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1828" r:id="rId2"/>
    <p:sldId id="1594" r:id="rId3"/>
    <p:sldId id="1681" r:id="rId4"/>
    <p:sldId id="1761" r:id="rId5"/>
    <p:sldId id="1762" r:id="rId6"/>
    <p:sldId id="1763" r:id="rId7"/>
    <p:sldId id="1684" r:id="rId8"/>
    <p:sldId id="1683" r:id="rId9"/>
    <p:sldId id="1682" r:id="rId10"/>
    <p:sldId id="1685" r:id="rId11"/>
    <p:sldId id="1415" r:id="rId12"/>
    <p:sldId id="1788" r:id="rId13"/>
    <p:sldId id="1635" r:id="rId14"/>
    <p:sldId id="1638" r:id="rId15"/>
    <p:sldId id="1639" r:id="rId16"/>
    <p:sldId id="1640" r:id="rId17"/>
    <p:sldId id="1636" r:id="rId18"/>
    <p:sldId id="1416" r:id="rId19"/>
    <p:sldId id="1821" r:id="rId20"/>
    <p:sldId id="1822" r:id="rId21"/>
    <p:sldId id="1823" r:id="rId22"/>
    <p:sldId id="1646" r:id="rId23"/>
    <p:sldId id="1824" r:id="rId24"/>
    <p:sldId id="1648" r:id="rId25"/>
    <p:sldId id="1825" r:id="rId26"/>
    <p:sldId id="1651" r:id="rId27"/>
    <p:sldId id="1633" r:id="rId28"/>
    <p:sldId id="1764" r:id="rId29"/>
    <p:sldId id="1624" r:id="rId30"/>
    <p:sldId id="1419" r:id="rId31"/>
    <p:sldId id="1790" r:id="rId32"/>
    <p:sldId id="1791" r:id="rId33"/>
    <p:sldId id="1792" r:id="rId34"/>
    <p:sldId id="1793" r:id="rId35"/>
    <p:sldId id="1794" r:id="rId36"/>
    <p:sldId id="1652" r:id="rId37"/>
    <p:sldId id="1801" r:id="rId38"/>
    <p:sldId id="1802" r:id="rId39"/>
    <p:sldId id="1803" r:id="rId40"/>
    <p:sldId id="1804" r:id="rId41"/>
    <p:sldId id="1805" r:id="rId42"/>
    <p:sldId id="1559" r:id="rId43"/>
    <p:sldId id="1781" r:id="rId44"/>
    <p:sldId id="1782" r:id="rId45"/>
    <p:sldId id="1783" r:id="rId46"/>
    <p:sldId id="1784" r:id="rId47"/>
    <p:sldId id="1785" r:id="rId48"/>
    <p:sldId id="1786" r:id="rId49"/>
    <p:sldId id="1787" r:id="rId50"/>
    <p:sldId id="1605" r:id="rId51"/>
    <p:sldId id="1826" r:id="rId52"/>
    <p:sldId id="1827" r:id="rId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3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72C5F-6706-4DB6-8F7B-E80048741DAF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4BE66-3AF1-4591-8CEF-A453B5EFC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3476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54D746-3044-4C39-B78B-742D16635899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9473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54D746-3044-4C39-B78B-742D16635899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37655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54D746-3044-4C39-B78B-742D16635899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1670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FE5E3-E779-4420-98C7-7172918B4AC2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75AB1-F102-47EE-A90A-B7B2275C76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4818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FE5E3-E779-4420-98C7-7172918B4AC2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75AB1-F102-47EE-A90A-B7B2275C76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9219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FE5E3-E779-4420-98C7-7172918B4AC2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75AB1-F102-47EE-A90A-B7B2275C76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2489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FE5E3-E779-4420-98C7-7172918B4AC2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75AB1-F102-47EE-A90A-B7B2275C76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197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FE5E3-E779-4420-98C7-7172918B4AC2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75AB1-F102-47EE-A90A-B7B2275C76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9295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FE5E3-E779-4420-98C7-7172918B4AC2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75AB1-F102-47EE-A90A-B7B2275C76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374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FE5E3-E779-4420-98C7-7172918B4AC2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75AB1-F102-47EE-A90A-B7B2275C76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3988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FE5E3-E779-4420-98C7-7172918B4AC2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75AB1-F102-47EE-A90A-B7B2275C76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8290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FE5E3-E779-4420-98C7-7172918B4AC2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75AB1-F102-47EE-A90A-B7B2275C76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6676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FE5E3-E779-4420-98C7-7172918B4AC2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75AB1-F102-47EE-A90A-B7B2275C76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0479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FE5E3-E779-4420-98C7-7172918B4AC2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75AB1-F102-47EE-A90A-B7B2275C76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9798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9FE5E3-E779-4420-98C7-7172918B4AC2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275AB1-F102-47EE-A90A-B7B2275C76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634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keystage2maths.com/y6/decimals/" TargetMode="External"/><Relationship Id="rId2" Type="http://schemas.openxmlformats.org/officeDocument/2006/relationships/hyperlink" Target="https://keystage2maths.com/y6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uEduWADG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JfnG8QSc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AD0FB5Av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HCRfBk8D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rzEGa6NY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YtkLscQG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7BvgTM0G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aQKpSFuw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8itF0Aoz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PsEf84Dp" TargetMode="Externa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hlinkClick r:id="rId2"/>
              </a:rPr>
              <a:t>Year 6</a:t>
            </a:r>
            <a:endParaRPr lang="en-GB" dirty="0">
              <a:hlinkClick r:id="rId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Decimals</a:t>
            </a:r>
            <a:endParaRPr lang="en-GB" dirty="0">
              <a:hlinkClick r:id="rId3"/>
            </a:endParaRPr>
          </a:p>
        </p:txBody>
      </p:sp>
    </p:spTree>
    <p:extLst>
      <p:ext uri="{BB962C8B-B14F-4D97-AF65-F5344CB8AC3E}">
        <p14:creationId xmlns:p14="http://schemas.microsoft.com/office/powerpoint/2010/main" val="1691556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4B46E-2175-4D13-B058-59B77FB5E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1 Write remainders as decimals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D74EC6-FB79-4FA6-80D4-3AEDA0852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426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 171">
            <a:extLst>
              <a:ext uri="{FF2B5EF4-FFF2-40B4-BE49-F238E27FC236}">
                <a16:creationId xmlns:a16="http://schemas.microsoft.com/office/drawing/2014/main" id="{E2FCC367-BBA3-4B64-93AD-151CC14EF012}"/>
              </a:ext>
            </a:extLst>
          </p:cNvPr>
          <p:cNvSpPr/>
          <p:nvPr/>
        </p:nvSpPr>
        <p:spPr>
          <a:xfrm>
            <a:off x="6270625" y="1822466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40ECEAD1-1D76-4096-82E3-6D7D0F2CFDFF}"/>
              </a:ext>
            </a:extLst>
          </p:cNvPr>
          <p:cNvSpPr/>
          <p:nvPr/>
        </p:nvSpPr>
        <p:spPr>
          <a:xfrm>
            <a:off x="940219" y="1825988"/>
            <a:ext cx="875125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79FAEBE4-133F-4DA6-BC11-D39B665FCE90}"/>
              </a:ext>
            </a:extLst>
          </p:cNvPr>
          <p:cNvSpPr/>
          <p:nvPr/>
        </p:nvSpPr>
        <p:spPr>
          <a:xfrm>
            <a:off x="1816881" y="1825988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255523" y="312491"/>
            <a:ext cx="2983949" cy="817087"/>
            <a:chOff x="255524" y="372323"/>
            <a:chExt cx="1840263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4" y="372323"/>
              <a:ext cx="184026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308455" y="485388"/>
              <a:ext cx="10866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12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5 =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1B981AE-0308-4934-B900-5F107874F4F4}"/>
              </a:ext>
            </a:extLst>
          </p:cNvPr>
          <p:cNvSpPr/>
          <p:nvPr/>
        </p:nvSpPr>
        <p:spPr>
          <a:xfrm>
            <a:off x="2020614" y="421115"/>
            <a:ext cx="112317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8590F-E415-4980-9719-28F975857994}"/>
              </a:ext>
            </a:extLst>
          </p:cNvPr>
          <p:cNvSpPr txBox="1"/>
          <p:nvPr/>
        </p:nvSpPr>
        <p:spPr>
          <a:xfrm>
            <a:off x="2128534" y="410071"/>
            <a:ext cx="10370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2.4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BABCAFBA-A9B7-45F4-A0E0-EC45FA8B8F96}"/>
              </a:ext>
            </a:extLst>
          </p:cNvPr>
          <p:cNvSpPr txBox="1"/>
          <p:nvPr/>
        </p:nvSpPr>
        <p:spPr>
          <a:xfrm>
            <a:off x="884857" y="1770362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B3067DC6-235C-4485-8400-D78DE6D25C81}"/>
              </a:ext>
            </a:extLst>
          </p:cNvPr>
          <p:cNvSpPr txBox="1"/>
          <p:nvPr/>
        </p:nvSpPr>
        <p:spPr>
          <a:xfrm>
            <a:off x="448567" y="1763968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78814D92-07F4-4396-AB05-CF27CE45DFBE}"/>
              </a:ext>
            </a:extLst>
          </p:cNvPr>
          <p:cNvCxnSpPr>
            <a:cxnSpLocks/>
          </p:cNvCxnSpPr>
          <p:nvPr/>
        </p:nvCxnSpPr>
        <p:spPr>
          <a:xfrm flipV="1">
            <a:off x="911438" y="1825112"/>
            <a:ext cx="892586" cy="1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0090E6E7-3184-48BF-A5C3-2FFD5BDF684A}"/>
              </a:ext>
            </a:extLst>
          </p:cNvPr>
          <p:cNvCxnSpPr>
            <a:cxnSpLocks/>
          </p:cNvCxnSpPr>
          <p:nvPr/>
        </p:nvCxnSpPr>
        <p:spPr>
          <a:xfrm>
            <a:off x="930390" y="1809067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314CBBBB-C3C1-4FA2-85FB-CFDAC2F7EC82}"/>
              </a:ext>
            </a:extLst>
          </p:cNvPr>
          <p:cNvSpPr txBox="1"/>
          <p:nvPr/>
        </p:nvSpPr>
        <p:spPr>
          <a:xfrm>
            <a:off x="1347218" y="131123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B479AF3A-C22C-43AD-96BA-652F551E346F}"/>
              </a:ext>
            </a:extLst>
          </p:cNvPr>
          <p:cNvSpPr txBox="1"/>
          <p:nvPr/>
        </p:nvSpPr>
        <p:spPr>
          <a:xfrm>
            <a:off x="1815580" y="131892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0AA3C6F-8CAA-43F3-8963-D523FE492969}"/>
              </a:ext>
            </a:extLst>
          </p:cNvPr>
          <p:cNvSpPr txBox="1"/>
          <p:nvPr/>
        </p:nvSpPr>
        <p:spPr>
          <a:xfrm>
            <a:off x="1651657" y="1759109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403999C4-D486-41E9-9006-1C6B46B9EC96}"/>
              </a:ext>
            </a:extLst>
          </p:cNvPr>
          <p:cNvCxnSpPr>
            <a:cxnSpLocks/>
          </p:cNvCxnSpPr>
          <p:nvPr/>
        </p:nvCxnSpPr>
        <p:spPr>
          <a:xfrm>
            <a:off x="1798338" y="1824804"/>
            <a:ext cx="45381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>
            <a:extLst>
              <a:ext uri="{FF2B5EF4-FFF2-40B4-BE49-F238E27FC236}">
                <a16:creationId xmlns:a16="http://schemas.microsoft.com/office/drawing/2014/main" id="{25029C3A-91D9-42AB-BC87-EF2A4DFF9E70}"/>
              </a:ext>
            </a:extLst>
          </p:cNvPr>
          <p:cNvSpPr txBox="1"/>
          <p:nvPr/>
        </p:nvSpPr>
        <p:spPr>
          <a:xfrm>
            <a:off x="1649172" y="1765503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946D897C-9552-4EEE-920F-3D57291BC720}"/>
              </a:ext>
            </a:extLst>
          </p:cNvPr>
          <p:cNvSpPr txBox="1"/>
          <p:nvPr/>
        </p:nvSpPr>
        <p:spPr>
          <a:xfrm>
            <a:off x="1645408" y="131892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75FB98D4-D4FA-4F5A-94E2-7C1D46F9F4AE}"/>
              </a:ext>
            </a:extLst>
          </p:cNvPr>
          <p:cNvSpPr txBox="1"/>
          <p:nvPr/>
        </p:nvSpPr>
        <p:spPr>
          <a:xfrm>
            <a:off x="424500" y="2663722"/>
            <a:ext cx="36478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 ÷ 5 = 2</a:t>
            </a:r>
            <a:r>
              <a:rPr lang="en-GB" sz="2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r2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AA4950AF-1FE9-4DAE-879A-B3DAB4349119}"/>
              </a:ext>
            </a:extLst>
          </p:cNvPr>
          <p:cNvSpPr txBox="1"/>
          <p:nvPr/>
        </p:nvSpPr>
        <p:spPr>
          <a:xfrm>
            <a:off x="443959" y="3548457"/>
            <a:ext cx="25096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 ÷ 5 =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0F666C80-8198-475D-AE7F-9372D272DDAC}"/>
              </a:ext>
            </a:extLst>
          </p:cNvPr>
          <p:cNvSpPr txBox="1"/>
          <p:nvPr/>
        </p:nvSpPr>
        <p:spPr>
          <a:xfrm>
            <a:off x="2675834" y="3724697"/>
            <a:ext cx="4701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3D4C1666-CD10-45C3-9EBD-D172CD186356}"/>
              </a:ext>
            </a:extLst>
          </p:cNvPr>
          <p:cNvGrpSpPr/>
          <p:nvPr/>
        </p:nvGrpSpPr>
        <p:grpSpPr>
          <a:xfrm>
            <a:off x="3122618" y="3986738"/>
            <a:ext cx="475549" cy="630942"/>
            <a:chOff x="2739011" y="1135860"/>
            <a:chExt cx="475549" cy="630942"/>
          </a:xfrm>
        </p:grpSpPr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AA6C645E-C5C8-4CED-8A5D-533AA3F73EC7}"/>
                </a:ext>
              </a:extLst>
            </p:cNvPr>
            <p:cNvSpPr txBox="1"/>
            <p:nvPr/>
          </p:nvSpPr>
          <p:spPr>
            <a:xfrm>
              <a:off x="2739011" y="1135860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61200270-F606-41E6-A1AD-4A74F36D3A51}"/>
                </a:ext>
              </a:extLst>
            </p:cNvPr>
            <p:cNvCxnSpPr>
              <a:cxnSpLocks/>
            </p:cNvCxnSpPr>
            <p:nvPr/>
          </p:nvCxnSpPr>
          <p:spPr>
            <a:xfrm>
              <a:off x="2756723" y="1213850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5" name="TextBox 124">
            <a:extLst>
              <a:ext uri="{FF2B5EF4-FFF2-40B4-BE49-F238E27FC236}">
                <a16:creationId xmlns:a16="http://schemas.microsoft.com/office/drawing/2014/main" id="{C1BAD18B-B17E-4BA1-945F-4B75ADAA9D9A}"/>
              </a:ext>
            </a:extLst>
          </p:cNvPr>
          <p:cNvSpPr txBox="1"/>
          <p:nvPr/>
        </p:nvSpPr>
        <p:spPr>
          <a:xfrm>
            <a:off x="3113603" y="3537792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46F28066-FBDA-4701-B031-0E0A0B4B8A89}"/>
              </a:ext>
            </a:extLst>
          </p:cNvPr>
          <p:cNvSpPr/>
          <p:nvPr/>
        </p:nvSpPr>
        <p:spPr>
          <a:xfrm>
            <a:off x="4967934" y="1825988"/>
            <a:ext cx="875125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2E02A5EC-8839-4752-BB56-CD6BE60DEB8C}"/>
              </a:ext>
            </a:extLst>
          </p:cNvPr>
          <p:cNvSpPr/>
          <p:nvPr/>
        </p:nvSpPr>
        <p:spPr>
          <a:xfrm>
            <a:off x="5844596" y="1825988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FCEEF3A1-A205-4A79-88D3-2CF126A9817F}"/>
              </a:ext>
            </a:extLst>
          </p:cNvPr>
          <p:cNvGrpSpPr/>
          <p:nvPr/>
        </p:nvGrpSpPr>
        <p:grpSpPr>
          <a:xfrm>
            <a:off x="4283238" y="312491"/>
            <a:ext cx="3195161" cy="817087"/>
            <a:chOff x="255524" y="372323"/>
            <a:chExt cx="1970522" cy="1134018"/>
          </a:xfrm>
        </p:grpSpPr>
        <p:sp>
          <p:nvSpPr>
            <p:cNvPr id="148" name="Rectangle: Rounded Corners 147">
              <a:extLst>
                <a:ext uri="{FF2B5EF4-FFF2-40B4-BE49-F238E27FC236}">
                  <a16:creationId xmlns:a16="http://schemas.microsoft.com/office/drawing/2014/main" id="{C57C1DAD-918D-4BD6-A485-30CC91BD9B78}"/>
                </a:ext>
              </a:extLst>
            </p:cNvPr>
            <p:cNvSpPr/>
            <p:nvPr/>
          </p:nvSpPr>
          <p:spPr>
            <a:xfrm>
              <a:off x="255524" y="372323"/>
              <a:ext cx="197052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46772F99-C86C-45FD-9B85-5BE71B67A554}"/>
                </a:ext>
              </a:extLst>
            </p:cNvPr>
            <p:cNvSpPr txBox="1"/>
            <p:nvPr/>
          </p:nvSpPr>
          <p:spPr>
            <a:xfrm>
              <a:off x="308455" y="485388"/>
              <a:ext cx="10866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19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4 = </a:t>
              </a:r>
            </a:p>
          </p:txBody>
        </p:sp>
      </p:grpSp>
      <p:sp>
        <p:nvSpPr>
          <p:cNvPr id="150" name="Rectangle 149">
            <a:extLst>
              <a:ext uri="{FF2B5EF4-FFF2-40B4-BE49-F238E27FC236}">
                <a16:creationId xmlns:a16="http://schemas.microsoft.com/office/drawing/2014/main" id="{3FDF0C84-6387-474B-AAD7-E0C1CB364343}"/>
              </a:ext>
            </a:extLst>
          </p:cNvPr>
          <p:cNvSpPr/>
          <p:nvPr/>
        </p:nvSpPr>
        <p:spPr>
          <a:xfrm>
            <a:off x="6048329" y="421115"/>
            <a:ext cx="1321096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488DCEF2-957E-4EC8-A6FA-AE1283E1F2FB}"/>
              </a:ext>
            </a:extLst>
          </p:cNvPr>
          <p:cNvSpPr txBox="1"/>
          <p:nvPr/>
        </p:nvSpPr>
        <p:spPr>
          <a:xfrm>
            <a:off x="6108123" y="410071"/>
            <a:ext cx="15142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4.75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8D77FBB3-D8FC-469C-91D5-FD6DAACF7372}"/>
              </a:ext>
            </a:extLst>
          </p:cNvPr>
          <p:cNvSpPr txBox="1"/>
          <p:nvPr/>
        </p:nvSpPr>
        <p:spPr>
          <a:xfrm>
            <a:off x="4912572" y="1770362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1 9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8E5578F2-E766-4F82-8B16-6B87EEB01992}"/>
              </a:ext>
            </a:extLst>
          </p:cNvPr>
          <p:cNvSpPr txBox="1"/>
          <p:nvPr/>
        </p:nvSpPr>
        <p:spPr>
          <a:xfrm>
            <a:off x="4476282" y="1763968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AB0EFA4C-8281-46AE-AF8E-83E179F2F957}"/>
              </a:ext>
            </a:extLst>
          </p:cNvPr>
          <p:cNvCxnSpPr>
            <a:cxnSpLocks/>
          </p:cNvCxnSpPr>
          <p:nvPr/>
        </p:nvCxnSpPr>
        <p:spPr>
          <a:xfrm flipV="1">
            <a:off x="4939153" y="1825112"/>
            <a:ext cx="892586" cy="1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CA4B6CB5-3699-41BC-9CFA-22382C443D94}"/>
              </a:ext>
            </a:extLst>
          </p:cNvPr>
          <p:cNvCxnSpPr>
            <a:cxnSpLocks/>
          </p:cNvCxnSpPr>
          <p:nvPr/>
        </p:nvCxnSpPr>
        <p:spPr>
          <a:xfrm>
            <a:off x="4958105" y="1809067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TextBox 155">
            <a:extLst>
              <a:ext uri="{FF2B5EF4-FFF2-40B4-BE49-F238E27FC236}">
                <a16:creationId xmlns:a16="http://schemas.microsoft.com/office/drawing/2014/main" id="{F1DDFC31-600E-400B-BDB0-61CA2CC904C2}"/>
              </a:ext>
            </a:extLst>
          </p:cNvPr>
          <p:cNvSpPr txBox="1"/>
          <p:nvPr/>
        </p:nvSpPr>
        <p:spPr>
          <a:xfrm>
            <a:off x="5374933" y="131123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B5E7384F-0B08-4D1C-B921-2288F2108CE4}"/>
              </a:ext>
            </a:extLst>
          </p:cNvPr>
          <p:cNvSpPr txBox="1"/>
          <p:nvPr/>
        </p:nvSpPr>
        <p:spPr>
          <a:xfrm>
            <a:off x="5843295" y="131892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5EB94CD7-68DC-4893-B7D5-9F1E1F70C368}"/>
              </a:ext>
            </a:extLst>
          </p:cNvPr>
          <p:cNvSpPr txBox="1"/>
          <p:nvPr/>
        </p:nvSpPr>
        <p:spPr>
          <a:xfrm>
            <a:off x="5679372" y="1759109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5BE800C1-B28F-4B04-B06E-E6055E989996}"/>
              </a:ext>
            </a:extLst>
          </p:cNvPr>
          <p:cNvCxnSpPr>
            <a:cxnSpLocks/>
          </p:cNvCxnSpPr>
          <p:nvPr/>
        </p:nvCxnSpPr>
        <p:spPr>
          <a:xfrm>
            <a:off x="5826053" y="1824804"/>
            <a:ext cx="45381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TextBox 159">
            <a:extLst>
              <a:ext uri="{FF2B5EF4-FFF2-40B4-BE49-F238E27FC236}">
                <a16:creationId xmlns:a16="http://schemas.microsoft.com/office/drawing/2014/main" id="{9B43BF66-6792-4F38-BAD0-B538F131702C}"/>
              </a:ext>
            </a:extLst>
          </p:cNvPr>
          <p:cNvSpPr txBox="1"/>
          <p:nvPr/>
        </p:nvSpPr>
        <p:spPr>
          <a:xfrm>
            <a:off x="5683343" y="1766667"/>
            <a:ext cx="6464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26D2ED19-65BA-455D-B301-79113B60C6EF}"/>
              </a:ext>
            </a:extLst>
          </p:cNvPr>
          <p:cNvSpPr txBox="1"/>
          <p:nvPr/>
        </p:nvSpPr>
        <p:spPr>
          <a:xfrm>
            <a:off x="5683380" y="131123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FD1709A0-BF49-4ED3-B5D9-632C4B59F938}"/>
              </a:ext>
            </a:extLst>
          </p:cNvPr>
          <p:cNvSpPr txBox="1"/>
          <p:nvPr/>
        </p:nvSpPr>
        <p:spPr>
          <a:xfrm>
            <a:off x="4452215" y="2663722"/>
            <a:ext cx="36478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9 ÷ 4 = 4</a:t>
            </a:r>
            <a:r>
              <a:rPr lang="en-GB" sz="2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r3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E721836C-F338-4CCD-AE8D-B182E97FF3DC}"/>
              </a:ext>
            </a:extLst>
          </p:cNvPr>
          <p:cNvSpPr txBox="1"/>
          <p:nvPr/>
        </p:nvSpPr>
        <p:spPr>
          <a:xfrm>
            <a:off x="4471674" y="3548457"/>
            <a:ext cx="25096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9 ÷ 4 =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E69D725C-BA15-4E9F-ADC5-5FD2D6E4C273}"/>
              </a:ext>
            </a:extLst>
          </p:cNvPr>
          <p:cNvSpPr txBox="1"/>
          <p:nvPr/>
        </p:nvSpPr>
        <p:spPr>
          <a:xfrm>
            <a:off x="6703549" y="3724697"/>
            <a:ext cx="4701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3235CE79-AC2D-42CF-A430-F83E96F7A50A}"/>
              </a:ext>
            </a:extLst>
          </p:cNvPr>
          <p:cNvGrpSpPr/>
          <p:nvPr/>
        </p:nvGrpSpPr>
        <p:grpSpPr>
          <a:xfrm>
            <a:off x="7150333" y="3986738"/>
            <a:ext cx="475549" cy="630942"/>
            <a:chOff x="2739011" y="1135860"/>
            <a:chExt cx="475549" cy="630942"/>
          </a:xfrm>
        </p:grpSpPr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D59BDD99-3DA1-4E42-8B89-81B4F5E00D51}"/>
                </a:ext>
              </a:extLst>
            </p:cNvPr>
            <p:cNvSpPr txBox="1"/>
            <p:nvPr/>
          </p:nvSpPr>
          <p:spPr>
            <a:xfrm>
              <a:off x="2739011" y="1135860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</a:t>
              </a:r>
            </a:p>
          </p:txBody>
        </p: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ECF09926-80AF-4D65-B6A1-90CFCFD0CFF8}"/>
                </a:ext>
              </a:extLst>
            </p:cNvPr>
            <p:cNvCxnSpPr>
              <a:cxnSpLocks/>
            </p:cNvCxnSpPr>
            <p:nvPr/>
          </p:nvCxnSpPr>
          <p:spPr>
            <a:xfrm>
              <a:off x="2756723" y="1213850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8" name="TextBox 167">
            <a:extLst>
              <a:ext uri="{FF2B5EF4-FFF2-40B4-BE49-F238E27FC236}">
                <a16:creationId xmlns:a16="http://schemas.microsoft.com/office/drawing/2014/main" id="{C1951231-EF73-41E9-BBAF-84C20E0D37D3}"/>
              </a:ext>
            </a:extLst>
          </p:cNvPr>
          <p:cNvSpPr txBox="1"/>
          <p:nvPr/>
        </p:nvSpPr>
        <p:spPr>
          <a:xfrm>
            <a:off x="7141318" y="3537792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69" name="Straight Connector 168">
            <a:extLst>
              <a:ext uri="{FF2B5EF4-FFF2-40B4-BE49-F238E27FC236}">
                <a16:creationId xmlns:a16="http://schemas.microsoft.com/office/drawing/2014/main" id="{28A83CCD-F7B7-45A2-8F29-1645667D3C41}"/>
              </a:ext>
            </a:extLst>
          </p:cNvPr>
          <p:cNvCxnSpPr>
            <a:cxnSpLocks/>
          </p:cNvCxnSpPr>
          <p:nvPr/>
        </p:nvCxnSpPr>
        <p:spPr>
          <a:xfrm>
            <a:off x="6259363" y="1823270"/>
            <a:ext cx="45381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TextBox 169">
            <a:extLst>
              <a:ext uri="{FF2B5EF4-FFF2-40B4-BE49-F238E27FC236}">
                <a16:creationId xmlns:a16="http://schemas.microsoft.com/office/drawing/2014/main" id="{AF91CFD3-AD84-445C-988D-C906E84190B5}"/>
              </a:ext>
            </a:extLst>
          </p:cNvPr>
          <p:cNvSpPr txBox="1"/>
          <p:nvPr/>
        </p:nvSpPr>
        <p:spPr>
          <a:xfrm>
            <a:off x="6272281" y="1761978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17B02B2D-6CC2-49A1-9AA6-11221A538BF8}"/>
              </a:ext>
            </a:extLst>
          </p:cNvPr>
          <p:cNvSpPr txBox="1"/>
          <p:nvPr/>
        </p:nvSpPr>
        <p:spPr>
          <a:xfrm>
            <a:off x="6137584" y="1763560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726D8DC2-5C49-4CBF-8808-E32BF8F28691}"/>
              </a:ext>
            </a:extLst>
          </p:cNvPr>
          <p:cNvSpPr txBox="1"/>
          <p:nvPr/>
        </p:nvSpPr>
        <p:spPr>
          <a:xfrm>
            <a:off x="6261276" y="132273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BEF96694-1068-41CD-9167-FF4F110E5667}"/>
              </a:ext>
            </a:extLst>
          </p:cNvPr>
          <p:cNvSpPr/>
          <p:nvPr/>
        </p:nvSpPr>
        <p:spPr>
          <a:xfrm>
            <a:off x="8968072" y="1825263"/>
            <a:ext cx="875125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585ED56A-DDE1-4F17-A4FD-F7468AAE1E02}"/>
              </a:ext>
            </a:extLst>
          </p:cNvPr>
          <p:cNvSpPr/>
          <p:nvPr/>
        </p:nvSpPr>
        <p:spPr>
          <a:xfrm>
            <a:off x="9844734" y="1825263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8EA96BE4-6BD5-4B9A-8D04-809D8BDF049E}"/>
              </a:ext>
            </a:extLst>
          </p:cNvPr>
          <p:cNvGrpSpPr/>
          <p:nvPr/>
        </p:nvGrpSpPr>
        <p:grpSpPr>
          <a:xfrm>
            <a:off x="8499951" y="311766"/>
            <a:ext cx="2983949" cy="817087"/>
            <a:chOff x="255524" y="372323"/>
            <a:chExt cx="1840263" cy="1134018"/>
          </a:xfrm>
        </p:grpSpPr>
        <p:sp>
          <p:nvSpPr>
            <p:cNvPr id="177" name="Rectangle: Rounded Corners 176">
              <a:extLst>
                <a:ext uri="{FF2B5EF4-FFF2-40B4-BE49-F238E27FC236}">
                  <a16:creationId xmlns:a16="http://schemas.microsoft.com/office/drawing/2014/main" id="{8E9A5327-9945-4475-89DA-189351E9CF27}"/>
                </a:ext>
              </a:extLst>
            </p:cNvPr>
            <p:cNvSpPr/>
            <p:nvPr/>
          </p:nvSpPr>
          <p:spPr>
            <a:xfrm>
              <a:off x="255524" y="372323"/>
              <a:ext cx="184026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6AC1F8BA-60DD-4100-89AB-41B4525E6843}"/>
                </a:ext>
              </a:extLst>
            </p:cNvPr>
            <p:cNvSpPr txBox="1"/>
            <p:nvPr/>
          </p:nvSpPr>
          <p:spPr>
            <a:xfrm>
              <a:off x="308455" y="485388"/>
              <a:ext cx="10866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11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2 = </a:t>
              </a:r>
            </a:p>
          </p:txBody>
        </p:sp>
      </p:grpSp>
      <p:sp>
        <p:nvSpPr>
          <p:cNvPr id="179" name="Rectangle 178">
            <a:extLst>
              <a:ext uri="{FF2B5EF4-FFF2-40B4-BE49-F238E27FC236}">
                <a16:creationId xmlns:a16="http://schemas.microsoft.com/office/drawing/2014/main" id="{9FA01858-76BF-45C2-A7C1-8D80274202F2}"/>
              </a:ext>
            </a:extLst>
          </p:cNvPr>
          <p:cNvSpPr/>
          <p:nvPr/>
        </p:nvSpPr>
        <p:spPr>
          <a:xfrm>
            <a:off x="10265042" y="420390"/>
            <a:ext cx="112317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EC6D7232-8646-403C-BF08-3CB73C1D990C}"/>
              </a:ext>
            </a:extLst>
          </p:cNvPr>
          <p:cNvSpPr txBox="1"/>
          <p:nvPr/>
        </p:nvSpPr>
        <p:spPr>
          <a:xfrm>
            <a:off x="10372962" y="409346"/>
            <a:ext cx="10370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5.5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B4EEF44E-BF58-4D9C-8B11-CAA87BD093AE}"/>
              </a:ext>
            </a:extLst>
          </p:cNvPr>
          <p:cNvSpPr txBox="1"/>
          <p:nvPr/>
        </p:nvSpPr>
        <p:spPr>
          <a:xfrm>
            <a:off x="8912710" y="1769637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1 1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E170160C-B311-4275-B5D1-952FE3F55DA4}"/>
              </a:ext>
            </a:extLst>
          </p:cNvPr>
          <p:cNvSpPr txBox="1"/>
          <p:nvPr/>
        </p:nvSpPr>
        <p:spPr>
          <a:xfrm>
            <a:off x="8476420" y="1763243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1A6EF2FD-150B-47F6-9828-D964AC8C7473}"/>
              </a:ext>
            </a:extLst>
          </p:cNvPr>
          <p:cNvCxnSpPr>
            <a:cxnSpLocks/>
          </p:cNvCxnSpPr>
          <p:nvPr/>
        </p:nvCxnSpPr>
        <p:spPr>
          <a:xfrm flipV="1">
            <a:off x="8939291" y="1824387"/>
            <a:ext cx="892586" cy="1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5D043D81-BEEB-4534-9554-69C4E84E2793}"/>
              </a:ext>
            </a:extLst>
          </p:cNvPr>
          <p:cNvCxnSpPr>
            <a:cxnSpLocks/>
          </p:cNvCxnSpPr>
          <p:nvPr/>
        </p:nvCxnSpPr>
        <p:spPr>
          <a:xfrm>
            <a:off x="8958243" y="1808342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Box 184">
            <a:extLst>
              <a:ext uri="{FF2B5EF4-FFF2-40B4-BE49-F238E27FC236}">
                <a16:creationId xmlns:a16="http://schemas.microsoft.com/office/drawing/2014/main" id="{3C70C2E9-ECE4-406C-A865-7D8D83D0C4EB}"/>
              </a:ext>
            </a:extLst>
          </p:cNvPr>
          <p:cNvSpPr txBox="1"/>
          <p:nvPr/>
        </p:nvSpPr>
        <p:spPr>
          <a:xfrm>
            <a:off x="9375071" y="131051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386F50D5-1084-4E7E-812D-B00A46280CFC}"/>
              </a:ext>
            </a:extLst>
          </p:cNvPr>
          <p:cNvSpPr txBox="1"/>
          <p:nvPr/>
        </p:nvSpPr>
        <p:spPr>
          <a:xfrm>
            <a:off x="9843433" y="131820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CACCE877-D062-4FBE-B293-B9266DC46CC8}"/>
              </a:ext>
            </a:extLst>
          </p:cNvPr>
          <p:cNvSpPr txBox="1"/>
          <p:nvPr/>
        </p:nvSpPr>
        <p:spPr>
          <a:xfrm>
            <a:off x="9691012" y="1787139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88" name="Straight Connector 187">
            <a:extLst>
              <a:ext uri="{FF2B5EF4-FFF2-40B4-BE49-F238E27FC236}">
                <a16:creationId xmlns:a16="http://schemas.microsoft.com/office/drawing/2014/main" id="{C3BAEE16-4933-4CBD-87F1-8045006019C7}"/>
              </a:ext>
            </a:extLst>
          </p:cNvPr>
          <p:cNvCxnSpPr>
            <a:cxnSpLocks/>
          </p:cNvCxnSpPr>
          <p:nvPr/>
        </p:nvCxnSpPr>
        <p:spPr>
          <a:xfrm>
            <a:off x="9826191" y="1824079"/>
            <a:ext cx="45381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TextBox 188">
            <a:extLst>
              <a:ext uri="{FF2B5EF4-FFF2-40B4-BE49-F238E27FC236}">
                <a16:creationId xmlns:a16="http://schemas.microsoft.com/office/drawing/2014/main" id="{4D507971-7A0C-4C6C-A0A4-60BF46FF4791}"/>
              </a:ext>
            </a:extLst>
          </p:cNvPr>
          <p:cNvSpPr txBox="1"/>
          <p:nvPr/>
        </p:nvSpPr>
        <p:spPr>
          <a:xfrm>
            <a:off x="9689349" y="1772471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432A4F60-EA8B-446C-A8EE-B6405626D771}"/>
              </a:ext>
            </a:extLst>
          </p:cNvPr>
          <p:cNvSpPr txBox="1"/>
          <p:nvPr/>
        </p:nvSpPr>
        <p:spPr>
          <a:xfrm>
            <a:off x="9673261" y="131820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356576F7-195D-4AD0-AA85-8E87660C9603}"/>
              </a:ext>
            </a:extLst>
          </p:cNvPr>
          <p:cNvSpPr txBox="1"/>
          <p:nvPr/>
        </p:nvSpPr>
        <p:spPr>
          <a:xfrm>
            <a:off x="8452353" y="2662997"/>
            <a:ext cx="36478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1 ÷ 2 = 5</a:t>
            </a:r>
            <a:r>
              <a:rPr lang="en-GB" sz="2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r1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58CF6D6D-199D-482A-B5B3-47EB7C4EE4C1}"/>
              </a:ext>
            </a:extLst>
          </p:cNvPr>
          <p:cNvSpPr txBox="1"/>
          <p:nvPr/>
        </p:nvSpPr>
        <p:spPr>
          <a:xfrm>
            <a:off x="8471813" y="3547732"/>
            <a:ext cx="229557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1 ÷ 2 =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FADF8EBA-DBAA-42AD-9752-1A33DCFF0E4D}"/>
              </a:ext>
            </a:extLst>
          </p:cNvPr>
          <p:cNvSpPr txBox="1"/>
          <p:nvPr/>
        </p:nvSpPr>
        <p:spPr>
          <a:xfrm>
            <a:off x="10703687" y="3723972"/>
            <a:ext cx="4701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A6334164-F129-44CA-AAE4-AE9298D181B1}"/>
              </a:ext>
            </a:extLst>
          </p:cNvPr>
          <p:cNvGrpSpPr/>
          <p:nvPr/>
        </p:nvGrpSpPr>
        <p:grpSpPr>
          <a:xfrm>
            <a:off x="11150471" y="3986013"/>
            <a:ext cx="475549" cy="630942"/>
            <a:chOff x="2739011" y="1135860"/>
            <a:chExt cx="475549" cy="630942"/>
          </a:xfrm>
        </p:grpSpPr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2A89FC6D-843D-4EF1-A0FF-BD718931B60C}"/>
                </a:ext>
              </a:extLst>
            </p:cNvPr>
            <p:cNvSpPr txBox="1"/>
            <p:nvPr/>
          </p:nvSpPr>
          <p:spPr>
            <a:xfrm>
              <a:off x="2739011" y="1135860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540F0714-AB63-446F-AA34-D81196B0E624}"/>
                </a:ext>
              </a:extLst>
            </p:cNvPr>
            <p:cNvCxnSpPr>
              <a:cxnSpLocks/>
            </p:cNvCxnSpPr>
            <p:nvPr/>
          </p:nvCxnSpPr>
          <p:spPr>
            <a:xfrm>
              <a:off x="2756723" y="1213850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7" name="TextBox 196">
            <a:extLst>
              <a:ext uri="{FF2B5EF4-FFF2-40B4-BE49-F238E27FC236}">
                <a16:creationId xmlns:a16="http://schemas.microsoft.com/office/drawing/2014/main" id="{101C114D-8518-4C4D-B8C1-2C2FB4F280B1}"/>
              </a:ext>
            </a:extLst>
          </p:cNvPr>
          <p:cNvSpPr txBox="1"/>
          <p:nvPr/>
        </p:nvSpPr>
        <p:spPr>
          <a:xfrm>
            <a:off x="11141456" y="3537067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340256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"/>
                            </p:stCondLst>
                            <p:childTnLst>
                              <p:par>
                                <p:cTn id="1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500"/>
                            </p:stCondLst>
                            <p:childTnLst>
                              <p:par>
                                <p:cTn id="1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7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9" fill="hold">
                            <p:stCondLst>
                              <p:cond delay="500"/>
                            </p:stCondLst>
                            <p:childTnLst>
                              <p:par>
                                <p:cTn id="2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1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" grpId="0" animBg="1"/>
      <p:bldP spid="172" grpId="1" animBg="1"/>
      <p:bldP spid="85" grpId="0" animBg="1"/>
      <p:bldP spid="85" grpId="1" animBg="1"/>
      <p:bldP spid="86" grpId="0" animBg="1"/>
      <p:bldP spid="86" grpId="1" animBg="1"/>
      <p:bldP spid="8" grpId="0"/>
      <p:bldP spid="104" grpId="0"/>
      <p:bldP spid="105" grpId="0"/>
      <p:bldP spid="110" grpId="0"/>
      <p:bldP spid="111" grpId="0"/>
      <p:bldP spid="94" grpId="0"/>
      <p:bldP spid="113" grpId="0"/>
      <p:bldP spid="114" grpId="0"/>
      <p:bldP spid="115" grpId="0"/>
      <p:bldP spid="116" grpId="0"/>
      <p:bldP spid="121" grpId="0"/>
      <p:bldP spid="125" grpId="0"/>
      <p:bldP spid="126" grpId="0" animBg="1"/>
      <p:bldP spid="126" grpId="1" animBg="1"/>
      <p:bldP spid="127" grpId="0" animBg="1"/>
      <p:bldP spid="127" grpId="1" animBg="1"/>
      <p:bldP spid="151" grpId="0"/>
      <p:bldP spid="152" grpId="0"/>
      <p:bldP spid="153" grpId="0"/>
      <p:bldP spid="156" grpId="0"/>
      <p:bldP spid="157" grpId="0"/>
      <p:bldP spid="158" grpId="0"/>
      <p:bldP spid="160" grpId="0"/>
      <p:bldP spid="161" grpId="0"/>
      <p:bldP spid="162" grpId="0"/>
      <p:bldP spid="163" grpId="0"/>
      <p:bldP spid="164" grpId="0"/>
      <p:bldP spid="168" grpId="0"/>
      <p:bldP spid="170" grpId="0"/>
      <p:bldP spid="171" grpId="0"/>
      <p:bldP spid="173" grpId="0"/>
      <p:bldP spid="174" grpId="0" animBg="1"/>
      <p:bldP spid="174" grpId="1" animBg="1"/>
      <p:bldP spid="175" grpId="0" animBg="1"/>
      <p:bldP spid="175" grpId="1" animBg="1"/>
      <p:bldP spid="180" grpId="0"/>
      <p:bldP spid="181" grpId="0"/>
      <p:bldP spid="182" grpId="0"/>
      <p:bldP spid="185" grpId="0"/>
      <p:bldP spid="186" grpId="0"/>
      <p:bldP spid="187" grpId="0"/>
      <p:bldP spid="189" grpId="0"/>
      <p:bldP spid="190" grpId="0"/>
      <p:bldP spid="191" grpId="0"/>
      <p:bldP spid="192" grpId="0"/>
      <p:bldP spid="193" grpId="0"/>
      <p:bldP spid="19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tangle 84">
            <a:extLst>
              <a:ext uri="{FF2B5EF4-FFF2-40B4-BE49-F238E27FC236}">
                <a16:creationId xmlns:a16="http://schemas.microsoft.com/office/drawing/2014/main" id="{40ECEAD1-1D76-4096-82E3-6D7D0F2CFDFF}"/>
              </a:ext>
            </a:extLst>
          </p:cNvPr>
          <p:cNvSpPr/>
          <p:nvPr/>
        </p:nvSpPr>
        <p:spPr>
          <a:xfrm>
            <a:off x="940219" y="1825988"/>
            <a:ext cx="875125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79FAEBE4-133F-4DA6-BC11-D39B665FCE90}"/>
              </a:ext>
            </a:extLst>
          </p:cNvPr>
          <p:cNvSpPr/>
          <p:nvPr/>
        </p:nvSpPr>
        <p:spPr>
          <a:xfrm>
            <a:off x="1816881" y="1825988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255523" y="312491"/>
            <a:ext cx="2983949" cy="817087"/>
            <a:chOff x="255524" y="372323"/>
            <a:chExt cx="1840263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4" y="372323"/>
              <a:ext cx="184026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308455" y="485388"/>
              <a:ext cx="10866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12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5 =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1B981AE-0308-4934-B900-5F107874F4F4}"/>
              </a:ext>
            </a:extLst>
          </p:cNvPr>
          <p:cNvSpPr/>
          <p:nvPr/>
        </p:nvSpPr>
        <p:spPr>
          <a:xfrm>
            <a:off x="2020614" y="421115"/>
            <a:ext cx="112317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8590F-E415-4980-9719-28F975857994}"/>
              </a:ext>
            </a:extLst>
          </p:cNvPr>
          <p:cNvSpPr txBox="1"/>
          <p:nvPr/>
        </p:nvSpPr>
        <p:spPr>
          <a:xfrm>
            <a:off x="2128534" y="410071"/>
            <a:ext cx="10370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2.4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BABCAFBA-A9B7-45F4-A0E0-EC45FA8B8F96}"/>
              </a:ext>
            </a:extLst>
          </p:cNvPr>
          <p:cNvSpPr txBox="1"/>
          <p:nvPr/>
        </p:nvSpPr>
        <p:spPr>
          <a:xfrm>
            <a:off x="884857" y="1770362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B3067DC6-235C-4485-8400-D78DE6D25C81}"/>
              </a:ext>
            </a:extLst>
          </p:cNvPr>
          <p:cNvSpPr txBox="1"/>
          <p:nvPr/>
        </p:nvSpPr>
        <p:spPr>
          <a:xfrm>
            <a:off x="448567" y="1763968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78814D92-07F4-4396-AB05-CF27CE45DFBE}"/>
              </a:ext>
            </a:extLst>
          </p:cNvPr>
          <p:cNvCxnSpPr>
            <a:cxnSpLocks/>
          </p:cNvCxnSpPr>
          <p:nvPr/>
        </p:nvCxnSpPr>
        <p:spPr>
          <a:xfrm flipV="1">
            <a:off x="911438" y="1825112"/>
            <a:ext cx="892586" cy="1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0090E6E7-3184-48BF-A5C3-2FFD5BDF684A}"/>
              </a:ext>
            </a:extLst>
          </p:cNvPr>
          <p:cNvCxnSpPr>
            <a:cxnSpLocks/>
          </p:cNvCxnSpPr>
          <p:nvPr/>
        </p:nvCxnSpPr>
        <p:spPr>
          <a:xfrm>
            <a:off x="930390" y="1809067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314CBBBB-C3C1-4FA2-85FB-CFDAC2F7EC82}"/>
              </a:ext>
            </a:extLst>
          </p:cNvPr>
          <p:cNvSpPr txBox="1"/>
          <p:nvPr/>
        </p:nvSpPr>
        <p:spPr>
          <a:xfrm>
            <a:off x="1347218" y="131123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B479AF3A-C22C-43AD-96BA-652F551E346F}"/>
              </a:ext>
            </a:extLst>
          </p:cNvPr>
          <p:cNvSpPr txBox="1"/>
          <p:nvPr/>
        </p:nvSpPr>
        <p:spPr>
          <a:xfrm>
            <a:off x="1815580" y="131892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0AA3C6F-8CAA-43F3-8963-D523FE492969}"/>
              </a:ext>
            </a:extLst>
          </p:cNvPr>
          <p:cNvSpPr txBox="1"/>
          <p:nvPr/>
        </p:nvSpPr>
        <p:spPr>
          <a:xfrm>
            <a:off x="1651657" y="1759109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403999C4-D486-41E9-9006-1C6B46B9EC96}"/>
              </a:ext>
            </a:extLst>
          </p:cNvPr>
          <p:cNvCxnSpPr>
            <a:cxnSpLocks/>
          </p:cNvCxnSpPr>
          <p:nvPr/>
        </p:nvCxnSpPr>
        <p:spPr>
          <a:xfrm>
            <a:off x="1798338" y="1824804"/>
            <a:ext cx="45381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>
            <a:extLst>
              <a:ext uri="{FF2B5EF4-FFF2-40B4-BE49-F238E27FC236}">
                <a16:creationId xmlns:a16="http://schemas.microsoft.com/office/drawing/2014/main" id="{25029C3A-91D9-42AB-BC87-EF2A4DFF9E70}"/>
              </a:ext>
            </a:extLst>
          </p:cNvPr>
          <p:cNvSpPr txBox="1"/>
          <p:nvPr/>
        </p:nvSpPr>
        <p:spPr>
          <a:xfrm>
            <a:off x="1649172" y="1765503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946D897C-9552-4EEE-920F-3D57291BC720}"/>
              </a:ext>
            </a:extLst>
          </p:cNvPr>
          <p:cNvSpPr txBox="1"/>
          <p:nvPr/>
        </p:nvSpPr>
        <p:spPr>
          <a:xfrm>
            <a:off x="1645408" y="131892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75FB98D4-D4FA-4F5A-94E2-7C1D46F9F4AE}"/>
              </a:ext>
            </a:extLst>
          </p:cNvPr>
          <p:cNvSpPr txBox="1"/>
          <p:nvPr/>
        </p:nvSpPr>
        <p:spPr>
          <a:xfrm>
            <a:off x="424500" y="2663722"/>
            <a:ext cx="36478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 ÷ 5 = 2</a:t>
            </a:r>
            <a:r>
              <a:rPr lang="en-GB" sz="2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r2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AA4950AF-1FE9-4DAE-879A-B3DAB4349119}"/>
              </a:ext>
            </a:extLst>
          </p:cNvPr>
          <p:cNvSpPr txBox="1"/>
          <p:nvPr/>
        </p:nvSpPr>
        <p:spPr>
          <a:xfrm>
            <a:off x="443959" y="3548457"/>
            <a:ext cx="25096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 ÷ 5 =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0F666C80-8198-475D-AE7F-9372D272DDAC}"/>
              </a:ext>
            </a:extLst>
          </p:cNvPr>
          <p:cNvSpPr txBox="1"/>
          <p:nvPr/>
        </p:nvSpPr>
        <p:spPr>
          <a:xfrm>
            <a:off x="2675834" y="3724697"/>
            <a:ext cx="4701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3D4C1666-CD10-45C3-9EBD-D172CD186356}"/>
              </a:ext>
            </a:extLst>
          </p:cNvPr>
          <p:cNvGrpSpPr/>
          <p:nvPr/>
        </p:nvGrpSpPr>
        <p:grpSpPr>
          <a:xfrm>
            <a:off x="3122618" y="3986738"/>
            <a:ext cx="475549" cy="630942"/>
            <a:chOff x="2739011" y="1135860"/>
            <a:chExt cx="475549" cy="630942"/>
          </a:xfrm>
        </p:grpSpPr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AA6C645E-C5C8-4CED-8A5D-533AA3F73EC7}"/>
                </a:ext>
              </a:extLst>
            </p:cNvPr>
            <p:cNvSpPr txBox="1"/>
            <p:nvPr/>
          </p:nvSpPr>
          <p:spPr>
            <a:xfrm>
              <a:off x="2739011" y="1135860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61200270-F606-41E6-A1AD-4A74F36D3A51}"/>
                </a:ext>
              </a:extLst>
            </p:cNvPr>
            <p:cNvCxnSpPr>
              <a:cxnSpLocks/>
            </p:cNvCxnSpPr>
            <p:nvPr/>
          </p:nvCxnSpPr>
          <p:spPr>
            <a:xfrm>
              <a:off x="2756723" y="1213850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5" name="TextBox 124">
            <a:extLst>
              <a:ext uri="{FF2B5EF4-FFF2-40B4-BE49-F238E27FC236}">
                <a16:creationId xmlns:a16="http://schemas.microsoft.com/office/drawing/2014/main" id="{C1BAD18B-B17E-4BA1-945F-4B75ADAA9D9A}"/>
              </a:ext>
            </a:extLst>
          </p:cNvPr>
          <p:cNvSpPr txBox="1"/>
          <p:nvPr/>
        </p:nvSpPr>
        <p:spPr>
          <a:xfrm>
            <a:off x="3113603" y="3537792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62731605-6BA6-48BA-B69D-00C6F81107DA}"/>
              </a:ext>
            </a:extLst>
          </p:cNvPr>
          <p:cNvGrpSpPr/>
          <p:nvPr/>
        </p:nvGrpSpPr>
        <p:grpSpPr>
          <a:xfrm>
            <a:off x="4403754" y="1294216"/>
            <a:ext cx="446399" cy="428686"/>
            <a:chOff x="463698" y="934501"/>
            <a:chExt cx="446399" cy="428686"/>
          </a:xfrm>
        </p:grpSpPr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9A9F2F4E-12A6-4DD9-BDB8-D8EE881FFDE8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FF68747B-CD1F-4B04-9A91-E4B0A4776039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0B86BE61-6FDC-43DD-8604-87EDFB484894}"/>
              </a:ext>
            </a:extLst>
          </p:cNvPr>
          <p:cNvGrpSpPr/>
          <p:nvPr/>
        </p:nvGrpSpPr>
        <p:grpSpPr>
          <a:xfrm>
            <a:off x="4402188" y="1747267"/>
            <a:ext cx="446399" cy="428686"/>
            <a:chOff x="457051" y="1380030"/>
            <a:chExt cx="446399" cy="428686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2479105C-5CCC-4EB7-9938-1EE6C731C427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732EE9B9-93CD-4C75-9A6C-34DCAA979DD6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6396FA08-BACC-468B-8729-9A03A615EFD3}"/>
              </a:ext>
            </a:extLst>
          </p:cNvPr>
          <p:cNvGrpSpPr/>
          <p:nvPr/>
        </p:nvGrpSpPr>
        <p:grpSpPr>
          <a:xfrm>
            <a:off x="4405272" y="2190692"/>
            <a:ext cx="446399" cy="428686"/>
            <a:chOff x="460084" y="1832999"/>
            <a:chExt cx="446399" cy="428686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67E7D78E-3405-49BA-83C5-0C2471C3BA4A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D42449D-398C-45FC-84C1-F46B02936161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7E274520-C0CF-4540-837B-0FE78F490348}"/>
              </a:ext>
            </a:extLst>
          </p:cNvPr>
          <p:cNvGrpSpPr/>
          <p:nvPr/>
        </p:nvGrpSpPr>
        <p:grpSpPr>
          <a:xfrm>
            <a:off x="4403017" y="2633481"/>
            <a:ext cx="446399" cy="428686"/>
            <a:chOff x="453437" y="2278528"/>
            <a:chExt cx="446399" cy="428686"/>
          </a:xfrm>
        </p:grpSpPr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905DC096-2D1D-455A-B3E9-7748675AE90B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265B18E7-EEC0-4FA6-A6A3-0EEE2C576EFA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C853C8B5-1907-4DA6-AC70-43A19C265230}"/>
              </a:ext>
            </a:extLst>
          </p:cNvPr>
          <p:cNvGrpSpPr/>
          <p:nvPr/>
        </p:nvGrpSpPr>
        <p:grpSpPr>
          <a:xfrm>
            <a:off x="4402981" y="3077733"/>
            <a:ext cx="446399" cy="428686"/>
            <a:chOff x="448639" y="2727542"/>
            <a:chExt cx="446399" cy="428686"/>
          </a:xfrm>
        </p:grpSpPr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6BB83605-661F-46A9-8748-06B395251C14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037FAB0B-0AD7-4276-ADF5-CA7A3395B3D7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ABB85620-3AFA-4731-B637-EDFDB3B545D2}"/>
              </a:ext>
            </a:extLst>
          </p:cNvPr>
          <p:cNvGrpSpPr/>
          <p:nvPr/>
        </p:nvGrpSpPr>
        <p:grpSpPr>
          <a:xfrm>
            <a:off x="4406311" y="3521446"/>
            <a:ext cx="446399" cy="428686"/>
            <a:chOff x="463698" y="934501"/>
            <a:chExt cx="446399" cy="428686"/>
          </a:xfrm>
        </p:grpSpPr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03AAF2E6-FC45-4270-871B-BBE64A8619CD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AE28DB5C-B9AD-48B2-9930-53794BA55F07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C76F6428-8B60-4339-83C2-11E9B861CE9B}"/>
              </a:ext>
            </a:extLst>
          </p:cNvPr>
          <p:cNvGrpSpPr/>
          <p:nvPr/>
        </p:nvGrpSpPr>
        <p:grpSpPr>
          <a:xfrm>
            <a:off x="4404745" y="3974497"/>
            <a:ext cx="446399" cy="428686"/>
            <a:chOff x="457051" y="1380030"/>
            <a:chExt cx="446399" cy="428686"/>
          </a:xfrm>
        </p:grpSpPr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5326BEAD-F497-4296-AA64-F0FC43B29526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A3D476B8-84A0-42BF-8EE2-C0B9502F87A0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D3DD3280-32A9-4A51-9098-477745F4BE0B}"/>
              </a:ext>
            </a:extLst>
          </p:cNvPr>
          <p:cNvGrpSpPr/>
          <p:nvPr/>
        </p:nvGrpSpPr>
        <p:grpSpPr>
          <a:xfrm>
            <a:off x="4407829" y="4417922"/>
            <a:ext cx="446399" cy="428686"/>
            <a:chOff x="460084" y="1832999"/>
            <a:chExt cx="446399" cy="428686"/>
          </a:xfrm>
        </p:grpSpPr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D16D6125-EE86-4E5D-82C3-93CB6A02EE75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692E86D9-11CC-42E3-90DF-4FC6E70E835F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5FDB7BB5-3E5C-42BB-8E07-A4D6C4139CF8}"/>
              </a:ext>
            </a:extLst>
          </p:cNvPr>
          <p:cNvGrpSpPr/>
          <p:nvPr/>
        </p:nvGrpSpPr>
        <p:grpSpPr>
          <a:xfrm>
            <a:off x="4405574" y="4860711"/>
            <a:ext cx="446399" cy="428686"/>
            <a:chOff x="453437" y="2278528"/>
            <a:chExt cx="446399" cy="428686"/>
          </a:xfrm>
        </p:grpSpPr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40FF05E6-B5C7-4DF4-8A71-8DD996A45440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A9F226EF-6624-4C5D-A111-5FA7F5BE29EB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04EC0FB4-0A6B-40DC-B996-D602B623EF74}"/>
              </a:ext>
            </a:extLst>
          </p:cNvPr>
          <p:cNvGrpSpPr/>
          <p:nvPr/>
        </p:nvGrpSpPr>
        <p:grpSpPr>
          <a:xfrm>
            <a:off x="4405538" y="5304963"/>
            <a:ext cx="446399" cy="428686"/>
            <a:chOff x="448639" y="2727542"/>
            <a:chExt cx="446399" cy="428686"/>
          </a:xfrm>
        </p:grpSpPr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B4C3A3E1-428A-4934-876C-50459D7C8063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BEC21938-21CF-4198-A70A-B84132AB097B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C7322BB1-62DF-47C5-BF5A-6830F83F03D7}"/>
              </a:ext>
            </a:extLst>
          </p:cNvPr>
          <p:cNvGrpSpPr/>
          <p:nvPr/>
        </p:nvGrpSpPr>
        <p:grpSpPr>
          <a:xfrm>
            <a:off x="4385562" y="1293888"/>
            <a:ext cx="492471" cy="428686"/>
            <a:chOff x="1333467" y="934501"/>
            <a:chExt cx="492471" cy="428686"/>
          </a:xfrm>
        </p:grpSpPr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207C2AD6-6EDD-4C90-9ED5-EA26D892AE6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FF741257-F50C-4BEB-BCE2-EEC89577A414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C1E2FDE1-4F3A-4193-9276-77893865ACD2}"/>
              </a:ext>
            </a:extLst>
          </p:cNvPr>
          <p:cNvGrpSpPr/>
          <p:nvPr/>
        </p:nvGrpSpPr>
        <p:grpSpPr>
          <a:xfrm>
            <a:off x="5222355" y="1258927"/>
            <a:ext cx="558936" cy="517996"/>
            <a:chOff x="7154565" y="884953"/>
            <a:chExt cx="558936" cy="517996"/>
          </a:xfrm>
        </p:grpSpPr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A77CBBBF-6B46-4D39-919E-5B2CCAB4A8A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078C14CD-78AD-4044-9936-277675DE318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F07AD7AA-FF71-446F-B904-386A04DD6F6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18D647A8-E3B2-44D8-9E91-6064870DBB2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B766FA9A-C6DB-4D4E-829C-9A95F65DE77B}"/>
              </a:ext>
            </a:extLst>
          </p:cNvPr>
          <p:cNvGrpSpPr/>
          <p:nvPr/>
        </p:nvGrpSpPr>
        <p:grpSpPr>
          <a:xfrm>
            <a:off x="5225118" y="1708506"/>
            <a:ext cx="558936" cy="517996"/>
            <a:chOff x="7154565" y="884953"/>
            <a:chExt cx="558936" cy="517996"/>
          </a:xfrm>
        </p:grpSpPr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1010BAB8-BA5C-4A70-BE29-236E3C83C4B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A8D26B5E-39F9-42CE-ABC0-61315FDA3C4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03B04930-D434-48D8-9A53-91737675158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92B23FE4-9414-4606-9111-95B290415D9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9F59A7AF-7FDF-4373-9EEC-F4AE422A80F5}"/>
              </a:ext>
            </a:extLst>
          </p:cNvPr>
          <p:cNvGrpSpPr/>
          <p:nvPr/>
        </p:nvGrpSpPr>
        <p:grpSpPr>
          <a:xfrm>
            <a:off x="5226834" y="2154735"/>
            <a:ext cx="558936" cy="517996"/>
            <a:chOff x="7154565" y="884953"/>
            <a:chExt cx="558936" cy="517996"/>
          </a:xfrm>
        </p:grpSpPr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98D11FE4-B43E-4BDB-925B-AB958AE1CDC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EC10C532-98ED-4736-847B-8AAAFCD08AFA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A56D1FF8-D031-49F7-8B18-B4BD4B10561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AAFD4B95-484A-4BE9-9823-93D8B8BA52C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358BE5EE-2B05-4C45-B7DB-FD2A2879D8BC}"/>
              </a:ext>
            </a:extLst>
          </p:cNvPr>
          <p:cNvGrpSpPr/>
          <p:nvPr/>
        </p:nvGrpSpPr>
        <p:grpSpPr>
          <a:xfrm>
            <a:off x="5224601" y="2600851"/>
            <a:ext cx="558936" cy="517996"/>
            <a:chOff x="7154565" y="884953"/>
            <a:chExt cx="558936" cy="517996"/>
          </a:xfrm>
        </p:grpSpPr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893BE0D9-ED57-4C4D-AD13-E5D1C8CD273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FE17449D-19AF-4C2A-B351-5A81AB31630E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F6F8977E-D60E-4F3F-8AC6-1D8DAFA4EFA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050CFE24-1837-4EA8-8794-80A6AFCAC15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7130A908-5D79-413B-AB59-9398B1B45AEB}"/>
              </a:ext>
            </a:extLst>
          </p:cNvPr>
          <p:cNvGrpSpPr/>
          <p:nvPr/>
        </p:nvGrpSpPr>
        <p:grpSpPr>
          <a:xfrm>
            <a:off x="5224256" y="3048572"/>
            <a:ext cx="558936" cy="517996"/>
            <a:chOff x="7154565" y="884953"/>
            <a:chExt cx="558936" cy="517996"/>
          </a:xfrm>
        </p:grpSpPr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C1D4E215-059F-4D81-9394-9BAD3609328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6A1B9646-2C8A-4227-B263-923FBBD92E1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22B5BE33-29C7-4246-8F38-73817639584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4EFE8C66-4BE1-4A2E-B852-B4AA9D0563C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00733E08-EFDD-46DF-A739-0E560BF9ADFD}"/>
              </a:ext>
            </a:extLst>
          </p:cNvPr>
          <p:cNvGrpSpPr/>
          <p:nvPr/>
        </p:nvGrpSpPr>
        <p:grpSpPr>
          <a:xfrm>
            <a:off x="5222828" y="3494250"/>
            <a:ext cx="558936" cy="517996"/>
            <a:chOff x="7154565" y="884953"/>
            <a:chExt cx="558936" cy="517996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5F6186F4-0A84-440C-ACDD-C4E3A0B54C4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2E9EC13A-2AF4-4211-94DC-9F1FACE57DF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118F511D-F47E-4B31-9C8C-DA871DAC894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2AC2BB47-D623-4DA8-BA6F-54548F26A01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F66804C2-1B24-4D48-9080-A15BBECFE7C4}"/>
              </a:ext>
            </a:extLst>
          </p:cNvPr>
          <p:cNvGrpSpPr/>
          <p:nvPr/>
        </p:nvGrpSpPr>
        <p:grpSpPr>
          <a:xfrm>
            <a:off x="5225591" y="3943829"/>
            <a:ext cx="558936" cy="517996"/>
            <a:chOff x="7154565" y="884953"/>
            <a:chExt cx="558936" cy="517996"/>
          </a:xfrm>
        </p:grpSpPr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69A401BB-8C74-449C-BE45-76A55217770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3C30446C-2235-4908-B833-010959AAA8C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34188E13-78FF-41E2-92EC-142472F9BB8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8E76FC53-CE80-452D-8C40-7F6644363FB5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1B7AF461-EA21-438C-A39C-D36604298F26}"/>
              </a:ext>
            </a:extLst>
          </p:cNvPr>
          <p:cNvGrpSpPr/>
          <p:nvPr/>
        </p:nvGrpSpPr>
        <p:grpSpPr>
          <a:xfrm>
            <a:off x="5227307" y="4390058"/>
            <a:ext cx="558936" cy="517996"/>
            <a:chOff x="7154565" y="884953"/>
            <a:chExt cx="558936" cy="517996"/>
          </a:xfrm>
        </p:grpSpPr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1F24B177-B424-4317-8595-0EC41F9A6EA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D06A6DDE-A7E5-48D5-9883-93F2E263D8C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5C7F36B8-BF7A-4756-A8A5-CDA15D2E613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08F9F5CD-80C9-442E-83D7-8A8235FDF22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6C819FDF-95C3-4838-9AE6-6D18295EECA7}"/>
              </a:ext>
            </a:extLst>
          </p:cNvPr>
          <p:cNvGrpSpPr/>
          <p:nvPr/>
        </p:nvGrpSpPr>
        <p:grpSpPr>
          <a:xfrm>
            <a:off x="5225074" y="4836174"/>
            <a:ext cx="558936" cy="517996"/>
            <a:chOff x="7154565" y="884953"/>
            <a:chExt cx="558936" cy="517996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97E9A625-9F17-4A16-AF89-EEDF43F4FE2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EF298DDA-CE99-4F1B-A7B5-53D2CF1E209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C39F2DCB-0F54-44F3-A146-5DB700B6576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2E3CD4EC-4FF1-45E6-9204-62A46619C2A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DE8BD185-F958-4588-B73F-795981CF4BAA}"/>
              </a:ext>
            </a:extLst>
          </p:cNvPr>
          <p:cNvGrpSpPr/>
          <p:nvPr/>
        </p:nvGrpSpPr>
        <p:grpSpPr>
          <a:xfrm>
            <a:off x="5224729" y="5283895"/>
            <a:ext cx="558936" cy="517996"/>
            <a:chOff x="7154565" y="884953"/>
            <a:chExt cx="558936" cy="517996"/>
          </a:xfrm>
        </p:grpSpPr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AB29EF88-E272-4B57-B4DE-F29A5EC16B1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93A7D770-FDE9-49FD-A47B-D366B46ACB8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275755E9-F525-43C3-AA8B-5A387E8B34E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B8C4826C-67A8-4223-9DC9-A5F0950A3A9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C81AAE18-E716-46B4-8232-C8A03BA482CE}"/>
              </a:ext>
            </a:extLst>
          </p:cNvPr>
          <p:cNvGrpSpPr/>
          <p:nvPr/>
        </p:nvGrpSpPr>
        <p:grpSpPr>
          <a:xfrm>
            <a:off x="5226750" y="1304180"/>
            <a:ext cx="446399" cy="428686"/>
            <a:chOff x="463698" y="934501"/>
            <a:chExt cx="446399" cy="428686"/>
          </a:xfrm>
        </p:grpSpPr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40A605BA-6939-4BD9-BEFE-A1128AE2456E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F3BC2FBB-B5C3-4DB9-87D5-AA2EB09AC442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6E963DD-738A-49DC-B612-62108BD3BC4B}"/>
              </a:ext>
            </a:extLst>
          </p:cNvPr>
          <p:cNvSpPr/>
          <p:nvPr/>
        </p:nvSpPr>
        <p:spPr>
          <a:xfrm>
            <a:off x="7905750" y="393957"/>
            <a:ext cx="3837682" cy="1052705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2" name="Rectangle: Rounded Corners 181">
            <a:extLst>
              <a:ext uri="{FF2B5EF4-FFF2-40B4-BE49-F238E27FC236}">
                <a16:creationId xmlns:a16="http://schemas.microsoft.com/office/drawing/2014/main" id="{F925886A-55F8-44C6-889B-9565D9C190F5}"/>
              </a:ext>
            </a:extLst>
          </p:cNvPr>
          <p:cNvSpPr/>
          <p:nvPr/>
        </p:nvSpPr>
        <p:spPr>
          <a:xfrm>
            <a:off x="7929818" y="1705733"/>
            <a:ext cx="3837682" cy="1052705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3" name="Rectangle: Rounded Corners 182">
            <a:extLst>
              <a:ext uri="{FF2B5EF4-FFF2-40B4-BE49-F238E27FC236}">
                <a16:creationId xmlns:a16="http://schemas.microsoft.com/office/drawing/2014/main" id="{BB4BEF3C-0D41-4F23-948A-58C965F7A255}"/>
              </a:ext>
            </a:extLst>
          </p:cNvPr>
          <p:cNvSpPr/>
          <p:nvPr/>
        </p:nvSpPr>
        <p:spPr>
          <a:xfrm>
            <a:off x="7928940" y="3002856"/>
            <a:ext cx="3837682" cy="1052705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4" name="Rectangle: Rounded Corners 183">
            <a:extLst>
              <a:ext uri="{FF2B5EF4-FFF2-40B4-BE49-F238E27FC236}">
                <a16:creationId xmlns:a16="http://schemas.microsoft.com/office/drawing/2014/main" id="{5779CCC5-C0FE-4098-8E8F-8EDF019E6BB4}"/>
              </a:ext>
            </a:extLst>
          </p:cNvPr>
          <p:cNvSpPr/>
          <p:nvPr/>
        </p:nvSpPr>
        <p:spPr>
          <a:xfrm>
            <a:off x="7953008" y="4314632"/>
            <a:ext cx="3837682" cy="1052705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5" name="Rectangle: Rounded Corners 184">
            <a:extLst>
              <a:ext uri="{FF2B5EF4-FFF2-40B4-BE49-F238E27FC236}">
                <a16:creationId xmlns:a16="http://schemas.microsoft.com/office/drawing/2014/main" id="{BFFEFEBD-95A5-48FB-A511-E2E378116FF8}"/>
              </a:ext>
            </a:extLst>
          </p:cNvPr>
          <p:cNvSpPr/>
          <p:nvPr/>
        </p:nvSpPr>
        <p:spPr>
          <a:xfrm>
            <a:off x="7957295" y="5592705"/>
            <a:ext cx="3837682" cy="1052705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C982116B-0EF7-42CF-B8B7-845C522B3458}"/>
              </a:ext>
            </a:extLst>
          </p:cNvPr>
          <p:cNvGrpSpPr/>
          <p:nvPr/>
        </p:nvGrpSpPr>
        <p:grpSpPr>
          <a:xfrm>
            <a:off x="6146407" y="1252675"/>
            <a:ext cx="558936" cy="517996"/>
            <a:chOff x="7154565" y="884953"/>
            <a:chExt cx="558936" cy="517996"/>
          </a:xfrm>
        </p:grpSpPr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D6EEF9E8-CB8A-4DC5-8B1D-1045F348BC7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5680C4F6-B24D-4581-B73E-FB19EC08022E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5AE13CD2-B312-41B3-8A33-E3D760729C2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9B9838B5-44C4-4B0D-93B2-B449CA7F9F1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E8697849-DEA6-469B-A63B-BB0C02304755}"/>
              </a:ext>
            </a:extLst>
          </p:cNvPr>
          <p:cNvGrpSpPr/>
          <p:nvPr/>
        </p:nvGrpSpPr>
        <p:grpSpPr>
          <a:xfrm>
            <a:off x="6149170" y="1702254"/>
            <a:ext cx="558936" cy="517996"/>
            <a:chOff x="7154565" y="884953"/>
            <a:chExt cx="558936" cy="517996"/>
          </a:xfrm>
        </p:grpSpPr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3CB94EAD-849D-4D95-86BA-D85874C0669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C123D8B6-D8FE-45CD-8C9B-2E2ED722861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1D6FB250-A96E-4487-BC60-DD2FD68552F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0688B661-069F-40CC-A4D5-51560913979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F1E048D4-9F94-4FA4-842C-6D6C780A04F3}"/>
              </a:ext>
            </a:extLst>
          </p:cNvPr>
          <p:cNvGrpSpPr/>
          <p:nvPr/>
        </p:nvGrpSpPr>
        <p:grpSpPr>
          <a:xfrm>
            <a:off x="6150886" y="2148483"/>
            <a:ext cx="558936" cy="517996"/>
            <a:chOff x="7154565" y="884953"/>
            <a:chExt cx="558936" cy="517996"/>
          </a:xfrm>
        </p:grpSpPr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C1E64820-3022-4F05-8818-87D872084C8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88A60702-AADF-45F9-8C87-7D1EC5002E1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493949C8-66A5-4467-A3EF-336469D1C1A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EFB831CE-EE0C-4EEC-830C-F0E77A2F779A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6E2F38C6-C3E8-4738-AFAA-32493016B022}"/>
              </a:ext>
            </a:extLst>
          </p:cNvPr>
          <p:cNvGrpSpPr/>
          <p:nvPr/>
        </p:nvGrpSpPr>
        <p:grpSpPr>
          <a:xfrm>
            <a:off x="6148653" y="2594599"/>
            <a:ext cx="558936" cy="517996"/>
            <a:chOff x="7154565" y="884953"/>
            <a:chExt cx="558936" cy="517996"/>
          </a:xfrm>
        </p:grpSpPr>
        <p:sp>
          <p:nvSpPr>
            <p:cNvPr id="202" name="Oval 201">
              <a:extLst>
                <a:ext uri="{FF2B5EF4-FFF2-40B4-BE49-F238E27FC236}">
                  <a16:creationId xmlns:a16="http://schemas.microsoft.com/office/drawing/2014/main" id="{57BE4663-889A-4656-A589-E61F2EA5091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89560AD6-F821-482C-9D38-14A1054B6BE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BD612C8C-4456-41D9-A0EB-4A93B3E364E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16449F55-3E38-41DF-9056-D1442E28BC8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B240D942-C661-4FB9-8496-92A1777010CF}"/>
              </a:ext>
            </a:extLst>
          </p:cNvPr>
          <p:cNvGrpSpPr/>
          <p:nvPr/>
        </p:nvGrpSpPr>
        <p:grpSpPr>
          <a:xfrm>
            <a:off x="6148308" y="3042320"/>
            <a:ext cx="558936" cy="517996"/>
            <a:chOff x="7154565" y="884953"/>
            <a:chExt cx="558936" cy="517996"/>
          </a:xfrm>
        </p:grpSpPr>
        <p:sp>
          <p:nvSpPr>
            <p:cNvPr id="207" name="Oval 206">
              <a:extLst>
                <a:ext uri="{FF2B5EF4-FFF2-40B4-BE49-F238E27FC236}">
                  <a16:creationId xmlns:a16="http://schemas.microsoft.com/office/drawing/2014/main" id="{AE3944DA-9600-478C-9D40-A49138B0128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B06E9F0F-8466-43B3-8C20-DA6F1C4202A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90B16975-249D-435D-B52E-AABE65A3611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CCC5A13E-AA0B-401F-BA24-98E41F0AB39A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6D9C0D28-F857-4A19-B37B-DF397E90FCD2}"/>
              </a:ext>
            </a:extLst>
          </p:cNvPr>
          <p:cNvGrpSpPr/>
          <p:nvPr/>
        </p:nvGrpSpPr>
        <p:grpSpPr>
          <a:xfrm>
            <a:off x="6146880" y="3487998"/>
            <a:ext cx="558936" cy="517996"/>
            <a:chOff x="7154565" y="884953"/>
            <a:chExt cx="558936" cy="517996"/>
          </a:xfrm>
        </p:grpSpPr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07DDA399-FC5A-4B3A-B96B-439EF4FCABF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99C09CBE-1A6D-4AF1-B47A-3F207BBF0BA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F004EC5F-6148-4103-BC8A-3633C6CFE4F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2EDA0A4E-45E8-49FD-BD56-9F95CE0BA83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05387908-BE74-4DC0-B96D-71B310139B6C}"/>
              </a:ext>
            </a:extLst>
          </p:cNvPr>
          <p:cNvGrpSpPr/>
          <p:nvPr/>
        </p:nvGrpSpPr>
        <p:grpSpPr>
          <a:xfrm>
            <a:off x="6149643" y="3937577"/>
            <a:ext cx="558936" cy="517996"/>
            <a:chOff x="7154565" y="884953"/>
            <a:chExt cx="558936" cy="517996"/>
          </a:xfrm>
        </p:grpSpPr>
        <p:sp>
          <p:nvSpPr>
            <p:cNvPr id="217" name="Oval 216">
              <a:extLst>
                <a:ext uri="{FF2B5EF4-FFF2-40B4-BE49-F238E27FC236}">
                  <a16:creationId xmlns:a16="http://schemas.microsoft.com/office/drawing/2014/main" id="{0DD384A8-5BE3-4E94-A729-4CDD59C6E5B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5B5B6A19-AD26-4273-A3F0-69254975765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AC175DF5-0519-4CBB-B275-5D8A97357F7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D4AF4543-0788-4F15-A35B-1C404CF35E9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A9C96B32-6188-48BA-8CD0-CD5418018480}"/>
              </a:ext>
            </a:extLst>
          </p:cNvPr>
          <p:cNvGrpSpPr/>
          <p:nvPr/>
        </p:nvGrpSpPr>
        <p:grpSpPr>
          <a:xfrm>
            <a:off x="6151359" y="4383806"/>
            <a:ext cx="558936" cy="517996"/>
            <a:chOff x="7154565" y="884953"/>
            <a:chExt cx="558936" cy="517996"/>
          </a:xfrm>
        </p:grpSpPr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65521E6F-6FFF-49BE-A83E-CA87B5F13EC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0EBB1CE5-0D1A-4F05-A53B-2D1A2ED509C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89A0CBD5-02D6-445A-938D-7DCF25031AE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DB9A65B9-0D20-4216-A0E9-90F35ED6129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6" name="Group 225">
            <a:extLst>
              <a:ext uri="{FF2B5EF4-FFF2-40B4-BE49-F238E27FC236}">
                <a16:creationId xmlns:a16="http://schemas.microsoft.com/office/drawing/2014/main" id="{966B80BE-ED17-4662-BA3D-33719281CF27}"/>
              </a:ext>
            </a:extLst>
          </p:cNvPr>
          <p:cNvGrpSpPr/>
          <p:nvPr/>
        </p:nvGrpSpPr>
        <p:grpSpPr>
          <a:xfrm>
            <a:off x="6149126" y="4829922"/>
            <a:ext cx="558936" cy="517996"/>
            <a:chOff x="7154565" y="884953"/>
            <a:chExt cx="558936" cy="517996"/>
          </a:xfrm>
        </p:grpSpPr>
        <p:sp>
          <p:nvSpPr>
            <p:cNvPr id="227" name="Oval 226">
              <a:extLst>
                <a:ext uri="{FF2B5EF4-FFF2-40B4-BE49-F238E27FC236}">
                  <a16:creationId xmlns:a16="http://schemas.microsoft.com/office/drawing/2014/main" id="{5B1D931E-E304-460E-8B5F-30C9B0318C7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DF95DD1B-AF4B-4395-8FE9-81320A2D6E7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1825F79A-7D48-4857-80AE-C878A8BEC6C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0D9F3E71-C347-41D1-9109-27F7E2A2A38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47193C47-FE47-4705-85E1-3D985971FA13}"/>
              </a:ext>
            </a:extLst>
          </p:cNvPr>
          <p:cNvGrpSpPr/>
          <p:nvPr/>
        </p:nvGrpSpPr>
        <p:grpSpPr>
          <a:xfrm>
            <a:off x="6148781" y="5277643"/>
            <a:ext cx="558936" cy="517996"/>
            <a:chOff x="7154565" y="884953"/>
            <a:chExt cx="558936" cy="517996"/>
          </a:xfrm>
        </p:grpSpPr>
        <p:sp>
          <p:nvSpPr>
            <p:cNvPr id="232" name="Oval 231">
              <a:extLst>
                <a:ext uri="{FF2B5EF4-FFF2-40B4-BE49-F238E27FC236}">
                  <a16:creationId xmlns:a16="http://schemas.microsoft.com/office/drawing/2014/main" id="{8DC60C04-4CEA-4D8D-9A2C-02FB021D6CB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CE5FC31C-B7E3-4707-8507-0C31A250141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8302AEDB-7829-40E0-976B-1DFD01EDC1E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667094C4-0ECE-408C-8D0C-E9ABE4997E4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2607E5B6-A30D-4266-8E2B-66718CD733DE}"/>
              </a:ext>
            </a:extLst>
          </p:cNvPr>
          <p:cNvGrpSpPr/>
          <p:nvPr/>
        </p:nvGrpSpPr>
        <p:grpSpPr>
          <a:xfrm>
            <a:off x="6150802" y="1297928"/>
            <a:ext cx="446399" cy="428686"/>
            <a:chOff x="463698" y="934501"/>
            <a:chExt cx="446399" cy="428686"/>
          </a:xfrm>
        </p:grpSpPr>
        <p:sp>
          <p:nvSpPr>
            <p:cNvPr id="237" name="Oval 236">
              <a:extLst>
                <a:ext uri="{FF2B5EF4-FFF2-40B4-BE49-F238E27FC236}">
                  <a16:creationId xmlns:a16="http://schemas.microsoft.com/office/drawing/2014/main" id="{1C2766F7-BFBB-4FBD-8E65-923CFFF2C594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C2D1FC27-862F-4ED3-8F47-0EA4361233B8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2649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22222E-6 L 1.45833E-6 -0.06342 " pathEditMode="relative" rAng="0" ptsTypes="AA">
                                      <p:cBhvr>
                                        <p:cTn id="39" dur="2000" spd="-100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4.44444E-6 L 1.04167E-6 -0.12801 " pathEditMode="relative" rAng="0" ptsTypes="AA">
                                      <p:cBhvr>
                                        <p:cTn id="41" dur="2000" spd="-100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12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11111E-6 L 1.25E-6 -0.19259 " pathEditMode="relative" rAng="0" ptsTypes="AA">
                                      <p:cBhvr>
                                        <p:cTn id="43" dur="2000" spd="-100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3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3.7037E-6 L 1.25E-6 -0.2574 " pathEditMode="relative" rAng="0" ptsTypes="AA">
                                      <p:cBhvr>
                                        <p:cTn id="45" dur="2000" spd="-100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87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48148E-6 L 8.33333E-7 -0.32801 " pathEditMode="relative" rAng="0" ptsTypes="AA">
                                      <p:cBhvr>
                                        <p:cTn id="47" dur="2000" spd="-100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12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7.40741E-7 L 1.04167E-6 -0.39398 " pathEditMode="relative" rAng="0" ptsTypes="AA">
                                      <p:cBhvr>
                                        <p:cTn id="49" dur="2000" spd="-100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99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07407E-6 L 6.25E-7 -0.45856 " pathEditMode="relative" rAng="0" ptsTypes="AA">
                                      <p:cBhvr>
                                        <p:cTn id="51" dur="2000" spd="-100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59259E-6 L 8.33333E-7 -0.51736 " pathEditMode="relative" rAng="0" ptsTypes="AA">
                                      <p:cBhvr>
                                        <p:cTn id="53" dur="2000" spd="-100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88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2.22222E-6 L 1.04167E-6 -0.58796 " pathEditMode="relative" rAng="0" ptsTypes="AA">
                                      <p:cBhvr>
                                        <p:cTn id="55" dur="2000" spd="-100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2.59259E-6 L 0.31797 -0.08079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98" y="-4051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61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1.11111E-6 L 0.375 -0.14768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50" y="-7384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4.44444E-6 L 0.33307 -0.02708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54" y="-1366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2.22222E-6 L 0.37487 -0.09167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37" y="-4583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2.59259E-6 L 0.33307 0.02871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54" y="1435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07407E-6 L 0.37513 -0.02917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50" y="-1458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3.7037E-7 L 0.33307 0.0831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54" y="4144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2.96296E-6 L 0.37526 0.01852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63" y="926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3.7037E-6 L 0.33307 0.14768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54" y="7384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1.11111E-6 L 0.37513 0.0787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50" y="39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4.44444E-6 L -0.00104 -0.0625 " pathEditMode="relative" rAng="0" ptsTypes="AA">
                                      <p:cBhvr>
                                        <p:cTn id="149" dur="2000" spd="-100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85185E-6 L -0.00091 -0.12986 " pathEditMode="relative" rAng="0" ptsTypes="AA">
                                      <p:cBhvr>
                                        <p:cTn id="151" dur="2000" spd="-100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1.85185E-6 L -0.00078 -0.19491 " pathEditMode="relative" rAng="0" ptsTypes="AA">
                                      <p:cBhvr>
                                        <p:cTn id="153" dur="2000" spd="-100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4.07407E-6 L -0.00091 -0.25672 " pathEditMode="relative" rAng="0" ptsTypes="AA">
                                      <p:cBhvr>
                                        <p:cTn id="155" dur="2000" spd="-100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2.22222E-6 L -0.00078 -0.32315 " pathEditMode="relative" rAng="0" ptsTypes="AA">
                                      <p:cBhvr>
                                        <p:cTn id="157" dur="2000" spd="-100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48148E-6 L -0.00104 -0.39028 " pathEditMode="relative" rAng="0" ptsTypes="AA">
                                      <p:cBhvr>
                                        <p:cTn id="159" dur="2000" spd="-100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2.22222E-6 L -0.00117 -0.45232 " pathEditMode="relative" rAng="0" ptsTypes="AA">
                                      <p:cBhvr>
                                        <p:cTn id="161" dur="2000" spd="-100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1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07407E-6 L -0.00091 -0.51851 " pathEditMode="relative" rAng="0" ptsTypes="AA">
                                      <p:cBhvr>
                                        <p:cTn id="163" dur="2000" spd="-100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1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85185E-6 L -2.29167E-6 -0.58842 " pathEditMode="relative" rAng="0" ptsTypes="AA">
                                      <p:cBhvr>
                                        <p:cTn id="165" dur="2000" spd="-100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  <p:par>
                                <p:cTn id="1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3.7037E-7 L -0.00104 -0.0625 " pathEditMode="relative" rAng="0" ptsTypes="AA">
                                      <p:cBhvr>
                                        <p:cTn id="167" dur="2000" spd="-100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1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4.07407E-6 L -0.00091 -0.12987 " pathEditMode="relative" rAng="0" ptsTypes="AA">
                                      <p:cBhvr>
                                        <p:cTn id="169" dur="2000" spd="-100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1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2.22222E-6 L -0.00078 -0.19491 " pathEditMode="relative" rAng="0" ptsTypes="AA">
                                      <p:cBhvr>
                                        <p:cTn id="171" dur="2000" spd="-100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1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0 L -0.00091 -0.25671 " pathEditMode="relative" rAng="0" ptsTypes="AA">
                                      <p:cBhvr>
                                        <p:cTn id="173" dur="2000" spd="-100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1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6 L -0.00078 -0.32315 " pathEditMode="relative" rAng="0" ptsTypes="AA">
                                      <p:cBhvr>
                                        <p:cTn id="175" dur="2000" spd="-100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17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4.44444E-6 L -0.00104 -0.39028 " pathEditMode="relative" rAng="0" ptsTypes="AA">
                                      <p:cBhvr>
                                        <p:cTn id="177" dur="2000" spd="-100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1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1.85185E-6 L -0.00117 -0.45231 " pathEditMode="relative" rAng="0" ptsTypes="AA">
                                      <p:cBhvr>
                                        <p:cTn id="179" dur="2000" spd="-100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18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1.85185E-6 L -0.00091 -0.51852 " pathEditMode="relative" rAng="0" ptsTypes="AA">
                                      <p:cBhvr>
                                        <p:cTn id="181" dur="2000" spd="-100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1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07407E-6 L -3.54167E-6 -0.58843 " pathEditMode="relative" rAng="0" ptsTypes="AA">
                                      <p:cBhvr>
                                        <p:cTn id="183" dur="2000" spd="-100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3.7037E-6 L 0.34675 -0.10047 " pathEditMode="relative" rAng="0" ptsTypes="AA">
                                      <p:cBhvr>
                                        <p:cTn id="187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31" y="-5023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4.44444E-6 L 0.37084 -0.11204 " pathEditMode="relative" rAng="0" ptsTypes="AA">
                                      <p:cBhvr>
                                        <p:cTn id="189" dur="2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42" y="-5602"/>
                                    </p:animMotion>
                                  </p:childTnLst>
                                </p:cTn>
                              </p:par>
                              <p:par>
                                <p:cTn id="19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85185E-6 L 0.34688 -0.05393 " pathEditMode="relative" rAng="0" ptsTypes="AA">
                                      <p:cBhvr>
                                        <p:cTn id="191" dur="2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44" y="-2708"/>
                                    </p:animMotion>
                                  </p:childTnLst>
                                </p:cTn>
                              </p:par>
                              <p:par>
                                <p:cTn id="19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1.85185E-6 L 0.38399 -0.0706 " pathEditMode="relative" rAng="0" ptsTypes="AA">
                                      <p:cBhvr>
                                        <p:cTn id="193" dur="2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93" y="-3542"/>
                                    </p:animMotion>
                                  </p:childTnLst>
                                </p:cTn>
                              </p:par>
                              <p:par>
                                <p:cTn id="19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4.07407E-6 L 0.34466 0.0074 " pathEditMode="relative" rAng="0" ptsTypes="AA">
                                      <p:cBhvr>
                                        <p:cTn id="195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227" y="370"/>
                                    </p:animMotion>
                                  </p:childTnLst>
                                </p:cTn>
                              </p:par>
                              <p:par>
                                <p:cTn id="19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2.22222E-6 L 0.38867 -0.00509 " pathEditMode="relative" rAng="0" ptsTypes="AA">
                                      <p:cBhvr>
                                        <p:cTn id="197" dur="2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27" y="-255"/>
                                    </p:animMotion>
                                  </p:childTnLst>
                                </p:cTn>
                              </p:par>
                              <p:par>
                                <p:cTn id="19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48148E-6 L 0.35157 0.05533 " pathEditMode="relative" rAng="0" ptsTypes="AA">
                                      <p:cBhvr>
                                        <p:cTn id="199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78" y="2755"/>
                                    </p:animMotion>
                                  </p:childTnLst>
                                </p:cTn>
                              </p:par>
                              <p:par>
                                <p:cTn id="20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2.22222E-6 L 0.3918 0.05 " pathEditMode="relative" rAng="0" ptsTypes="AA">
                                      <p:cBhvr>
                                        <p:cTn id="201" dur="2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83" y="2500"/>
                                    </p:animMotion>
                                  </p:childTnLst>
                                </p:cTn>
                              </p:par>
                              <p:par>
                                <p:cTn id="20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07407E-6 L 0.35508 0.11621 " pathEditMode="relative" rAng="0" ptsTypes="AA">
                                      <p:cBhvr>
                                        <p:cTn id="203" dur="2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47" y="5810"/>
                                    </p:animMotion>
                                  </p:childTnLst>
                                </p:cTn>
                              </p:par>
                              <p:par>
                                <p:cTn id="20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85185E-6 L 0.39089 0.1 " pathEditMode="relative" rAng="0" ptsTypes="AA">
                                      <p:cBhvr>
                                        <p:cTn id="205" dur="2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44" y="5000"/>
                                    </p:animMotion>
                                  </p:childTnLst>
                                </p:cTn>
                              </p:par>
                              <p:par>
                                <p:cTn id="20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7 L 0.34675 -0.10046 " pathEditMode="relative" rAng="0" ptsTypes="AA">
                                      <p:cBhvr>
                                        <p:cTn id="207" dur="2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31" y="-5023"/>
                                    </p:animMotion>
                                  </p:childTnLst>
                                </p:cTn>
                              </p:par>
                              <p:par>
                                <p:cTn id="20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3.7037E-7 L 0.37084 -0.11204 " pathEditMode="relative" rAng="0" ptsTypes="AA">
                                      <p:cBhvr>
                                        <p:cTn id="209" dur="2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42" y="-5602"/>
                                    </p:animMotion>
                                  </p:childTnLst>
                                </p:cTn>
                              </p:par>
                              <p:par>
                                <p:cTn id="2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4.07407E-6 L 0.34688 -0.05394 " pathEditMode="relative" rAng="0" ptsTypes="AA">
                                      <p:cBhvr>
                                        <p:cTn id="211" dur="2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44" y="-2708"/>
                                    </p:animMotion>
                                  </p:childTnLst>
                                </p:cTn>
                              </p:par>
                              <p:par>
                                <p:cTn id="2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2.22222E-6 L 0.38399 -0.0706 " pathEditMode="relative" rAng="0" ptsTypes="AA">
                                      <p:cBhvr>
                                        <p:cTn id="213" dur="2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93" y="-3542"/>
                                    </p:animMotion>
                                  </p:childTnLst>
                                </p:cTn>
                              </p:par>
                              <p:par>
                                <p:cTn id="2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0 L 0.34467 0.00741 " pathEditMode="relative" rAng="0" ptsTypes="AA">
                                      <p:cBhvr>
                                        <p:cTn id="215" dur="2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227" y="370"/>
                                    </p:animMotion>
                                  </p:childTnLst>
                                </p:cTn>
                              </p:par>
                              <p:par>
                                <p:cTn id="2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6 L 0.38868 -0.0051 " pathEditMode="relative" rAng="0" ptsTypes="AA">
                                      <p:cBhvr>
                                        <p:cTn id="217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27" y="-255"/>
                                    </p:animMotion>
                                  </p:childTnLst>
                                </p:cTn>
                              </p:par>
                              <p:par>
                                <p:cTn id="2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4.44444E-6 L 0.35157 0.05532 " pathEditMode="relative" rAng="0" ptsTypes="AA">
                                      <p:cBhvr>
                                        <p:cTn id="219" dur="2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78" y="2755"/>
                                    </p:animMotion>
                                  </p:childTnLst>
                                </p:cTn>
                              </p:par>
                              <p:par>
                                <p:cTn id="2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1.85185E-6 L 0.3918 0.05 " pathEditMode="relative" rAng="0" ptsTypes="AA">
                                      <p:cBhvr>
                                        <p:cTn id="221" dur="2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83" y="2500"/>
                                    </p:animMotion>
                                  </p:childTnLst>
                                </p:cTn>
                              </p:par>
                              <p:par>
                                <p:cTn id="2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1.85185E-6 L 0.35508 0.1162 " pathEditMode="relative" rAng="0" ptsTypes="AA">
                                      <p:cBhvr>
                                        <p:cTn id="223" dur="2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47" y="5810"/>
                                    </p:animMotion>
                                  </p:childTnLst>
                                </p:cTn>
                              </p:par>
                              <p:par>
                                <p:cTn id="2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07407E-6 L 0.39089 0.1 " pathEditMode="relative" rAng="0" ptsTypes="AA">
                                      <p:cBhvr>
                                        <p:cTn id="225" dur="2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44" y="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 171">
            <a:extLst>
              <a:ext uri="{FF2B5EF4-FFF2-40B4-BE49-F238E27FC236}">
                <a16:creationId xmlns:a16="http://schemas.microsoft.com/office/drawing/2014/main" id="{E2FCC367-BBA3-4B64-93AD-151CC14EF012}"/>
              </a:ext>
            </a:extLst>
          </p:cNvPr>
          <p:cNvSpPr/>
          <p:nvPr/>
        </p:nvSpPr>
        <p:spPr>
          <a:xfrm>
            <a:off x="2244083" y="1822466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46F28066-FBDA-4701-B031-0E0A0B4B8A89}"/>
              </a:ext>
            </a:extLst>
          </p:cNvPr>
          <p:cNvSpPr/>
          <p:nvPr/>
        </p:nvSpPr>
        <p:spPr>
          <a:xfrm>
            <a:off x="941392" y="1825988"/>
            <a:ext cx="875125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2E02A5EC-8839-4752-BB56-CD6BE60DEB8C}"/>
              </a:ext>
            </a:extLst>
          </p:cNvPr>
          <p:cNvSpPr/>
          <p:nvPr/>
        </p:nvSpPr>
        <p:spPr>
          <a:xfrm>
            <a:off x="1818054" y="1825988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FCEEF3A1-A205-4A79-88D3-2CF126A9817F}"/>
              </a:ext>
            </a:extLst>
          </p:cNvPr>
          <p:cNvGrpSpPr/>
          <p:nvPr/>
        </p:nvGrpSpPr>
        <p:grpSpPr>
          <a:xfrm>
            <a:off x="256696" y="312491"/>
            <a:ext cx="3195161" cy="817087"/>
            <a:chOff x="255524" y="372323"/>
            <a:chExt cx="1970522" cy="1134018"/>
          </a:xfrm>
        </p:grpSpPr>
        <p:sp>
          <p:nvSpPr>
            <p:cNvPr id="148" name="Rectangle: Rounded Corners 147">
              <a:extLst>
                <a:ext uri="{FF2B5EF4-FFF2-40B4-BE49-F238E27FC236}">
                  <a16:creationId xmlns:a16="http://schemas.microsoft.com/office/drawing/2014/main" id="{C57C1DAD-918D-4BD6-A485-30CC91BD9B78}"/>
                </a:ext>
              </a:extLst>
            </p:cNvPr>
            <p:cNvSpPr/>
            <p:nvPr/>
          </p:nvSpPr>
          <p:spPr>
            <a:xfrm>
              <a:off x="255524" y="372323"/>
              <a:ext cx="197052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46772F99-C86C-45FD-9B85-5BE71B67A554}"/>
                </a:ext>
              </a:extLst>
            </p:cNvPr>
            <p:cNvSpPr txBox="1"/>
            <p:nvPr/>
          </p:nvSpPr>
          <p:spPr>
            <a:xfrm>
              <a:off x="308455" y="485388"/>
              <a:ext cx="10866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19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4 = </a:t>
              </a:r>
            </a:p>
          </p:txBody>
        </p:sp>
      </p:grpSp>
      <p:sp>
        <p:nvSpPr>
          <p:cNvPr id="150" name="Rectangle 149">
            <a:extLst>
              <a:ext uri="{FF2B5EF4-FFF2-40B4-BE49-F238E27FC236}">
                <a16:creationId xmlns:a16="http://schemas.microsoft.com/office/drawing/2014/main" id="{3FDF0C84-6387-474B-AAD7-E0C1CB364343}"/>
              </a:ext>
            </a:extLst>
          </p:cNvPr>
          <p:cNvSpPr/>
          <p:nvPr/>
        </p:nvSpPr>
        <p:spPr>
          <a:xfrm>
            <a:off x="2021787" y="421115"/>
            <a:ext cx="1321096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488DCEF2-957E-4EC8-A6FA-AE1283E1F2FB}"/>
              </a:ext>
            </a:extLst>
          </p:cNvPr>
          <p:cNvSpPr txBox="1"/>
          <p:nvPr/>
        </p:nvSpPr>
        <p:spPr>
          <a:xfrm>
            <a:off x="2081581" y="410071"/>
            <a:ext cx="15142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4.75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8D77FBB3-D8FC-469C-91D5-FD6DAACF7372}"/>
              </a:ext>
            </a:extLst>
          </p:cNvPr>
          <p:cNvSpPr txBox="1"/>
          <p:nvPr/>
        </p:nvSpPr>
        <p:spPr>
          <a:xfrm>
            <a:off x="886030" y="1770362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1 9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8E5578F2-E766-4F82-8B16-6B87EEB01992}"/>
              </a:ext>
            </a:extLst>
          </p:cNvPr>
          <p:cNvSpPr txBox="1"/>
          <p:nvPr/>
        </p:nvSpPr>
        <p:spPr>
          <a:xfrm>
            <a:off x="449740" y="1763968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AB0EFA4C-8281-46AE-AF8E-83E179F2F957}"/>
              </a:ext>
            </a:extLst>
          </p:cNvPr>
          <p:cNvCxnSpPr>
            <a:cxnSpLocks/>
          </p:cNvCxnSpPr>
          <p:nvPr/>
        </p:nvCxnSpPr>
        <p:spPr>
          <a:xfrm flipV="1">
            <a:off x="912611" y="1825112"/>
            <a:ext cx="892586" cy="1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CA4B6CB5-3699-41BC-9CFA-22382C443D94}"/>
              </a:ext>
            </a:extLst>
          </p:cNvPr>
          <p:cNvCxnSpPr>
            <a:cxnSpLocks/>
          </p:cNvCxnSpPr>
          <p:nvPr/>
        </p:nvCxnSpPr>
        <p:spPr>
          <a:xfrm>
            <a:off x="931563" y="1809067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TextBox 155">
            <a:extLst>
              <a:ext uri="{FF2B5EF4-FFF2-40B4-BE49-F238E27FC236}">
                <a16:creationId xmlns:a16="http://schemas.microsoft.com/office/drawing/2014/main" id="{F1DDFC31-600E-400B-BDB0-61CA2CC904C2}"/>
              </a:ext>
            </a:extLst>
          </p:cNvPr>
          <p:cNvSpPr txBox="1"/>
          <p:nvPr/>
        </p:nvSpPr>
        <p:spPr>
          <a:xfrm>
            <a:off x="1348391" y="131123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B5E7384F-0B08-4D1C-B921-2288F2108CE4}"/>
              </a:ext>
            </a:extLst>
          </p:cNvPr>
          <p:cNvSpPr txBox="1"/>
          <p:nvPr/>
        </p:nvSpPr>
        <p:spPr>
          <a:xfrm>
            <a:off x="1816753" y="131892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5EB94CD7-68DC-4893-B7D5-9F1E1F70C368}"/>
              </a:ext>
            </a:extLst>
          </p:cNvPr>
          <p:cNvSpPr txBox="1"/>
          <p:nvPr/>
        </p:nvSpPr>
        <p:spPr>
          <a:xfrm>
            <a:off x="1652830" y="1759109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5BE800C1-B28F-4B04-B06E-E6055E989996}"/>
              </a:ext>
            </a:extLst>
          </p:cNvPr>
          <p:cNvCxnSpPr>
            <a:cxnSpLocks/>
          </p:cNvCxnSpPr>
          <p:nvPr/>
        </p:nvCxnSpPr>
        <p:spPr>
          <a:xfrm>
            <a:off x="1799511" y="1824804"/>
            <a:ext cx="45381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TextBox 159">
            <a:extLst>
              <a:ext uri="{FF2B5EF4-FFF2-40B4-BE49-F238E27FC236}">
                <a16:creationId xmlns:a16="http://schemas.microsoft.com/office/drawing/2014/main" id="{9B43BF66-6792-4F38-BAD0-B538F131702C}"/>
              </a:ext>
            </a:extLst>
          </p:cNvPr>
          <p:cNvSpPr txBox="1"/>
          <p:nvPr/>
        </p:nvSpPr>
        <p:spPr>
          <a:xfrm>
            <a:off x="1656801" y="1766667"/>
            <a:ext cx="6464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26D2ED19-65BA-455D-B301-79113B60C6EF}"/>
              </a:ext>
            </a:extLst>
          </p:cNvPr>
          <p:cNvSpPr txBox="1"/>
          <p:nvPr/>
        </p:nvSpPr>
        <p:spPr>
          <a:xfrm>
            <a:off x="1656838" y="131123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FD1709A0-BF49-4ED3-B5D9-632C4B59F938}"/>
              </a:ext>
            </a:extLst>
          </p:cNvPr>
          <p:cNvSpPr txBox="1"/>
          <p:nvPr/>
        </p:nvSpPr>
        <p:spPr>
          <a:xfrm>
            <a:off x="425673" y="2663722"/>
            <a:ext cx="36478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9 ÷ 4 = 4</a:t>
            </a:r>
            <a:r>
              <a:rPr lang="en-GB" sz="2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r3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E721836C-F338-4CCD-AE8D-B182E97FF3DC}"/>
              </a:ext>
            </a:extLst>
          </p:cNvPr>
          <p:cNvSpPr txBox="1"/>
          <p:nvPr/>
        </p:nvSpPr>
        <p:spPr>
          <a:xfrm>
            <a:off x="445132" y="3548457"/>
            <a:ext cx="25096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9 ÷ 4 =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E69D725C-BA15-4E9F-ADC5-5FD2D6E4C273}"/>
              </a:ext>
            </a:extLst>
          </p:cNvPr>
          <p:cNvSpPr txBox="1"/>
          <p:nvPr/>
        </p:nvSpPr>
        <p:spPr>
          <a:xfrm>
            <a:off x="2677007" y="3724697"/>
            <a:ext cx="4701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3235CE79-AC2D-42CF-A430-F83E96F7A50A}"/>
              </a:ext>
            </a:extLst>
          </p:cNvPr>
          <p:cNvGrpSpPr/>
          <p:nvPr/>
        </p:nvGrpSpPr>
        <p:grpSpPr>
          <a:xfrm>
            <a:off x="3123791" y="3986738"/>
            <a:ext cx="475549" cy="630942"/>
            <a:chOff x="2739011" y="1135860"/>
            <a:chExt cx="475549" cy="630942"/>
          </a:xfrm>
        </p:grpSpPr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D59BDD99-3DA1-4E42-8B89-81B4F5E00D51}"/>
                </a:ext>
              </a:extLst>
            </p:cNvPr>
            <p:cNvSpPr txBox="1"/>
            <p:nvPr/>
          </p:nvSpPr>
          <p:spPr>
            <a:xfrm>
              <a:off x="2739011" y="1135860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</a:t>
              </a:r>
            </a:p>
          </p:txBody>
        </p: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ECF09926-80AF-4D65-B6A1-90CFCFD0CFF8}"/>
                </a:ext>
              </a:extLst>
            </p:cNvPr>
            <p:cNvCxnSpPr>
              <a:cxnSpLocks/>
            </p:cNvCxnSpPr>
            <p:nvPr/>
          </p:nvCxnSpPr>
          <p:spPr>
            <a:xfrm>
              <a:off x="2756723" y="1213850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8" name="TextBox 167">
            <a:extLst>
              <a:ext uri="{FF2B5EF4-FFF2-40B4-BE49-F238E27FC236}">
                <a16:creationId xmlns:a16="http://schemas.microsoft.com/office/drawing/2014/main" id="{C1951231-EF73-41E9-BBAF-84C20E0D37D3}"/>
              </a:ext>
            </a:extLst>
          </p:cNvPr>
          <p:cNvSpPr txBox="1"/>
          <p:nvPr/>
        </p:nvSpPr>
        <p:spPr>
          <a:xfrm>
            <a:off x="3114776" y="3537792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69" name="Straight Connector 168">
            <a:extLst>
              <a:ext uri="{FF2B5EF4-FFF2-40B4-BE49-F238E27FC236}">
                <a16:creationId xmlns:a16="http://schemas.microsoft.com/office/drawing/2014/main" id="{28A83CCD-F7B7-45A2-8F29-1645667D3C41}"/>
              </a:ext>
            </a:extLst>
          </p:cNvPr>
          <p:cNvCxnSpPr>
            <a:cxnSpLocks/>
          </p:cNvCxnSpPr>
          <p:nvPr/>
        </p:nvCxnSpPr>
        <p:spPr>
          <a:xfrm>
            <a:off x="2232821" y="1823270"/>
            <a:ext cx="45381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TextBox 169">
            <a:extLst>
              <a:ext uri="{FF2B5EF4-FFF2-40B4-BE49-F238E27FC236}">
                <a16:creationId xmlns:a16="http://schemas.microsoft.com/office/drawing/2014/main" id="{AF91CFD3-AD84-445C-988D-C906E84190B5}"/>
              </a:ext>
            </a:extLst>
          </p:cNvPr>
          <p:cNvSpPr txBox="1"/>
          <p:nvPr/>
        </p:nvSpPr>
        <p:spPr>
          <a:xfrm>
            <a:off x="2245739" y="1761978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17B02B2D-6CC2-49A1-9AA6-11221A538BF8}"/>
              </a:ext>
            </a:extLst>
          </p:cNvPr>
          <p:cNvSpPr txBox="1"/>
          <p:nvPr/>
        </p:nvSpPr>
        <p:spPr>
          <a:xfrm>
            <a:off x="2111042" y="1763560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726D8DC2-5C49-4CBF-8808-E32BF8F28691}"/>
              </a:ext>
            </a:extLst>
          </p:cNvPr>
          <p:cNvSpPr txBox="1"/>
          <p:nvPr/>
        </p:nvSpPr>
        <p:spPr>
          <a:xfrm>
            <a:off x="2234734" y="132273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28" name="Rectangle: Rounded Corners 127">
            <a:extLst>
              <a:ext uri="{FF2B5EF4-FFF2-40B4-BE49-F238E27FC236}">
                <a16:creationId xmlns:a16="http://schemas.microsoft.com/office/drawing/2014/main" id="{89BE0AE4-8BF2-4182-A40A-A4C030AF0113}"/>
              </a:ext>
            </a:extLst>
          </p:cNvPr>
          <p:cNvSpPr/>
          <p:nvPr/>
        </p:nvSpPr>
        <p:spPr>
          <a:xfrm>
            <a:off x="6940866" y="393957"/>
            <a:ext cx="4796270" cy="1355753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0FB93AE-13F4-4B83-86FA-FE0A9CA27660}"/>
              </a:ext>
            </a:extLst>
          </p:cNvPr>
          <p:cNvGrpSpPr/>
          <p:nvPr/>
        </p:nvGrpSpPr>
        <p:grpSpPr>
          <a:xfrm>
            <a:off x="4114303" y="1136485"/>
            <a:ext cx="446399" cy="428686"/>
            <a:chOff x="463698" y="934501"/>
            <a:chExt cx="446399" cy="428686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01BAF784-D927-4E0A-8ADD-742C0D7026EA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8B477A7-1C94-41E6-91B9-6735B7E5EBC2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FC48354-19E0-4B68-8DCB-E48816A5D4A4}"/>
              </a:ext>
            </a:extLst>
          </p:cNvPr>
          <p:cNvGrpSpPr/>
          <p:nvPr/>
        </p:nvGrpSpPr>
        <p:grpSpPr>
          <a:xfrm>
            <a:off x="4112737" y="1589536"/>
            <a:ext cx="446399" cy="428686"/>
            <a:chOff x="457051" y="1380030"/>
            <a:chExt cx="446399" cy="428686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B5148DE1-4FBD-418A-8752-D5B6C1112019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D6B8087-9A1D-410B-93D3-52F93B62D852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7236B7D-7569-4298-B612-305EEFCE2D11}"/>
              </a:ext>
            </a:extLst>
          </p:cNvPr>
          <p:cNvGrpSpPr/>
          <p:nvPr/>
        </p:nvGrpSpPr>
        <p:grpSpPr>
          <a:xfrm>
            <a:off x="4115821" y="2032961"/>
            <a:ext cx="446399" cy="428686"/>
            <a:chOff x="460084" y="1832999"/>
            <a:chExt cx="446399" cy="428686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95D52469-D22D-460A-8BEF-00297085F70F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4329A8D-D277-487E-8E71-146FCF9574C4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1C3577D-5308-49F8-AEBE-8BFCCE35427F}"/>
              </a:ext>
            </a:extLst>
          </p:cNvPr>
          <p:cNvGrpSpPr/>
          <p:nvPr/>
        </p:nvGrpSpPr>
        <p:grpSpPr>
          <a:xfrm>
            <a:off x="4113566" y="2475750"/>
            <a:ext cx="446399" cy="428686"/>
            <a:chOff x="453437" y="2278528"/>
            <a:chExt cx="446399" cy="428686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AF17FA50-F843-4FB8-90DE-032ABEBAFAC4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3C3D9FC-C147-4B59-BBD6-FEA0ACF94F9A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312C027D-1C3E-4185-B11B-B8F958CE4646}"/>
              </a:ext>
            </a:extLst>
          </p:cNvPr>
          <p:cNvGrpSpPr/>
          <p:nvPr/>
        </p:nvGrpSpPr>
        <p:grpSpPr>
          <a:xfrm>
            <a:off x="4113530" y="2920002"/>
            <a:ext cx="446399" cy="428686"/>
            <a:chOff x="448639" y="2727542"/>
            <a:chExt cx="446399" cy="428686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6861AC1A-C958-4D63-BD88-FF938A09DE81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5F7F056-9721-4CDC-A14E-FF37318BAF58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3A3BC77-11D0-497C-B4D7-289B3206FA00}"/>
              </a:ext>
            </a:extLst>
          </p:cNvPr>
          <p:cNvGrpSpPr/>
          <p:nvPr/>
        </p:nvGrpSpPr>
        <p:grpSpPr>
          <a:xfrm>
            <a:off x="4116860" y="3363715"/>
            <a:ext cx="446399" cy="428686"/>
            <a:chOff x="463698" y="934501"/>
            <a:chExt cx="446399" cy="428686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58470E9D-2129-44BB-87B6-2D0FC7C2A17B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392F836-6D3F-4492-8E98-5DCEC22EEF07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F3EF1B66-6F1F-4988-A4B9-5F0FB3EA3037}"/>
              </a:ext>
            </a:extLst>
          </p:cNvPr>
          <p:cNvGrpSpPr/>
          <p:nvPr/>
        </p:nvGrpSpPr>
        <p:grpSpPr>
          <a:xfrm>
            <a:off x="4115294" y="3816766"/>
            <a:ext cx="446399" cy="428686"/>
            <a:chOff x="457051" y="1380030"/>
            <a:chExt cx="446399" cy="428686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389FBE1B-25AD-485A-AFB1-751B80426C62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503C9AE-5DD4-4F35-A1CF-963665D0F0C4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FB2584A9-FCC6-4BD8-B040-A3CEC69A2371}"/>
              </a:ext>
            </a:extLst>
          </p:cNvPr>
          <p:cNvGrpSpPr/>
          <p:nvPr/>
        </p:nvGrpSpPr>
        <p:grpSpPr>
          <a:xfrm>
            <a:off x="4118378" y="4260191"/>
            <a:ext cx="446399" cy="428686"/>
            <a:chOff x="460084" y="1832999"/>
            <a:chExt cx="446399" cy="428686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980E423F-3E69-4840-BFAB-76F567B88546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C9884616-9CD4-4295-9963-96D882BBDDFC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6198573F-1CFF-4BB0-AA7A-0D5659BE86ED}"/>
              </a:ext>
            </a:extLst>
          </p:cNvPr>
          <p:cNvGrpSpPr/>
          <p:nvPr/>
        </p:nvGrpSpPr>
        <p:grpSpPr>
          <a:xfrm>
            <a:off x="4116123" y="4702980"/>
            <a:ext cx="446399" cy="428686"/>
            <a:chOff x="453437" y="2278528"/>
            <a:chExt cx="446399" cy="428686"/>
          </a:xfrm>
        </p:grpSpPr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59FFBC8E-549F-4836-814D-74A983148C35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ABD8A23-630E-4D11-A518-588F20ACA8F4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D45D2BD-4742-492A-A9C0-26E4FCCB5CA4}"/>
              </a:ext>
            </a:extLst>
          </p:cNvPr>
          <p:cNvGrpSpPr/>
          <p:nvPr/>
        </p:nvGrpSpPr>
        <p:grpSpPr>
          <a:xfrm>
            <a:off x="4116087" y="5147232"/>
            <a:ext cx="446399" cy="428686"/>
            <a:chOff x="448639" y="2727542"/>
            <a:chExt cx="446399" cy="428686"/>
          </a:xfrm>
        </p:grpSpPr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041D4612-590D-41B6-9838-1BDAF7B0B7C5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B6C269C-10F7-45A4-BCB8-E9369EC0BC66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A64E57EC-C63D-4914-B847-5E9504DA9557}"/>
              </a:ext>
            </a:extLst>
          </p:cNvPr>
          <p:cNvGrpSpPr/>
          <p:nvPr/>
        </p:nvGrpSpPr>
        <p:grpSpPr>
          <a:xfrm>
            <a:off x="4096699" y="1138876"/>
            <a:ext cx="492471" cy="428686"/>
            <a:chOff x="1333467" y="934501"/>
            <a:chExt cx="492471" cy="428686"/>
          </a:xfrm>
        </p:grpSpPr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9CB47A06-35A2-4773-92DC-25A168E3AB3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502D0F8-158A-4C4B-BE79-FAD5962B431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4F1E70E3-FB1C-43CD-B8C5-CD86C04E83F1}"/>
              </a:ext>
            </a:extLst>
          </p:cNvPr>
          <p:cNvGrpSpPr/>
          <p:nvPr/>
        </p:nvGrpSpPr>
        <p:grpSpPr>
          <a:xfrm>
            <a:off x="4733269" y="1129578"/>
            <a:ext cx="446399" cy="428686"/>
            <a:chOff x="463698" y="934501"/>
            <a:chExt cx="446399" cy="428686"/>
          </a:xfrm>
        </p:grpSpPr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EEDA154F-9D8C-4B2F-A123-14B574D31184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C25102B6-CF84-4105-A429-E9C25C60782C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7272FE8A-3CEF-4868-8E69-DB0C2DBD2FAB}"/>
              </a:ext>
            </a:extLst>
          </p:cNvPr>
          <p:cNvGrpSpPr/>
          <p:nvPr/>
        </p:nvGrpSpPr>
        <p:grpSpPr>
          <a:xfrm>
            <a:off x="4731703" y="1582629"/>
            <a:ext cx="446399" cy="428686"/>
            <a:chOff x="457051" y="1380030"/>
            <a:chExt cx="446399" cy="428686"/>
          </a:xfrm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7DECBA3A-FB49-4759-A8A5-AB743EF75373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CA9749F-8E37-4EB9-9B05-597E5F4091BF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D4AC0BEE-E625-4011-9069-3597DDFF1B93}"/>
              </a:ext>
            </a:extLst>
          </p:cNvPr>
          <p:cNvGrpSpPr/>
          <p:nvPr/>
        </p:nvGrpSpPr>
        <p:grpSpPr>
          <a:xfrm>
            <a:off x="4734787" y="2026054"/>
            <a:ext cx="446399" cy="428686"/>
            <a:chOff x="460084" y="1832999"/>
            <a:chExt cx="446399" cy="428686"/>
          </a:xfrm>
        </p:grpSpPr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79629536-2808-450A-AE68-78FB7B542D8A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7AADDC9-8347-4DB9-9011-891325DC7D71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6B74D060-F14A-4F0A-A579-1B70191AA2EF}"/>
              </a:ext>
            </a:extLst>
          </p:cNvPr>
          <p:cNvGrpSpPr/>
          <p:nvPr/>
        </p:nvGrpSpPr>
        <p:grpSpPr>
          <a:xfrm>
            <a:off x="4732532" y="2468843"/>
            <a:ext cx="446399" cy="428686"/>
            <a:chOff x="453437" y="2278528"/>
            <a:chExt cx="446399" cy="428686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E1CB754C-A431-4654-99E7-89E968B501C0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FF23C90-9C89-4399-B731-4D750967B6C5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795AB9A6-2FDC-4E8A-A336-D75482E28422}"/>
              </a:ext>
            </a:extLst>
          </p:cNvPr>
          <p:cNvGrpSpPr/>
          <p:nvPr/>
        </p:nvGrpSpPr>
        <p:grpSpPr>
          <a:xfrm>
            <a:off x="4732496" y="2913095"/>
            <a:ext cx="446399" cy="428686"/>
            <a:chOff x="448639" y="2727542"/>
            <a:chExt cx="446399" cy="428686"/>
          </a:xfrm>
        </p:grpSpPr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17B272A7-20CC-4D78-9B3D-44CBC4459311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82C4FEB8-710E-4D8A-A0F6-00F4E27644F3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B439D335-5F4B-4AAF-9DD8-A5096323770C}"/>
              </a:ext>
            </a:extLst>
          </p:cNvPr>
          <p:cNvGrpSpPr/>
          <p:nvPr/>
        </p:nvGrpSpPr>
        <p:grpSpPr>
          <a:xfrm>
            <a:off x="4735826" y="3356808"/>
            <a:ext cx="446399" cy="428686"/>
            <a:chOff x="463698" y="934501"/>
            <a:chExt cx="446399" cy="428686"/>
          </a:xfrm>
        </p:grpSpPr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1EEB040D-B0AF-4B1B-BB08-C6D98BBA41B7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0CB6E18-0926-468D-AE0D-3BCA11C2F14C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870DCA29-E5BA-4851-9533-7554395D9940}"/>
              </a:ext>
            </a:extLst>
          </p:cNvPr>
          <p:cNvGrpSpPr/>
          <p:nvPr/>
        </p:nvGrpSpPr>
        <p:grpSpPr>
          <a:xfrm>
            <a:off x="4734260" y="3809859"/>
            <a:ext cx="446399" cy="428686"/>
            <a:chOff x="457051" y="1380030"/>
            <a:chExt cx="446399" cy="428686"/>
          </a:xfrm>
        </p:grpSpPr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7A2BE6B9-875B-4F57-9AE7-F0D0FA28C5C9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68A7F601-037D-457D-A909-F1CDB0642773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D020D2AC-4477-47B6-B456-09BC6AA733D9}"/>
              </a:ext>
            </a:extLst>
          </p:cNvPr>
          <p:cNvGrpSpPr/>
          <p:nvPr/>
        </p:nvGrpSpPr>
        <p:grpSpPr>
          <a:xfrm>
            <a:off x="4737344" y="4253284"/>
            <a:ext cx="446399" cy="428686"/>
            <a:chOff x="460084" y="1832999"/>
            <a:chExt cx="446399" cy="428686"/>
          </a:xfrm>
        </p:grpSpPr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DC5F6687-5EA0-4144-8EC0-F40CB52B5D60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9531BC70-B9EE-41CA-842A-89B3CF36388C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489CC7F7-9DE9-48FD-8BA7-D8E373339BE6}"/>
              </a:ext>
            </a:extLst>
          </p:cNvPr>
          <p:cNvGrpSpPr/>
          <p:nvPr/>
        </p:nvGrpSpPr>
        <p:grpSpPr>
          <a:xfrm>
            <a:off x="4735089" y="4696073"/>
            <a:ext cx="446399" cy="428686"/>
            <a:chOff x="453437" y="2278528"/>
            <a:chExt cx="446399" cy="428686"/>
          </a:xfrm>
        </p:grpSpPr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B42AD30A-FBEA-422F-A973-334F8FF37C3B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14A2CEFE-5258-4C3B-8870-2FA8BF6C968F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sp>
        <p:nvSpPr>
          <p:cNvPr id="97" name="Rectangle: Rounded Corners 96">
            <a:extLst>
              <a:ext uri="{FF2B5EF4-FFF2-40B4-BE49-F238E27FC236}">
                <a16:creationId xmlns:a16="http://schemas.microsoft.com/office/drawing/2014/main" id="{5CA5A089-267A-479A-816B-8433A5356D70}"/>
              </a:ext>
            </a:extLst>
          </p:cNvPr>
          <p:cNvSpPr/>
          <p:nvPr/>
        </p:nvSpPr>
        <p:spPr>
          <a:xfrm>
            <a:off x="6940866" y="1932577"/>
            <a:ext cx="4796270" cy="1355753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Rectangle: Rounded Corners 97">
            <a:extLst>
              <a:ext uri="{FF2B5EF4-FFF2-40B4-BE49-F238E27FC236}">
                <a16:creationId xmlns:a16="http://schemas.microsoft.com/office/drawing/2014/main" id="{0E37C61A-083D-428C-A088-E6B30E83017C}"/>
              </a:ext>
            </a:extLst>
          </p:cNvPr>
          <p:cNvSpPr/>
          <p:nvPr/>
        </p:nvSpPr>
        <p:spPr>
          <a:xfrm>
            <a:off x="6940866" y="3465738"/>
            <a:ext cx="4796270" cy="1355753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Rectangle: Rounded Corners 98">
            <a:extLst>
              <a:ext uri="{FF2B5EF4-FFF2-40B4-BE49-F238E27FC236}">
                <a16:creationId xmlns:a16="http://schemas.microsoft.com/office/drawing/2014/main" id="{0FDA8D7D-C31F-4E17-9958-2C827487E0A2}"/>
              </a:ext>
            </a:extLst>
          </p:cNvPr>
          <p:cNvSpPr/>
          <p:nvPr/>
        </p:nvSpPr>
        <p:spPr>
          <a:xfrm>
            <a:off x="6940866" y="5004358"/>
            <a:ext cx="4796270" cy="1355753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B986A6B8-B93D-4A78-9774-452A1C1CA9DE}"/>
              </a:ext>
            </a:extLst>
          </p:cNvPr>
          <p:cNvGrpSpPr/>
          <p:nvPr/>
        </p:nvGrpSpPr>
        <p:grpSpPr>
          <a:xfrm>
            <a:off x="4116403" y="1085357"/>
            <a:ext cx="558936" cy="517996"/>
            <a:chOff x="7154565" y="884953"/>
            <a:chExt cx="558936" cy="517996"/>
          </a:xfrm>
        </p:grpSpPr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7323552E-6669-4ECC-AA65-5AF167CB2E6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58DA7F45-F25F-4D1E-98CB-A574DB8E165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7C248A19-839E-47A1-A8D7-32582DB13F8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606B57A6-8BE0-4F0D-B639-9BD6CC3B04F5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8D02D714-E3E5-48E9-9C19-76B6CCE125C8}"/>
              </a:ext>
            </a:extLst>
          </p:cNvPr>
          <p:cNvGrpSpPr/>
          <p:nvPr/>
        </p:nvGrpSpPr>
        <p:grpSpPr>
          <a:xfrm>
            <a:off x="4119166" y="1534936"/>
            <a:ext cx="558936" cy="517996"/>
            <a:chOff x="7154565" y="884953"/>
            <a:chExt cx="558936" cy="517996"/>
          </a:xfrm>
        </p:grpSpPr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0799CE13-60CA-407F-9B36-352F28CA046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21C646BF-E712-4F6D-85C0-485905A8758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5E13C57A-5653-4331-9236-0AEB97C99BF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429587AB-E14D-4F44-9337-2AA0BDBE8BF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2BA88A44-BAF0-4B22-9A68-6FA6D9E0C3FE}"/>
              </a:ext>
            </a:extLst>
          </p:cNvPr>
          <p:cNvGrpSpPr/>
          <p:nvPr/>
        </p:nvGrpSpPr>
        <p:grpSpPr>
          <a:xfrm>
            <a:off x="4120882" y="1981165"/>
            <a:ext cx="558936" cy="517996"/>
            <a:chOff x="7154565" y="884953"/>
            <a:chExt cx="558936" cy="517996"/>
          </a:xfrm>
        </p:grpSpPr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4CE7ACEA-C22F-4846-9082-39CE335F408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8858173C-5E07-40E6-8CA1-F726AB4D8EB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7DC6A050-FA24-482F-A141-52E528444C8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8A04784E-5234-4DEC-A974-5AB00E58079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6A389A86-4FC2-4293-8034-101F91BC5823}"/>
              </a:ext>
            </a:extLst>
          </p:cNvPr>
          <p:cNvGrpSpPr/>
          <p:nvPr/>
        </p:nvGrpSpPr>
        <p:grpSpPr>
          <a:xfrm>
            <a:off x="4118649" y="2427281"/>
            <a:ext cx="558936" cy="517996"/>
            <a:chOff x="7154565" y="884953"/>
            <a:chExt cx="558936" cy="517996"/>
          </a:xfrm>
        </p:grpSpPr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5FAC4791-3FB2-4AF3-B7DC-46B4E07AB04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BEDC6D4C-2C8B-4C36-A7F3-8796611CC1D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164C2D3C-A315-445F-9B53-B8ECE3D4687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C220A85E-0D73-4B83-9541-FD14857BD7B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2EBB025E-75FE-42B7-8AEB-B7D6FFDD3DCA}"/>
              </a:ext>
            </a:extLst>
          </p:cNvPr>
          <p:cNvGrpSpPr/>
          <p:nvPr/>
        </p:nvGrpSpPr>
        <p:grpSpPr>
          <a:xfrm>
            <a:off x="4118304" y="2875002"/>
            <a:ext cx="558936" cy="517996"/>
            <a:chOff x="7154565" y="884953"/>
            <a:chExt cx="558936" cy="517996"/>
          </a:xfrm>
        </p:grpSpPr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58E281F1-502F-41CA-A11F-C5C5EC384E1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08878E8F-316D-4A71-B250-D2A4471EACA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B798DB1F-FC01-4285-93F0-9876F2A575C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496EE6AD-6733-4852-97A9-D550350E50E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1E0ED464-CF6F-4E3B-B147-698809E311A7}"/>
              </a:ext>
            </a:extLst>
          </p:cNvPr>
          <p:cNvGrpSpPr/>
          <p:nvPr/>
        </p:nvGrpSpPr>
        <p:grpSpPr>
          <a:xfrm>
            <a:off x="4116876" y="3320680"/>
            <a:ext cx="558936" cy="517996"/>
            <a:chOff x="7154565" y="884953"/>
            <a:chExt cx="558936" cy="517996"/>
          </a:xfrm>
        </p:grpSpPr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7D27264B-6270-4AF4-A0F5-3FB462E86D0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5EE634D9-0C2C-408D-96F1-E7AC5F30D73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31FFE4FA-BB50-4721-A423-288C8EC8555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2A9A4874-48B0-42FB-9143-1F67B9C54FE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3F8572E8-2179-461E-B271-77EBE8EE37F3}"/>
              </a:ext>
            </a:extLst>
          </p:cNvPr>
          <p:cNvGrpSpPr/>
          <p:nvPr/>
        </p:nvGrpSpPr>
        <p:grpSpPr>
          <a:xfrm>
            <a:off x="4119639" y="3770259"/>
            <a:ext cx="558936" cy="517996"/>
            <a:chOff x="7154565" y="884953"/>
            <a:chExt cx="558936" cy="517996"/>
          </a:xfrm>
        </p:grpSpPr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DEDA8C33-BBF6-45AC-91CD-3502C01062E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0006386C-168E-4706-AF6A-2E80C5DFAFC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E81F52EE-CC7D-4B65-A254-879EE2961F1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63D39A51-740E-4B36-9BF0-28630C47EF7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1A853521-5EBB-48D6-B3CF-082C4B68349B}"/>
              </a:ext>
            </a:extLst>
          </p:cNvPr>
          <p:cNvGrpSpPr/>
          <p:nvPr/>
        </p:nvGrpSpPr>
        <p:grpSpPr>
          <a:xfrm>
            <a:off x="4121355" y="4216488"/>
            <a:ext cx="558936" cy="517996"/>
            <a:chOff x="7154565" y="884953"/>
            <a:chExt cx="558936" cy="517996"/>
          </a:xfrm>
        </p:grpSpPr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7C26E0FC-94DB-4A8C-9661-A79314DA7CB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1E044C13-36B5-4E65-AB5E-7740C62E6AF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C0B1A193-D930-41B5-866A-6F633C8000C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5FEF14DE-AFD9-495C-89AE-596BF7AFFC8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C5B8A446-BDAF-4497-849B-34AAC0F1852F}"/>
              </a:ext>
            </a:extLst>
          </p:cNvPr>
          <p:cNvGrpSpPr/>
          <p:nvPr/>
        </p:nvGrpSpPr>
        <p:grpSpPr>
          <a:xfrm>
            <a:off x="4119122" y="4662604"/>
            <a:ext cx="558936" cy="517996"/>
            <a:chOff x="7154565" y="884953"/>
            <a:chExt cx="558936" cy="517996"/>
          </a:xfrm>
        </p:grpSpPr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EB7CE76E-EAE9-456B-BA19-3A11D00FBDB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D1954528-DB6B-40B7-A099-8A49A0115B3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333B04BE-AD7E-4013-9017-509D0C7576F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92CC905F-94B0-4460-8D41-E3F9A7A6058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7408A5C6-DA52-466F-BBF2-585F8409D8FB}"/>
              </a:ext>
            </a:extLst>
          </p:cNvPr>
          <p:cNvGrpSpPr/>
          <p:nvPr/>
        </p:nvGrpSpPr>
        <p:grpSpPr>
          <a:xfrm>
            <a:off x="4118777" y="5110325"/>
            <a:ext cx="558936" cy="517996"/>
            <a:chOff x="7154565" y="884953"/>
            <a:chExt cx="558936" cy="517996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2C0B3D63-D112-48F9-92AD-3A2D2F48400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E285A6A0-C63C-4DA1-B1A1-49449E5F197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7B0943F4-ABA3-4C64-A2DE-29470F4B5BA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A3392170-D311-478C-A226-22723370C63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52EF0D21-B6AF-478B-B97C-6DC1B64E9929}"/>
              </a:ext>
            </a:extLst>
          </p:cNvPr>
          <p:cNvGrpSpPr/>
          <p:nvPr/>
        </p:nvGrpSpPr>
        <p:grpSpPr>
          <a:xfrm>
            <a:off x="4123546" y="1132501"/>
            <a:ext cx="446399" cy="428686"/>
            <a:chOff x="463698" y="934501"/>
            <a:chExt cx="446399" cy="428686"/>
          </a:xfrm>
        </p:grpSpPr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3D4BDF32-4B5B-4283-83BF-B9E3CF8ABD84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57292618-608D-41FC-9709-8654B9484CFF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B929344E-9D49-4694-A74A-8BBED9F1E516}"/>
              </a:ext>
            </a:extLst>
          </p:cNvPr>
          <p:cNvGrpSpPr/>
          <p:nvPr/>
        </p:nvGrpSpPr>
        <p:grpSpPr>
          <a:xfrm>
            <a:off x="4730759" y="1085357"/>
            <a:ext cx="558936" cy="517996"/>
            <a:chOff x="7154565" y="884953"/>
            <a:chExt cx="558936" cy="517996"/>
          </a:xfrm>
        </p:grpSpPr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DE49849D-8D9F-438D-B745-AE750DDD8B8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02123ED7-CDB3-41E2-ACF7-0EAB5E1D49C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14B763F5-F80B-4A90-8918-B56FDEFC7F6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1F8943A5-DCF4-4862-B86E-20311D9551E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98BE0021-D653-4068-91BD-6CBCFB77D719}"/>
              </a:ext>
            </a:extLst>
          </p:cNvPr>
          <p:cNvGrpSpPr/>
          <p:nvPr/>
        </p:nvGrpSpPr>
        <p:grpSpPr>
          <a:xfrm>
            <a:off x="4733522" y="1534936"/>
            <a:ext cx="558936" cy="517996"/>
            <a:chOff x="7154565" y="884953"/>
            <a:chExt cx="558936" cy="517996"/>
          </a:xfrm>
        </p:grpSpPr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DEE16C8E-79A0-46DD-B724-BB1C03AC2B5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EF4C4B53-992F-4437-AA96-415C00BFFD9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D66F559A-C3B6-4B2C-BC77-8104921A9EC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24B48192-7C8F-45C9-A26D-74DE8BAF91B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C6C32AB1-1E71-47F2-B53B-06EA0B92EE2E}"/>
              </a:ext>
            </a:extLst>
          </p:cNvPr>
          <p:cNvGrpSpPr/>
          <p:nvPr/>
        </p:nvGrpSpPr>
        <p:grpSpPr>
          <a:xfrm>
            <a:off x="4735238" y="1981165"/>
            <a:ext cx="558936" cy="517996"/>
            <a:chOff x="7154565" y="884953"/>
            <a:chExt cx="558936" cy="517996"/>
          </a:xfrm>
        </p:grpSpPr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25FC7DF2-57A6-4047-A1CB-66BF9CB46D8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B412B1C6-1C06-4E8F-80D9-642FA70F872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ACD19864-0589-476F-8A62-18AD579D26A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1C6F5D3A-29AD-497C-9B50-9CE8F382B22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60E06B93-8FA8-416E-BF4D-47012D132080}"/>
              </a:ext>
            </a:extLst>
          </p:cNvPr>
          <p:cNvGrpSpPr/>
          <p:nvPr/>
        </p:nvGrpSpPr>
        <p:grpSpPr>
          <a:xfrm>
            <a:off x="4733005" y="2427281"/>
            <a:ext cx="558936" cy="517996"/>
            <a:chOff x="7154565" y="884953"/>
            <a:chExt cx="558936" cy="517996"/>
          </a:xfrm>
        </p:grpSpPr>
        <p:sp>
          <p:nvSpPr>
            <p:cNvPr id="202" name="Oval 201">
              <a:extLst>
                <a:ext uri="{FF2B5EF4-FFF2-40B4-BE49-F238E27FC236}">
                  <a16:creationId xmlns:a16="http://schemas.microsoft.com/office/drawing/2014/main" id="{346742E3-8B4E-4FC3-8C8C-2129A4F9FB8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35FBEEA8-DBC7-47D8-AF23-E38D6112271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1EA30207-A802-4A6A-A949-E14A32189B3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5E9E1EDF-EE07-440F-8ACA-865B5E68272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A37FBAE9-695C-44E1-8859-F3482C7A5BD7}"/>
              </a:ext>
            </a:extLst>
          </p:cNvPr>
          <p:cNvGrpSpPr/>
          <p:nvPr/>
        </p:nvGrpSpPr>
        <p:grpSpPr>
          <a:xfrm>
            <a:off x="4732660" y="2875002"/>
            <a:ext cx="558936" cy="517996"/>
            <a:chOff x="7154565" y="884953"/>
            <a:chExt cx="558936" cy="517996"/>
          </a:xfrm>
        </p:grpSpPr>
        <p:sp>
          <p:nvSpPr>
            <p:cNvPr id="207" name="Oval 206">
              <a:extLst>
                <a:ext uri="{FF2B5EF4-FFF2-40B4-BE49-F238E27FC236}">
                  <a16:creationId xmlns:a16="http://schemas.microsoft.com/office/drawing/2014/main" id="{A989FDF3-143F-4B1D-8444-B0767BDA726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2E647F19-126B-43AE-B0F8-F60D4FDB95B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44CDE704-5E48-4E4D-A834-81F752C88F4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03B083AB-A60E-4373-BA46-AA88F8FDCEC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A34F0B11-2259-43C1-A847-FFEB80B3317B}"/>
              </a:ext>
            </a:extLst>
          </p:cNvPr>
          <p:cNvGrpSpPr/>
          <p:nvPr/>
        </p:nvGrpSpPr>
        <p:grpSpPr>
          <a:xfrm>
            <a:off x="4731232" y="3320680"/>
            <a:ext cx="558936" cy="517996"/>
            <a:chOff x="7154565" y="884953"/>
            <a:chExt cx="558936" cy="517996"/>
          </a:xfrm>
        </p:grpSpPr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F26908BD-5085-472F-A655-AD4390013B4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33B352B4-4005-43FA-8F91-E33671259B5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EE79A363-5DAE-4AAE-B906-8C03F7D947C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A07837B5-46CB-4329-B542-CE7419A271E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A50C584C-AA6D-41DA-BD79-A7894896F61D}"/>
              </a:ext>
            </a:extLst>
          </p:cNvPr>
          <p:cNvGrpSpPr/>
          <p:nvPr/>
        </p:nvGrpSpPr>
        <p:grpSpPr>
          <a:xfrm>
            <a:off x="4733995" y="3770259"/>
            <a:ext cx="558936" cy="517996"/>
            <a:chOff x="7154565" y="884953"/>
            <a:chExt cx="558936" cy="517996"/>
          </a:xfrm>
        </p:grpSpPr>
        <p:sp>
          <p:nvSpPr>
            <p:cNvPr id="217" name="Oval 216">
              <a:extLst>
                <a:ext uri="{FF2B5EF4-FFF2-40B4-BE49-F238E27FC236}">
                  <a16:creationId xmlns:a16="http://schemas.microsoft.com/office/drawing/2014/main" id="{8A50C174-9888-4312-9654-DFF0C3EEF5B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25512E76-A69D-49D4-9C50-4420FE07D04A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22E1BEA1-D149-4A91-94CC-0A5B2643FDA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0445549A-3FFF-4426-8AA9-ED59A91E2E3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872F8A62-B872-44FF-A6AE-3A1707FD4085}"/>
              </a:ext>
            </a:extLst>
          </p:cNvPr>
          <p:cNvGrpSpPr/>
          <p:nvPr/>
        </p:nvGrpSpPr>
        <p:grpSpPr>
          <a:xfrm>
            <a:off x="4735711" y="4216488"/>
            <a:ext cx="558936" cy="517996"/>
            <a:chOff x="7154565" y="884953"/>
            <a:chExt cx="558936" cy="517996"/>
          </a:xfrm>
        </p:grpSpPr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73A5BE39-73DF-4B90-A188-5468B4A1C08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F164D4B7-8537-43C4-9B5A-878B867AAB7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73570179-66FD-4153-B8B8-B9233306E65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18DDF538-99C1-4F93-893D-D799B278B5E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6" name="Group 225">
            <a:extLst>
              <a:ext uri="{FF2B5EF4-FFF2-40B4-BE49-F238E27FC236}">
                <a16:creationId xmlns:a16="http://schemas.microsoft.com/office/drawing/2014/main" id="{FD9DB44E-9483-4056-BE49-1ACA61942F0E}"/>
              </a:ext>
            </a:extLst>
          </p:cNvPr>
          <p:cNvGrpSpPr/>
          <p:nvPr/>
        </p:nvGrpSpPr>
        <p:grpSpPr>
          <a:xfrm>
            <a:off x="4733478" y="4662604"/>
            <a:ext cx="558936" cy="517996"/>
            <a:chOff x="7154565" y="884953"/>
            <a:chExt cx="558936" cy="517996"/>
          </a:xfrm>
        </p:grpSpPr>
        <p:sp>
          <p:nvSpPr>
            <p:cNvPr id="227" name="Oval 226">
              <a:extLst>
                <a:ext uri="{FF2B5EF4-FFF2-40B4-BE49-F238E27FC236}">
                  <a16:creationId xmlns:a16="http://schemas.microsoft.com/office/drawing/2014/main" id="{1ED2FA5B-E1ED-4DAB-BA76-6BAF465593C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B4521C4A-CA6C-4C61-92E3-C2D99C3FC5D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3A463C8C-AD4F-4B9C-83EE-1D20D188CD5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1045EF40-D0D3-49B7-9E99-2310EB2DE135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7512779F-BAEF-4603-9A68-B271BD69F211}"/>
              </a:ext>
            </a:extLst>
          </p:cNvPr>
          <p:cNvGrpSpPr/>
          <p:nvPr/>
        </p:nvGrpSpPr>
        <p:grpSpPr>
          <a:xfrm>
            <a:off x="4733133" y="5110325"/>
            <a:ext cx="558936" cy="517996"/>
            <a:chOff x="7154565" y="884953"/>
            <a:chExt cx="558936" cy="517996"/>
          </a:xfrm>
        </p:grpSpPr>
        <p:sp>
          <p:nvSpPr>
            <p:cNvPr id="232" name="Oval 231">
              <a:extLst>
                <a:ext uri="{FF2B5EF4-FFF2-40B4-BE49-F238E27FC236}">
                  <a16:creationId xmlns:a16="http://schemas.microsoft.com/office/drawing/2014/main" id="{04B5CF18-CBB5-4F29-B486-B5A404C238D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42E626C0-A01E-4247-8578-6F77FC06B9D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32E50241-76EA-497C-961F-889E299A333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6B4A3C2D-F647-4F4D-8391-2E91CFCF256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7A6ABC43-244F-44D9-BFE9-1237998ACC88}"/>
              </a:ext>
            </a:extLst>
          </p:cNvPr>
          <p:cNvGrpSpPr/>
          <p:nvPr/>
        </p:nvGrpSpPr>
        <p:grpSpPr>
          <a:xfrm>
            <a:off x="4736553" y="1138853"/>
            <a:ext cx="446399" cy="428686"/>
            <a:chOff x="463698" y="934501"/>
            <a:chExt cx="446399" cy="428686"/>
          </a:xfrm>
        </p:grpSpPr>
        <p:sp>
          <p:nvSpPr>
            <p:cNvPr id="237" name="Oval 236">
              <a:extLst>
                <a:ext uri="{FF2B5EF4-FFF2-40B4-BE49-F238E27FC236}">
                  <a16:creationId xmlns:a16="http://schemas.microsoft.com/office/drawing/2014/main" id="{651DF192-125C-4984-83C0-B2F86DE28EC5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0BE5B206-AB78-4337-82BB-B46035AEA124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75032165-1E29-4092-B1E0-8167029B75A0}"/>
              </a:ext>
            </a:extLst>
          </p:cNvPr>
          <p:cNvGrpSpPr/>
          <p:nvPr/>
        </p:nvGrpSpPr>
        <p:grpSpPr>
          <a:xfrm>
            <a:off x="5344021" y="1091599"/>
            <a:ext cx="558936" cy="517996"/>
            <a:chOff x="7154565" y="884953"/>
            <a:chExt cx="558936" cy="517996"/>
          </a:xfrm>
        </p:grpSpPr>
        <p:sp>
          <p:nvSpPr>
            <p:cNvPr id="240" name="Oval 239">
              <a:extLst>
                <a:ext uri="{FF2B5EF4-FFF2-40B4-BE49-F238E27FC236}">
                  <a16:creationId xmlns:a16="http://schemas.microsoft.com/office/drawing/2014/main" id="{6A995DCD-3095-4F8A-9E1D-DEDCC876C9F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4BDD48D7-81E7-4FDA-B0A7-7A4C00D723A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C87EFE5F-2943-4F04-8DE6-DE9674E20CF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132739F0-0A87-47C7-A2A6-CE3C040DACD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A5953C6D-E861-46E8-8448-4914357D3F27}"/>
              </a:ext>
            </a:extLst>
          </p:cNvPr>
          <p:cNvGrpSpPr/>
          <p:nvPr/>
        </p:nvGrpSpPr>
        <p:grpSpPr>
          <a:xfrm>
            <a:off x="5346784" y="1541178"/>
            <a:ext cx="558936" cy="517996"/>
            <a:chOff x="7154565" y="884953"/>
            <a:chExt cx="558936" cy="517996"/>
          </a:xfrm>
        </p:grpSpPr>
        <p:sp>
          <p:nvSpPr>
            <p:cNvPr id="245" name="Oval 244">
              <a:extLst>
                <a:ext uri="{FF2B5EF4-FFF2-40B4-BE49-F238E27FC236}">
                  <a16:creationId xmlns:a16="http://schemas.microsoft.com/office/drawing/2014/main" id="{4FDCAB3B-2E49-471F-8A21-0AB16181461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AD9E5926-B64D-4E6B-AF78-CED2D89CCD0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31D50B64-BE16-40CD-A465-3A9DF411167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F34B5D8A-E0E1-443E-BC7A-529E06C79CA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9" name="Group 248">
            <a:extLst>
              <a:ext uri="{FF2B5EF4-FFF2-40B4-BE49-F238E27FC236}">
                <a16:creationId xmlns:a16="http://schemas.microsoft.com/office/drawing/2014/main" id="{62E4C8B4-BCB1-4EFA-A29F-461AB28D308F}"/>
              </a:ext>
            </a:extLst>
          </p:cNvPr>
          <p:cNvGrpSpPr/>
          <p:nvPr/>
        </p:nvGrpSpPr>
        <p:grpSpPr>
          <a:xfrm>
            <a:off x="5348500" y="1987407"/>
            <a:ext cx="558936" cy="517996"/>
            <a:chOff x="7154565" y="884953"/>
            <a:chExt cx="558936" cy="517996"/>
          </a:xfrm>
        </p:grpSpPr>
        <p:sp>
          <p:nvSpPr>
            <p:cNvPr id="250" name="Oval 249">
              <a:extLst>
                <a:ext uri="{FF2B5EF4-FFF2-40B4-BE49-F238E27FC236}">
                  <a16:creationId xmlns:a16="http://schemas.microsoft.com/office/drawing/2014/main" id="{AFA30D12-0BF7-4FDF-924A-562FD504EFB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F0810700-A8AC-46A1-BD88-56ADACE1272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32ED2127-E8F9-467B-AC63-A2D335398BD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60C45B39-2B22-4543-971A-1EDA515D290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4" name="Group 253">
            <a:extLst>
              <a:ext uri="{FF2B5EF4-FFF2-40B4-BE49-F238E27FC236}">
                <a16:creationId xmlns:a16="http://schemas.microsoft.com/office/drawing/2014/main" id="{83F07A00-F01E-4873-B93F-B1C5E1C767B5}"/>
              </a:ext>
            </a:extLst>
          </p:cNvPr>
          <p:cNvGrpSpPr/>
          <p:nvPr/>
        </p:nvGrpSpPr>
        <p:grpSpPr>
          <a:xfrm>
            <a:off x="5346267" y="2433523"/>
            <a:ext cx="558936" cy="517996"/>
            <a:chOff x="7154565" y="884953"/>
            <a:chExt cx="558936" cy="517996"/>
          </a:xfrm>
        </p:grpSpPr>
        <p:sp>
          <p:nvSpPr>
            <p:cNvPr id="255" name="Oval 254">
              <a:extLst>
                <a:ext uri="{FF2B5EF4-FFF2-40B4-BE49-F238E27FC236}">
                  <a16:creationId xmlns:a16="http://schemas.microsoft.com/office/drawing/2014/main" id="{411C1FC1-19FA-4241-9065-DC3A16AFD07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EFA8FC64-C157-4A6E-9E7C-3EF31FA6073E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3E1CEE8C-A61F-4574-933D-66CC5610307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258DE8A8-2D55-4763-931C-BA21C3D0D47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9" name="Group 258">
            <a:extLst>
              <a:ext uri="{FF2B5EF4-FFF2-40B4-BE49-F238E27FC236}">
                <a16:creationId xmlns:a16="http://schemas.microsoft.com/office/drawing/2014/main" id="{CF2FB9E9-CBDF-482B-A95E-5111CBDB0432}"/>
              </a:ext>
            </a:extLst>
          </p:cNvPr>
          <p:cNvGrpSpPr/>
          <p:nvPr/>
        </p:nvGrpSpPr>
        <p:grpSpPr>
          <a:xfrm>
            <a:off x="5345922" y="2881244"/>
            <a:ext cx="558936" cy="517996"/>
            <a:chOff x="7154565" y="884953"/>
            <a:chExt cx="558936" cy="517996"/>
          </a:xfrm>
        </p:grpSpPr>
        <p:sp>
          <p:nvSpPr>
            <p:cNvPr id="260" name="Oval 259">
              <a:extLst>
                <a:ext uri="{FF2B5EF4-FFF2-40B4-BE49-F238E27FC236}">
                  <a16:creationId xmlns:a16="http://schemas.microsoft.com/office/drawing/2014/main" id="{A4E442AA-8741-4571-84A5-23E307F53E0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F50ED237-7985-457E-8F86-1A88B08E929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4ECBD3B1-8414-4022-BADC-3E03165807B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8C4E28B1-2404-4F99-AF35-B02454F2D78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4" name="Group 263">
            <a:extLst>
              <a:ext uri="{FF2B5EF4-FFF2-40B4-BE49-F238E27FC236}">
                <a16:creationId xmlns:a16="http://schemas.microsoft.com/office/drawing/2014/main" id="{FBE15B0E-5D3E-43F8-92CA-E39F0FAD4F12}"/>
              </a:ext>
            </a:extLst>
          </p:cNvPr>
          <p:cNvGrpSpPr/>
          <p:nvPr/>
        </p:nvGrpSpPr>
        <p:grpSpPr>
          <a:xfrm>
            <a:off x="5344494" y="3326922"/>
            <a:ext cx="558936" cy="517996"/>
            <a:chOff x="7154565" y="884953"/>
            <a:chExt cx="558936" cy="517996"/>
          </a:xfrm>
        </p:grpSpPr>
        <p:sp>
          <p:nvSpPr>
            <p:cNvPr id="265" name="Oval 264">
              <a:extLst>
                <a:ext uri="{FF2B5EF4-FFF2-40B4-BE49-F238E27FC236}">
                  <a16:creationId xmlns:a16="http://schemas.microsoft.com/office/drawing/2014/main" id="{81A9D0C2-20E4-471D-B32B-FD9F1895079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966415A9-3570-44E7-A586-DF395260993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7279C8D6-9C96-49CB-B21D-EFD4A5EB598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54FD31A4-1DCF-481E-B5DE-AB15C935ED2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9" name="Group 268">
            <a:extLst>
              <a:ext uri="{FF2B5EF4-FFF2-40B4-BE49-F238E27FC236}">
                <a16:creationId xmlns:a16="http://schemas.microsoft.com/office/drawing/2014/main" id="{643C9FFB-DA6A-46A5-B81F-B26E41CA9DC9}"/>
              </a:ext>
            </a:extLst>
          </p:cNvPr>
          <p:cNvGrpSpPr/>
          <p:nvPr/>
        </p:nvGrpSpPr>
        <p:grpSpPr>
          <a:xfrm>
            <a:off x="5347257" y="3776501"/>
            <a:ext cx="558936" cy="517996"/>
            <a:chOff x="7154565" y="884953"/>
            <a:chExt cx="558936" cy="517996"/>
          </a:xfrm>
        </p:grpSpPr>
        <p:sp>
          <p:nvSpPr>
            <p:cNvPr id="270" name="Oval 269">
              <a:extLst>
                <a:ext uri="{FF2B5EF4-FFF2-40B4-BE49-F238E27FC236}">
                  <a16:creationId xmlns:a16="http://schemas.microsoft.com/office/drawing/2014/main" id="{9B54CB1E-2587-41A2-8E3F-E90362D9DE3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D612BD20-04F3-44FF-B924-AD236396859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06AECC8E-D698-4358-AF23-3DCE33F48E5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DDA1D9C2-A191-466E-B847-022C1027934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4" name="Group 273">
            <a:extLst>
              <a:ext uri="{FF2B5EF4-FFF2-40B4-BE49-F238E27FC236}">
                <a16:creationId xmlns:a16="http://schemas.microsoft.com/office/drawing/2014/main" id="{ED2C4317-8004-4FA3-876E-A03A8ED42A8D}"/>
              </a:ext>
            </a:extLst>
          </p:cNvPr>
          <p:cNvGrpSpPr/>
          <p:nvPr/>
        </p:nvGrpSpPr>
        <p:grpSpPr>
          <a:xfrm>
            <a:off x="5348973" y="4222730"/>
            <a:ext cx="558936" cy="517996"/>
            <a:chOff x="7154565" y="884953"/>
            <a:chExt cx="558936" cy="517996"/>
          </a:xfrm>
        </p:grpSpPr>
        <p:sp>
          <p:nvSpPr>
            <p:cNvPr id="275" name="Oval 274">
              <a:extLst>
                <a:ext uri="{FF2B5EF4-FFF2-40B4-BE49-F238E27FC236}">
                  <a16:creationId xmlns:a16="http://schemas.microsoft.com/office/drawing/2014/main" id="{65694F1A-F9FA-4D0E-B712-085AAE5C1D6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E91A4B0A-C668-4945-A589-897D6EF86E2A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D65044A6-67C2-4B99-8396-C6BA78FB8DD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id="{E334F744-C550-4D54-90F9-E0C45D72A89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9" name="Group 278">
            <a:extLst>
              <a:ext uri="{FF2B5EF4-FFF2-40B4-BE49-F238E27FC236}">
                <a16:creationId xmlns:a16="http://schemas.microsoft.com/office/drawing/2014/main" id="{669B3E3F-B2EA-4B29-98A5-DB6360CD65CB}"/>
              </a:ext>
            </a:extLst>
          </p:cNvPr>
          <p:cNvGrpSpPr/>
          <p:nvPr/>
        </p:nvGrpSpPr>
        <p:grpSpPr>
          <a:xfrm>
            <a:off x="5346740" y="4668846"/>
            <a:ext cx="558936" cy="517996"/>
            <a:chOff x="7154565" y="884953"/>
            <a:chExt cx="558936" cy="517996"/>
          </a:xfrm>
        </p:grpSpPr>
        <p:sp>
          <p:nvSpPr>
            <p:cNvPr id="280" name="Oval 279">
              <a:extLst>
                <a:ext uri="{FF2B5EF4-FFF2-40B4-BE49-F238E27FC236}">
                  <a16:creationId xmlns:a16="http://schemas.microsoft.com/office/drawing/2014/main" id="{A3DEF371-5B94-4B58-A5EE-E667DDD7040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4929EAD3-CF1F-4E13-AB6D-F1B50A51F2E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61498211-A31D-4BB0-8904-1DCBDA3F2A9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3" name="Straight Connector 282">
              <a:extLst>
                <a:ext uri="{FF2B5EF4-FFF2-40B4-BE49-F238E27FC236}">
                  <a16:creationId xmlns:a16="http://schemas.microsoft.com/office/drawing/2014/main" id="{B098AD9F-D643-415F-87B1-3104684D540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4" name="Group 283">
            <a:extLst>
              <a:ext uri="{FF2B5EF4-FFF2-40B4-BE49-F238E27FC236}">
                <a16:creationId xmlns:a16="http://schemas.microsoft.com/office/drawing/2014/main" id="{7285B533-C9E7-40F0-8DE0-C6C0F2BD5EA2}"/>
              </a:ext>
            </a:extLst>
          </p:cNvPr>
          <p:cNvGrpSpPr/>
          <p:nvPr/>
        </p:nvGrpSpPr>
        <p:grpSpPr>
          <a:xfrm>
            <a:off x="5346395" y="5116567"/>
            <a:ext cx="558936" cy="517996"/>
            <a:chOff x="7154565" y="884953"/>
            <a:chExt cx="558936" cy="517996"/>
          </a:xfrm>
        </p:grpSpPr>
        <p:sp>
          <p:nvSpPr>
            <p:cNvPr id="285" name="Oval 284">
              <a:extLst>
                <a:ext uri="{FF2B5EF4-FFF2-40B4-BE49-F238E27FC236}">
                  <a16:creationId xmlns:a16="http://schemas.microsoft.com/office/drawing/2014/main" id="{4474FBFF-5BA9-4B4C-8461-9CD041907B1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161F22AC-39F1-4241-A546-3254E6F8858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87" name="TextBox 286">
              <a:extLst>
                <a:ext uri="{FF2B5EF4-FFF2-40B4-BE49-F238E27FC236}">
                  <a16:creationId xmlns:a16="http://schemas.microsoft.com/office/drawing/2014/main" id="{ECC54372-B578-4B5A-98BE-1E92F98FEDF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8" name="Straight Connector 287">
              <a:extLst>
                <a:ext uri="{FF2B5EF4-FFF2-40B4-BE49-F238E27FC236}">
                  <a16:creationId xmlns:a16="http://schemas.microsoft.com/office/drawing/2014/main" id="{BD753E09-C871-491F-909D-90768240C8A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9" name="Group 288">
            <a:extLst>
              <a:ext uri="{FF2B5EF4-FFF2-40B4-BE49-F238E27FC236}">
                <a16:creationId xmlns:a16="http://schemas.microsoft.com/office/drawing/2014/main" id="{A45F78F0-EB88-45EC-9C24-794AADE76B97}"/>
              </a:ext>
            </a:extLst>
          </p:cNvPr>
          <p:cNvGrpSpPr/>
          <p:nvPr/>
        </p:nvGrpSpPr>
        <p:grpSpPr>
          <a:xfrm>
            <a:off x="5352733" y="1141147"/>
            <a:ext cx="446399" cy="428686"/>
            <a:chOff x="463698" y="934501"/>
            <a:chExt cx="446399" cy="428686"/>
          </a:xfrm>
        </p:grpSpPr>
        <p:sp>
          <p:nvSpPr>
            <p:cNvPr id="290" name="Oval 289">
              <a:extLst>
                <a:ext uri="{FF2B5EF4-FFF2-40B4-BE49-F238E27FC236}">
                  <a16:creationId xmlns:a16="http://schemas.microsoft.com/office/drawing/2014/main" id="{A6DF26B0-A9E8-4CBF-8962-B787D0DA3151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02B00CD0-AA21-47E6-A625-4BF6550D4E5D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DEA8EC6E-0496-47D8-8A55-981A56865175}"/>
              </a:ext>
            </a:extLst>
          </p:cNvPr>
          <p:cNvGrpSpPr/>
          <p:nvPr/>
        </p:nvGrpSpPr>
        <p:grpSpPr>
          <a:xfrm>
            <a:off x="4097920" y="1102909"/>
            <a:ext cx="591105" cy="470388"/>
            <a:chOff x="8024949" y="901783"/>
            <a:chExt cx="591105" cy="470388"/>
          </a:xfrm>
        </p:grpSpPr>
        <p:sp>
          <p:nvSpPr>
            <p:cNvPr id="293" name="Oval 292">
              <a:extLst>
                <a:ext uri="{FF2B5EF4-FFF2-40B4-BE49-F238E27FC236}">
                  <a16:creationId xmlns:a16="http://schemas.microsoft.com/office/drawing/2014/main" id="{BABFAE7F-F659-4339-885D-09A5B89A0212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4" name="TextBox 293">
              <a:extLst>
                <a:ext uri="{FF2B5EF4-FFF2-40B4-BE49-F238E27FC236}">
                  <a16:creationId xmlns:a16="http://schemas.microsoft.com/office/drawing/2014/main" id="{B4780992-C0B6-46A4-8C39-A5F74709FBEC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95" name="TextBox 294">
              <a:extLst>
                <a:ext uri="{FF2B5EF4-FFF2-40B4-BE49-F238E27FC236}">
                  <a16:creationId xmlns:a16="http://schemas.microsoft.com/office/drawing/2014/main" id="{F4F60DD8-71A3-4947-8435-1C6EF0662E02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6" name="Straight Connector 295">
              <a:extLst>
                <a:ext uri="{FF2B5EF4-FFF2-40B4-BE49-F238E27FC236}">
                  <a16:creationId xmlns:a16="http://schemas.microsoft.com/office/drawing/2014/main" id="{229B01FB-9C1A-42FC-BAB6-7E308CA5DC26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7" name="Group 296">
            <a:extLst>
              <a:ext uri="{FF2B5EF4-FFF2-40B4-BE49-F238E27FC236}">
                <a16:creationId xmlns:a16="http://schemas.microsoft.com/office/drawing/2014/main" id="{B09A4B07-E208-4F8B-A254-7D58673AA1E7}"/>
              </a:ext>
            </a:extLst>
          </p:cNvPr>
          <p:cNvGrpSpPr/>
          <p:nvPr/>
        </p:nvGrpSpPr>
        <p:grpSpPr>
          <a:xfrm>
            <a:off x="4098121" y="1546927"/>
            <a:ext cx="591105" cy="470388"/>
            <a:chOff x="8024949" y="901783"/>
            <a:chExt cx="591105" cy="470388"/>
          </a:xfrm>
        </p:grpSpPr>
        <p:sp>
          <p:nvSpPr>
            <p:cNvPr id="298" name="Oval 297">
              <a:extLst>
                <a:ext uri="{FF2B5EF4-FFF2-40B4-BE49-F238E27FC236}">
                  <a16:creationId xmlns:a16="http://schemas.microsoft.com/office/drawing/2014/main" id="{36FABEB3-6622-4048-9803-56E7D9A57AE0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9" name="TextBox 298">
              <a:extLst>
                <a:ext uri="{FF2B5EF4-FFF2-40B4-BE49-F238E27FC236}">
                  <a16:creationId xmlns:a16="http://schemas.microsoft.com/office/drawing/2014/main" id="{051AC60A-8106-4C02-9064-B261560803D3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00" name="TextBox 299">
              <a:extLst>
                <a:ext uri="{FF2B5EF4-FFF2-40B4-BE49-F238E27FC236}">
                  <a16:creationId xmlns:a16="http://schemas.microsoft.com/office/drawing/2014/main" id="{86634FEE-31C9-429D-A6FE-B3ED2E7FD4DB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1" name="Straight Connector 300">
              <a:extLst>
                <a:ext uri="{FF2B5EF4-FFF2-40B4-BE49-F238E27FC236}">
                  <a16:creationId xmlns:a16="http://schemas.microsoft.com/office/drawing/2014/main" id="{59320086-42E4-48B9-8CE6-8C898754744F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2" name="Group 301">
            <a:extLst>
              <a:ext uri="{FF2B5EF4-FFF2-40B4-BE49-F238E27FC236}">
                <a16:creationId xmlns:a16="http://schemas.microsoft.com/office/drawing/2014/main" id="{13C85B5E-A2C4-404E-8881-C7BE0C1F360E}"/>
              </a:ext>
            </a:extLst>
          </p:cNvPr>
          <p:cNvGrpSpPr/>
          <p:nvPr/>
        </p:nvGrpSpPr>
        <p:grpSpPr>
          <a:xfrm>
            <a:off x="4097486" y="1997230"/>
            <a:ext cx="591105" cy="470388"/>
            <a:chOff x="8024949" y="901783"/>
            <a:chExt cx="591105" cy="470388"/>
          </a:xfrm>
        </p:grpSpPr>
        <p:sp>
          <p:nvSpPr>
            <p:cNvPr id="303" name="Oval 302">
              <a:extLst>
                <a:ext uri="{FF2B5EF4-FFF2-40B4-BE49-F238E27FC236}">
                  <a16:creationId xmlns:a16="http://schemas.microsoft.com/office/drawing/2014/main" id="{5420A210-0208-49AB-B88B-8BC57190CCC8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4" name="TextBox 303">
              <a:extLst>
                <a:ext uri="{FF2B5EF4-FFF2-40B4-BE49-F238E27FC236}">
                  <a16:creationId xmlns:a16="http://schemas.microsoft.com/office/drawing/2014/main" id="{4A86EFBA-3EFE-49BD-8103-ED572829FB1A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9CD4641B-5F98-46F5-BCCF-A4B6DCE7336F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6" name="Straight Connector 305">
              <a:extLst>
                <a:ext uri="{FF2B5EF4-FFF2-40B4-BE49-F238E27FC236}">
                  <a16:creationId xmlns:a16="http://schemas.microsoft.com/office/drawing/2014/main" id="{02027D21-AC2A-421D-BB4A-50CE0D38C698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" name="Group 306">
            <a:extLst>
              <a:ext uri="{FF2B5EF4-FFF2-40B4-BE49-F238E27FC236}">
                <a16:creationId xmlns:a16="http://schemas.microsoft.com/office/drawing/2014/main" id="{DF09B150-70B7-42CD-8A0C-8A1038C33CEC}"/>
              </a:ext>
            </a:extLst>
          </p:cNvPr>
          <p:cNvGrpSpPr/>
          <p:nvPr/>
        </p:nvGrpSpPr>
        <p:grpSpPr>
          <a:xfrm>
            <a:off x="4097687" y="2446010"/>
            <a:ext cx="591105" cy="470388"/>
            <a:chOff x="8024949" y="901783"/>
            <a:chExt cx="591105" cy="470388"/>
          </a:xfrm>
        </p:grpSpPr>
        <p:sp>
          <p:nvSpPr>
            <p:cNvPr id="308" name="Oval 307">
              <a:extLst>
                <a:ext uri="{FF2B5EF4-FFF2-40B4-BE49-F238E27FC236}">
                  <a16:creationId xmlns:a16="http://schemas.microsoft.com/office/drawing/2014/main" id="{BF494389-0561-45D9-998E-2EF7DE19C0CE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9" name="TextBox 308">
              <a:extLst>
                <a:ext uri="{FF2B5EF4-FFF2-40B4-BE49-F238E27FC236}">
                  <a16:creationId xmlns:a16="http://schemas.microsoft.com/office/drawing/2014/main" id="{77665972-6D81-488E-83CC-593F9BE34123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D1F75728-8EE4-4E8A-8278-F0EDFA729227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C29305C9-A0D2-4D7E-A040-1E222239056F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2" name="Group 311">
            <a:extLst>
              <a:ext uri="{FF2B5EF4-FFF2-40B4-BE49-F238E27FC236}">
                <a16:creationId xmlns:a16="http://schemas.microsoft.com/office/drawing/2014/main" id="{C8201704-40E8-4A4F-BBB4-557DB844EE46}"/>
              </a:ext>
            </a:extLst>
          </p:cNvPr>
          <p:cNvGrpSpPr/>
          <p:nvPr/>
        </p:nvGrpSpPr>
        <p:grpSpPr>
          <a:xfrm>
            <a:off x="4101762" y="2890858"/>
            <a:ext cx="591105" cy="470388"/>
            <a:chOff x="8024949" y="901783"/>
            <a:chExt cx="591105" cy="470388"/>
          </a:xfrm>
        </p:grpSpPr>
        <p:sp>
          <p:nvSpPr>
            <p:cNvPr id="313" name="Oval 312">
              <a:extLst>
                <a:ext uri="{FF2B5EF4-FFF2-40B4-BE49-F238E27FC236}">
                  <a16:creationId xmlns:a16="http://schemas.microsoft.com/office/drawing/2014/main" id="{FFB4B78F-D9ED-47CC-BD1E-6B0669461634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4" name="TextBox 313">
              <a:extLst>
                <a:ext uri="{FF2B5EF4-FFF2-40B4-BE49-F238E27FC236}">
                  <a16:creationId xmlns:a16="http://schemas.microsoft.com/office/drawing/2014/main" id="{DAF2D901-A383-468E-AFDD-147AB1E2A4B6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15" name="TextBox 314">
              <a:extLst>
                <a:ext uri="{FF2B5EF4-FFF2-40B4-BE49-F238E27FC236}">
                  <a16:creationId xmlns:a16="http://schemas.microsoft.com/office/drawing/2014/main" id="{F0806DF5-F2D1-4E0A-BE96-F56864944EE3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6" name="Straight Connector 315">
              <a:extLst>
                <a:ext uri="{FF2B5EF4-FFF2-40B4-BE49-F238E27FC236}">
                  <a16:creationId xmlns:a16="http://schemas.microsoft.com/office/drawing/2014/main" id="{77091405-C43E-4853-B845-B37FCC5F2592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7" name="Group 316">
            <a:extLst>
              <a:ext uri="{FF2B5EF4-FFF2-40B4-BE49-F238E27FC236}">
                <a16:creationId xmlns:a16="http://schemas.microsoft.com/office/drawing/2014/main" id="{86774372-3CF0-43AD-8B21-BEFB4D3CBCA9}"/>
              </a:ext>
            </a:extLst>
          </p:cNvPr>
          <p:cNvGrpSpPr/>
          <p:nvPr/>
        </p:nvGrpSpPr>
        <p:grpSpPr>
          <a:xfrm>
            <a:off x="4098292" y="3338881"/>
            <a:ext cx="591105" cy="470388"/>
            <a:chOff x="8024949" y="901783"/>
            <a:chExt cx="591105" cy="470388"/>
          </a:xfrm>
        </p:grpSpPr>
        <p:sp>
          <p:nvSpPr>
            <p:cNvPr id="318" name="Oval 317">
              <a:extLst>
                <a:ext uri="{FF2B5EF4-FFF2-40B4-BE49-F238E27FC236}">
                  <a16:creationId xmlns:a16="http://schemas.microsoft.com/office/drawing/2014/main" id="{2CC5D0B6-12A0-4B36-9833-54945C355275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33202B66-CEB1-4AE7-A87D-8A66BCBF5487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15E96AD5-422D-4302-B5CE-02665A0196B1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21" name="Straight Connector 320">
              <a:extLst>
                <a:ext uri="{FF2B5EF4-FFF2-40B4-BE49-F238E27FC236}">
                  <a16:creationId xmlns:a16="http://schemas.microsoft.com/office/drawing/2014/main" id="{95B8A54F-6302-429B-801D-14F226880743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2" name="Group 321">
            <a:extLst>
              <a:ext uri="{FF2B5EF4-FFF2-40B4-BE49-F238E27FC236}">
                <a16:creationId xmlns:a16="http://schemas.microsoft.com/office/drawing/2014/main" id="{22BBEA2F-4076-420B-87B7-A9A4A1CC3C3A}"/>
              </a:ext>
            </a:extLst>
          </p:cNvPr>
          <p:cNvGrpSpPr/>
          <p:nvPr/>
        </p:nvGrpSpPr>
        <p:grpSpPr>
          <a:xfrm>
            <a:off x="4098493" y="3782899"/>
            <a:ext cx="591105" cy="470388"/>
            <a:chOff x="8024949" y="901783"/>
            <a:chExt cx="591105" cy="470388"/>
          </a:xfrm>
        </p:grpSpPr>
        <p:sp>
          <p:nvSpPr>
            <p:cNvPr id="323" name="Oval 322">
              <a:extLst>
                <a:ext uri="{FF2B5EF4-FFF2-40B4-BE49-F238E27FC236}">
                  <a16:creationId xmlns:a16="http://schemas.microsoft.com/office/drawing/2014/main" id="{1B294255-3373-4AB7-A078-BD7C91350B28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4" name="TextBox 323">
              <a:extLst>
                <a:ext uri="{FF2B5EF4-FFF2-40B4-BE49-F238E27FC236}">
                  <a16:creationId xmlns:a16="http://schemas.microsoft.com/office/drawing/2014/main" id="{6843C248-B4BF-4D9C-85D5-7A84CDEE03EE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25" name="TextBox 324">
              <a:extLst>
                <a:ext uri="{FF2B5EF4-FFF2-40B4-BE49-F238E27FC236}">
                  <a16:creationId xmlns:a16="http://schemas.microsoft.com/office/drawing/2014/main" id="{9B998052-8CFF-4741-A384-557EF0D1036F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26" name="Straight Connector 325">
              <a:extLst>
                <a:ext uri="{FF2B5EF4-FFF2-40B4-BE49-F238E27FC236}">
                  <a16:creationId xmlns:a16="http://schemas.microsoft.com/office/drawing/2014/main" id="{8E64AAB7-77B2-431D-924E-7357835B7DE6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7" name="Group 326">
            <a:extLst>
              <a:ext uri="{FF2B5EF4-FFF2-40B4-BE49-F238E27FC236}">
                <a16:creationId xmlns:a16="http://schemas.microsoft.com/office/drawing/2014/main" id="{7D0A3FF3-E45C-4F5E-A86D-D2D65738A0C0}"/>
              </a:ext>
            </a:extLst>
          </p:cNvPr>
          <p:cNvGrpSpPr/>
          <p:nvPr/>
        </p:nvGrpSpPr>
        <p:grpSpPr>
          <a:xfrm>
            <a:off x="4097858" y="4233202"/>
            <a:ext cx="591105" cy="470388"/>
            <a:chOff x="8024949" y="901783"/>
            <a:chExt cx="591105" cy="470388"/>
          </a:xfrm>
        </p:grpSpPr>
        <p:sp>
          <p:nvSpPr>
            <p:cNvPr id="328" name="Oval 327">
              <a:extLst>
                <a:ext uri="{FF2B5EF4-FFF2-40B4-BE49-F238E27FC236}">
                  <a16:creationId xmlns:a16="http://schemas.microsoft.com/office/drawing/2014/main" id="{387E2A7F-92E9-4BCF-AD5B-86947002443B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9" name="TextBox 328">
              <a:extLst>
                <a:ext uri="{FF2B5EF4-FFF2-40B4-BE49-F238E27FC236}">
                  <a16:creationId xmlns:a16="http://schemas.microsoft.com/office/drawing/2014/main" id="{90BF483B-3198-4D9F-8D93-C0A7400E781F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30" name="TextBox 329">
              <a:extLst>
                <a:ext uri="{FF2B5EF4-FFF2-40B4-BE49-F238E27FC236}">
                  <a16:creationId xmlns:a16="http://schemas.microsoft.com/office/drawing/2014/main" id="{B4E4796E-174E-4000-A7C2-D2A87801ED40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1" name="Straight Connector 330">
              <a:extLst>
                <a:ext uri="{FF2B5EF4-FFF2-40B4-BE49-F238E27FC236}">
                  <a16:creationId xmlns:a16="http://schemas.microsoft.com/office/drawing/2014/main" id="{92E14EDD-CED4-4C0C-8EC0-C5C72C87AFFF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A5397983-43EC-47CB-9EB7-E58901320E16}"/>
              </a:ext>
            </a:extLst>
          </p:cNvPr>
          <p:cNvGrpSpPr/>
          <p:nvPr/>
        </p:nvGrpSpPr>
        <p:grpSpPr>
          <a:xfrm>
            <a:off x="4098059" y="4681982"/>
            <a:ext cx="591105" cy="470388"/>
            <a:chOff x="8024949" y="901783"/>
            <a:chExt cx="591105" cy="470388"/>
          </a:xfrm>
        </p:grpSpPr>
        <p:sp>
          <p:nvSpPr>
            <p:cNvPr id="333" name="Oval 332">
              <a:extLst>
                <a:ext uri="{FF2B5EF4-FFF2-40B4-BE49-F238E27FC236}">
                  <a16:creationId xmlns:a16="http://schemas.microsoft.com/office/drawing/2014/main" id="{281A5B0A-09E6-4A86-979A-C34C5B12CCE9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F8676988-8303-47B7-9648-DBE2B92B4772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35" name="TextBox 334">
              <a:extLst>
                <a:ext uri="{FF2B5EF4-FFF2-40B4-BE49-F238E27FC236}">
                  <a16:creationId xmlns:a16="http://schemas.microsoft.com/office/drawing/2014/main" id="{73B10E18-A1AC-4003-A84F-B682BF72E581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6" name="Straight Connector 335">
              <a:extLst>
                <a:ext uri="{FF2B5EF4-FFF2-40B4-BE49-F238E27FC236}">
                  <a16:creationId xmlns:a16="http://schemas.microsoft.com/office/drawing/2014/main" id="{339E6317-5B1B-47FC-91F7-E26BE3D9D3AA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7" name="Group 336">
            <a:extLst>
              <a:ext uri="{FF2B5EF4-FFF2-40B4-BE49-F238E27FC236}">
                <a16:creationId xmlns:a16="http://schemas.microsoft.com/office/drawing/2014/main" id="{F23FEDD2-3E26-4881-A59C-3A87CAE8C4D9}"/>
              </a:ext>
            </a:extLst>
          </p:cNvPr>
          <p:cNvGrpSpPr/>
          <p:nvPr/>
        </p:nvGrpSpPr>
        <p:grpSpPr>
          <a:xfrm>
            <a:off x="4099276" y="5126830"/>
            <a:ext cx="591105" cy="470388"/>
            <a:chOff x="8024949" y="901783"/>
            <a:chExt cx="591105" cy="470388"/>
          </a:xfrm>
        </p:grpSpPr>
        <p:sp>
          <p:nvSpPr>
            <p:cNvPr id="338" name="Oval 337">
              <a:extLst>
                <a:ext uri="{FF2B5EF4-FFF2-40B4-BE49-F238E27FC236}">
                  <a16:creationId xmlns:a16="http://schemas.microsoft.com/office/drawing/2014/main" id="{501A7603-8E02-4045-950C-A08B4CB2A19C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9" name="TextBox 338">
              <a:extLst>
                <a:ext uri="{FF2B5EF4-FFF2-40B4-BE49-F238E27FC236}">
                  <a16:creationId xmlns:a16="http://schemas.microsoft.com/office/drawing/2014/main" id="{E20F4535-4C76-4001-ABCC-4C3433F11567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40" name="TextBox 339">
              <a:extLst>
                <a:ext uri="{FF2B5EF4-FFF2-40B4-BE49-F238E27FC236}">
                  <a16:creationId xmlns:a16="http://schemas.microsoft.com/office/drawing/2014/main" id="{1CCC5370-50BC-45D7-B0EA-311E12FA346E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41" name="Straight Connector 340">
              <a:extLst>
                <a:ext uri="{FF2B5EF4-FFF2-40B4-BE49-F238E27FC236}">
                  <a16:creationId xmlns:a16="http://schemas.microsoft.com/office/drawing/2014/main" id="{FAE6715F-7460-4E24-B089-125F1A45BD46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2" name="Group 341">
            <a:extLst>
              <a:ext uri="{FF2B5EF4-FFF2-40B4-BE49-F238E27FC236}">
                <a16:creationId xmlns:a16="http://schemas.microsoft.com/office/drawing/2014/main" id="{B78189FD-C844-4E5C-AD9F-6141FF5DB6CE}"/>
              </a:ext>
            </a:extLst>
          </p:cNvPr>
          <p:cNvGrpSpPr/>
          <p:nvPr/>
        </p:nvGrpSpPr>
        <p:grpSpPr>
          <a:xfrm>
            <a:off x="4118093" y="1087691"/>
            <a:ext cx="558936" cy="517996"/>
            <a:chOff x="7154565" y="884953"/>
            <a:chExt cx="558936" cy="517996"/>
          </a:xfrm>
        </p:grpSpPr>
        <p:sp>
          <p:nvSpPr>
            <p:cNvPr id="343" name="Oval 342">
              <a:extLst>
                <a:ext uri="{FF2B5EF4-FFF2-40B4-BE49-F238E27FC236}">
                  <a16:creationId xmlns:a16="http://schemas.microsoft.com/office/drawing/2014/main" id="{C19EBCC6-4049-4130-865B-6B035C6E0A5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4" name="TextBox 343">
              <a:extLst>
                <a:ext uri="{FF2B5EF4-FFF2-40B4-BE49-F238E27FC236}">
                  <a16:creationId xmlns:a16="http://schemas.microsoft.com/office/drawing/2014/main" id="{C43AA0D0-79C2-47E2-BBF1-8FF922EC71B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45" name="TextBox 344">
              <a:extLst>
                <a:ext uri="{FF2B5EF4-FFF2-40B4-BE49-F238E27FC236}">
                  <a16:creationId xmlns:a16="http://schemas.microsoft.com/office/drawing/2014/main" id="{22C2F668-CD36-480D-BA47-559758BB5D1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46" name="Straight Connector 345">
              <a:extLst>
                <a:ext uri="{FF2B5EF4-FFF2-40B4-BE49-F238E27FC236}">
                  <a16:creationId xmlns:a16="http://schemas.microsoft.com/office/drawing/2014/main" id="{09A2C77A-115C-4070-9816-47CD8220334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2" name="Group 401">
            <a:extLst>
              <a:ext uri="{FF2B5EF4-FFF2-40B4-BE49-F238E27FC236}">
                <a16:creationId xmlns:a16="http://schemas.microsoft.com/office/drawing/2014/main" id="{8DD483E8-E0DE-4A23-B0B3-87BA737F3A38}"/>
              </a:ext>
            </a:extLst>
          </p:cNvPr>
          <p:cNvGrpSpPr/>
          <p:nvPr/>
        </p:nvGrpSpPr>
        <p:grpSpPr>
          <a:xfrm>
            <a:off x="4709304" y="1100739"/>
            <a:ext cx="591105" cy="470388"/>
            <a:chOff x="8024949" y="901783"/>
            <a:chExt cx="591105" cy="470388"/>
          </a:xfrm>
        </p:grpSpPr>
        <p:sp>
          <p:nvSpPr>
            <p:cNvPr id="403" name="Oval 402">
              <a:extLst>
                <a:ext uri="{FF2B5EF4-FFF2-40B4-BE49-F238E27FC236}">
                  <a16:creationId xmlns:a16="http://schemas.microsoft.com/office/drawing/2014/main" id="{0A8B9F1F-4652-4CA0-9D3E-6D3D3A2BC764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4" name="TextBox 403">
              <a:extLst>
                <a:ext uri="{FF2B5EF4-FFF2-40B4-BE49-F238E27FC236}">
                  <a16:creationId xmlns:a16="http://schemas.microsoft.com/office/drawing/2014/main" id="{DD618329-418D-4161-9641-F1838D24F31D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405" name="TextBox 404">
              <a:extLst>
                <a:ext uri="{FF2B5EF4-FFF2-40B4-BE49-F238E27FC236}">
                  <a16:creationId xmlns:a16="http://schemas.microsoft.com/office/drawing/2014/main" id="{CF3D868B-AD4C-4040-9284-215F71EC70C8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06" name="Straight Connector 405">
              <a:extLst>
                <a:ext uri="{FF2B5EF4-FFF2-40B4-BE49-F238E27FC236}">
                  <a16:creationId xmlns:a16="http://schemas.microsoft.com/office/drawing/2014/main" id="{F03ADC14-25B2-4958-B527-C5FC86E3EF9E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7" name="Group 406">
            <a:extLst>
              <a:ext uri="{FF2B5EF4-FFF2-40B4-BE49-F238E27FC236}">
                <a16:creationId xmlns:a16="http://schemas.microsoft.com/office/drawing/2014/main" id="{3A2B3278-FF5A-46EC-A96B-006DD6AEFE13}"/>
              </a:ext>
            </a:extLst>
          </p:cNvPr>
          <p:cNvGrpSpPr/>
          <p:nvPr/>
        </p:nvGrpSpPr>
        <p:grpSpPr>
          <a:xfrm>
            <a:off x="4709505" y="1544757"/>
            <a:ext cx="591105" cy="470388"/>
            <a:chOff x="8024949" y="901783"/>
            <a:chExt cx="591105" cy="470388"/>
          </a:xfrm>
        </p:grpSpPr>
        <p:sp>
          <p:nvSpPr>
            <p:cNvPr id="408" name="Oval 407">
              <a:extLst>
                <a:ext uri="{FF2B5EF4-FFF2-40B4-BE49-F238E27FC236}">
                  <a16:creationId xmlns:a16="http://schemas.microsoft.com/office/drawing/2014/main" id="{47C8652C-F1F8-487E-B4D8-9A13FE965FDA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9" name="TextBox 408">
              <a:extLst>
                <a:ext uri="{FF2B5EF4-FFF2-40B4-BE49-F238E27FC236}">
                  <a16:creationId xmlns:a16="http://schemas.microsoft.com/office/drawing/2014/main" id="{21645849-EA91-4082-9F24-7F3EA20C9728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410" name="TextBox 409">
              <a:extLst>
                <a:ext uri="{FF2B5EF4-FFF2-40B4-BE49-F238E27FC236}">
                  <a16:creationId xmlns:a16="http://schemas.microsoft.com/office/drawing/2014/main" id="{911C5EF7-BD52-4481-80F4-EE19684D37DB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11" name="Straight Connector 410">
              <a:extLst>
                <a:ext uri="{FF2B5EF4-FFF2-40B4-BE49-F238E27FC236}">
                  <a16:creationId xmlns:a16="http://schemas.microsoft.com/office/drawing/2014/main" id="{1453B63A-4F71-4AAE-8005-9CACB187E5A6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2" name="Group 411">
            <a:extLst>
              <a:ext uri="{FF2B5EF4-FFF2-40B4-BE49-F238E27FC236}">
                <a16:creationId xmlns:a16="http://schemas.microsoft.com/office/drawing/2014/main" id="{ACDC5326-9F35-4795-8EBE-2E25F43E9749}"/>
              </a:ext>
            </a:extLst>
          </p:cNvPr>
          <p:cNvGrpSpPr/>
          <p:nvPr/>
        </p:nvGrpSpPr>
        <p:grpSpPr>
          <a:xfrm>
            <a:off x="4708870" y="1995060"/>
            <a:ext cx="591105" cy="470388"/>
            <a:chOff x="8024949" y="901783"/>
            <a:chExt cx="591105" cy="470388"/>
          </a:xfrm>
        </p:grpSpPr>
        <p:sp>
          <p:nvSpPr>
            <p:cNvPr id="413" name="Oval 412">
              <a:extLst>
                <a:ext uri="{FF2B5EF4-FFF2-40B4-BE49-F238E27FC236}">
                  <a16:creationId xmlns:a16="http://schemas.microsoft.com/office/drawing/2014/main" id="{113081F7-D2EB-417A-B8BD-673980DFF52E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4" name="TextBox 413">
              <a:extLst>
                <a:ext uri="{FF2B5EF4-FFF2-40B4-BE49-F238E27FC236}">
                  <a16:creationId xmlns:a16="http://schemas.microsoft.com/office/drawing/2014/main" id="{EE5FD61C-4613-44D4-B066-607E79006018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415" name="TextBox 414">
              <a:extLst>
                <a:ext uri="{FF2B5EF4-FFF2-40B4-BE49-F238E27FC236}">
                  <a16:creationId xmlns:a16="http://schemas.microsoft.com/office/drawing/2014/main" id="{624088BC-150D-42C5-863C-3D43A9AA1904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16" name="Straight Connector 415">
              <a:extLst>
                <a:ext uri="{FF2B5EF4-FFF2-40B4-BE49-F238E27FC236}">
                  <a16:creationId xmlns:a16="http://schemas.microsoft.com/office/drawing/2014/main" id="{5435475A-2B45-48E1-9BA1-7328F387893B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7" name="Group 416">
            <a:extLst>
              <a:ext uri="{FF2B5EF4-FFF2-40B4-BE49-F238E27FC236}">
                <a16:creationId xmlns:a16="http://schemas.microsoft.com/office/drawing/2014/main" id="{D856B5A3-573A-4740-A33E-AC81B7AEBE8B}"/>
              </a:ext>
            </a:extLst>
          </p:cNvPr>
          <p:cNvGrpSpPr/>
          <p:nvPr/>
        </p:nvGrpSpPr>
        <p:grpSpPr>
          <a:xfrm>
            <a:off x="4709071" y="2443840"/>
            <a:ext cx="591105" cy="470388"/>
            <a:chOff x="8024949" y="901783"/>
            <a:chExt cx="591105" cy="470388"/>
          </a:xfrm>
        </p:grpSpPr>
        <p:sp>
          <p:nvSpPr>
            <p:cNvPr id="418" name="Oval 417">
              <a:extLst>
                <a:ext uri="{FF2B5EF4-FFF2-40B4-BE49-F238E27FC236}">
                  <a16:creationId xmlns:a16="http://schemas.microsoft.com/office/drawing/2014/main" id="{D77117B4-ED2A-4FE6-8926-82A63A71C10F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9" name="TextBox 418">
              <a:extLst>
                <a:ext uri="{FF2B5EF4-FFF2-40B4-BE49-F238E27FC236}">
                  <a16:creationId xmlns:a16="http://schemas.microsoft.com/office/drawing/2014/main" id="{502728F1-A9DF-443A-AB31-AA13D5705E95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420" name="TextBox 419">
              <a:extLst>
                <a:ext uri="{FF2B5EF4-FFF2-40B4-BE49-F238E27FC236}">
                  <a16:creationId xmlns:a16="http://schemas.microsoft.com/office/drawing/2014/main" id="{C7D07C78-7C35-48BB-9C36-87F47E92D92D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21" name="Straight Connector 420">
              <a:extLst>
                <a:ext uri="{FF2B5EF4-FFF2-40B4-BE49-F238E27FC236}">
                  <a16:creationId xmlns:a16="http://schemas.microsoft.com/office/drawing/2014/main" id="{6793922E-CD1A-4872-9EC3-B02316170925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2" name="Group 421">
            <a:extLst>
              <a:ext uri="{FF2B5EF4-FFF2-40B4-BE49-F238E27FC236}">
                <a16:creationId xmlns:a16="http://schemas.microsoft.com/office/drawing/2014/main" id="{87D99523-E323-470B-B198-C46DC64047BA}"/>
              </a:ext>
            </a:extLst>
          </p:cNvPr>
          <p:cNvGrpSpPr/>
          <p:nvPr/>
        </p:nvGrpSpPr>
        <p:grpSpPr>
          <a:xfrm>
            <a:off x="4713146" y="2888688"/>
            <a:ext cx="591105" cy="470388"/>
            <a:chOff x="8024949" y="901783"/>
            <a:chExt cx="591105" cy="470388"/>
          </a:xfrm>
        </p:grpSpPr>
        <p:sp>
          <p:nvSpPr>
            <p:cNvPr id="423" name="Oval 422">
              <a:extLst>
                <a:ext uri="{FF2B5EF4-FFF2-40B4-BE49-F238E27FC236}">
                  <a16:creationId xmlns:a16="http://schemas.microsoft.com/office/drawing/2014/main" id="{1A54140A-E137-4DD7-90A3-8CD97B3D5198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4" name="TextBox 423">
              <a:extLst>
                <a:ext uri="{FF2B5EF4-FFF2-40B4-BE49-F238E27FC236}">
                  <a16:creationId xmlns:a16="http://schemas.microsoft.com/office/drawing/2014/main" id="{29E95DB5-B664-4402-98A6-F0E50C1D6B02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425" name="TextBox 424">
              <a:extLst>
                <a:ext uri="{FF2B5EF4-FFF2-40B4-BE49-F238E27FC236}">
                  <a16:creationId xmlns:a16="http://schemas.microsoft.com/office/drawing/2014/main" id="{8629E9CD-2E31-4B65-B6E9-A6FC875CACCE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26" name="Straight Connector 425">
              <a:extLst>
                <a:ext uri="{FF2B5EF4-FFF2-40B4-BE49-F238E27FC236}">
                  <a16:creationId xmlns:a16="http://schemas.microsoft.com/office/drawing/2014/main" id="{1ACCB9F7-47BF-4965-B252-A9141E2631AC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7" name="Group 426">
            <a:extLst>
              <a:ext uri="{FF2B5EF4-FFF2-40B4-BE49-F238E27FC236}">
                <a16:creationId xmlns:a16="http://schemas.microsoft.com/office/drawing/2014/main" id="{B3B8FB2B-7AAF-4CA0-A918-84F636C24790}"/>
              </a:ext>
            </a:extLst>
          </p:cNvPr>
          <p:cNvGrpSpPr/>
          <p:nvPr/>
        </p:nvGrpSpPr>
        <p:grpSpPr>
          <a:xfrm>
            <a:off x="4709676" y="3336711"/>
            <a:ext cx="591105" cy="470388"/>
            <a:chOff x="8024949" y="901783"/>
            <a:chExt cx="591105" cy="470388"/>
          </a:xfrm>
        </p:grpSpPr>
        <p:sp>
          <p:nvSpPr>
            <p:cNvPr id="428" name="Oval 427">
              <a:extLst>
                <a:ext uri="{FF2B5EF4-FFF2-40B4-BE49-F238E27FC236}">
                  <a16:creationId xmlns:a16="http://schemas.microsoft.com/office/drawing/2014/main" id="{49A340AE-0CFE-442C-AD16-BF977706DFC2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9" name="TextBox 428">
              <a:extLst>
                <a:ext uri="{FF2B5EF4-FFF2-40B4-BE49-F238E27FC236}">
                  <a16:creationId xmlns:a16="http://schemas.microsoft.com/office/drawing/2014/main" id="{AD467584-349C-4360-8C53-A733808C7FA7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430" name="TextBox 429">
              <a:extLst>
                <a:ext uri="{FF2B5EF4-FFF2-40B4-BE49-F238E27FC236}">
                  <a16:creationId xmlns:a16="http://schemas.microsoft.com/office/drawing/2014/main" id="{CFD0AFCE-EF21-43A4-8423-17B71D625FCA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31" name="Straight Connector 430">
              <a:extLst>
                <a:ext uri="{FF2B5EF4-FFF2-40B4-BE49-F238E27FC236}">
                  <a16:creationId xmlns:a16="http://schemas.microsoft.com/office/drawing/2014/main" id="{D81F9D37-F1D5-4173-A77E-50B2B35ABB6A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2" name="Group 431">
            <a:extLst>
              <a:ext uri="{FF2B5EF4-FFF2-40B4-BE49-F238E27FC236}">
                <a16:creationId xmlns:a16="http://schemas.microsoft.com/office/drawing/2014/main" id="{6E6C8C02-EDBD-49AB-862B-BA459A7DED0F}"/>
              </a:ext>
            </a:extLst>
          </p:cNvPr>
          <p:cNvGrpSpPr/>
          <p:nvPr/>
        </p:nvGrpSpPr>
        <p:grpSpPr>
          <a:xfrm>
            <a:off x="4709877" y="3780729"/>
            <a:ext cx="591105" cy="470388"/>
            <a:chOff x="8024949" y="901783"/>
            <a:chExt cx="591105" cy="470388"/>
          </a:xfrm>
        </p:grpSpPr>
        <p:sp>
          <p:nvSpPr>
            <p:cNvPr id="433" name="Oval 432">
              <a:extLst>
                <a:ext uri="{FF2B5EF4-FFF2-40B4-BE49-F238E27FC236}">
                  <a16:creationId xmlns:a16="http://schemas.microsoft.com/office/drawing/2014/main" id="{259C1077-E388-4AFB-8B13-0BEFC771217A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4" name="TextBox 433">
              <a:extLst>
                <a:ext uri="{FF2B5EF4-FFF2-40B4-BE49-F238E27FC236}">
                  <a16:creationId xmlns:a16="http://schemas.microsoft.com/office/drawing/2014/main" id="{EFE2E866-6F55-473C-906E-2B69F9CDE839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435" name="TextBox 434">
              <a:extLst>
                <a:ext uri="{FF2B5EF4-FFF2-40B4-BE49-F238E27FC236}">
                  <a16:creationId xmlns:a16="http://schemas.microsoft.com/office/drawing/2014/main" id="{D9411BE2-EBBA-4A87-9AE1-6AFED7A70721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36" name="Straight Connector 435">
              <a:extLst>
                <a:ext uri="{FF2B5EF4-FFF2-40B4-BE49-F238E27FC236}">
                  <a16:creationId xmlns:a16="http://schemas.microsoft.com/office/drawing/2014/main" id="{4CA7376D-12C4-4E43-BAFB-9AD8B1575326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7" name="Group 436">
            <a:extLst>
              <a:ext uri="{FF2B5EF4-FFF2-40B4-BE49-F238E27FC236}">
                <a16:creationId xmlns:a16="http://schemas.microsoft.com/office/drawing/2014/main" id="{F7170805-F7D3-4EB5-90CA-30147A889375}"/>
              </a:ext>
            </a:extLst>
          </p:cNvPr>
          <p:cNvGrpSpPr/>
          <p:nvPr/>
        </p:nvGrpSpPr>
        <p:grpSpPr>
          <a:xfrm>
            <a:off x="4709242" y="4231032"/>
            <a:ext cx="591105" cy="470388"/>
            <a:chOff x="8024949" y="901783"/>
            <a:chExt cx="591105" cy="470388"/>
          </a:xfrm>
        </p:grpSpPr>
        <p:sp>
          <p:nvSpPr>
            <p:cNvPr id="438" name="Oval 437">
              <a:extLst>
                <a:ext uri="{FF2B5EF4-FFF2-40B4-BE49-F238E27FC236}">
                  <a16:creationId xmlns:a16="http://schemas.microsoft.com/office/drawing/2014/main" id="{66FA0377-4FCC-4ED6-8A29-074ED4D66309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9" name="TextBox 438">
              <a:extLst>
                <a:ext uri="{FF2B5EF4-FFF2-40B4-BE49-F238E27FC236}">
                  <a16:creationId xmlns:a16="http://schemas.microsoft.com/office/drawing/2014/main" id="{F3D420C2-2521-4D88-B4F6-A41ABE98646F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440" name="TextBox 439">
              <a:extLst>
                <a:ext uri="{FF2B5EF4-FFF2-40B4-BE49-F238E27FC236}">
                  <a16:creationId xmlns:a16="http://schemas.microsoft.com/office/drawing/2014/main" id="{681578C1-C011-42DD-B3A4-87B135B43FD1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41" name="Straight Connector 440">
              <a:extLst>
                <a:ext uri="{FF2B5EF4-FFF2-40B4-BE49-F238E27FC236}">
                  <a16:creationId xmlns:a16="http://schemas.microsoft.com/office/drawing/2014/main" id="{8153C0AF-BEC7-4D41-9BCB-0B3E3BA4E01E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2" name="Group 441">
            <a:extLst>
              <a:ext uri="{FF2B5EF4-FFF2-40B4-BE49-F238E27FC236}">
                <a16:creationId xmlns:a16="http://schemas.microsoft.com/office/drawing/2014/main" id="{402907D3-AC23-493D-9B48-07FEE7A7EDD3}"/>
              </a:ext>
            </a:extLst>
          </p:cNvPr>
          <p:cNvGrpSpPr/>
          <p:nvPr/>
        </p:nvGrpSpPr>
        <p:grpSpPr>
          <a:xfrm>
            <a:off x="4709443" y="4679812"/>
            <a:ext cx="591105" cy="470388"/>
            <a:chOff x="8024949" y="901783"/>
            <a:chExt cx="591105" cy="470388"/>
          </a:xfrm>
        </p:grpSpPr>
        <p:sp>
          <p:nvSpPr>
            <p:cNvPr id="443" name="Oval 442">
              <a:extLst>
                <a:ext uri="{FF2B5EF4-FFF2-40B4-BE49-F238E27FC236}">
                  <a16:creationId xmlns:a16="http://schemas.microsoft.com/office/drawing/2014/main" id="{FD0EE47D-31A8-4D5C-8781-BE436CB27A15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4" name="TextBox 443">
              <a:extLst>
                <a:ext uri="{FF2B5EF4-FFF2-40B4-BE49-F238E27FC236}">
                  <a16:creationId xmlns:a16="http://schemas.microsoft.com/office/drawing/2014/main" id="{73E267F3-08D4-4A71-954C-6B3939B29EF6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445" name="TextBox 444">
              <a:extLst>
                <a:ext uri="{FF2B5EF4-FFF2-40B4-BE49-F238E27FC236}">
                  <a16:creationId xmlns:a16="http://schemas.microsoft.com/office/drawing/2014/main" id="{42DA5A08-9E80-4B89-A17A-5ADF9856123B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46" name="Straight Connector 445">
              <a:extLst>
                <a:ext uri="{FF2B5EF4-FFF2-40B4-BE49-F238E27FC236}">
                  <a16:creationId xmlns:a16="http://schemas.microsoft.com/office/drawing/2014/main" id="{6AFF10B5-48F1-425B-990B-4749635E1E34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7" name="Group 446">
            <a:extLst>
              <a:ext uri="{FF2B5EF4-FFF2-40B4-BE49-F238E27FC236}">
                <a16:creationId xmlns:a16="http://schemas.microsoft.com/office/drawing/2014/main" id="{A272E06E-82CD-4972-B6B1-02CCF98A94A4}"/>
              </a:ext>
            </a:extLst>
          </p:cNvPr>
          <p:cNvGrpSpPr/>
          <p:nvPr/>
        </p:nvGrpSpPr>
        <p:grpSpPr>
          <a:xfrm>
            <a:off x="4710660" y="5124660"/>
            <a:ext cx="591105" cy="470388"/>
            <a:chOff x="8024949" y="901783"/>
            <a:chExt cx="591105" cy="470388"/>
          </a:xfrm>
        </p:grpSpPr>
        <p:sp>
          <p:nvSpPr>
            <p:cNvPr id="448" name="Oval 447">
              <a:extLst>
                <a:ext uri="{FF2B5EF4-FFF2-40B4-BE49-F238E27FC236}">
                  <a16:creationId xmlns:a16="http://schemas.microsoft.com/office/drawing/2014/main" id="{68564E99-0397-4A73-9B5A-BDD620B41CB0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9" name="TextBox 448">
              <a:extLst>
                <a:ext uri="{FF2B5EF4-FFF2-40B4-BE49-F238E27FC236}">
                  <a16:creationId xmlns:a16="http://schemas.microsoft.com/office/drawing/2014/main" id="{3CAFA0B2-F6B9-41EB-B85F-30B213DE41BD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450" name="TextBox 449">
              <a:extLst>
                <a:ext uri="{FF2B5EF4-FFF2-40B4-BE49-F238E27FC236}">
                  <a16:creationId xmlns:a16="http://schemas.microsoft.com/office/drawing/2014/main" id="{096ACA38-8B1E-48A7-A917-999EF3C412EC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51" name="Straight Connector 450">
              <a:extLst>
                <a:ext uri="{FF2B5EF4-FFF2-40B4-BE49-F238E27FC236}">
                  <a16:creationId xmlns:a16="http://schemas.microsoft.com/office/drawing/2014/main" id="{D495B094-AEFC-41A1-A0FC-D3659B432BF4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2" name="Group 451">
            <a:extLst>
              <a:ext uri="{FF2B5EF4-FFF2-40B4-BE49-F238E27FC236}">
                <a16:creationId xmlns:a16="http://schemas.microsoft.com/office/drawing/2014/main" id="{02F17A4A-48A6-4E39-A729-7EEF4C655903}"/>
              </a:ext>
            </a:extLst>
          </p:cNvPr>
          <p:cNvGrpSpPr/>
          <p:nvPr/>
        </p:nvGrpSpPr>
        <p:grpSpPr>
          <a:xfrm>
            <a:off x="4735963" y="1084793"/>
            <a:ext cx="558936" cy="517996"/>
            <a:chOff x="7154565" y="884953"/>
            <a:chExt cx="558936" cy="517996"/>
          </a:xfrm>
        </p:grpSpPr>
        <p:sp>
          <p:nvSpPr>
            <p:cNvPr id="453" name="Oval 452">
              <a:extLst>
                <a:ext uri="{FF2B5EF4-FFF2-40B4-BE49-F238E27FC236}">
                  <a16:creationId xmlns:a16="http://schemas.microsoft.com/office/drawing/2014/main" id="{184F010C-2969-4E5A-B642-5B535C7463D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4" name="TextBox 453">
              <a:extLst>
                <a:ext uri="{FF2B5EF4-FFF2-40B4-BE49-F238E27FC236}">
                  <a16:creationId xmlns:a16="http://schemas.microsoft.com/office/drawing/2014/main" id="{240DCAB8-CE08-4313-94E7-B7BB4B2485E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55" name="TextBox 454">
              <a:extLst>
                <a:ext uri="{FF2B5EF4-FFF2-40B4-BE49-F238E27FC236}">
                  <a16:creationId xmlns:a16="http://schemas.microsoft.com/office/drawing/2014/main" id="{18A74865-1732-4474-8D34-6E3E93C3089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56" name="Straight Connector 455">
              <a:extLst>
                <a:ext uri="{FF2B5EF4-FFF2-40B4-BE49-F238E27FC236}">
                  <a16:creationId xmlns:a16="http://schemas.microsoft.com/office/drawing/2014/main" id="{1902DC1B-3779-45B2-A14C-84312263861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95351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2.96296E-6 L 1.04167E-6 -0.06342 " pathEditMode="relative" rAng="0" ptsTypes="AA">
                                      <p:cBhvr>
                                        <p:cTn id="39" dur="2000" spd="-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2.22222E-6 L 6.25E-7 -0.12801 " pathEditMode="relative" rAng="0" ptsTypes="AA">
                                      <p:cBhvr>
                                        <p:cTn id="41" dur="2000" spd="-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12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1.11111E-6 L 1.04167E-6 -0.19259 " pathEditMode="relative" rAng="0" ptsTypes="AA">
                                      <p:cBhvr>
                                        <p:cTn id="43" dur="2000" spd="-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3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4.44444E-6 L 1.04167E-6 -0.2574 " pathEditMode="relative" rAng="0" ptsTypes="AA">
                                      <p:cBhvr>
                                        <p:cTn id="45" dur="2000" spd="-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87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7.40741E-7 L 6.25E-7 -0.32801 " pathEditMode="relative" rAng="0" ptsTypes="AA">
                                      <p:cBhvr>
                                        <p:cTn id="47" dur="2000" spd="-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12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1.48148E-6 L 6.25E-7 -0.39398 " pathEditMode="relative" rAng="0" ptsTypes="AA">
                                      <p:cBhvr>
                                        <p:cTn id="49" dur="2000" spd="-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99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3.7037E-6 L 4.16667E-7 -0.45857 " pathEditMode="relative" rAng="0" ptsTypes="AA">
                                      <p:cBhvr>
                                        <p:cTn id="51" dur="2000" spd="-100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3.7037E-7 L 6.25E-7 -0.51736 " pathEditMode="relative" rAng="0" ptsTypes="AA">
                                      <p:cBhvr>
                                        <p:cTn id="53" dur="2000" spd="-10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88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2.96296E-6 L 6.25E-7 -0.58796 " pathEditMode="relative" rAng="0" ptsTypes="AA">
                                      <p:cBhvr>
                                        <p:cTn id="55" dur="2000" spd="-100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4.81481E-6 L 0.19857 -0.08148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22" y="-4074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2.96296E-6 L 0.19714 -0.0625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57" y="-3125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3.7037E-7 L 0.23711 -0.20787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49" y="-10394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3.7037E-6 L 0.23737 -0.19583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62" y="-9792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1.48148E-6 L 0.18919 -0.12546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53" y="-6273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3.33333E-6 L 0.18997 -0.10069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92" y="-5046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4.44444E-6 L 0.23398 -0.2551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93" y="-12755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11111E-6 L 0.2349 -0.23125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45" y="-11574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2.22222E-6 L 0.19336 -0.16296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61" y="-8148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2.96296E-6 L 0.24075 0.10047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31" y="5023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3.7037E-7 L 0.24075 0.0625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31" y="3125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3.7037E-6 L 0.28776 0.2287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88" y="11435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1.48148E-6 L 0.28776 0.19769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88" y="9884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7.40741E-7 L 0.24414 0.12639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01" y="6319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4.44444E-6 L 0.28789 0.19121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88" y="9560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1.11111E-6 L 0.28789 0.16783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88" y="83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2.96296E-6 L 0.05092 -0.0669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22" y="-3542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2.22222E-6 L 0.09935 -0.13542 " pathEditMode="relative" rAng="0" ptsTypes="AA">
                                      <p:cBhvr>
                                        <p:cTn id="95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61" y="-67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000"/>
                            </p:stCondLst>
                            <p:childTnLst>
                              <p:par>
                                <p:cTn id="9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4.07407E-6 L -0.00104 -0.0625 " pathEditMode="relative" rAng="0" ptsTypes="AA">
                                      <p:cBhvr>
                                        <p:cTn id="151" dur="2000" spd="-100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7037E-7 L -0.00091 -0.12986 " pathEditMode="relative" rAng="0" ptsTypes="AA">
                                      <p:cBhvr>
                                        <p:cTn id="153" dur="2000" spd="-100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3.33333E-6 L -0.00078 -0.19491 " pathEditMode="relative" rAng="0" ptsTypes="AA">
                                      <p:cBhvr>
                                        <p:cTn id="155" dur="2000" spd="-100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4.44444E-6 L -0.00091 -0.25671 " pathEditMode="relative" rAng="0" ptsTypes="AA">
                                      <p:cBhvr>
                                        <p:cTn id="157" dur="2000" spd="-100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7.40741E-7 L -0.00078 -0.32315 " pathEditMode="relative" rAng="0" ptsTypes="AA">
                                      <p:cBhvr>
                                        <p:cTn id="159" dur="2000" spd="-100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0 L -0.00104 -0.39028 " pathEditMode="relative" rAng="0" ptsTypes="AA">
                                      <p:cBhvr>
                                        <p:cTn id="161" dur="2000" spd="-100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1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7037E-6 L -0.00117 -0.45232 " pathEditMode="relative" rAng="0" ptsTypes="AA">
                                      <p:cBhvr>
                                        <p:cTn id="163" dur="2000" spd="-100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1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2.59259E-6 L -0.00091 -0.51852 " pathEditMode="relative" rAng="0" ptsTypes="AA">
                                      <p:cBhvr>
                                        <p:cTn id="165" dur="2000" spd="-100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1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3.7037E-7 L 2.70833E-6 -0.58843 " pathEditMode="relative" rAng="0" ptsTypes="AA">
                                      <p:cBhvr>
                                        <p:cTn id="167" dur="2000" spd="-100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4.07407E-6 L -0.00104 -0.0625 " pathEditMode="relative" rAng="0" ptsTypes="AA">
                                      <p:cBhvr>
                                        <p:cTn id="204" dur="2000" spd="-100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20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3.7037E-7 L -0.00091 -0.12986 " pathEditMode="relative" rAng="0" ptsTypes="AA">
                                      <p:cBhvr>
                                        <p:cTn id="206" dur="2000" spd="-100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3.33333E-6 L -0.00078 -0.19491 " pathEditMode="relative" rAng="0" ptsTypes="AA">
                                      <p:cBhvr>
                                        <p:cTn id="208" dur="2000" spd="-100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20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4.44444E-6 L -0.00091 -0.25671 " pathEditMode="relative" rAng="0" ptsTypes="AA">
                                      <p:cBhvr>
                                        <p:cTn id="210" dur="2000" spd="-100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7.40741E-7 L -0.00078 -0.32315 " pathEditMode="relative" rAng="0" ptsTypes="AA">
                                      <p:cBhvr>
                                        <p:cTn id="212" dur="2000" spd="-100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2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0 L -0.00104 -0.39028 " pathEditMode="relative" rAng="0" ptsTypes="AA">
                                      <p:cBhvr>
                                        <p:cTn id="214" dur="2000" spd="-100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2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3.7037E-6 L -0.00117 -0.45232 " pathEditMode="relative" rAng="0" ptsTypes="AA">
                                      <p:cBhvr>
                                        <p:cTn id="216" dur="2000" spd="-100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2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2.59259E-6 L -0.00091 -0.51852 " pathEditMode="relative" rAng="0" ptsTypes="AA">
                                      <p:cBhvr>
                                        <p:cTn id="218" dur="2000" spd="-100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2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3.7037E-7 L 2.08333E-6 -0.58843 " pathEditMode="relative" rAng="0" ptsTypes="AA">
                                      <p:cBhvr>
                                        <p:cTn id="220" dur="2000" spd="-100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4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0 L -0.00104 -0.0625 " pathEditMode="relative" rAng="0" ptsTypes="AA">
                                      <p:cBhvr>
                                        <p:cTn id="257" dur="2000" spd="-100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2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7037E-6 L -0.00091 -0.12986 " pathEditMode="relative" rAng="0" ptsTypes="AA">
                                      <p:cBhvr>
                                        <p:cTn id="259" dur="2000" spd="-100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2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-0.00078 -0.1949 " pathEditMode="relative" rAng="0" ptsTypes="AA">
                                      <p:cBhvr>
                                        <p:cTn id="261" dur="2000" spd="-100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2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037E-7 L -0.00091 -0.25671 " pathEditMode="relative" rAng="0" ptsTypes="AA">
                                      <p:cBhvr>
                                        <p:cTn id="263" dur="2000" spd="-1000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2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3.33333E-6 L -0.00078 -0.32315 " pathEditMode="relative" rAng="0" ptsTypes="AA">
                                      <p:cBhvr>
                                        <p:cTn id="265" dur="2000" spd="-100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2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07407E-6 L -0.00104 -0.39028 " pathEditMode="relative" rAng="0" ptsTypes="AA">
                                      <p:cBhvr>
                                        <p:cTn id="267" dur="2000" spd="-100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2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22222E-6 L -0.00117 -0.45231 " pathEditMode="relative" rAng="0" ptsTypes="AA">
                                      <p:cBhvr>
                                        <p:cTn id="269" dur="2000" spd="-100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2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48148E-6 L -0.00091 -0.51852 " pathEditMode="relative" rAng="0" ptsTypes="AA">
                                      <p:cBhvr>
                                        <p:cTn id="271" dur="2000" spd="-100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2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6 L 1.66667E-6 -0.58843 " pathEditMode="relative" rAng="0" ptsTypes="AA">
                                      <p:cBhvr>
                                        <p:cTn id="273" dur="2000" spd="-100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7.40741E-7 L 0.22344 -0.08889 " pathEditMode="relative" rAng="0" ptsTypes="AA">
                                      <p:cBhvr>
                                        <p:cTn id="277" dur="2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72" y="-4444"/>
                                    </p:animMotion>
                                  </p:childTnLst>
                                </p:cTn>
                              </p:par>
                              <p:par>
                                <p:cTn id="2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0 L 0.22122 -0.07269 " pathEditMode="relative" rAng="0" ptsTypes="AA">
                                      <p:cBhvr>
                                        <p:cTn id="279" dur="2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55" y="-3634"/>
                                    </p:animMotion>
                                  </p:childTnLst>
                                </p:cTn>
                              </p:par>
                              <p:par>
                                <p:cTn id="28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4.07407E-6 L 0.31068 -0.16226 " pathEditMode="relative" rAng="0" ptsTypes="AA">
                                      <p:cBhvr>
                                        <p:cTn id="281" dur="2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34" y="-8125"/>
                                    </p:animMotion>
                                  </p:childTnLst>
                                </p:cTn>
                              </p:par>
                              <p:par>
                                <p:cTn id="2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4.07407E-6 L 0.36107 -0.1 " pathEditMode="relative" rAng="0" ptsTypes="AA">
                                      <p:cBhvr>
                                        <p:cTn id="283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47" y="-5000"/>
                                    </p:animMotion>
                                  </p:childTnLst>
                                </p:cTn>
                              </p:par>
                              <p:par>
                                <p:cTn id="28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7037E-6 L 0.28958 -0.11042 " pathEditMode="relative" rAng="0" ptsTypes="AA">
                                      <p:cBhvr>
                                        <p:cTn id="285" dur="2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79" y="-5532"/>
                                    </p:animMotion>
                                  </p:childTnLst>
                                </p:cTn>
                              </p:par>
                              <p:par>
                                <p:cTn id="28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3.7037E-7 L 0.34791 -0.19768 " pathEditMode="relative" rAng="0" ptsTypes="AA">
                                      <p:cBhvr>
                                        <p:cTn id="287" dur="2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96" y="-9884"/>
                                    </p:animMotion>
                                  </p:childTnLst>
                                </p:cTn>
                              </p:par>
                              <p:par>
                                <p:cTn id="28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7037E-7 L 0.43789 -0.21736 " pathEditMode="relative" rAng="0" ptsTypes="AA">
                                      <p:cBhvr>
                                        <p:cTn id="289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888" y="-10880"/>
                                    </p:animMotion>
                                  </p:childTnLst>
                                </p:cTn>
                              </p:par>
                              <p:par>
                                <p:cTn id="29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0.22448 -0.06319 " pathEditMode="relative" rAng="0" ptsTypes="AA">
                                      <p:cBhvr>
                                        <p:cTn id="291" dur="2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24" y="-3171"/>
                                    </p:animMotion>
                                  </p:childTnLst>
                                </p:cTn>
                              </p:par>
                              <p:par>
                                <p:cTn id="29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3.33333E-6 L 0.27825 0.02916 " pathEditMode="relative" rAng="0" ptsTypes="AA">
                                      <p:cBhvr>
                                        <p:cTn id="293" dur="2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06" y="1458"/>
                                    </p:animMotion>
                                  </p:childTnLst>
                                </p:cTn>
                              </p:par>
                              <p:par>
                                <p:cTn id="29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3.33333E-6 L 0.36406 -0.05417 " pathEditMode="relative" rAng="0" ptsTypes="AA">
                                      <p:cBhvr>
                                        <p:cTn id="295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03" y="-2708"/>
                                    </p:animMotion>
                                  </p:childTnLst>
                                </p:cTn>
                              </p:par>
                              <p:par>
                                <p:cTn id="29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037E-7 L 0.26667 -0.03218 " pathEditMode="relative" rAng="0" ptsTypes="AA">
                                      <p:cBhvr>
                                        <p:cTn id="297" dur="20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33" y="-1620"/>
                                    </p:animMotion>
                                  </p:childTnLst>
                                </p:cTn>
                              </p:par>
                              <p:par>
                                <p:cTn id="29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4.44444E-6 L 0.35078 -0.12013 " pathEditMode="relative" rAng="0" ptsTypes="AA">
                                      <p:cBhvr>
                                        <p:cTn id="299" dur="2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39" y="-6019"/>
                                    </p:animMotion>
                                  </p:childTnLst>
                                </p:cTn>
                              </p:par>
                              <p:par>
                                <p:cTn id="30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4.44444E-6 L 0.40703 -0.03333 " pathEditMode="relative" rAng="0" ptsTypes="AA">
                                      <p:cBhvr>
                                        <p:cTn id="301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52" y="-1667"/>
                                    </p:animMotion>
                                  </p:childTnLst>
                                </p:cTn>
                              </p:par>
                              <p:par>
                                <p:cTn id="30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3.33333E-6 L 0.34596 -0.19352 " pathEditMode="relative" rAng="0" ptsTypes="AA">
                                      <p:cBhvr>
                                        <p:cTn id="303" dur="2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292" y="-9676"/>
                                    </p:animMotion>
                                  </p:childTnLst>
                                </p:cTn>
                              </p:par>
                              <p:par>
                                <p:cTn id="30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7.40741E-7 L 0.28008 0.03241 " pathEditMode="relative" rAng="0" ptsTypes="AA">
                                      <p:cBhvr>
                                        <p:cTn id="305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97" y="1620"/>
                                    </p:animMotion>
                                  </p:childTnLst>
                                </p:cTn>
                              </p:par>
                              <p:par>
                                <p:cTn id="30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7.40741E-7 L 0.32799 0.12269 " pathEditMode="relative" rAng="0" ptsTypes="AA">
                                      <p:cBhvr>
                                        <p:cTn id="307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93" y="6134"/>
                                    </p:animMotion>
                                  </p:childTnLst>
                                </p:cTn>
                              </p:par>
                              <p:par>
                                <p:cTn id="30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07407E-6 L 0.27005 -0.03449 " pathEditMode="relative" rAng="0" ptsTypes="AA">
                                      <p:cBhvr>
                                        <p:cTn id="309" dur="2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03" y="-1736"/>
                                    </p:animMotion>
                                  </p:childTnLst>
                                </p:cTn>
                              </p:par>
                              <p:par>
                                <p:cTn id="3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0 L 0.3237 0.05093 " pathEditMode="relative" rAng="0" ptsTypes="AA">
                                      <p:cBhvr>
                                        <p:cTn id="311" dur="2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85" y="2546"/>
                                    </p:animMotion>
                                  </p:childTnLst>
                                </p:cTn>
                              </p:par>
                              <p:par>
                                <p:cTn id="3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0 L 0.41198 -0.04028 " pathEditMode="relative" rAng="0" ptsTypes="AA">
                                      <p:cBhvr>
                                        <p:cTn id="313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99" y="-2014"/>
                                    </p:animMotion>
                                  </p:childTnLst>
                                </p:cTn>
                              </p:par>
                              <p:par>
                                <p:cTn id="3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22222E-6 L 0.31888 -0.01828 " pathEditMode="relative" rAng="0" ptsTypes="AA">
                                      <p:cBhvr>
                                        <p:cTn id="315" dur="2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37" y="-926"/>
                                    </p:animMotion>
                                  </p:childTnLst>
                                </p:cTn>
                              </p:par>
                              <p:par>
                                <p:cTn id="3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3.7037E-6 L 0.4112 -0.10139 " pathEditMode="relative" rAng="0" ptsTypes="AA">
                                      <p:cBhvr>
                                        <p:cTn id="317" dur="2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60" y="-5069"/>
                                    </p:animMotion>
                                  </p:childTnLst>
                                </p:cTn>
                              </p:par>
                              <p:par>
                                <p:cTn id="3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7037E-6 L 0.32669 0.12453 " pathEditMode="relative" rAng="0" ptsTypes="AA">
                                      <p:cBhvr>
                                        <p:cTn id="319" dur="2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28" y="6227"/>
                                    </p:animMotion>
                                  </p:childTnLst>
                                </p:cTn>
                              </p:par>
                              <p:par>
                                <p:cTn id="3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48148E-6 L 0.22786 0.15139 " pathEditMode="relative" rAng="0" ptsTypes="AA">
                                      <p:cBhvr>
                                        <p:cTn id="321" dur="2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93" y="7569"/>
                                    </p:animMotion>
                                  </p:childTnLst>
                                </p:cTn>
                              </p:par>
                              <p:par>
                                <p:cTn id="3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2.59259E-6 L 0.32109 0.06135 " pathEditMode="relative" rAng="0" ptsTypes="AA">
                                      <p:cBhvr>
                                        <p:cTn id="323" dur="2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55" y="3056"/>
                                    </p:animMotion>
                                  </p:childTnLst>
                                </p:cTn>
                              </p:par>
                              <p:par>
                                <p:cTn id="3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2.59259E-6 L 0.37409 0.14954 " pathEditMode="relative" rAng="0" ptsTypes="AA">
                                      <p:cBhvr>
                                        <p:cTn id="325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98" y="7477"/>
                                    </p:animMotion>
                                  </p:childTnLst>
                                </p:cTn>
                              </p:par>
                              <p:par>
                                <p:cTn id="3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6 L 0.3138 -0.01574 " pathEditMode="relative" rAng="0" ptsTypes="AA">
                                      <p:cBhvr>
                                        <p:cTn id="327" dur="2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90" y="-787"/>
                                    </p:animMotion>
                                  </p:childTnLst>
                                </p:cTn>
                              </p:par>
                              <p:par>
                                <p:cTn id="32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3.7037E-7 L 0.36666 0.07963 " pathEditMode="relative" rAng="0" ptsTypes="AA">
                                      <p:cBhvr>
                                        <p:cTn id="329" dur="2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33" y="3981"/>
                                    </p:animMotion>
                                  </p:childTnLst>
                                </p:cTn>
                              </p:par>
                              <p:par>
                                <p:cTn id="33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3.7037E-7 L 0.4608 -0.00694 " pathEditMode="relative" rAng="0" ptsTypes="AA">
                                      <p:cBhvr>
                                        <p:cTn id="331" dur="2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34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7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1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4" dur="50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5" fill="hold">
                      <p:stCondLst>
                        <p:cond delay="indefinite"/>
                      </p:stCondLst>
                      <p:childTnLst>
                        <p:par>
                          <p:cTn id="346" fill="hold">
                            <p:stCondLst>
                              <p:cond delay="0"/>
                            </p:stCondLst>
                            <p:childTnLst>
                              <p:par>
                                <p:cTn id="3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8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2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5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8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4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7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0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3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6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9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22222E-6 L 3.54167E-6 -0.06342 " pathEditMode="relative" rAng="0" ptsTypes="AA">
                                      <p:cBhvr>
                                        <p:cTn id="381" dur="2000" spd="-1000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3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96296E-6 L 3.54167E-6 -0.13333 " pathEditMode="relative" rAng="0" ptsTypes="AA">
                                      <p:cBhvr>
                                        <p:cTn id="383" dur="2000" spd="-1000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67"/>
                                    </p:animMotion>
                                  </p:childTnLst>
                                </p:cTn>
                              </p:par>
                              <p:par>
                                <p:cTn id="38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22222E-6 L -0.00013 -0.1956 " pathEditMode="relative" rAng="0" ptsTypes="AA">
                                      <p:cBhvr>
                                        <p:cTn id="385" dur="2000" spd="-1000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9792"/>
                                    </p:animMotion>
                                  </p:childTnLst>
                                </p:cTn>
                              </p:par>
                              <p:par>
                                <p:cTn id="38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2.96296E-6 L -0.00039 -0.26158 " pathEditMode="relative" rAng="0" ptsTypes="AA">
                                      <p:cBhvr>
                                        <p:cTn id="387" dur="2000" spd="-10000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13079"/>
                                    </p:animMotion>
                                  </p:childTnLst>
                                </p:cTn>
                              </p:par>
                              <p:par>
                                <p:cTn id="38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81481E-6 L -0.00013 -0.32476 " pathEditMode="relative" rAng="0" ptsTypes="AA">
                                      <p:cBhvr>
                                        <p:cTn id="389" dur="2000" spd="-1000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6250"/>
                                    </p:animMotion>
                                  </p:childTnLst>
                                </p:cTn>
                              </p:par>
                              <p:par>
                                <p:cTn id="39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7 L -0.00013 -0.38634 " pathEditMode="relative" rAng="0" ptsTypes="AA">
                                      <p:cBhvr>
                                        <p:cTn id="391" dur="2000" spd="-1000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9329"/>
                                    </p:animMotion>
                                  </p:childTnLst>
                                </p:cTn>
                              </p:par>
                              <p:par>
                                <p:cTn id="39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3.7037E-7 L -0.00013 -0.45694 " pathEditMode="relative" rAng="0" ptsTypes="AA">
                                      <p:cBhvr>
                                        <p:cTn id="393" dur="2000" spd="-1000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2847"/>
                                    </p:animMotion>
                                  </p:childTnLst>
                                </p:cTn>
                              </p:par>
                              <p:par>
                                <p:cTn id="39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1.85185E-6 L -0.00013 -0.51574 " pathEditMode="relative" rAng="0" ptsTypes="AA">
                                      <p:cBhvr>
                                        <p:cTn id="395" dur="2000" spd="-1000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5787"/>
                                    </p:animMotion>
                                  </p:childTnLst>
                                </p:cTn>
                              </p:par>
                              <p:par>
                                <p:cTn id="39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96296E-6 L -0.00026 -0.58495 " pathEditMode="relative" rAng="0" ptsTypes="AA">
                                      <p:cBhvr>
                                        <p:cTn id="397" dur="2000" spd="-1000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9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8" fill="hold">
                      <p:stCondLst>
                        <p:cond delay="indefinite"/>
                      </p:stCondLst>
                      <p:childTnLst>
                        <p:par>
                          <p:cTn id="399" fill="hold">
                            <p:stCondLst>
                              <p:cond delay="0"/>
                            </p:stCondLst>
                            <p:childTnLst>
                              <p:par>
                                <p:cTn id="40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1" dur="50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5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8" dur="5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1" dur="5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4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7"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0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3" dur="5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6" dur="5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9" dur="5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2" dur="5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7.40741E-7 L 3.125E-6 -0.06343 " pathEditMode="relative" rAng="0" ptsTypes="AA">
                                      <p:cBhvr>
                                        <p:cTn id="434" dur="2000" spd="-100000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4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48148E-6 L 3.33333E-6 -0.13333 " pathEditMode="relative" rAng="0" ptsTypes="AA">
                                      <p:cBhvr>
                                        <p:cTn id="436" dur="2000" spd="-10000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67"/>
                                    </p:animMotion>
                                  </p:childTnLst>
                                </p:cTn>
                              </p:par>
                              <p:par>
                                <p:cTn id="4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7.40741E-7 L -0.00013 -0.1956 " pathEditMode="relative" rAng="0" ptsTypes="AA">
                                      <p:cBhvr>
                                        <p:cTn id="438" dur="2000" spd="-1000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9792"/>
                                    </p:animMotion>
                                  </p:childTnLst>
                                </p:cTn>
                              </p:par>
                              <p:par>
                                <p:cTn id="4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4.44444E-6 L -0.00039 -0.26158 " pathEditMode="relative" rAng="0" ptsTypes="AA">
                                      <p:cBhvr>
                                        <p:cTn id="440" dur="2000" spd="-1000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13079"/>
                                    </p:animMotion>
                                  </p:childTnLst>
                                </p:cTn>
                              </p:par>
                              <p:par>
                                <p:cTn id="4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3.33333E-6 L -0.00013 -0.32477 " pathEditMode="relative" rAng="0" ptsTypes="AA">
                                      <p:cBhvr>
                                        <p:cTn id="442" dur="2000" spd="-100000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6250"/>
                                    </p:animMotion>
                                  </p:childTnLst>
                                </p:cTn>
                              </p:par>
                              <p:par>
                                <p:cTn id="4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1.85185E-6 L -0.00013 -0.38634 " pathEditMode="relative" rAng="0" ptsTypes="AA">
                                      <p:cBhvr>
                                        <p:cTn id="444" dur="2000" spd="-10000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9329"/>
                                    </p:animMotion>
                                  </p:childTnLst>
                                </p:cTn>
                              </p:par>
                              <p:par>
                                <p:cTn id="4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59259E-6 L -0.00013 -0.45695 " pathEditMode="relative" rAng="0" ptsTypes="AA">
                                      <p:cBhvr>
                                        <p:cTn id="446" dur="2000" spd="-100000" fill="hold"/>
                                        <p:tgtEl>
                                          <p:spTgt spid="4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2847"/>
                                    </p:animMotion>
                                  </p:childTnLst>
                                </p:cTn>
                              </p:par>
                              <p:par>
                                <p:cTn id="4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3.33333E-6 L -0.00013 -0.51574 " pathEditMode="relative" rAng="0" ptsTypes="AA">
                                      <p:cBhvr>
                                        <p:cTn id="448" dur="2000" spd="-1000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5787"/>
                                    </p:animMotion>
                                  </p:childTnLst>
                                </p:cTn>
                              </p:par>
                              <p:par>
                                <p:cTn id="4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1.48148E-6 L -0.00026 -0.58495 " pathEditMode="relative" rAng="0" ptsTypes="AA">
                                      <p:cBhvr>
                                        <p:cTn id="450" dur="2000" spd="-10000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9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1" fill="hold">
                      <p:stCondLst>
                        <p:cond delay="indefinite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0.40625 0.00046 " pathEditMode="relative" rAng="0" ptsTypes="AA">
                                      <p:cBhvr>
                                        <p:cTn id="454" dur="20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3" y="23"/>
                                    </p:animMotion>
                                  </p:childTnLst>
                                </p:cTn>
                              </p:par>
                              <p:par>
                                <p:cTn id="4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7.40741E-7 L 0.44049 -0.15116 " pathEditMode="relative" rAng="0" ptsTypes="AA">
                                      <p:cBhvr>
                                        <p:cTn id="456" dur="2000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18" y="-7569"/>
                                    </p:animMotion>
                                  </p:childTnLst>
                                </p:cTn>
                              </p:par>
                              <p:par>
                                <p:cTn id="4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48148E-6 L 0.45364 -0.13032 " pathEditMode="relative" rAng="0" ptsTypes="AA">
                                      <p:cBhvr>
                                        <p:cTn id="458" dur="200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82" y="-6528"/>
                                    </p:animMotion>
                                  </p:childTnLst>
                                </p:cTn>
                              </p:par>
                              <p:par>
                                <p:cTn id="4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7.40741E-7 L 0.49062 -0.27847 " pathEditMode="relative" rAng="0" ptsTypes="AA">
                                      <p:cBhvr>
                                        <p:cTn id="460" dur="20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31" y="-13935"/>
                                    </p:animMotion>
                                  </p:childTnLst>
                                </p:cTn>
                              </p:par>
                              <p:par>
                                <p:cTn id="4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4.44444E-6 L 0.51198 -0.25579 " pathEditMode="relative" rAng="0" ptsTypes="AA">
                                      <p:cBhvr>
                                        <p:cTn id="462" dur="20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99" y="-12801"/>
                                    </p:animMotion>
                                  </p:childTnLst>
                                </p:cTn>
                              </p:par>
                              <p:par>
                                <p:cTn id="4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3.33333E-6 L 0.40859 -0.10324 " pathEditMode="relative" rAng="0" ptsTypes="AA">
                                      <p:cBhvr>
                                        <p:cTn id="464" dur="2000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30" y="-5162"/>
                                    </p:animMotion>
                                  </p:childTnLst>
                                </p:cTn>
                              </p:par>
                              <p:par>
                                <p:cTn id="4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1.85185E-6 L 0.45351 -0.25046 " pathEditMode="relative" rAng="0" ptsTypes="AA">
                                      <p:cBhvr>
                                        <p:cTn id="466" dur="200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69" y="-12523"/>
                                    </p:animMotion>
                                  </p:childTnLst>
                                </p:cTn>
                              </p:par>
                              <p:par>
                                <p:cTn id="46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59259E-6 L 0.45703 -0.22871 " pathEditMode="relative" rAng="0" ptsTypes="AA">
                                      <p:cBhvr>
                                        <p:cTn id="468" dur="2000" fill="hold"/>
                                        <p:tgtEl>
                                          <p:spTgt spid="4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52" y="-11435"/>
                                    </p:animMotion>
                                  </p:childTnLst>
                                </p:cTn>
                              </p:par>
                              <p:par>
                                <p:cTn id="4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3.33333E-6 L 0.51679 -0.37107 " pathEditMode="relative" rAng="0" ptsTypes="AA">
                                      <p:cBhvr>
                                        <p:cTn id="470" dur="20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833" y="-18565"/>
                                    </p:animMotion>
                                  </p:childTnLst>
                                </p:cTn>
                              </p:par>
                              <p:par>
                                <p:cTn id="47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1.48148E-6 L 0.51015 -0.35833 " pathEditMode="relative" rAng="0" ptsTypes="AA">
                                      <p:cBhvr>
                                        <p:cTn id="472" dur="200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08" y="-17917"/>
                                    </p:animMotion>
                                  </p:childTnLst>
                                </p:cTn>
                              </p:par>
                              <p:par>
                                <p:cTn id="47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1.11111E-6 L 0.46653 0.43611 " pathEditMode="relative" rAng="0" ptsTypes="AA">
                                      <p:cBhvr>
                                        <p:cTn id="474" dur="20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20" y="21806"/>
                                    </p:animMotion>
                                  </p:childTnLst>
                                </p:cTn>
                              </p:par>
                              <p:par>
                                <p:cTn id="47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22222E-6 L 0.50377 0.2875 " pathEditMode="relative" rAng="0" ptsTypes="AA">
                                      <p:cBhvr>
                                        <p:cTn id="476" dur="20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82" y="14375"/>
                                    </p:animMotion>
                                  </p:childTnLst>
                                </p:cTn>
                              </p:par>
                              <p:par>
                                <p:cTn id="47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96296E-6 L 0.51406 0.31713 " pathEditMode="relative" rAng="0" ptsTypes="AA">
                                      <p:cBhvr>
                                        <p:cTn id="478" dur="20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703" y="15856"/>
                                    </p:animMotion>
                                  </p:childTnLst>
                                </p:cTn>
                              </p:par>
                              <p:par>
                                <p:cTn id="47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22222E-6 L 0.55742 0.16528 " pathEditMode="relative" rAng="0" ptsTypes="AA">
                                      <p:cBhvr>
                                        <p:cTn id="480" dur="20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865" y="8264"/>
                                    </p:animMotion>
                                  </p:childTnLst>
                                </p:cTn>
                              </p:par>
                              <p:par>
                                <p:cTn id="48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2.96296E-6 L 0.56106 0.18078 " pathEditMode="relative" rAng="0" ptsTypes="AA">
                                      <p:cBhvr>
                                        <p:cTn id="482" dur="200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047" y="9028"/>
                                    </p:animMotion>
                                  </p:childTnLst>
                                </p:cTn>
                              </p:par>
                              <p:par>
                                <p:cTn id="48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81481E-6 L 0.46237 0.33681 " pathEditMode="relative" rAng="0" ptsTypes="AA">
                                      <p:cBhvr>
                                        <p:cTn id="484" dur="20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112" y="16829"/>
                                    </p:animMotion>
                                  </p:childTnLst>
                                </p:cTn>
                              </p:par>
                              <p:par>
                                <p:cTn id="48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7 L 0.51888 0.18796 " pathEditMode="relative" rAng="0" ptsTypes="AA">
                                      <p:cBhvr>
                                        <p:cTn id="486" dur="20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938" y="9398"/>
                                    </p:animMotion>
                                  </p:childTnLst>
                                </p:cTn>
                              </p:par>
                              <p:par>
                                <p:cTn id="48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3.7037E-7 L 0.52395 0.20208 " pathEditMode="relative" rAng="0" ptsTypes="AA">
                                      <p:cBhvr>
                                        <p:cTn id="488" dur="20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198" y="10093"/>
                                    </p:animMotion>
                                  </p:childTnLst>
                                </p:cTn>
                              </p:par>
                              <p:par>
                                <p:cTn id="48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1.85185E-6 L 0.57343 0.07106 " pathEditMode="relative" rAng="0" ptsTypes="AA">
                                      <p:cBhvr>
                                        <p:cTn id="490" dur="20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72" y="3542"/>
                                    </p:animMotion>
                                  </p:childTnLst>
                                </p:cTn>
                              </p:par>
                              <p:par>
                                <p:cTn id="49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96296E-6 L 0.5733 0.09005 " pathEditMode="relative" rAng="0" ptsTypes="AA">
                                      <p:cBhvr>
                                        <p:cTn id="492" dur="20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59" y="44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BEF96694-1068-41CD-9167-FF4F110E5667}"/>
              </a:ext>
            </a:extLst>
          </p:cNvPr>
          <p:cNvSpPr/>
          <p:nvPr/>
        </p:nvSpPr>
        <p:spPr>
          <a:xfrm>
            <a:off x="722484" y="1825263"/>
            <a:ext cx="875125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585ED56A-DDE1-4F17-A4FD-F7468AAE1E02}"/>
              </a:ext>
            </a:extLst>
          </p:cNvPr>
          <p:cNvSpPr/>
          <p:nvPr/>
        </p:nvSpPr>
        <p:spPr>
          <a:xfrm>
            <a:off x="1599146" y="1825263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8EA96BE4-6BD5-4B9A-8D04-809D8BDF049E}"/>
              </a:ext>
            </a:extLst>
          </p:cNvPr>
          <p:cNvGrpSpPr/>
          <p:nvPr/>
        </p:nvGrpSpPr>
        <p:grpSpPr>
          <a:xfrm>
            <a:off x="254363" y="311766"/>
            <a:ext cx="2983949" cy="817087"/>
            <a:chOff x="255524" y="372323"/>
            <a:chExt cx="1840263" cy="1134018"/>
          </a:xfrm>
        </p:grpSpPr>
        <p:sp>
          <p:nvSpPr>
            <p:cNvPr id="177" name="Rectangle: Rounded Corners 176">
              <a:extLst>
                <a:ext uri="{FF2B5EF4-FFF2-40B4-BE49-F238E27FC236}">
                  <a16:creationId xmlns:a16="http://schemas.microsoft.com/office/drawing/2014/main" id="{8E9A5327-9945-4475-89DA-189351E9CF27}"/>
                </a:ext>
              </a:extLst>
            </p:cNvPr>
            <p:cNvSpPr/>
            <p:nvPr/>
          </p:nvSpPr>
          <p:spPr>
            <a:xfrm>
              <a:off x="255524" y="372323"/>
              <a:ext cx="184026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6AC1F8BA-60DD-4100-89AB-41B4525E6843}"/>
                </a:ext>
              </a:extLst>
            </p:cNvPr>
            <p:cNvSpPr txBox="1"/>
            <p:nvPr/>
          </p:nvSpPr>
          <p:spPr>
            <a:xfrm>
              <a:off x="308455" y="485388"/>
              <a:ext cx="10866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11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2 = </a:t>
              </a:r>
            </a:p>
          </p:txBody>
        </p:sp>
      </p:grpSp>
      <p:sp>
        <p:nvSpPr>
          <p:cNvPr id="179" name="Rectangle 178">
            <a:extLst>
              <a:ext uri="{FF2B5EF4-FFF2-40B4-BE49-F238E27FC236}">
                <a16:creationId xmlns:a16="http://schemas.microsoft.com/office/drawing/2014/main" id="{9FA01858-76BF-45C2-A7C1-8D80274202F2}"/>
              </a:ext>
            </a:extLst>
          </p:cNvPr>
          <p:cNvSpPr/>
          <p:nvPr/>
        </p:nvSpPr>
        <p:spPr>
          <a:xfrm>
            <a:off x="2019454" y="420390"/>
            <a:ext cx="112317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EC6D7232-8646-403C-BF08-3CB73C1D990C}"/>
              </a:ext>
            </a:extLst>
          </p:cNvPr>
          <p:cNvSpPr txBox="1"/>
          <p:nvPr/>
        </p:nvSpPr>
        <p:spPr>
          <a:xfrm>
            <a:off x="2127374" y="409346"/>
            <a:ext cx="10370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5.5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B4EEF44E-BF58-4D9C-8B11-CAA87BD093AE}"/>
              </a:ext>
            </a:extLst>
          </p:cNvPr>
          <p:cNvSpPr txBox="1"/>
          <p:nvPr/>
        </p:nvSpPr>
        <p:spPr>
          <a:xfrm>
            <a:off x="667122" y="1769637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1 1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E170160C-B311-4275-B5D1-952FE3F55DA4}"/>
              </a:ext>
            </a:extLst>
          </p:cNvPr>
          <p:cNvSpPr txBox="1"/>
          <p:nvPr/>
        </p:nvSpPr>
        <p:spPr>
          <a:xfrm>
            <a:off x="230832" y="1763243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1A6EF2FD-150B-47F6-9828-D964AC8C7473}"/>
              </a:ext>
            </a:extLst>
          </p:cNvPr>
          <p:cNvCxnSpPr>
            <a:cxnSpLocks/>
          </p:cNvCxnSpPr>
          <p:nvPr/>
        </p:nvCxnSpPr>
        <p:spPr>
          <a:xfrm flipV="1">
            <a:off x="693703" y="1824387"/>
            <a:ext cx="892586" cy="1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5D043D81-BEEB-4534-9554-69C4E84E2793}"/>
              </a:ext>
            </a:extLst>
          </p:cNvPr>
          <p:cNvCxnSpPr>
            <a:cxnSpLocks/>
          </p:cNvCxnSpPr>
          <p:nvPr/>
        </p:nvCxnSpPr>
        <p:spPr>
          <a:xfrm>
            <a:off x="712655" y="1808342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Box 184">
            <a:extLst>
              <a:ext uri="{FF2B5EF4-FFF2-40B4-BE49-F238E27FC236}">
                <a16:creationId xmlns:a16="http://schemas.microsoft.com/office/drawing/2014/main" id="{3C70C2E9-ECE4-406C-A865-7D8D83D0C4EB}"/>
              </a:ext>
            </a:extLst>
          </p:cNvPr>
          <p:cNvSpPr txBox="1"/>
          <p:nvPr/>
        </p:nvSpPr>
        <p:spPr>
          <a:xfrm>
            <a:off x="1129483" y="131051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386F50D5-1084-4E7E-812D-B00A46280CFC}"/>
              </a:ext>
            </a:extLst>
          </p:cNvPr>
          <p:cNvSpPr txBox="1"/>
          <p:nvPr/>
        </p:nvSpPr>
        <p:spPr>
          <a:xfrm>
            <a:off x="1597845" y="131820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CACCE877-D062-4FBE-B293-B9266DC46CC8}"/>
              </a:ext>
            </a:extLst>
          </p:cNvPr>
          <p:cNvSpPr txBox="1"/>
          <p:nvPr/>
        </p:nvSpPr>
        <p:spPr>
          <a:xfrm>
            <a:off x="1445424" y="1787139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88" name="Straight Connector 187">
            <a:extLst>
              <a:ext uri="{FF2B5EF4-FFF2-40B4-BE49-F238E27FC236}">
                <a16:creationId xmlns:a16="http://schemas.microsoft.com/office/drawing/2014/main" id="{C3BAEE16-4933-4CBD-87F1-8045006019C7}"/>
              </a:ext>
            </a:extLst>
          </p:cNvPr>
          <p:cNvCxnSpPr>
            <a:cxnSpLocks/>
          </p:cNvCxnSpPr>
          <p:nvPr/>
        </p:nvCxnSpPr>
        <p:spPr>
          <a:xfrm>
            <a:off x="1580603" y="1824079"/>
            <a:ext cx="45381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TextBox 188">
            <a:extLst>
              <a:ext uri="{FF2B5EF4-FFF2-40B4-BE49-F238E27FC236}">
                <a16:creationId xmlns:a16="http://schemas.microsoft.com/office/drawing/2014/main" id="{4D507971-7A0C-4C6C-A0A4-60BF46FF4791}"/>
              </a:ext>
            </a:extLst>
          </p:cNvPr>
          <p:cNvSpPr txBox="1"/>
          <p:nvPr/>
        </p:nvSpPr>
        <p:spPr>
          <a:xfrm>
            <a:off x="1443761" y="1772471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432A4F60-EA8B-446C-A8EE-B6405626D771}"/>
              </a:ext>
            </a:extLst>
          </p:cNvPr>
          <p:cNvSpPr txBox="1"/>
          <p:nvPr/>
        </p:nvSpPr>
        <p:spPr>
          <a:xfrm>
            <a:off x="1427673" y="131820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356576F7-195D-4AD0-AA85-8E87660C9603}"/>
              </a:ext>
            </a:extLst>
          </p:cNvPr>
          <p:cNvSpPr txBox="1"/>
          <p:nvPr/>
        </p:nvSpPr>
        <p:spPr>
          <a:xfrm>
            <a:off x="206765" y="2662997"/>
            <a:ext cx="36478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1 ÷ 2 = 5</a:t>
            </a:r>
            <a:r>
              <a:rPr lang="en-GB" sz="2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r1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58CF6D6D-199D-482A-B5B3-47EB7C4EE4C1}"/>
              </a:ext>
            </a:extLst>
          </p:cNvPr>
          <p:cNvSpPr txBox="1"/>
          <p:nvPr/>
        </p:nvSpPr>
        <p:spPr>
          <a:xfrm>
            <a:off x="226225" y="3547732"/>
            <a:ext cx="229557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1 ÷ 2 =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FADF8EBA-DBAA-42AD-9752-1A33DCFF0E4D}"/>
              </a:ext>
            </a:extLst>
          </p:cNvPr>
          <p:cNvSpPr txBox="1"/>
          <p:nvPr/>
        </p:nvSpPr>
        <p:spPr>
          <a:xfrm>
            <a:off x="2458099" y="3723972"/>
            <a:ext cx="4701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A6334164-F129-44CA-AAE4-AE9298D181B1}"/>
              </a:ext>
            </a:extLst>
          </p:cNvPr>
          <p:cNvGrpSpPr/>
          <p:nvPr/>
        </p:nvGrpSpPr>
        <p:grpSpPr>
          <a:xfrm>
            <a:off x="2904883" y="3986013"/>
            <a:ext cx="475549" cy="630942"/>
            <a:chOff x="2739011" y="1135860"/>
            <a:chExt cx="475549" cy="630942"/>
          </a:xfrm>
        </p:grpSpPr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2A89FC6D-843D-4EF1-A0FF-BD718931B60C}"/>
                </a:ext>
              </a:extLst>
            </p:cNvPr>
            <p:cNvSpPr txBox="1"/>
            <p:nvPr/>
          </p:nvSpPr>
          <p:spPr>
            <a:xfrm>
              <a:off x="2739011" y="1135860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540F0714-AB63-446F-AA34-D81196B0E624}"/>
                </a:ext>
              </a:extLst>
            </p:cNvPr>
            <p:cNvCxnSpPr>
              <a:cxnSpLocks/>
            </p:cNvCxnSpPr>
            <p:nvPr/>
          </p:nvCxnSpPr>
          <p:spPr>
            <a:xfrm>
              <a:off x="2756723" y="1213850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7" name="TextBox 196">
            <a:extLst>
              <a:ext uri="{FF2B5EF4-FFF2-40B4-BE49-F238E27FC236}">
                <a16:creationId xmlns:a16="http://schemas.microsoft.com/office/drawing/2014/main" id="{101C114D-8518-4C4D-B8C1-2C2FB4F280B1}"/>
              </a:ext>
            </a:extLst>
          </p:cNvPr>
          <p:cNvSpPr txBox="1"/>
          <p:nvPr/>
        </p:nvSpPr>
        <p:spPr>
          <a:xfrm>
            <a:off x="2895868" y="3537067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8" name="Rectangle: Rounded Corners 127">
            <a:extLst>
              <a:ext uri="{FF2B5EF4-FFF2-40B4-BE49-F238E27FC236}">
                <a16:creationId xmlns:a16="http://schemas.microsoft.com/office/drawing/2014/main" id="{9C073E1F-9475-499B-B18F-5A768FCEB21D}"/>
              </a:ext>
            </a:extLst>
          </p:cNvPr>
          <p:cNvSpPr/>
          <p:nvPr/>
        </p:nvSpPr>
        <p:spPr>
          <a:xfrm>
            <a:off x="7905750" y="393957"/>
            <a:ext cx="3837682" cy="2740070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9" name="Rectangle: Rounded Corners 128">
            <a:extLst>
              <a:ext uri="{FF2B5EF4-FFF2-40B4-BE49-F238E27FC236}">
                <a16:creationId xmlns:a16="http://schemas.microsoft.com/office/drawing/2014/main" id="{8A5141D0-7A28-4B7E-8E73-CD70DC2D2376}"/>
              </a:ext>
            </a:extLst>
          </p:cNvPr>
          <p:cNvSpPr/>
          <p:nvPr/>
        </p:nvSpPr>
        <p:spPr>
          <a:xfrm>
            <a:off x="7957295" y="3723973"/>
            <a:ext cx="3837682" cy="2921438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A77F9A86-6ED7-4D53-99FC-7D120C0D869A}"/>
              </a:ext>
            </a:extLst>
          </p:cNvPr>
          <p:cNvGrpSpPr/>
          <p:nvPr/>
        </p:nvGrpSpPr>
        <p:grpSpPr>
          <a:xfrm>
            <a:off x="4467922" y="1294216"/>
            <a:ext cx="446399" cy="428686"/>
            <a:chOff x="463698" y="934501"/>
            <a:chExt cx="446399" cy="428686"/>
          </a:xfrm>
        </p:grpSpPr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D24B0DDC-4502-4B32-B925-25CD3511F265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8371B727-2E56-4046-9F62-67649C91CE11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4D9972FD-F508-47D0-B612-AA36DDDE864F}"/>
              </a:ext>
            </a:extLst>
          </p:cNvPr>
          <p:cNvGrpSpPr/>
          <p:nvPr/>
        </p:nvGrpSpPr>
        <p:grpSpPr>
          <a:xfrm>
            <a:off x="4466356" y="1747267"/>
            <a:ext cx="446399" cy="428686"/>
            <a:chOff x="457051" y="1380030"/>
            <a:chExt cx="446399" cy="428686"/>
          </a:xfrm>
        </p:grpSpPr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9EE22901-516C-45A6-9D92-0B1448CCBDC9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308AC303-F11C-4215-8D9C-B6B837543F24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B665984B-0309-4DBE-9136-35A95ACD427F}"/>
              </a:ext>
            </a:extLst>
          </p:cNvPr>
          <p:cNvGrpSpPr/>
          <p:nvPr/>
        </p:nvGrpSpPr>
        <p:grpSpPr>
          <a:xfrm>
            <a:off x="4469440" y="2190692"/>
            <a:ext cx="446399" cy="428686"/>
            <a:chOff x="460084" y="1832999"/>
            <a:chExt cx="446399" cy="428686"/>
          </a:xfrm>
        </p:grpSpPr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0E721079-3B46-4932-8DE0-A31DF7C538B1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93AE1BA4-E7AB-4BD2-BE74-12A87BBCFF62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4AD43BCB-2D98-400B-8A1C-16280775C508}"/>
              </a:ext>
            </a:extLst>
          </p:cNvPr>
          <p:cNvGrpSpPr/>
          <p:nvPr/>
        </p:nvGrpSpPr>
        <p:grpSpPr>
          <a:xfrm>
            <a:off x="4467185" y="2633481"/>
            <a:ext cx="446399" cy="428686"/>
            <a:chOff x="453437" y="2278528"/>
            <a:chExt cx="446399" cy="428686"/>
          </a:xfrm>
        </p:grpSpPr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02696E7D-CD28-44D5-92DA-A2EA8104A580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A913425A-5999-4649-8E53-A1EB36C58181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80C3483A-4D07-48CC-A19B-181E224FEFD3}"/>
              </a:ext>
            </a:extLst>
          </p:cNvPr>
          <p:cNvGrpSpPr/>
          <p:nvPr/>
        </p:nvGrpSpPr>
        <p:grpSpPr>
          <a:xfrm>
            <a:off x="4467149" y="3077733"/>
            <a:ext cx="446399" cy="428686"/>
            <a:chOff x="448639" y="2727542"/>
            <a:chExt cx="446399" cy="428686"/>
          </a:xfrm>
        </p:grpSpPr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BD16E518-4C14-45DF-B035-E1161C663425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7CEF5F7A-6608-494C-9558-1F8105C48379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99D65764-67BB-4BBF-8E11-EECFF57A6E95}"/>
              </a:ext>
            </a:extLst>
          </p:cNvPr>
          <p:cNvGrpSpPr/>
          <p:nvPr/>
        </p:nvGrpSpPr>
        <p:grpSpPr>
          <a:xfrm>
            <a:off x="4470479" y="3521446"/>
            <a:ext cx="446399" cy="428686"/>
            <a:chOff x="463698" y="934501"/>
            <a:chExt cx="446399" cy="428686"/>
          </a:xfrm>
        </p:grpSpPr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3AAF1AB0-136D-4FA2-B6A9-4AD41877BC50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3278CD54-A1B8-48F0-9920-A03C3007B3CA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4F9972DB-9AE8-43C4-AF50-4FDC18490FB9}"/>
              </a:ext>
            </a:extLst>
          </p:cNvPr>
          <p:cNvGrpSpPr/>
          <p:nvPr/>
        </p:nvGrpSpPr>
        <p:grpSpPr>
          <a:xfrm>
            <a:off x="4468913" y="3974497"/>
            <a:ext cx="446399" cy="428686"/>
            <a:chOff x="457051" y="1380030"/>
            <a:chExt cx="446399" cy="428686"/>
          </a:xfrm>
        </p:grpSpPr>
        <p:sp>
          <p:nvSpPr>
            <p:cNvPr id="200" name="Oval 199">
              <a:extLst>
                <a:ext uri="{FF2B5EF4-FFF2-40B4-BE49-F238E27FC236}">
                  <a16:creationId xmlns:a16="http://schemas.microsoft.com/office/drawing/2014/main" id="{A277367E-B319-48D3-81AD-4D617AFCD538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72613DE9-6847-42D6-87CD-76624147E56A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EC61904A-CBEA-46F7-A607-BF1F7F0DC821}"/>
              </a:ext>
            </a:extLst>
          </p:cNvPr>
          <p:cNvGrpSpPr/>
          <p:nvPr/>
        </p:nvGrpSpPr>
        <p:grpSpPr>
          <a:xfrm>
            <a:off x="4471997" y="4417922"/>
            <a:ext cx="446399" cy="428686"/>
            <a:chOff x="460084" y="1832999"/>
            <a:chExt cx="446399" cy="428686"/>
          </a:xfrm>
        </p:grpSpPr>
        <p:sp>
          <p:nvSpPr>
            <p:cNvPr id="203" name="Oval 202">
              <a:extLst>
                <a:ext uri="{FF2B5EF4-FFF2-40B4-BE49-F238E27FC236}">
                  <a16:creationId xmlns:a16="http://schemas.microsoft.com/office/drawing/2014/main" id="{3875C069-0805-4038-8A01-31084B92C452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B6BC39A9-C40B-4387-B999-9AF2D2107E58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A2CA70AA-6CDA-4E6C-8E85-BD8FB28198C3}"/>
              </a:ext>
            </a:extLst>
          </p:cNvPr>
          <p:cNvGrpSpPr/>
          <p:nvPr/>
        </p:nvGrpSpPr>
        <p:grpSpPr>
          <a:xfrm>
            <a:off x="4469742" y="4860711"/>
            <a:ext cx="446399" cy="428686"/>
            <a:chOff x="453437" y="2278528"/>
            <a:chExt cx="446399" cy="428686"/>
          </a:xfrm>
        </p:grpSpPr>
        <p:sp>
          <p:nvSpPr>
            <p:cNvPr id="206" name="Oval 205">
              <a:extLst>
                <a:ext uri="{FF2B5EF4-FFF2-40B4-BE49-F238E27FC236}">
                  <a16:creationId xmlns:a16="http://schemas.microsoft.com/office/drawing/2014/main" id="{10167D28-D888-400F-86F6-7DEA93C9D56B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4DDF8D27-350D-47E0-BFE9-BB5AB62708AF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A805AA95-BEC4-428B-8B2C-18C0BFCE81A7}"/>
              </a:ext>
            </a:extLst>
          </p:cNvPr>
          <p:cNvGrpSpPr/>
          <p:nvPr/>
        </p:nvGrpSpPr>
        <p:grpSpPr>
          <a:xfrm>
            <a:off x="4469706" y="5304963"/>
            <a:ext cx="446399" cy="428686"/>
            <a:chOff x="448639" y="2727542"/>
            <a:chExt cx="446399" cy="428686"/>
          </a:xfrm>
        </p:grpSpPr>
        <p:sp>
          <p:nvSpPr>
            <p:cNvPr id="209" name="Oval 208">
              <a:extLst>
                <a:ext uri="{FF2B5EF4-FFF2-40B4-BE49-F238E27FC236}">
                  <a16:creationId xmlns:a16="http://schemas.microsoft.com/office/drawing/2014/main" id="{7D471AF7-F399-412F-9FA0-1D321B3E068E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26DBAD78-C4BB-46CA-9904-2516F7418E69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5E3EF847-5410-463D-ACA9-5CF6A236F21C}"/>
              </a:ext>
            </a:extLst>
          </p:cNvPr>
          <p:cNvGrpSpPr/>
          <p:nvPr/>
        </p:nvGrpSpPr>
        <p:grpSpPr>
          <a:xfrm>
            <a:off x="4449730" y="1293888"/>
            <a:ext cx="492471" cy="428686"/>
            <a:chOff x="1333467" y="934501"/>
            <a:chExt cx="492471" cy="428686"/>
          </a:xfrm>
        </p:grpSpPr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A48AD597-9341-48CD-8FE1-3FA2A91CA7D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24CB2315-189D-414F-8DB4-2BF254C9AB34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14" name="Group 213">
            <a:extLst>
              <a:ext uri="{FF2B5EF4-FFF2-40B4-BE49-F238E27FC236}">
                <a16:creationId xmlns:a16="http://schemas.microsoft.com/office/drawing/2014/main" id="{A3F42845-3D8C-4CBF-9AEB-7ED60ED2C91F}"/>
              </a:ext>
            </a:extLst>
          </p:cNvPr>
          <p:cNvGrpSpPr/>
          <p:nvPr/>
        </p:nvGrpSpPr>
        <p:grpSpPr>
          <a:xfrm>
            <a:off x="5286523" y="1258927"/>
            <a:ext cx="558936" cy="517996"/>
            <a:chOff x="7154565" y="884953"/>
            <a:chExt cx="558936" cy="517996"/>
          </a:xfrm>
        </p:grpSpPr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5C46F62B-7471-4594-8AA7-690FBDDD11A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EA475CEE-DBCC-4378-AE97-A4C00EC572A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F5AFC60A-4F5A-42B9-AD84-C26F8D3E1C0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4FF895AC-C352-41C2-B38A-59188A305D3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C90C71E4-FC2B-4530-9439-1F5EB1AA8F9B}"/>
              </a:ext>
            </a:extLst>
          </p:cNvPr>
          <p:cNvGrpSpPr/>
          <p:nvPr/>
        </p:nvGrpSpPr>
        <p:grpSpPr>
          <a:xfrm>
            <a:off x="5289286" y="1708506"/>
            <a:ext cx="558936" cy="517996"/>
            <a:chOff x="7154565" y="884953"/>
            <a:chExt cx="558936" cy="517996"/>
          </a:xfrm>
        </p:grpSpPr>
        <p:sp>
          <p:nvSpPr>
            <p:cNvPr id="220" name="Oval 219">
              <a:extLst>
                <a:ext uri="{FF2B5EF4-FFF2-40B4-BE49-F238E27FC236}">
                  <a16:creationId xmlns:a16="http://schemas.microsoft.com/office/drawing/2014/main" id="{08E54DC4-41C6-4551-BFCD-E1EFE5D872F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95BB2F6D-FA4A-4D1C-A68C-0F64B424F78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24F15AE9-6B25-4A82-9082-C24115C7375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B231089D-A1CF-4167-9699-CF985C3C6BF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A46E47DC-A0D6-4BD5-9ACD-FDECB28D2B8F}"/>
              </a:ext>
            </a:extLst>
          </p:cNvPr>
          <p:cNvGrpSpPr/>
          <p:nvPr/>
        </p:nvGrpSpPr>
        <p:grpSpPr>
          <a:xfrm>
            <a:off x="5291002" y="2154735"/>
            <a:ext cx="558936" cy="517996"/>
            <a:chOff x="7154565" y="884953"/>
            <a:chExt cx="558936" cy="517996"/>
          </a:xfrm>
        </p:grpSpPr>
        <p:sp>
          <p:nvSpPr>
            <p:cNvPr id="225" name="Oval 224">
              <a:extLst>
                <a:ext uri="{FF2B5EF4-FFF2-40B4-BE49-F238E27FC236}">
                  <a16:creationId xmlns:a16="http://schemas.microsoft.com/office/drawing/2014/main" id="{3223F38E-AEFB-4A1D-8210-7FD7ED3BEE4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4318903F-BCAE-409D-A42D-770C80D4E96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5EF55F49-BFE7-49AB-97E6-E289E9AF755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27133C5E-417C-4CBC-ADF5-5014F348666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E8E86A46-F42F-4465-904A-6D6BAFA48508}"/>
              </a:ext>
            </a:extLst>
          </p:cNvPr>
          <p:cNvGrpSpPr/>
          <p:nvPr/>
        </p:nvGrpSpPr>
        <p:grpSpPr>
          <a:xfrm>
            <a:off x="5288769" y="2600851"/>
            <a:ext cx="558936" cy="517996"/>
            <a:chOff x="7154565" y="884953"/>
            <a:chExt cx="558936" cy="517996"/>
          </a:xfrm>
        </p:grpSpPr>
        <p:sp>
          <p:nvSpPr>
            <p:cNvPr id="230" name="Oval 229">
              <a:extLst>
                <a:ext uri="{FF2B5EF4-FFF2-40B4-BE49-F238E27FC236}">
                  <a16:creationId xmlns:a16="http://schemas.microsoft.com/office/drawing/2014/main" id="{FECBD230-66D3-4DBC-87D6-E4556F698FD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121AA73C-8BC4-4B84-8516-FEEFA559BD7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796866F1-AA5B-420B-AE2F-1CDF309AE42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88C2455D-F6C0-4063-92C3-8413606A86D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072534EC-F338-44AB-93C3-C14F7460C377}"/>
              </a:ext>
            </a:extLst>
          </p:cNvPr>
          <p:cNvGrpSpPr/>
          <p:nvPr/>
        </p:nvGrpSpPr>
        <p:grpSpPr>
          <a:xfrm>
            <a:off x="5288424" y="3048572"/>
            <a:ext cx="558936" cy="517996"/>
            <a:chOff x="7154565" y="884953"/>
            <a:chExt cx="558936" cy="517996"/>
          </a:xfrm>
        </p:grpSpPr>
        <p:sp>
          <p:nvSpPr>
            <p:cNvPr id="235" name="Oval 234">
              <a:extLst>
                <a:ext uri="{FF2B5EF4-FFF2-40B4-BE49-F238E27FC236}">
                  <a16:creationId xmlns:a16="http://schemas.microsoft.com/office/drawing/2014/main" id="{DAD7797F-9005-43C2-A35B-BF7707AEF9C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EDD1A365-BB42-400D-B639-0776672B01B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0935E8BC-9A58-4C45-B3C5-27800637C86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28599B26-4CE8-46F3-98AE-793B30FC6BA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31A45003-5C25-4E70-922F-D4FC011664D3}"/>
              </a:ext>
            </a:extLst>
          </p:cNvPr>
          <p:cNvGrpSpPr/>
          <p:nvPr/>
        </p:nvGrpSpPr>
        <p:grpSpPr>
          <a:xfrm>
            <a:off x="5286996" y="3494250"/>
            <a:ext cx="558936" cy="517996"/>
            <a:chOff x="7154565" y="884953"/>
            <a:chExt cx="558936" cy="517996"/>
          </a:xfrm>
        </p:grpSpPr>
        <p:sp>
          <p:nvSpPr>
            <p:cNvPr id="240" name="Oval 239">
              <a:extLst>
                <a:ext uri="{FF2B5EF4-FFF2-40B4-BE49-F238E27FC236}">
                  <a16:creationId xmlns:a16="http://schemas.microsoft.com/office/drawing/2014/main" id="{EE617D08-D1A8-46A6-AD4A-3C956C33570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1B9FD909-16DA-4B5B-A443-417DBE23FA8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3B372F04-ADC4-480B-BE02-078F15B8DA9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0215EC9C-DAF5-49E7-9447-7D9CEF26865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3E3F02CE-D40B-42B0-BD3C-DC4CDA4076FA}"/>
              </a:ext>
            </a:extLst>
          </p:cNvPr>
          <p:cNvGrpSpPr/>
          <p:nvPr/>
        </p:nvGrpSpPr>
        <p:grpSpPr>
          <a:xfrm>
            <a:off x="5289759" y="3943829"/>
            <a:ext cx="558936" cy="517996"/>
            <a:chOff x="7154565" y="884953"/>
            <a:chExt cx="558936" cy="517996"/>
          </a:xfrm>
        </p:grpSpPr>
        <p:sp>
          <p:nvSpPr>
            <p:cNvPr id="245" name="Oval 244">
              <a:extLst>
                <a:ext uri="{FF2B5EF4-FFF2-40B4-BE49-F238E27FC236}">
                  <a16:creationId xmlns:a16="http://schemas.microsoft.com/office/drawing/2014/main" id="{8E8E6C94-0A1F-4A5E-A350-15063CB87FD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C9CEF7B4-7FEE-4610-80DC-0D9839BE67B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1836B95A-568B-4AAB-ACB0-5BFA1488B46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6165B717-C089-4A53-8F21-BC7A3275703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9" name="Group 248">
            <a:extLst>
              <a:ext uri="{FF2B5EF4-FFF2-40B4-BE49-F238E27FC236}">
                <a16:creationId xmlns:a16="http://schemas.microsoft.com/office/drawing/2014/main" id="{482798AA-9AB7-4F2A-B537-BE00CD5DD52C}"/>
              </a:ext>
            </a:extLst>
          </p:cNvPr>
          <p:cNvGrpSpPr/>
          <p:nvPr/>
        </p:nvGrpSpPr>
        <p:grpSpPr>
          <a:xfrm>
            <a:off x="5291475" y="4390058"/>
            <a:ext cx="558936" cy="517996"/>
            <a:chOff x="7154565" y="884953"/>
            <a:chExt cx="558936" cy="517996"/>
          </a:xfrm>
        </p:grpSpPr>
        <p:sp>
          <p:nvSpPr>
            <p:cNvPr id="250" name="Oval 249">
              <a:extLst>
                <a:ext uri="{FF2B5EF4-FFF2-40B4-BE49-F238E27FC236}">
                  <a16:creationId xmlns:a16="http://schemas.microsoft.com/office/drawing/2014/main" id="{D2C7482C-41A7-4858-9F69-4467F6CAE9B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D05A2523-5501-474D-8981-EC9402A9D30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FD597ACA-E1BB-4BDC-97C3-35E29D3A8C8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C246420C-7138-4D97-B405-B6551181800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4" name="Group 253">
            <a:extLst>
              <a:ext uri="{FF2B5EF4-FFF2-40B4-BE49-F238E27FC236}">
                <a16:creationId xmlns:a16="http://schemas.microsoft.com/office/drawing/2014/main" id="{1145591E-ADBD-484F-BC24-AB5960E16987}"/>
              </a:ext>
            </a:extLst>
          </p:cNvPr>
          <p:cNvGrpSpPr/>
          <p:nvPr/>
        </p:nvGrpSpPr>
        <p:grpSpPr>
          <a:xfrm>
            <a:off x="5289242" y="4836174"/>
            <a:ext cx="558936" cy="517996"/>
            <a:chOff x="7154565" y="884953"/>
            <a:chExt cx="558936" cy="517996"/>
          </a:xfrm>
        </p:grpSpPr>
        <p:sp>
          <p:nvSpPr>
            <p:cNvPr id="255" name="Oval 254">
              <a:extLst>
                <a:ext uri="{FF2B5EF4-FFF2-40B4-BE49-F238E27FC236}">
                  <a16:creationId xmlns:a16="http://schemas.microsoft.com/office/drawing/2014/main" id="{A0956A9C-B532-40F8-ACF6-F6BD15221C27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94C85C0C-D295-44C9-A089-FD6967A9443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E2909918-1BE3-43BB-B703-B291B368E27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B3BC7E63-ECC1-41E5-8F87-4D8CB138288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9" name="Group 258">
            <a:extLst>
              <a:ext uri="{FF2B5EF4-FFF2-40B4-BE49-F238E27FC236}">
                <a16:creationId xmlns:a16="http://schemas.microsoft.com/office/drawing/2014/main" id="{561EED13-FB53-41ED-9CCB-1219AE937232}"/>
              </a:ext>
            </a:extLst>
          </p:cNvPr>
          <p:cNvGrpSpPr/>
          <p:nvPr/>
        </p:nvGrpSpPr>
        <p:grpSpPr>
          <a:xfrm>
            <a:off x="5288897" y="5283895"/>
            <a:ext cx="558936" cy="517996"/>
            <a:chOff x="7154565" y="884953"/>
            <a:chExt cx="558936" cy="517996"/>
          </a:xfrm>
        </p:grpSpPr>
        <p:sp>
          <p:nvSpPr>
            <p:cNvPr id="260" name="Oval 259">
              <a:extLst>
                <a:ext uri="{FF2B5EF4-FFF2-40B4-BE49-F238E27FC236}">
                  <a16:creationId xmlns:a16="http://schemas.microsoft.com/office/drawing/2014/main" id="{F0E16E66-D653-4DEB-B798-ABC61F146BE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20F57F7D-B15A-4A8F-8B67-95FE2AC6655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5F09918B-2C95-4D7A-A67D-F1D382D8AB9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E3EDA065-BE92-4808-9F75-5DF9D6A71215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4" name="Group 263">
            <a:extLst>
              <a:ext uri="{FF2B5EF4-FFF2-40B4-BE49-F238E27FC236}">
                <a16:creationId xmlns:a16="http://schemas.microsoft.com/office/drawing/2014/main" id="{AA830F5C-69A0-407D-8017-7ACDF244997F}"/>
              </a:ext>
            </a:extLst>
          </p:cNvPr>
          <p:cNvGrpSpPr/>
          <p:nvPr/>
        </p:nvGrpSpPr>
        <p:grpSpPr>
          <a:xfrm>
            <a:off x="5290918" y="1304180"/>
            <a:ext cx="446399" cy="428686"/>
            <a:chOff x="463698" y="934501"/>
            <a:chExt cx="446399" cy="428686"/>
          </a:xfrm>
        </p:grpSpPr>
        <p:sp>
          <p:nvSpPr>
            <p:cNvPr id="265" name="Oval 264">
              <a:extLst>
                <a:ext uri="{FF2B5EF4-FFF2-40B4-BE49-F238E27FC236}">
                  <a16:creationId xmlns:a16="http://schemas.microsoft.com/office/drawing/2014/main" id="{63A40B7B-1BB1-4925-AB38-A543EFC48257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295D0E91-EDD6-46AA-B225-62FCF615B54D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6087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1.11111E-6 L 4.58333E-6 -0.06342 " pathEditMode="relative" rAng="0" ptsTypes="AA">
                                      <p:cBhvr>
                                        <p:cTn id="39" dur="2000" spd="-100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44444E-6 L 4.16667E-6 -0.128 " pathEditMode="relative" rAng="0" ptsTypes="AA">
                                      <p:cBhvr>
                                        <p:cTn id="41" dur="2000" spd="-100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12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2.22222E-6 L 4.58333E-6 -0.19259 " pathEditMode="relative" rAng="0" ptsTypes="AA">
                                      <p:cBhvr>
                                        <p:cTn id="43" dur="2000" spd="-100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3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2.59259E-6 L 4.58333E-6 -0.2574 " pathEditMode="relative" rAng="0" ptsTypes="AA">
                                      <p:cBhvr>
                                        <p:cTn id="45" dur="2000" spd="-100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87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07407E-6 L 4.16667E-6 -0.32801 " pathEditMode="relative" rAng="0" ptsTypes="AA">
                                      <p:cBhvr>
                                        <p:cTn id="47" dur="2000" spd="-100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12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3.7037E-7 L 4.375E-6 -0.39398 " pathEditMode="relative" rAng="0" ptsTypes="AA">
                                      <p:cBhvr>
                                        <p:cTn id="49" dur="2000" spd="-100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99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2.96296E-6 L 3.95833E-6 -0.45856 " pathEditMode="relative" rAng="0" ptsTypes="AA">
                                      <p:cBhvr>
                                        <p:cTn id="51" dur="2000" spd="-100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7037E-6 L 4.16667E-6 -0.51736 " pathEditMode="relative" rAng="0" ptsTypes="AA">
                                      <p:cBhvr>
                                        <p:cTn id="53" dur="2000" spd="-100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88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11111E-6 L 4.16667E-6 -0.58796 " pathEditMode="relative" rAng="0" ptsTypes="AA">
                                      <p:cBhvr>
                                        <p:cTn id="55" dur="2000" spd="-100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2.59259E-6 L 0.31796 -0.08079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98" y="-4051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1.11111E-6 L 4.58333E-6 0.25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1.11111E-6 L 0.375 -0.14768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50" y="-7384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44444E-6 L 0.33307 -0.02708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54" y="-1366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2.22222E-6 L 0.37487 -0.09167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37" y="-4583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2.59259E-6 L 0.34296 -0.25578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48" y="-12801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07407E-6 L 0.35586 0.04236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86" y="2106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3.7037E-7 L 0.33307 0.0831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54" y="4144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2.96296E-6 L 0.37526 0.01852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63" y="926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7037E-6 L 0.33307 0.14768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54" y="7384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11111E-6 L 0.37513 0.0787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50" y="39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44444E-6 L -0.00104 -0.0625 " pathEditMode="relative" rAng="0" ptsTypes="AA">
                                      <p:cBhvr>
                                        <p:cTn id="116" dur="2000" spd="-100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1.85185E-6 L -0.00091 -0.12986 " pathEditMode="relative" rAng="0" ptsTypes="AA">
                                      <p:cBhvr>
                                        <p:cTn id="118" dur="2000" spd="-100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85185E-6 L -0.00078 -0.19491 " pathEditMode="relative" rAng="0" ptsTypes="AA">
                                      <p:cBhvr>
                                        <p:cTn id="120" dur="2000" spd="-100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4.07407E-6 L -0.00091 -0.25672 " pathEditMode="relative" rAng="0" ptsTypes="AA">
                                      <p:cBhvr>
                                        <p:cTn id="122" dur="2000" spd="-100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2.22222E-6 L -0.00078 -0.32315 " pathEditMode="relative" rAng="0" ptsTypes="AA">
                                      <p:cBhvr>
                                        <p:cTn id="124" dur="2000" spd="-100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48148E-6 L -0.00104 -0.39028 " pathEditMode="relative" rAng="0" ptsTypes="AA">
                                      <p:cBhvr>
                                        <p:cTn id="126" dur="2000" spd="-100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2.22222E-6 L -0.00117 -0.45232 " pathEditMode="relative" rAng="0" ptsTypes="AA">
                                      <p:cBhvr>
                                        <p:cTn id="128" dur="2000" spd="-100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07407E-6 L -0.00091 -0.51851 " pathEditMode="relative" rAng="0" ptsTypes="AA">
                                      <p:cBhvr>
                                        <p:cTn id="130" dur="2000" spd="-100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85185E-6 L -8.33333E-7 -0.58842 " pathEditMode="relative" rAng="0" ptsTypes="AA">
                                      <p:cBhvr>
                                        <p:cTn id="132" dur="2000" spd="-1000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3.7037E-6 L 0.34675 -0.10047 " pathEditMode="relative" rAng="0" ptsTypes="AA">
                                      <p:cBhvr>
                                        <p:cTn id="136" dur="2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31" y="-5023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44444E-6 L 0.37083 -0.11204 " pathEditMode="relative" rAng="0" ptsTypes="AA">
                                      <p:cBhvr>
                                        <p:cTn id="138" dur="2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42" y="-5602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1.85185E-6 L 0.34688 -0.05393 " pathEditMode="relative" rAng="0" ptsTypes="AA">
                                      <p:cBhvr>
                                        <p:cTn id="140" dur="2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44" y="-2708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85185E-6 L 0.38399 -0.0706 " pathEditMode="relative" rAng="0" ptsTypes="AA">
                                      <p:cBhvr>
                                        <p:cTn id="142" dur="2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93" y="-3542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4.07407E-6 L 0.41367 -0.23403 " pathEditMode="relative" rAng="0" ptsTypes="AA">
                                      <p:cBhvr>
                                        <p:cTn id="144" dur="2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677" y="-11713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2.22222E-6 L 0.44297 0.23866 " pathEditMode="relative" rAng="0" ptsTypes="AA">
                                      <p:cBhvr>
                                        <p:cTn id="146" dur="2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48" y="11921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48148E-6 L 0.35156 0.05533 " pathEditMode="relative" rAng="0" ptsTypes="AA">
                                      <p:cBhvr>
                                        <p:cTn id="148" dur="2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78" y="2755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2.22222E-6 L 0.3918 0.05 " pathEditMode="relative" rAng="0" ptsTypes="AA">
                                      <p:cBhvr>
                                        <p:cTn id="150" dur="2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83" y="2500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07407E-6 L 0.35508 0.11621 " pathEditMode="relative" rAng="0" ptsTypes="AA">
                                      <p:cBhvr>
                                        <p:cTn id="152" dur="2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47" y="5810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85185E-6 L 0.39089 0.1 " pathEditMode="relative" rAng="0" ptsTypes="AA">
                                      <p:cBhvr>
                                        <p:cTn id="154" dur="20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44" y="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 171">
            <a:extLst>
              <a:ext uri="{FF2B5EF4-FFF2-40B4-BE49-F238E27FC236}">
                <a16:creationId xmlns:a16="http://schemas.microsoft.com/office/drawing/2014/main" id="{E2FCC367-BBA3-4B64-93AD-151CC14EF012}"/>
              </a:ext>
            </a:extLst>
          </p:cNvPr>
          <p:cNvSpPr/>
          <p:nvPr/>
        </p:nvSpPr>
        <p:spPr>
          <a:xfrm>
            <a:off x="6270625" y="1822466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40ECEAD1-1D76-4096-82E3-6D7D0F2CFDFF}"/>
              </a:ext>
            </a:extLst>
          </p:cNvPr>
          <p:cNvSpPr/>
          <p:nvPr/>
        </p:nvSpPr>
        <p:spPr>
          <a:xfrm>
            <a:off x="940219" y="1825988"/>
            <a:ext cx="875125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79FAEBE4-133F-4DA6-BC11-D39B665FCE90}"/>
              </a:ext>
            </a:extLst>
          </p:cNvPr>
          <p:cNvSpPr/>
          <p:nvPr/>
        </p:nvSpPr>
        <p:spPr>
          <a:xfrm>
            <a:off x="1816881" y="1825988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255523" y="312491"/>
            <a:ext cx="2983949" cy="817087"/>
            <a:chOff x="255524" y="372323"/>
            <a:chExt cx="1840263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4" y="372323"/>
              <a:ext cx="184026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308455" y="485388"/>
              <a:ext cx="10866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18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5 =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1B981AE-0308-4934-B900-5F107874F4F4}"/>
              </a:ext>
            </a:extLst>
          </p:cNvPr>
          <p:cNvSpPr/>
          <p:nvPr/>
        </p:nvSpPr>
        <p:spPr>
          <a:xfrm>
            <a:off x="2020614" y="421115"/>
            <a:ext cx="112317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8590F-E415-4980-9719-28F975857994}"/>
              </a:ext>
            </a:extLst>
          </p:cNvPr>
          <p:cNvSpPr txBox="1"/>
          <p:nvPr/>
        </p:nvSpPr>
        <p:spPr>
          <a:xfrm>
            <a:off x="2128534" y="410071"/>
            <a:ext cx="10370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3.6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BABCAFBA-A9B7-45F4-A0E0-EC45FA8B8F96}"/>
              </a:ext>
            </a:extLst>
          </p:cNvPr>
          <p:cNvSpPr txBox="1"/>
          <p:nvPr/>
        </p:nvSpPr>
        <p:spPr>
          <a:xfrm>
            <a:off x="884857" y="1770362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1 8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B3067DC6-235C-4485-8400-D78DE6D25C81}"/>
              </a:ext>
            </a:extLst>
          </p:cNvPr>
          <p:cNvSpPr txBox="1"/>
          <p:nvPr/>
        </p:nvSpPr>
        <p:spPr>
          <a:xfrm>
            <a:off x="448567" y="1763968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78814D92-07F4-4396-AB05-CF27CE45DFBE}"/>
              </a:ext>
            </a:extLst>
          </p:cNvPr>
          <p:cNvCxnSpPr>
            <a:cxnSpLocks/>
          </p:cNvCxnSpPr>
          <p:nvPr/>
        </p:nvCxnSpPr>
        <p:spPr>
          <a:xfrm flipV="1">
            <a:off x="911438" y="1825112"/>
            <a:ext cx="892586" cy="1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0090E6E7-3184-48BF-A5C3-2FFD5BDF684A}"/>
              </a:ext>
            </a:extLst>
          </p:cNvPr>
          <p:cNvCxnSpPr>
            <a:cxnSpLocks/>
          </p:cNvCxnSpPr>
          <p:nvPr/>
        </p:nvCxnSpPr>
        <p:spPr>
          <a:xfrm>
            <a:off x="930390" y="1809067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314CBBBB-C3C1-4FA2-85FB-CFDAC2F7EC82}"/>
              </a:ext>
            </a:extLst>
          </p:cNvPr>
          <p:cNvSpPr txBox="1"/>
          <p:nvPr/>
        </p:nvSpPr>
        <p:spPr>
          <a:xfrm>
            <a:off x="1347218" y="131123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B479AF3A-C22C-43AD-96BA-652F551E346F}"/>
              </a:ext>
            </a:extLst>
          </p:cNvPr>
          <p:cNvSpPr txBox="1"/>
          <p:nvPr/>
        </p:nvSpPr>
        <p:spPr>
          <a:xfrm>
            <a:off x="1815580" y="131892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0AA3C6F-8CAA-43F3-8963-D523FE492969}"/>
              </a:ext>
            </a:extLst>
          </p:cNvPr>
          <p:cNvSpPr txBox="1"/>
          <p:nvPr/>
        </p:nvSpPr>
        <p:spPr>
          <a:xfrm>
            <a:off x="1651657" y="1759109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403999C4-D486-41E9-9006-1C6B46B9EC96}"/>
              </a:ext>
            </a:extLst>
          </p:cNvPr>
          <p:cNvCxnSpPr>
            <a:cxnSpLocks/>
          </p:cNvCxnSpPr>
          <p:nvPr/>
        </p:nvCxnSpPr>
        <p:spPr>
          <a:xfrm>
            <a:off x="1798338" y="1824804"/>
            <a:ext cx="45381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>
            <a:extLst>
              <a:ext uri="{FF2B5EF4-FFF2-40B4-BE49-F238E27FC236}">
                <a16:creationId xmlns:a16="http://schemas.microsoft.com/office/drawing/2014/main" id="{25029C3A-91D9-42AB-BC87-EF2A4DFF9E70}"/>
              </a:ext>
            </a:extLst>
          </p:cNvPr>
          <p:cNvSpPr txBox="1"/>
          <p:nvPr/>
        </p:nvSpPr>
        <p:spPr>
          <a:xfrm>
            <a:off x="1649384" y="1771943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946D897C-9552-4EEE-920F-3D57291BC720}"/>
              </a:ext>
            </a:extLst>
          </p:cNvPr>
          <p:cNvSpPr txBox="1"/>
          <p:nvPr/>
        </p:nvSpPr>
        <p:spPr>
          <a:xfrm>
            <a:off x="1645408" y="131892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75FB98D4-D4FA-4F5A-94E2-7C1D46F9F4AE}"/>
              </a:ext>
            </a:extLst>
          </p:cNvPr>
          <p:cNvSpPr txBox="1"/>
          <p:nvPr/>
        </p:nvSpPr>
        <p:spPr>
          <a:xfrm>
            <a:off x="424500" y="2663722"/>
            <a:ext cx="36478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8 ÷ 5 = 3</a:t>
            </a:r>
            <a:r>
              <a:rPr lang="en-GB" sz="2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r3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AA4950AF-1FE9-4DAE-879A-B3DAB4349119}"/>
              </a:ext>
            </a:extLst>
          </p:cNvPr>
          <p:cNvSpPr txBox="1"/>
          <p:nvPr/>
        </p:nvSpPr>
        <p:spPr>
          <a:xfrm>
            <a:off x="443959" y="3548457"/>
            <a:ext cx="25096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8 ÷ 5 =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0F666C80-8198-475D-AE7F-9372D272DDAC}"/>
              </a:ext>
            </a:extLst>
          </p:cNvPr>
          <p:cNvSpPr txBox="1"/>
          <p:nvPr/>
        </p:nvSpPr>
        <p:spPr>
          <a:xfrm>
            <a:off x="2675834" y="3724697"/>
            <a:ext cx="4701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3D4C1666-CD10-45C3-9EBD-D172CD186356}"/>
              </a:ext>
            </a:extLst>
          </p:cNvPr>
          <p:cNvGrpSpPr/>
          <p:nvPr/>
        </p:nvGrpSpPr>
        <p:grpSpPr>
          <a:xfrm>
            <a:off x="3122618" y="3986738"/>
            <a:ext cx="475549" cy="630942"/>
            <a:chOff x="2739011" y="1135860"/>
            <a:chExt cx="475549" cy="630942"/>
          </a:xfrm>
        </p:grpSpPr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AA6C645E-C5C8-4CED-8A5D-533AA3F73EC7}"/>
                </a:ext>
              </a:extLst>
            </p:cNvPr>
            <p:cNvSpPr txBox="1"/>
            <p:nvPr/>
          </p:nvSpPr>
          <p:spPr>
            <a:xfrm>
              <a:off x="2739011" y="1135860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61200270-F606-41E6-A1AD-4A74F36D3A51}"/>
                </a:ext>
              </a:extLst>
            </p:cNvPr>
            <p:cNvCxnSpPr>
              <a:cxnSpLocks/>
            </p:cNvCxnSpPr>
            <p:nvPr/>
          </p:nvCxnSpPr>
          <p:spPr>
            <a:xfrm>
              <a:off x="2756723" y="1213850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5" name="TextBox 124">
            <a:extLst>
              <a:ext uri="{FF2B5EF4-FFF2-40B4-BE49-F238E27FC236}">
                <a16:creationId xmlns:a16="http://schemas.microsoft.com/office/drawing/2014/main" id="{C1BAD18B-B17E-4BA1-945F-4B75ADAA9D9A}"/>
              </a:ext>
            </a:extLst>
          </p:cNvPr>
          <p:cNvSpPr txBox="1"/>
          <p:nvPr/>
        </p:nvSpPr>
        <p:spPr>
          <a:xfrm>
            <a:off x="3113603" y="3537792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46F28066-FBDA-4701-B031-0E0A0B4B8A89}"/>
              </a:ext>
            </a:extLst>
          </p:cNvPr>
          <p:cNvSpPr/>
          <p:nvPr/>
        </p:nvSpPr>
        <p:spPr>
          <a:xfrm>
            <a:off x="4967934" y="1825988"/>
            <a:ext cx="875125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2E02A5EC-8839-4752-BB56-CD6BE60DEB8C}"/>
              </a:ext>
            </a:extLst>
          </p:cNvPr>
          <p:cNvSpPr/>
          <p:nvPr/>
        </p:nvSpPr>
        <p:spPr>
          <a:xfrm>
            <a:off x="5844596" y="1825988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FCEEF3A1-A205-4A79-88D3-2CF126A9817F}"/>
              </a:ext>
            </a:extLst>
          </p:cNvPr>
          <p:cNvGrpSpPr/>
          <p:nvPr/>
        </p:nvGrpSpPr>
        <p:grpSpPr>
          <a:xfrm>
            <a:off x="4283238" y="312491"/>
            <a:ext cx="3195161" cy="817087"/>
            <a:chOff x="255524" y="372323"/>
            <a:chExt cx="1970522" cy="1134018"/>
          </a:xfrm>
        </p:grpSpPr>
        <p:sp>
          <p:nvSpPr>
            <p:cNvPr id="148" name="Rectangle: Rounded Corners 147">
              <a:extLst>
                <a:ext uri="{FF2B5EF4-FFF2-40B4-BE49-F238E27FC236}">
                  <a16:creationId xmlns:a16="http://schemas.microsoft.com/office/drawing/2014/main" id="{C57C1DAD-918D-4BD6-A485-30CC91BD9B78}"/>
                </a:ext>
              </a:extLst>
            </p:cNvPr>
            <p:cNvSpPr/>
            <p:nvPr/>
          </p:nvSpPr>
          <p:spPr>
            <a:xfrm>
              <a:off x="255524" y="372323"/>
              <a:ext cx="197052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46772F99-C86C-45FD-9B85-5BE71B67A554}"/>
                </a:ext>
              </a:extLst>
            </p:cNvPr>
            <p:cNvSpPr txBox="1"/>
            <p:nvPr/>
          </p:nvSpPr>
          <p:spPr>
            <a:xfrm>
              <a:off x="308455" y="485388"/>
              <a:ext cx="10866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13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4 = </a:t>
              </a:r>
            </a:p>
          </p:txBody>
        </p:sp>
      </p:grpSp>
      <p:sp>
        <p:nvSpPr>
          <p:cNvPr id="150" name="Rectangle 149">
            <a:extLst>
              <a:ext uri="{FF2B5EF4-FFF2-40B4-BE49-F238E27FC236}">
                <a16:creationId xmlns:a16="http://schemas.microsoft.com/office/drawing/2014/main" id="{3FDF0C84-6387-474B-AAD7-E0C1CB364343}"/>
              </a:ext>
            </a:extLst>
          </p:cNvPr>
          <p:cNvSpPr/>
          <p:nvPr/>
        </p:nvSpPr>
        <p:spPr>
          <a:xfrm>
            <a:off x="6048329" y="421115"/>
            <a:ext cx="1321096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488DCEF2-957E-4EC8-A6FA-AE1283E1F2FB}"/>
              </a:ext>
            </a:extLst>
          </p:cNvPr>
          <p:cNvSpPr txBox="1"/>
          <p:nvPr/>
        </p:nvSpPr>
        <p:spPr>
          <a:xfrm>
            <a:off x="6108123" y="410071"/>
            <a:ext cx="15142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3.25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8D77FBB3-D8FC-469C-91D5-FD6DAACF7372}"/>
              </a:ext>
            </a:extLst>
          </p:cNvPr>
          <p:cNvSpPr txBox="1"/>
          <p:nvPr/>
        </p:nvSpPr>
        <p:spPr>
          <a:xfrm>
            <a:off x="4912572" y="1770362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1 3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8E5578F2-E766-4F82-8B16-6B87EEB01992}"/>
              </a:ext>
            </a:extLst>
          </p:cNvPr>
          <p:cNvSpPr txBox="1"/>
          <p:nvPr/>
        </p:nvSpPr>
        <p:spPr>
          <a:xfrm>
            <a:off x="4476282" y="1763968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AB0EFA4C-8281-46AE-AF8E-83E179F2F957}"/>
              </a:ext>
            </a:extLst>
          </p:cNvPr>
          <p:cNvCxnSpPr>
            <a:cxnSpLocks/>
          </p:cNvCxnSpPr>
          <p:nvPr/>
        </p:nvCxnSpPr>
        <p:spPr>
          <a:xfrm flipV="1">
            <a:off x="4939153" y="1825112"/>
            <a:ext cx="892586" cy="1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CA4B6CB5-3699-41BC-9CFA-22382C443D94}"/>
              </a:ext>
            </a:extLst>
          </p:cNvPr>
          <p:cNvCxnSpPr>
            <a:cxnSpLocks/>
          </p:cNvCxnSpPr>
          <p:nvPr/>
        </p:nvCxnSpPr>
        <p:spPr>
          <a:xfrm>
            <a:off x="4958105" y="1809067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TextBox 155">
            <a:extLst>
              <a:ext uri="{FF2B5EF4-FFF2-40B4-BE49-F238E27FC236}">
                <a16:creationId xmlns:a16="http://schemas.microsoft.com/office/drawing/2014/main" id="{F1DDFC31-600E-400B-BDB0-61CA2CC904C2}"/>
              </a:ext>
            </a:extLst>
          </p:cNvPr>
          <p:cNvSpPr txBox="1"/>
          <p:nvPr/>
        </p:nvSpPr>
        <p:spPr>
          <a:xfrm>
            <a:off x="5374933" y="131123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B5E7384F-0B08-4D1C-B921-2288F2108CE4}"/>
              </a:ext>
            </a:extLst>
          </p:cNvPr>
          <p:cNvSpPr txBox="1"/>
          <p:nvPr/>
        </p:nvSpPr>
        <p:spPr>
          <a:xfrm>
            <a:off x="5843295" y="131892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5EB94CD7-68DC-4893-B7D5-9F1E1F70C368}"/>
              </a:ext>
            </a:extLst>
          </p:cNvPr>
          <p:cNvSpPr txBox="1"/>
          <p:nvPr/>
        </p:nvSpPr>
        <p:spPr>
          <a:xfrm>
            <a:off x="5679372" y="1759109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5BE800C1-B28F-4B04-B06E-E6055E989996}"/>
              </a:ext>
            </a:extLst>
          </p:cNvPr>
          <p:cNvCxnSpPr>
            <a:cxnSpLocks/>
          </p:cNvCxnSpPr>
          <p:nvPr/>
        </p:nvCxnSpPr>
        <p:spPr>
          <a:xfrm>
            <a:off x="5826053" y="1824804"/>
            <a:ext cx="45381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TextBox 159">
            <a:extLst>
              <a:ext uri="{FF2B5EF4-FFF2-40B4-BE49-F238E27FC236}">
                <a16:creationId xmlns:a16="http://schemas.microsoft.com/office/drawing/2014/main" id="{9B43BF66-6792-4F38-BAD0-B538F131702C}"/>
              </a:ext>
            </a:extLst>
          </p:cNvPr>
          <p:cNvSpPr txBox="1"/>
          <p:nvPr/>
        </p:nvSpPr>
        <p:spPr>
          <a:xfrm>
            <a:off x="5674590" y="1758416"/>
            <a:ext cx="6464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26D2ED19-65BA-455D-B301-79113B60C6EF}"/>
              </a:ext>
            </a:extLst>
          </p:cNvPr>
          <p:cNvSpPr txBox="1"/>
          <p:nvPr/>
        </p:nvSpPr>
        <p:spPr>
          <a:xfrm>
            <a:off x="5683380" y="131123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FD1709A0-BF49-4ED3-B5D9-632C4B59F938}"/>
              </a:ext>
            </a:extLst>
          </p:cNvPr>
          <p:cNvSpPr txBox="1"/>
          <p:nvPr/>
        </p:nvSpPr>
        <p:spPr>
          <a:xfrm>
            <a:off x="4452215" y="2663722"/>
            <a:ext cx="36478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3 ÷ 4 = 3</a:t>
            </a:r>
            <a:r>
              <a:rPr lang="en-GB" sz="2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r1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E721836C-F338-4CCD-AE8D-B182E97FF3DC}"/>
              </a:ext>
            </a:extLst>
          </p:cNvPr>
          <p:cNvSpPr txBox="1"/>
          <p:nvPr/>
        </p:nvSpPr>
        <p:spPr>
          <a:xfrm>
            <a:off x="4471674" y="3548457"/>
            <a:ext cx="25096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3 ÷ 4 =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E69D725C-BA15-4E9F-ADC5-5FD2D6E4C273}"/>
              </a:ext>
            </a:extLst>
          </p:cNvPr>
          <p:cNvSpPr txBox="1"/>
          <p:nvPr/>
        </p:nvSpPr>
        <p:spPr>
          <a:xfrm>
            <a:off x="6703549" y="3724697"/>
            <a:ext cx="4701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3235CE79-AC2D-42CF-A430-F83E96F7A50A}"/>
              </a:ext>
            </a:extLst>
          </p:cNvPr>
          <p:cNvGrpSpPr/>
          <p:nvPr/>
        </p:nvGrpSpPr>
        <p:grpSpPr>
          <a:xfrm>
            <a:off x="7150333" y="3986738"/>
            <a:ext cx="475549" cy="630942"/>
            <a:chOff x="2739011" y="1135860"/>
            <a:chExt cx="475549" cy="630942"/>
          </a:xfrm>
        </p:grpSpPr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D59BDD99-3DA1-4E42-8B89-81B4F5E00D51}"/>
                </a:ext>
              </a:extLst>
            </p:cNvPr>
            <p:cNvSpPr txBox="1"/>
            <p:nvPr/>
          </p:nvSpPr>
          <p:spPr>
            <a:xfrm>
              <a:off x="2739011" y="1135860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</a:t>
              </a:r>
            </a:p>
          </p:txBody>
        </p: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ECF09926-80AF-4D65-B6A1-90CFCFD0CFF8}"/>
                </a:ext>
              </a:extLst>
            </p:cNvPr>
            <p:cNvCxnSpPr>
              <a:cxnSpLocks/>
            </p:cNvCxnSpPr>
            <p:nvPr/>
          </p:nvCxnSpPr>
          <p:spPr>
            <a:xfrm>
              <a:off x="2756723" y="1213850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8" name="TextBox 167">
            <a:extLst>
              <a:ext uri="{FF2B5EF4-FFF2-40B4-BE49-F238E27FC236}">
                <a16:creationId xmlns:a16="http://schemas.microsoft.com/office/drawing/2014/main" id="{C1951231-EF73-41E9-BBAF-84C20E0D37D3}"/>
              </a:ext>
            </a:extLst>
          </p:cNvPr>
          <p:cNvSpPr txBox="1"/>
          <p:nvPr/>
        </p:nvSpPr>
        <p:spPr>
          <a:xfrm>
            <a:off x="7141318" y="3537792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69" name="Straight Connector 168">
            <a:extLst>
              <a:ext uri="{FF2B5EF4-FFF2-40B4-BE49-F238E27FC236}">
                <a16:creationId xmlns:a16="http://schemas.microsoft.com/office/drawing/2014/main" id="{28A83CCD-F7B7-45A2-8F29-1645667D3C41}"/>
              </a:ext>
            </a:extLst>
          </p:cNvPr>
          <p:cNvCxnSpPr>
            <a:cxnSpLocks/>
          </p:cNvCxnSpPr>
          <p:nvPr/>
        </p:nvCxnSpPr>
        <p:spPr>
          <a:xfrm>
            <a:off x="6259363" y="1823270"/>
            <a:ext cx="45381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TextBox 169">
            <a:extLst>
              <a:ext uri="{FF2B5EF4-FFF2-40B4-BE49-F238E27FC236}">
                <a16:creationId xmlns:a16="http://schemas.microsoft.com/office/drawing/2014/main" id="{AF91CFD3-AD84-445C-988D-C906E84190B5}"/>
              </a:ext>
            </a:extLst>
          </p:cNvPr>
          <p:cNvSpPr txBox="1"/>
          <p:nvPr/>
        </p:nvSpPr>
        <p:spPr>
          <a:xfrm>
            <a:off x="6272281" y="1761978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17B02B2D-6CC2-49A1-9AA6-11221A538BF8}"/>
              </a:ext>
            </a:extLst>
          </p:cNvPr>
          <p:cNvSpPr txBox="1"/>
          <p:nvPr/>
        </p:nvSpPr>
        <p:spPr>
          <a:xfrm>
            <a:off x="6137584" y="1763560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726D8DC2-5C49-4CBF-8808-E32BF8F28691}"/>
              </a:ext>
            </a:extLst>
          </p:cNvPr>
          <p:cNvSpPr txBox="1"/>
          <p:nvPr/>
        </p:nvSpPr>
        <p:spPr>
          <a:xfrm>
            <a:off x="6261276" y="132273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BEF96694-1068-41CD-9167-FF4F110E5667}"/>
              </a:ext>
            </a:extLst>
          </p:cNvPr>
          <p:cNvSpPr/>
          <p:nvPr/>
        </p:nvSpPr>
        <p:spPr>
          <a:xfrm>
            <a:off x="8968072" y="1825263"/>
            <a:ext cx="875125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585ED56A-DDE1-4F17-A4FD-F7468AAE1E02}"/>
              </a:ext>
            </a:extLst>
          </p:cNvPr>
          <p:cNvSpPr/>
          <p:nvPr/>
        </p:nvSpPr>
        <p:spPr>
          <a:xfrm>
            <a:off x="9844734" y="1825263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8EA96BE4-6BD5-4B9A-8D04-809D8BDF049E}"/>
              </a:ext>
            </a:extLst>
          </p:cNvPr>
          <p:cNvGrpSpPr/>
          <p:nvPr/>
        </p:nvGrpSpPr>
        <p:grpSpPr>
          <a:xfrm>
            <a:off x="8499951" y="311766"/>
            <a:ext cx="2983949" cy="817087"/>
            <a:chOff x="255524" y="372323"/>
            <a:chExt cx="1840263" cy="1134018"/>
          </a:xfrm>
        </p:grpSpPr>
        <p:sp>
          <p:nvSpPr>
            <p:cNvPr id="177" name="Rectangle: Rounded Corners 176">
              <a:extLst>
                <a:ext uri="{FF2B5EF4-FFF2-40B4-BE49-F238E27FC236}">
                  <a16:creationId xmlns:a16="http://schemas.microsoft.com/office/drawing/2014/main" id="{8E9A5327-9945-4475-89DA-189351E9CF27}"/>
                </a:ext>
              </a:extLst>
            </p:cNvPr>
            <p:cNvSpPr/>
            <p:nvPr/>
          </p:nvSpPr>
          <p:spPr>
            <a:xfrm>
              <a:off x="255524" y="372323"/>
              <a:ext cx="184026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6AC1F8BA-60DD-4100-89AB-41B4525E6843}"/>
                </a:ext>
              </a:extLst>
            </p:cNvPr>
            <p:cNvSpPr txBox="1"/>
            <p:nvPr/>
          </p:nvSpPr>
          <p:spPr>
            <a:xfrm>
              <a:off x="308455" y="485388"/>
              <a:ext cx="10866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15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2 = </a:t>
              </a:r>
            </a:p>
          </p:txBody>
        </p:sp>
      </p:grpSp>
      <p:sp>
        <p:nvSpPr>
          <p:cNvPr id="179" name="Rectangle 178">
            <a:extLst>
              <a:ext uri="{FF2B5EF4-FFF2-40B4-BE49-F238E27FC236}">
                <a16:creationId xmlns:a16="http://schemas.microsoft.com/office/drawing/2014/main" id="{9FA01858-76BF-45C2-A7C1-8D80274202F2}"/>
              </a:ext>
            </a:extLst>
          </p:cNvPr>
          <p:cNvSpPr/>
          <p:nvPr/>
        </p:nvSpPr>
        <p:spPr>
          <a:xfrm>
            <a:off x="10265042" y="420390"/>
            <a:ext cx="112317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EC6D7232-8646-403C-BF08-3CB73C1D990C}"/>
              </a:ext>
            </a:extLst>
          </p:cNvPr>
          <p:cNvSpPr txBox="1"/>
          <p:nvPr/>
        </p:nvSpPr>
        <p:spPr>
          <a:xfrm>
            <a:off x="10372962" y="409346"/>
            <a:ext cx="10370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7.5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B4EEF44E-BF58-4D9C-8B11-CAA87BD093AE}"/>
              </a:ext>
            </a:extLst>
          </p:cNvPr>
          <p:cNvSpPr txBox="1"/>
          <p:nvPr/>
        </p:nvSpPr>
        <p:spPr>
          <a:xfrm>
            <a:off x="8912710" y="1769637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E170160C-B311-4275-B5D1-952FE3F55DA4}"/>
              </a:ext>
            </a:extLst>
          </p:cNvPr>
          <p:cNvSpPr txBox="1"/>
          <p:nvPr/>
        </p:nvSpPr>
        <p:spPr>
          <a:xfrm>
            <a:off x="8476420" y="1763243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1A6EF2FD-150B-47F6-9828-D964AC8C7473}"/>
              </a:ext>
            </a:extLst>
          </p:cNvPr>
          <p:cNvCxnSpPr>
            <a:cxnSpLocks/>
          </p:cNvCxnSpPr>
          <p:nvPr/>
        </p:nvCxnSpPr>
        <p:spPr>
          <a:xfrm flipV="1">
            <a:off x="8939291" y="1824387"/>
            <a:ext cx="892586" cy="1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5D043D81-BEEB-4534-9554-69C4E84E2793}"/>
              </a:ext>
            </a:extLst>
          </p:cNvPr>
          <p:cNvCxnSpPr>
            <a:cxnSpLocks/>
          </p:cNvCxnSpPr>
          <p:nvPr/>
        </p:nvCxnSpPr>
        <p:spPr>
          <a:xfrm>
            <a:off x="8958243" y="1808342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Box 184">
            <a:extLst>
              <a:ext uri="{FF2B5EF4-FFF2-40B4-BE49-F238E27FC236}">
                <a16:creationId xmlns:a16="http://schemas.microsoft.com/office/drawing/2014/main" id="{3C70C2E9-ECE4-406C-A865-7D8D83D0C4EB}"/>
              </a:ext>
            </a:extLst>
          </p:cNvPr>
          <p:cNvSpPr txBox="1"/>
          <p:nvPr/>
        </p:nvSpPr>
        <p:spPr>
          <a:xfrm>
            <a:off x="9375071" y="131051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386F50D5-1084-4E7E-812D-B00A46280CFC}"/>
              </a:ext>
            </a:extLst>
          </p:cNvPr>
          <p:cNvSpPr txBox="1"/>
          <p:nvPr/>
        </p:nvSpPr>
        <p:spPr>
          <a:xfrm>
            <a:off x="9843433" y="131820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CACCE877-D062-4FBE-B293-B9266DC46CC8}"/>
              </a:ext>
            </a:extLst>
          </p:cNvPr>
          <p:cNvSpPr txBox="1"/>
          <p:nvPr/>
        </p:nvSpPr>
        <p:spPr>
          <a:xfrm>
            <a:off x="9691012" y="1787139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88" name="Straight Connector 187">
            <a:extLst>
              <a:ext uri="{FF2B5EF4-FFF2-40B4-BE49-F238E27FC236}">
                <a16:creationId xmlns:a16="http://schemas.microsoft.com/office/drawing/2014/main" id="{C3BAEE16-4933-4CBD-87F1-8045006019C7}"/>
              </a:ext>
            </a:extLst>
          </p:cNvPr>
          <p:cNvCxnSpPr>
            <a:cxnSpLocks/>
          </p:cNvCxnSpPr>
          <p:nvPr/>
        </p:nvCxnSpPr>
        <p:spPr>
          <a:xfrm>
            <a:off x="9826191" y="1824079"/>
            <a:ext cx="45381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TextBox 188">
            <a:extLst>
              <a:ext uri="{FF2B5EF4-FFF2-40B4-BE49-F238E27FC236}">
                <a16:creationId xmlns:a16="http://schemas.microsoft.com/office/drawing/2014/main" id="{4D507971-7A0C-4C6C-A0A4-60BF46FF4791}"/>
              </a:ext>
            </a:extLst>
          </p:cNvPr>
          <p:cNvSpPr txBox="1"/>
          <p:nvPr/>
        </p:nvSpPr>
        <p:spPr>
          <a:xfrm>
            <a:off x="9689349" y="1772471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432A4F60-EA8B-446C-A8EE-B6405626D771}"/>
              </a:ext>
            </a:extLst>
          </p:cNvPr>
          <p:cNvSpPr txBox="1"/>
          <p:nvPr/>
        </p:nvSpPr>
        <p:spPr>
          <a:xfrm>
            <a:off x="9673261" y="131820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356576F7-195D-4AD0-AA85-8E87660C9603}"/>
              </a:ext>
            </a:extLst>
          </p:cNvPr>
          <p:cNvSpPr txBox="1"/>
          <p:nvPr/>
        </p:nvSpPr>
        <p:spPr>
          <a:xfrm>
            <a:off x="8452353" y="2662997"/>
            <a:ext cx="36478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 ÷ 2 = 7</a:t>
            </a:r>
            <a:r>
              <a:rPr lang="en-GB" sz="2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r1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58CF6D6D-199D-482A-B5B3-47EB7C4EE4C1}"/>
              </a:ext>
            </a:extLst>
          </p:cNvPr>
          <p:cNvSpPr txBox="1"/>
          <p:nvPr/>
        </p:nvSpPr>
        <p:spPr>
          <a:xfrm>
            <a:off x="8471813" y="3547732"/>
            <a:ext cx="229557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 ÷ 2 =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FADF8EBA-DBAA-42AD-9752-1A33DCFF0E4D}"/>
              </a:ext>
            </a:extLst>
          </p:cNvPr>
          <p:cNvSpPr txBox="1"/>
          <p:nvPr/>
        </p:nvSpPr>
        <p:spPr>
          <a:xfrm>
            <a:off x="10703687" y="3723972"/>
            <a:ext cx="4701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A6334164-F129-44CA-AAE4-AE9298D181B1}"/>
              </a:ext>
            </a:extLst>
          </p:cNvPr>
          <p:cNvGrpSpPr/>
          <p:nvPr/>
        </p:nvGrpSpPr>
        <p:grpSpPr>
          <a:xfrm>
            <a:off x="11150471" y="3986013"/>
            <a:ext cx="475549" cy="630942"/>
            <a:chOff x="2739011" y="1135860"/>
            <a:chExt cx="475549" cy="630942"/>
          </a:xfrm>
        </p:grpSpPr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2A89FC6D-843D-4EF1-A0FF-BD718931B60C}"/>
                </a:ext>
              </a:extLst>
            </p:cNvPr>
            <p:cNvSpPr txBox="1"/>
            <p:nvPr/>
          </p:nvSpPr>
          <p:spPr>
            <a:xfrm>
              <a:off x="2739011" y="1135860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540F0714-AB63-446F-AA34-D81196B0E624}"/>
                </a:ext>
              </a:extLst>
            </p:cNvPr>
            <p:cNvCxnSpPr>
              <a:cxnSpLocks/>
            </p:cNvCxnSpPr>
            <p:nvPr/>
          </p:nvCxnSpPr>
          <p:spPr>
            <a:xfrm>
              <a:off x="2756723" y="1213850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7" name="TextBox 196">
            <a:extLst>
              <a:ext uri="{FF2B5EF4-FFF2-40B4-BE49-F238E27FC236}">
                <a16:creationId xmlns:a16="http://schemas.microsoft.com/office/drawing/2014/main" id="{101C114D-8518-4C4D-B8C1-2C2FB4F280B1}"/>
              </a:ext>
            </a:extLst>
          </p:cNvPr>
          <p:cNvSpPr txBox="1"/>
          <p:nvPr/>
        </p:nvSpPr>
        <p:spPr>
          <a:xfrm>
            <a:off x="11141456" y="3537067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555577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"/>
                            </p:stCondLst>
                            <p:childTnLst>
                              <p:par>
                                <p:cTn id="1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500"/>
                            </p:stCondLst>
                            <p:childTnLst>
                              <p:par>
                                <p:cTn id="1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7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9" fill="hold">
                            <p:stCondLst>
                              <p:cond delay="500"/>
                            </p:stCondLst>
                            <p:childTnLst>
                              <p:par>
                                <p:cTn id="2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1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" grpId="0" animBg="1"/>
      <p:bldP spid="172" grpId="1" animBg="1"/>
      <p:bldP spid="85" grpId="0" animBg="1"/>
      <p:bldP spid="85" grpId="1" animBg="1"/>
      <p:bldP spid="86" grpId="0" animBg="1"/>
      <p:bldP spid="86" grpId="1" animBg="1"/>
      <p:bldP spid="8" grpId="0"/>
      <p:bldP spid="104" grpId="0"/>
      <p:bldP spid="105" grpId="0"/>
      <p:bldP spid="110" grpId="0"/>
      <p:bldP spid="111" grpId="0"/>
      <p:bldP spid="94" grpId="0"/>
      <p:bldP spid="113" grpId="0"/>
      <p:bldP spid="114" grpId="0"/>
      <p:bldP spid="115" grpId="0"/>
      <p:bldP spid="116" grpId="0"/>
      <p:bldP spid="121" grpId="0"/>
      <p:bldP spid="125" grpId="0"/>
      <p:bldP spid="126" grpId="0" animBg="1"/>
      <p:bldP spid="126" grpId="1" animBg="1"/>
      <p:bldP spid="127" grpId="0" animBg="1"/>
      <p:bldP spid="127" grpId="1" animBg="1"/>
      <p:bldP spid="151" grpId="0"/>
      <p:bldP spid="152" grpId="0"/>
      <p:bldP spid="153" grpId="0"/>
      <p:bldP spid="156" grpId="0"/>
      <p:bldP spid="157" grpId="0"/>
      <p:bldP spid="158" grpId="0"/>
      <p:bldP spid="160" grpId="0"/>
      <p:bldP spid="161" grpId="0"/>
      <p:bldP spid="162" grpId="0"/>
      <p:bldP spid="163" grpId="0"/>
      <p:bldP spid="164" grpId="0"/>
      <p:bldP spid="168" grpId="0"/>
      <p:bldP spid="170" grpId="0"/>
      <p:bldP spid="171" grpId="0"/>
      <p:bldP spid="173" grpId="0"/>
      <p:bldP spid="174" grpId="0" animBg="1"/>
      <p:bldP spid="174" grpId="1" animBg="1"/>
      <p:bldP spid="175" grpId="0" animBg="1"/>
      <p:bldP spid="175" grpId="1" animBg="1"/>
      <p:bldP spid="180" grpId="0"/>
      <p:bldP spid="181" grpId="0"/>
      <p:bldP spid="182" grpId="0"/>
      <p:bldP spid="185" grpId="0"/>
      <p:bldP spid="186" grpId="0"/>
      <p:bldP spid="187" grpId="0"/>
      <p:bldP spid="189" grpId="0"/>
      <p:bldP spid="190" grpId="0"/>
      <p:bldP spid="191" grpId="0"/>
      <p:bldP spid="192" grpId="0"/>
      <p:bldP spid="193" grpId="0"/>
      <p:bldP spid="19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4B46E-2175-4D13-B058-59B77FB5E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2 Write remainders as decimals with larger 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D74EC6-FB79-4FA6-80D4-3AEDA0852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74312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Rectangle 132">
            <a:extLst>
              <a:ext uri="{FF2B5EF4-FFF2-40B4-BE49-F238E27FC236}">
                <a16:creationId xmlns:a16="http://schemas.microsoft.com/office/drawing/2014/main" id="{A19350E9-6DD5-4677-8860-6875A3F758A5}"/>
              </a:ext>
            </a:extLst>
          </p:cNvPr>
          <p:cNvSpPr/>
          <p:nvPr/>
        </p:nvSpPr>
        <p:spPr>
          <a:xfrm>
            <a:off x="6709632" y="5392365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BD12EEC2-29E2-4DA3-B3FC-DEDC90C7FCFA}"/>
              </a:ext>
            </a:extLst>
          </p:cNvPr>
          <p:cNvSpPr/>
          <p:nvPr/>
        </p:nvSpPr>
        <p:spPr>
          <a:xfrm>
            <a:off x="5374831" y="5395671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930CE318-36C4-425D-BED4-91289D4C1EB7}"/>
              </a:ext>
            </a:extLst>
          </p:cNvPr>
          <p:cNvSpPr/>
          <p:nvPr/>
        </p:nvSpPr>
        <p:spPr>
          <a:xfrm>
            <a:off x="5822189" y="5391313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52704CB7-F94D-4683-B20C-E39A0180CA2C}"/>
              </a:ext>
            </a:extLst>
          </p:cNvPr>
          <p:cNvSpPr/>
          <p:nvPr/>
        </p:nvSpPr>
        <p:spPr>
          <a:xfrm>
            <a:off x="6265690" y="5391313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1B7CB31F-FE13-4EF2-A6A3-AF0E482B369E}"/>
              </a:ext>
            </a:extLst>
          </p:cNvPr>
          <p:cNvSpPr txBox="1"/>
          <p:nvPr/>
        </p:nvSpPr>
        <p:spPr>
          <a:xfrm>
            <a:off x="5360247" y="5333358"/>
            <a:ext cx="18652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9 6 5 1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2FADBCF1-CF29-41EF-A7E8-F2E2BFAB1110}"/>
              </a:ext>
            </a:extLst>
          </p:cNvPr>
          <p:cNvSpPr txBox="1"/>
          <p:nvPr/>
        </p:nvSpPr>
        <p:spPr>
          <a:xfrm>
            <a:off x="4882293" y="5346421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6A2B6FBD-A58B-4FB5-8213-1E1A7A68DF31}"/>
              </a:ext>
            </a:extLst>
          </p:cNvPr>
          <p:cNvSpPr txBox="1"/>
          <p:nvPr/>
        </p:nvSpPr>
        <p:spPr>
          <a:xfrm>
            <a:off x="5368582" y="489566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9A6BF673-732B-4C74-B43B-8BD7B1AD27BD}"/>
              </a:ext>
            </a:extLst>
          </p:cNvPr>
          <p:cNvSpPr txBox="1"/>
          <p:nvPr/>
        </p:nvSpPr>
        <p:spPr>
          <a:xfrm>
            <a:off x="5670837" y="5358762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DA357B2E-EAC7-412F-A71E-3292E8137DF0}"/>
              </a:ext>
            </a:extLst>
          </p:cNvPr>
          <p:cNvSpPr txBox="1"/>
          <p:nvPr/>
        </p:nvSpPr>
        <p:spPr>
          <a:xfrm>
            <a:off x="5796027" y="488210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C4DB3B61-D793-480A-8D17-0FC610C89B1C}"/>
              </a:ext>
            </a:extLst>
          </p:cNvPr>
          <p:cNvSpPr txBox="1"/>
          <p:nvPr/>
        </p:nvSpPr>
        <p:spPr>
          <a:xfrm>
            <a:off x="6248488" y="488587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D96DD722-B1BB-4021-8EFF-DE2761E2B35B}"/>
              </a:ext>
            </a:extLst>
          </p:cNvPr>
          <p:cNvSpPr txBox="1"/>
          <p:nvPr/>
        </p:nvSpPr>
        <p:spPr>
          <a:xfrm>
            <a:off x="6688467" y="4889137"/>
            <a:ext cx="6327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ADFAF1E2-73AF-4D5E-84CE-5F5AC0B703E2}"/>
              </a:ext>
            </a:extLst>
          </p:cNvPr>
          <p:cNvSpPr txBox="1"/>
          <p:nvPr/>
        </p:nvSpPr>
        <p:spPr>
          <a:xfrm>
            <a:off x="6559951" y="5355768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234097B7-76E6-4C02-8288-19F6C5507BCB}"/>
              </a:ext>
            </a:extLst>
          </p:cNvPr>
          <p:cNvSpPr/>
          <p:nvPr/>
        </p:nvSpPr>
        <p:spPr>
          <a:xfrm>
            <a:off x="6719996" y="3162758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D95A1171-F36A-4B40-A064-07269BCC9643}"/>
              </a:ext>
            </a:extLst>
          </p:cNvPr>
          <p:cNvSpPr/>
          <p:nvPr/>
        </p:nvSpPr>
        <p:spPr>
          <a:xfrm>
            <a:off x="5394209" y="3161706"/>
            <a:ext cx="884542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82F812CB-BDFF-412E-987A-9022329FE3D8}"/>
              </a:ext>
            </a:extLst>
          </p:cNvPr>
          <p:cNvSpPr/>
          <p:nvPr/>
        </p:nvSpPr>
        <p:spPr>
          <a:xfrm>
            <a:off x="6276054" y="3161706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52F4FA3F-E4AE-41DC-A2FE-A84F698C1A0B}"/>
              </a:ext>
            </a:extLst>
          </p:cNvPr>
          <p:cNvSpPr txBox="1"/>
          <p:nvPr/>
        </p:nvSpPr>
        <p:spPr>
          <a:xfrm>
            <a:off x="5370662" y="3099449"/>
            <a:ext cx="18653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3 1 8 1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F1C9C6CA-A96A-43F0-A571-D12C7EC53059}"/>
              </a:ext>
            </a:extLst>
          </p:cNvPr>
          <p:cNvSpPr txBox="1"/>
          <p:nvPr/>
        </p:nvSpPr>
        <p:spPr>
          <a:xfrm>
            <a:off x="4895994" y="3111272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EE796150-E7E6-46D5-AB9E-84BABD86939A}"/>
              </a:ext>
            </a:extLst>
          </p:cNvPr>
          <p:cNvSpPr txBox="1"/>
          <p:nvPr/>
        </p:nvSpPr>
        <p:spPr>
          <a:xfrm>
            <a:off x="5806391" y="264695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D076181B-34AC-47BE-A6CD-26457DA8BD95}"/>
              </a:ext>
            </a:extLst>
          </p:cNvPr>
          <p:cNvSpPr txBox="1"/>
          <p:nvPr/>
        </p:nvSpPr>
        <p:spPr>
          <a:xfrm>
            <a:off x="6258852" y="265072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DCDD0181-C134-481A-B2E6-55479ABE407C}"/>
              </a:ext>
            </a:extLst>
          </p:cNvPr>
          <p:cNvSpPr txBox="1"/>
          <p:nvPr/>
        </p:nvSpPr>
        <p:spPr>
          <a:xfrm>
            <a:off x="6698831" y="2653988"/>
            <a:ext cx="5440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CD8D467E-4A17-4009-8004-2E4E9559870C}"/>
              </a:ext>
            </a:extLst>
          </p:cNvPr>
          <p:cNvSpPr/>
          <p:nvPr/>
        </p:nvSpPr>
        <p:spPr>
          <a:xfrm>
            <a:off x="6708337" y="927428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BE870C4E-CC83-4413-9292-654AF41AAC03}"/>
              </a:ext>
            </a:extLst>
          </p:cNvPr>
          <p:cNvSpPr/>
          <p:nvPr/>
        </p:nvSpPr>
        <p:spPr>
          <a:xfrm>
            <a:off x="5373536" y="925192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40ECEAD1-1D76-4096-82E3-6D7D0F2CFDFF}"/>
              </a:ext>
            </a:extLst>
          </p:cNvPr>
          <p:cNvSpPr/>
          <p:nvPr/>
        </p:nvSpPr>
        <p:spPr>
          <a:xfrm>
            <a:off x="5820894" y="926376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79FAEBE4-133F-4DA6-BC11-D39B665FCE90}"/>
              </a:ext>
            </a:extLst>
          </p:cNvPr>
          <p:cNvSpPr/>
          <p:nvPr/>
        </p:nvSpPr>
        <p:spPr>
          <a:xfrm>
            <a:off x="6264395" y="926376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255523" y="312491"/>
            <a:ext cx="4351504" cy="817087"/>
            <a:chOff x="255524" y="372323"/>
            <a:chExt cx="2683662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4" y="372323"/>
              <a:ext cx="268366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308455" y="485388"/>
              <a:ext cx="1375347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5481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5 =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1B981AE-0308-4934-B900-5F107874F4F4}"/>
              </a:ext>
            </a:extLst>
          </p:cNvPr>
          <p:cNvSpPr/>
          <p:nvPr/>
        </p:nvSpPr>
        <p:spPr>
          <a:xfrm>
            <a:off x="2451535" y="421115"/>
            <a:ext cx="201597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8590F-E415-4980-9719-28F975857994}"/>
              </a:ext>
            </a:extLst>
          </p:cNvPr>
          <p:cNvSpPr txBox="1"/>
          <p:nvPr/>
        </p:nvSpPr>
        <p:spPr>
          <a:xfrm>
            <a:off x="2527107" y="410071"/>
            <a:ext cx="20614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1096.2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8338301-B25A-4D25-A49A-2B380931EA39}"/>
              </a:ext>
            </a:extLst>
          </p:cNvPr>
          <p:cNvGrpSpPr/>
          <p:nvPr/>
        </p:nvGrpSpPr>
        <p:grpSpPr>
          <a:xfrm>
            <a:off x="255523" y="2554740"/>
            <a:ext cx="4351503" cy="817087"/>
            <a:chOff x="255524" y="372323"/>
            <a:chExt cx="3169929" cy="1134018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6280C6FE-6B56-46BC-B7A1-6CE6AEDDAD9A}"/>
                </a:ext>
              </a:extLst>
            </p:cNvPr>
            <p:cNvSpPr/>
            <p:nvPr/>
          </p:nvSpPr>
          <p:spPr>
            <a:xfrm>
              <a:off x="255524" y="372323"/>
              <a:ext cx="316992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566D3EF-A189-4141-8A09-AFF04F66DBBF}"/>
                </a:ext>
              </a:extLst>
            </p:cNvPr>
            <p:cNvSpPr txBox="1"/>
            <p:nvPr/>
          </p:nvSpPr>
          <p:spPr>
            <a:xfrm>
              <a:off x="308455" y="485388"/>
              <a:ext cx="162455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3181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4 = </a:t>
              </a: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73488655-6257-4065-B164-A3E2B7158D9F}"/>
              </a:ext>
            </a:extLst>
          </p:cNvPr>
          <p:cNvSpPr/>
          <p:nvPr/>
        </p:nvSpPr>
        <p:spPr>
          <a:xfrm>
            <a:off x="2451534" y="2663364"/>
            <a:ext cx="201596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80AF1D5-6005-49A4-8DDD-75415CA28DAC}"/>
              </a:ext>
            </a:extLst>
          </p:cNvPr>
          <p:cNvSpPr txBox="1"/>
          <p:nvPr/>
        </p:nvSpPr>
        <p:spPr>
          <a:xfrm>
            <a:off x="2562663" y="2652320"/>
            <a:ext cx="257268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795.25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9BB606E-DE19-4738-A6B4-BF9FDA53D01B}"/>
              </a:ext>
            </a:extLst>
          </p:cNvPr>
          <p:cNvGrpSpPr/>
          <p:nvPr/>
        </p:nvGrpSpPr>
        <p:grpSpPr>
          <a:xfrm>
            <a:off x="188834" y="4779174"/>
            <a:ext cx="4424618" cy="817087"/>
            <a:chOff x="255523" y="372323"/>
            <a:chExt cx="3223191" cy="1134018"/>
          </a:xfrm>
        </p:grpSpPr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072C4A26-8CFD-4E91-BF0F-65012B6E6513}"/>
                </a:ext>
              </a:extLst>
            </p:cNvPr>
            <p:cNvSpPr/>
            <p:nvPr/>
          </p:nvSpPr>
          <p:spPr>
            <a:xfrm>
              <a:off x="255523" y="372323"/>
              <a:ext cx="322319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7139F7D-503D-4715-AEE9-C975330960B2}"/>
                </a:ext>
              </a:extLst>
            </p:cNvPr>
            <p:cNvSpPr txBox="1"/>
            <p:nvPr/>
          </p:nvSpPr>
          <p:spPr>
            <a:xfrm>
              <a:off x="357035" y="485388"/>
              <a:ext cx="1575974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9651 </a:t>
              </a:r>
              <a:r>
                <a:rPr lang="en-GB" sz="3600" dirty="0"/>
                <a:t>÷ 2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6D974747-706C-4FF7-BE7F-AE451F668C31}"/>
              </a:ext>
            </a:extLst>
          </p:cNvPr>
          <p:cNvSpPr txBox="1"/>
          <p:nvPr/>
        </p:nvSpPr>
        <p:spPr>
          <a:xfrm>
            <a:off x="2521470" y="4876754"/>
            <a:ext cx="20904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4825.5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BABCAFBA-A9B7-45F4-A0E0-EC45FA8B8F96}"/>
              </a:ext>
            </a:extLst>
          </p:cNvPr>
          <p:cNvSpPr txBox="1"/>
          <p:nvPr/>
        </p:nvSpPr>
        <p:spPr>
          <a:xfrm>
            <a:off x="5358952" y="862879"/>
            <a:ext cx="18652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5 4 8 1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B3067DC6-235C-4485-8400-D78DE6D25C81}"/>
              </a:ext>
            </a:extLst>
          </p:cNvPr>
          <p:cNvSpPr txBox="1"/>
          <p:nvPr/>
        </p:nvSpPr>
        <p:spPr>
          <a:xfrm>
            <a:off x="4884335" y="875942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78814D92-07F4-4396-AB05-CF27CE45DFBE}"/>
              </a:ext>
            </a:extLst>
          </p:cNvPr>
          <p:cNvCxnSpPr>
            <a:cxnSpLocks/>
          </p:cNvCxnSpPr>
          <p:nvPr/>
        </p:nvCxnSpPr>
        <p:spPr>
          <a:xfrm>
            <a:off x="5358952" y="925499"/>
            <a:ext cx="179375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0090E6E7-3184-48BF-A5C3-2FFD5BDF684A}"/>
              </a:ext>
            </a:extLst>
          </p:cNvPr>
          <p:cNvCxnSpPr>
            <a:cxnSpLocks/>
          </p:cNvCxnSpPr>
          <p:nvPr/>
        </p:nvCxnSpPr>
        <p:spPr>
          <a:xfrm>
            <a:off x="5377904" y="909455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A49BC348-418C-409C-A2B8-34B25630CC76}"/>
              </a:ext>
            </a:extLst>
          </p:cNvPr>
          <p:cNvSpPr txBox="1"/>
          <p:nvPr/>
        </p:nvSpPr>
        <p:spPr>
          <a:xfrm>
            <a:off x="5367287" y="42518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314CBBBB-C3C1-4FA2-85FB-CFDAC2F7EC82}"/>
              </a:ext>
            </a:extLst>
          </p:cNvPr>
          <p:cNvSpPr txBox="1"/>
          <p:nvPr/>
        </p:nvSpPr>
        <p:spPr>
          <a:xfrm>
            <a:off x="5794732" y="41162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B479AF3A-C22C-43AD-96BA-652F551E346F}"/>
              </a:ext>
            </a:extLst>
          </p:cNvPr>
          <p:cNvSpPr txBox="1"/>
          <p:nvPr/>
        </p:nvSpPr>
        <p:spPr>
          <a:xfrm>
            <a:off x="6247193" y="41539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7BE007E9-AA7B-4875-B95E-3961AAC05BE6}"/>
              </a:ext>
            </a:extLst>
          </p:cNvPr>
          <p:cNvSpPr txBox="1"/>
          <p:nvPr/>
        </p:nvSpPr>
        <p:spPr>
          <a:xfrm>
            <a:off x="6687172" y="418658"/>
            <a:ext cx="135833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0AA3C6F-8CAA-43F3-8963-D523FE492969}"/>
              </a:ext>
            </a:extLst>
          </p:cNvPr>
          <p:cNvSpPr txBox="1"/>
          <p:nvPr/>
        </p:nvSpPr>
        <p:spPr>
          <a:xfrm>
            <a:off x="6106031" y="891177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1F1CBF4-901B-46F0-982B-15107B5B6024}"/>
              </a:ext>
            </a:extLst>
          </p:cNvPr>
          <p:cNvSpPr txBox="1"/>
          <p:nvPr/>
        </p:nvSpPr>
        <p:spPr>
          <a:xfrm>
            <a:off x="6572724" y="890831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424C9A7B-D4CA-412B-97A1-A0A5C3DDD224}"/>
              </a:ext>
            </a:extLst>
          </p:cNvPr>
          <p:cNvCxnSpPr>
            <a:cxnSpLocks/>
          </p:cNvCxnSpPr>
          <p:nvPr/>
        </p:nvCxnSpPr>
        <p:spPr>
          <a:xfrm>
            <a:off x="5379199" y="5379934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4188D8B7-8006-49F3-B959-E55A7E873B09}"/>
              </a:ext>
            </a:extLst>
          </p:cNvPr>
          <p:cNvCxnSpPr>
            <a:cxnSpLocks/>
          </p:cNvCxnSpPr>
          <p:nvPr/>
        </p:nvCxnSpPr>
        <p:spPr>
          <a:xfrm>
            <a:off x="5360247" y="5395978"/>
            <a:ext cx="179375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A7923F17-815B-478C-9BFF-51F1F03BBA4F}"/>
              </a:ext>
            </a:extLst>
          </p:cNvPr>
          <p:cNvCxnSpPr>
            <a:cxnSpLocks/>
          </p:cNvCxnSpPr>
          <p:nvPr/>
        </p:nvCxnSpPr>
        <p:spPr>
          <a:xfrm>
            <a:off x="5389563" y="3144785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89334ADB-9C97-48AF-BD83-DA4BCAD62A65}"/>
              </a:ext>
            </a:extLst>
          </p:cNvPr>
          <p:cNvCxnSpPr>
            <a:cxnSpLocks/>
          </p:cNvCxnSpPr>
          <p:nvPr/>
        </p:nvCxnSpPr>
        <p:spPr>
          <a:xfrm>
            <a:off x="5370611" y="3160829"/>
            <a:ext cx="179375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Rectangle 111">
            <a:extLst>
              <a:ext uri="{FF2B5EF4-FFF2-40B4-BE49-F238E27FC236}">
                <a16:creationId xmlns:a16="http://schemas.microsoft.com/office/drawing/2014/main" id="{3B5563FB-5B6F-4A16-8F5B-4F18EECB2A99}"/>
              </a:ext>
            </a:extLst>
          </p:cNvPr>
          <p:cNvSpPr/>
          <p:nvPr/>
        </p:nvSpPr>
        <p:spPr>
          <a:xfrm>
            <a:off x="2455072" y="4895852"/>
            <a:ext cx="201596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B465ED8A-9906-4232-B3D4-5308FB4202D5}"/>
              </a:ext>
            </a:extLst>
          </p:cNvPr>
          <p:cNvSpPr/>
          <p:nvPr/>
        </p:nvSpPr>
        <p:spPr>
          <a:xfrm>
            <a:off x="7160056" y="927514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707E445A-8A61-4A8A-AE2A-553B35BE58AE}"/>
              </a:ext>
            </a:extLst>
          </p:cNvPr>
          <p:cNvSpPr txBox="1"/>
          <p:nvPr/>
        </p:nvSpPr>
        <p:spPr>
          <a:xfrm>
            <a:off x="7158755" y="42045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729B2E78-3950-4AF2-9215-B088E2E16C9E}"/>
              </a:ext>
            </a:extLst>
          </p:cNvPr>
          <p:cNvSpPr txBox="1"/>
          <p:nvPr/>
        </p:nvSpPr>
        <p:spPr>
          <a:xfrm>
            <a:off x="7024675" y="868774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818FC7D9-9C05-498F-9AAD-C418E0744F62}"/>
              </a:ext>
            </a:extLst>
          </p:cNvPr>
          <p:cNvCxnSpPr>
            <a:cxnSpLocks/>
          </p:cNvCxnSpPr>
          <p:nvPr/>
        </p:nvCxnSpPr>
        <p:spPr>
          <a:xfrm>
            <a:off x="7141513" y="926330"/>
            <a:ext cx="45381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5">
            <a:extLst>
              <a:ext uri="{FF2B5EF4-FFF2-40B4-BE49-F238E27FC236}">
                <a16:creationId xmlns:a16="http://schemas.microsoft.com/office/drawing/2014/main" id="{775AD226-20CF-4937-AB3B-03362A41CAE9}"/>
              </a:ext>
            </a:extLst>
          </p:cNvPr>
          <p:cNvSpPr txBox="1"/>
          <p:nvPr/>
        </p:nvSpPr>
        <p:spPr>
          <a:xfrm>
            <a:off x="6999587" y="870516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2F6498BA-B188-4E98-BAAD-9FEB6DB525C9}"/>
              </a:ext>
            </a:extLst>
          </p:cNvPr>
          <p:cNvSpPr txBox="1"/>
          <p:nvPr/>
        </p:nvSpPr>
        <p:spPr>
          <a:xfrm>
            <a:off x="6988583" y="42045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89DF4E21-7C4A-4563-95AE-695C83A20F31}"/>
              </a:ext>
            </a:extLst>
          </p:cNvPr>
          <p:cNvSpPr txBox="1"/>
          <p:nvPr/>
        </p:nvSpPr>
        <p:spPr>
          <a:xfrm>
            <a:off x="6569143" y="3126161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6E21B153-22FD-41E6-BFAA-F30B6D08864F}"/>
              </a:ext>
            </a:extLst>
          </p:cNvPr>
          <p:cNvSpPr txBox="1"/>
          <p:nvPr/>
        </p:nvSpPr>
        <p:spPr>
          <a:xfrm>
            <a:off x="6119076" y="3126507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22A01E46-3493-4A56-98DD-9EC1260CC9AB}"/>
              </a:ext>
            </a:extLst>
          </p:cNvPr>
          <p:cNvSpPr/>
          <p:nvPr/>
        </p:nvSpPr>
        <p:spPr>
          <a:xfrm>
            <a:off x="7607377" y="3159104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214C10BF-730B-4065-BF7D-E7372CCD45F2}"/>
              </a:ext>
            </a:extLst>
          </p:cNvPr>
          <p:cNvSpPr/>
          <p:nvPr/>
        </p:nvSpPr>
        <p:spPr>
          <a:xfrm>
            <a:off x="7174205" y="3161595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1AE321BE-82FA-46C8-89B2-AA51AA44882A}"/>
              </a:ext>
            </a:extLst>
          </p:cNvPr>
          <p:cNvSpPr txBox="1"/>
          <p:nvPr/>
        </p:nvSpPr>
        <p:spPr>
          <a:xfrm>
            <a:off x="7172904" y="265453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F337684B-2FD1-4A95-BE63-BC662DDA6C88}"/>
              </a:ext>
            </a:extLst>
          </p:cNvPr>
          <p:cNvSpPr txBox="1"/>
          <p:nvPr/>
        </p:nvSpPr>
        <p:spPr>
          <a:xfrm>
            <a:off x="7026234" y="3111969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7ABC249A-AA40-412E-9147-70968A278F43}"/>
              </a:ext>
            </a:extLst>
          </p:cNvPr>
          <p:cNvCxnSpPr>
            <a:cxnSpLocks/>
          </p:cNvCxnSpPr>
          <p:nvPr/>
        </p:nvCxnSpPr>
        <p:spPr>
          <a:xfrm>
            <a:off x="7155662" y="3160411"/>
            <a:ext cx="45381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TextBox 122">
            <a:extLst>
              <a:ext uri="{FF2B5EF4-FFF2-40B4-BE49-F238E27FC236}">
                <a16:creationId xmlns:a16="http://schemas.microsoft.com/office/drawing/2014/main" id="{F0124EA9-87E7-49FE-B802-A79CD276B420}"/>
              </a:ext>
            </a:extLst>
          </p:cNvPr>
          <p:cNvSpPr txBox="1"/>
          <p:nvPr/>
        </p:nvSpPr>
        <p:spPr>
          <a:xfrm>
            <a:off x="6999116" y="3091817"/>
            <a:ext cx="6464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99166BC4-5E13-4021-99E8-A0EB242DB6D7}"/>
              </a:ext>
            </a:extLst>
          </p:cNvPr>
          <p:cNvSpPr txBox="1"/>
          <p:nvPr/>
        </p:nvSpPr>
        <p:spPr>
          <a:xfrm>
            <a:off x="7012989" y="264684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8B5086D0-4398-4EF6-B021-B3CC1320FF11}"/>
              </a:ext>
            </a:extLst>
          </p:cNvPr>
          <p:cNvCxnSpPr>
            <a:cxnSpLocks/>
          </p:cNvCxnSpPr>
          <p:nvPr/>
        </p:nvCxnSpPr>
        <p:spPr>
          <a:xfrm>
            <a:off x="7596115" y="3159908"/>
            <a:ext cx="45381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>
            <a:extLst>
              <a:ext uri="{FF2B5EF4-FFF2-40B4-BE49-F238E27FC236}">
                <a16:creationId xmlns:a16="http://schemas.microsoft.com/office/drawing/2014/main" id="{8E5554F4-8838-4498-B88B-74D539CFAE25}"/>
              </a:ext>
            </a:extLst>
          </p:cNvPr>
          <p:cNvSpPr txBox="1"/>
          <p:nvPr/>
        </p:nvSpPr>
        <p:spPr>
          <a:xfrm>
            <a:off x="7609033" y="3095204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A7125AA3-0472-4C91-999C-75B733AB06A7}"/>
              </a:ext>
            </a:extLst>
          </p:cNvPr>
          <p:cNvSpPr txBox="1"/>
          <p:nvPr/>
        </p:nvSpPr>
        <p:spPr>
          <a:xfrm>
            <a:off x="7462431" y="3100198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031FB9CC-5C22-4424-A990-F515D3D5332C}"/>
              </a:ext>
            </a:extLst>
          </p:cNvPr>
          <p:cNvSpPr txBox="1"/>
          <p:nvPr/>
        </p:nvSpPr>
        <p:spPr>
          <a:xfrm>
            <a:off x="7598028" y="265937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1C81ABE3-7CD2-4ABF-BC99-BFDF1C31D7C1}"/>
              </a:ext>
            </a:extLst>
          </p:cNvPr>
          <p:cNvSpPr/>
          <p:nvPr/>
        </p:nvSpPr>
        <p:spPr>
          <a:xfrm>
            <a:off x="7163167" y="5396195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C2498CC9-17B2-4E29-A7DA-F9D029211036}"/>
              </a:ext>
            </a:extLst>
          </p:cNvPr>
          <p:cNvSpPr txBox="1"/>
          <p:nvPr/>
        </p:nvSpPr>
        <p:spPr>
          <a:xfrm>
            <a:off x="7161866" y="488913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514C7D17-D3D8-467C-AC1A-B77298526327}"/>
              </a:ext>
            </a:extLst>
          </p:cNvPr>
          <p:cNvSpPr txBox="1"/>
          <p:nvPr/>
        </p:nvSpPr>
        <p:spPr>
          <a:xfrm>
            <a:off x="7009445" y="5358071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939A979A-66A9-4FB0-9228-BD80B26C424D}"/>
              </a:ext>
            </a:extLst>
          </p:cNvPr>
          <p:cNvCxnSpPr>
            <a:cxnSpLocks/>
          </p:cNvCxnSpPr>
          <p:nvPr/>
        </p:nvCxnSpPr>
        <p:spPr>
          <a:xfrm>
            <a:off x="7144624" y="5395011"/>
            <a:ext cx="45381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>
            <a:extLst>
              <a:ext uri="{FF2B5EF4-FFF2-40B4-BE49-F238E27FC236}">
                <a16:creationId xmlns:a16="http://schemas.microsoft.com/office/drawing/2014/main" id="{535A66B8-AF37-43F8-B6AA-F9A00CDE37D1}"/>
              </a:ext>
            </a:extLst>
          </p:cNvPr>
          <p:cNvSpPr txBox="1"/>
          <p:nvPr/>
        </p:nvSpPr>
        <p:spPr>
          <a:xfrm>
            <a:off x="7007782" y="5343403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BEEEC12E-51BC-44BA-9A2B-BBFB27684EBD}"/>
              </a:ext>
            </a:extLst>
          </p:cNvPr>
          <p:cNvSpPr txBox="1"/>
          <p:nvPr/>
        </p:nvSpPr>
        <p:spPr>
          <a:xfrm>
            <a:off x="6991694" y="488913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18068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500"/>
                            </p:stCondLst>
                            <p:childTnLst>
                              <p:par>
                                <p:cTn id="1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500"/>
                            </p:stCondLst>
                            <p:childTnLst>
                              <p:par>
                                <p:cTn id="1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500"/>
                            </p:stCondLst>
                            <p:childTnLst>
                              <p:par>
                                <p:cTn id="2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>
                            <p:stCondLst>
                              <p:cond delay="500"/>
                            </p:stCondLst>
                            <p:childTnLst>
                              <p:par>
                                <p:cTn id="2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4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>
                            <p:stCondLst>
                              <p:cond delay="500"/>
                            </p:stCondLst>
                            <p:childTnLst>
                              <p:par>
                                <p:cTn id="2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8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>
                            <p:stCondLst>
                              <p:cond delay="500"/>
                            </p:stCondLst>
                            <p:childTnLst>
                              <p:par>
                                <p:cTn id="3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3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4" fill="hold">
                      <p:stCondLst>
                        <p:cond delay="indefinite"/>
                      </p:stCondLst>
                      <p:childTnLst>
                        <p:par>
                          <p:cTn id="315" fill="hold">
                            <p:stCondLst>
                              <p:cond delay="0"/>
                            </p:stCondLst>
                            <p:childTnLst>
                              <p:par>
                                <p:cTn id="3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9" fill="hold">
                            <p:stCondLst>
                              <p:cond delay="500"/>
                            </p:stCondLst>
                            <p:childTnLst>
                              <p:par>
                                <p:cTn id="3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8" fill="hold">
                      <p:stCondLst>
                        <p:cond delay="indefinite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6" fill="hold">
                      <p:stCondLst>
                        <p:cond delay="indefinite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0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1" fill="hold">
                      <p:stCondLst>
                        <p:cond delay="indefinite"/>
                      </p:stCondLst>
                      <p:childTnLst>
                        <p:par>
                          <p:cTn id="342" fill="hold">
                            <p:stCondLst>
                              <p:cond delay="0"/>
                            </p:stCondLst>
                            <p:childTnLst>
                              <p:par>
                                <p:cTn id="3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1" fill="hold">
                            <p:stCondLst>
                              <p:cond delay="500"/>
                            </p:stCondLst>
                            <p:childTnLst>
                              <p:par>
                                <p:cTn id="3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5" fill="hold">
                      <p:stCondLst>
                        <p:cond delay="indefinite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9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3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5" fill="hold">
                      <p:stCondLst>
                        <p:cond delay="indefinite"/>
                      </p:stCondLst>
                      <p:childTnLst>
                        <p:par>
                          <p:cTn id="366" fill="hold">
                            <p:stCondLst>
                              <p:cond delay="0"/>
                            </p:stCondLst>
                            <p:childTnLst>
                              <p:par>
                                <p:cTn id="3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 animBg="1"/>
      <p:bldP spid="133" grpId="1" animBg="1"/>
      <p:bldP spid="134" grpId="0" animBg="1"/>
      <p:bldP spid="134" grpId="1" animBg="1"/>
      <p:bldP spid="135" grpId="0" animBg="1"/>
      <p:bldP spid="135" grpId="1" animBg="1"/>
      <p:bldP spid="136" grpId="0" animBg="1"/>
      <p:bldP spid="136" grpId="1" animBg="1"/>
      <p:bldP spid="137" grpId="0"/>
      <p:bldP spid="138" grpId="0"/>
      <p:bldP spid="141" grpId="0"/>
      <p:bldP spid="142" grpId="0"/>
      <p:bldP spid="143" grpId="0"/>
      <p:bldP spid="144" grpId="0"/>
      <p:bldP spid="145" grpId="0"/>
      <p:bldP spid="147" grpId="0"/>
      <p:bldP spid="96" grpId="0" animBg="1"/>
      <p:bldP spid="96" grpId="1" animBg="1"/>
      <p:bldP spid="98" grpId="0" animBg="1"/>
      <p:bldP spid="98" grpId="1" animBg="1"/>
      <p:bldP spid="99" grpId="0" animBg="1"/>
      <p:bldP spid="99" grpId="1" animBg="1"/>
      <p:bldP spid="100" grpId="0"/>
      <p:bldP spid="101" grpId="0"/>
      <p:bldP spid="128" grpId="0"/>
      <p:bldP spid="129" grpId="0"/>
      <p:bldP spid="130" grpId="0"/>
      <p:bldP spid="91" grpId="0" animBg="1"/>
      <p:bldP spid="91" grpId="1" animBg="1"/>
      <p:bldP spid="84" grpId="0" animBg="1"/>
      <p:bldP spid="84" grpId="1" animBg="1"/>
      <p:bldP spid="85" grpId="0" animBg="1"/>
      <p:bldP spid="85" grpId="1" animBg="1"/>
      <p:bldP spid="86" grpId="0" animBg="1"/>
      <p:bldP spid="86" grpId="1" animBg="1"/>
      <p:bldP spid="8" grpId="0"/>
      <p:bldP spid="58" grpId="0"/>
      <p:bldP spid="73" grpId="0"/>
      <p:bldP spid="104" grpId="0"/>
      <p:bldP spid="105" grpId="0"/>
      <p:bldP spid="108" grpId="0"/>
      <p:bldP spid="110" grpId="0"/>
      <p:bldP spid="111" grpId="0"/>
      <p:bldP spid="93" grpId="0"/>
      <p:bldP spid="94" grpId="0"/>
      <p:bldP spid="95" grpId="0"/>
      <p:bldP spid="109" grpId="0" animBg="1"/>
      <p:bldP spid="109" grpId="1" animBg="1"/>
      <p:bldP spid="113" grpId="0"/>
      <p:bldP spid="114" grpId="0"/>
      <p:bldP spid="116" grpId="0"/>
      <p:bldP spid="117" grpId="0"/>
      <p:bldP spid="132" grpId="0"/>
      <p:bldP spid="131" grpId="0"/>
      <p:bldP spid="118" grpId="0" animBg="1"/>
      <p:bldP spid="118" grpId="1" animBg="1"/>
      <p:bldP spid="119" grpId="0" animBg="1"/>
      <p:bldP spid="119" grpId="1" animBg="1"/>
      <p:bldP spid="120" grpId="0"/>
      <p:bldP spid="121" grpId="0"/>
      <p:bldP spid="123" grpId="0"/>
      <p:bldP spid="124" grpId="0"/>
      <p:bldP spid="126" grpId="0"/>
      <p:bldP spid="127" grpId="0"/>
      <p:bldP spid="146" grpId="0"/>
      <p:bldP spid="148" grpId="0" animBg="1"/>
      <p:bldP spid="148" grpId="1" animBg="1"/>
      <p:bldP spid="149" grpId="0"/>
      <p:bldP spid="150" grpId="0"/>
      <p:bldP spid="152" grpId="0"/>
      <p:bldP spid="15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Rectangle 132">
            <a:extLst>
              <a:ext uri="{FF2B5EF4-FFF2-40B4-BE49-F238E27FC236}">
                <a16:creationId xmlns:a16="http://schemas.microsoft.com/office/drawing/2014/main" id="{A19350E9-6DD5-4677-8860-6875A3F758A5}"/>
              </a:ext>
            </a:extLst>
          </p:cNvPr>
          <p:cNvSpPr/>
          <p:nvPr/>
        </p:nvSpPr>
        <p:spPr>
          <a:xfrm>
            <a:off x="6709632" y="5392365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BD12EEC2-29E2-4DA3-B3FC-DEDC90C7FCFA}"/>
              </a:ext>
            </a:extLst>
          </p:cNvPr>
          <p:cNvSpPr/>
          <p:nvPr/>
        </p:nvSpPr>
        <p:spPr>
          <a:xfrm>
            <a:off x="5374831" y="5395671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930CE318-36C4-425D-BED4-91289D4C1EB7}"/>
              </a:ext>
            </a:extLst>
          </p:cNvPr>
          <p:cNvSpPr/>
          <p:nvPr/>
        </p:nvSpPr>
        <p:spPr>
          <a:xfrm>
            <a:off x="5822189" y="5391313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52704CB7-F94D-4683-B20C-E39A0180CA2C}"/>
              </a:ext>
            </a:extLst>
          </p:cNvPr>
          <p:cNvSpPr/>
          <p:nvPr/>
        </p:nvSpPr>
        <p:spPr>
          <a:xfrm>
            <a:off x="6265690" y="5391313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1B7CB31F-FE13-4EF2-A6A3-AF0E482B369E}"/>
              </a:ext>
            </a:extLst>
          </p:cNvPr>
          <p:cNvSpPr txBox="1"/>
          <p:nvPr/>
        </p:nvSpPr>
        <p:spPr>
          <a:xfrm>
            <a:off x="5360247" y="5333358"/>
            <a:ext cx="18652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3 0 7 9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2FADBCF1-CF29-41EF-A7E8-F2E2BFAB1110}"/>
              </a:ext>
            </a:extLst>
          </p:cNvPr>
          <p:cNvSpPr txBox="1"/>
          <p:nvPr/>
        </p:nvSpPr>
        <p:spPr>
          <a:xfrm>
            <a:off x="4882293" y="5346421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6A2B6FBD-A58B-4FB5-8213-1E1A7A68DF31}"/>
              </a:ext>
            </a:extLst>
          </p:cNvPr>
          <p:cNvSpPr txBox="1"/>
          <p:nvPr/>
        </p:nvSpPr>
        <p:spPr>
          <a:xfrm>
            <a:off x="5368582" y="489566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9A6BF673-732B-4C74-B43B-8BD7B1AD27BD}"/>
              </a:ext>
            </a:extLst>
          </p:cNvPr>
          <p:cNvSpPr txBox="1"/>
          <p:nvPr/>
        </p:nvSpPr>
        <p:spPr>
          <a:xfrm>
            <a:off x="5670837" y="5358762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DA357B2E-EAC7-412F-A71E-3292E8137DF0}"/>
              </a:ext>
            </a:extLst>
          </p:cNvPr>
          <p:cNvSpPr txBox="1"/>
          <p:nvPr/>
        </p:nvSpPr>
        <p:spPr>
          <a:xfrm>
            <a:off x="5796027" y="488210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C4DB3B61-D793-480A-8D17-0FC610C89B1C}"/>
              </a:ext>
            </a:extLst>
          </p:cNvPr>
          <p:cNvSpPr txBox="1"/>
          <p:nvPr/>
        </p:nvSpPr>
        <p:spPr>
          <a:xfrm>
            <a:off x="6248488" y="488587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D96DD722-B1BB-4021-8EFF-DE2761E2B35B}"/>
              </a:ext>
            </a:extLst>
          </p:cNvPr>
          <p:cNvSpPr txBox="1"/>
          <p:nvPr/>
        </p:nvSpPr>
        <p:spPr>
          <a:xfrm>
            <a:off x="6688467" y="4889137"/>
            <a:ext cx="6327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ADFAF1E2-73AF-4D5E-84CE-5F5AC0B703E2}"/>
              </a:ext>
            </a:extLst>
          </p:cNvPr>
          <p:cNvSpPr txBox="1"/>
          <p:nvPr/>
        </p:nvSpPr>
        <p:spPr>
          <a:xfrm>
            <a:off x="6559951" y="5355768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234097B7-76E6-4C02-8288-19F6C5507BCB}"/>
              </a:ext>
            </a:extLst>
          </p:cNvPr>
          <p:cNvSpPr/>
          <p:nvPr/>
        </p:nvSpPr>
        <p:spPr>
          <a:xfrm>
            <a:off x="6719996" y="3162758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D95A1171-F36A-4B40-A064-07269BCC9643}"/>
              </a:ext>
            </a:extLst>
          </p:cNvPr>
          <p:cNvSpPr/>
          <p:nvPr/>
        </p:nvSpPr>
        <p:spPr>
          <a:xfrm>
            <a:off x="5394209" y="3161706"/>
            <a:ext cx="884542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82F812CB-BDFF-412E-987A-9022329FE3D8}"/>
              </a:ext>
            </a:extLst>
          </p:cNvPr>
          <p:cNvSpPr/>
          <p:nvPr/>
        </p:nvSpPr>
        <p:spPr>
          <a:xfrm>
            <a:off x="6276054" y="3161706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52F4FA3F-E4AE-41DC-A2FE-A84F698C1A0B}"/>
              </a:ext>
            </a:extLst>
          </p:cNvPr>
          <p:cNvSpPr txBox="1"/>
          <p:nvPr/>
        </p:nvSpPr>
        <p:spPr>
          <a:xfrm>
            <a:off x="5370662" y="3099449"/>
            <a:ext cx="18653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3 3 6 2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F1C9C6CA-A96A-43F0-A571-D12C7EC53059}"/>
              </a:ext>
            </a:extLst>
          </p:cNvPr>
          <p:cNvSpPr txBox="1"/>
          <p:nvPr/>
        </p:nvSpPr>
        <p:spPr>
          <a:xfrm>
            <a:off x="4895994" y="3111272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EE796150-E7E6-46D5-AB9E-84BABD86939A}"/>
              </a:ext>
            </a:extLst>
          </p:cNvPr>
          <p:cNvSpPr txBox="1"/>
          <p:nvPr/>
        </p:nvSpPr>
        <p:spPr>
          <a:xfrm>
            <a:off x="5806391" y="264695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D076181B-34AC-47BE-A6CD-26457DA8BD95}"/>
              </a:ext>
            </a:extLst>
          </p:cNvPr>
          <p:cNvSpPr txBox="1"/>
          <p:nvPr/>
        </p:nvSpPr>
        <p:spPr>
          <a:xfrm>
            <a:off x="6258852" y="265072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DCDD0181-C134-481A-B2E6-55479ABE407C}"/>
              </a:ext>
            </a:extLst>
          </p:cNvPr>
          <p:cNvSpPr txBox="1"/>
          <p:nvPr/>
        </p:nvSpPr>
        <p:spPr>
          <a:xfrm>
            <a:off x="6698831" y="2653988"/>
            <a:ext cx="5440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CD8D467E-4A17-4009-8004-2E4E9559870C}"/>
              </a:ext>
            </a:extLst>
          </p:cNvPr>
          <p:cNvSpPr/>
          <p:nvPr/>
        </p:nvSpPr>
        <p:spPr>
          <a:xfrm>
            <a:off x="6708337" y="927428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BE870C4E-CC83-4413-9292-654AF41AAC03}"/>
              </a:ext>
            </a:extLst>
          </p:cNvPr>
          <p:cNvSpPr/>
          <p:nvPr/>
        </p:nvSpPr>
        <p:spPr>
          <a:xfrm>
            <a:off x="5373536" y="925192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40ECEAD1-1D76-4096-82E3-6D7D0F2CFDFF}"/>
              </a:ext>
            </a:extLst>
          </p:cNvPr>
          <p:cNvSpPr/>
          <p:nvPr/>
        </p:nvSpPr>
        <p:spPr>
          <a:xfrm>
            <a:off x="5820894" y="926376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79FAEBE4-133F-4DA6-BC11-D39B665FCE90}"/>
              </a:ext>
            </a:extLst>
          </p:cNvPr>
          <p:cNvSpPr/>
          <p:nvPr/>
        </p:nvSpPr>
        <p:spPr>
          <a:xfrm>
            <a:off x="6264395" y="926376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255523" y="312491"/>
            <a:ext cx="4351504" cy="817087"/>
            <a:chOff x="255524" y="372323"/>
            <a:chExt cx="2683662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4" y="372323"/>
              <a:ext cx="268366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308455" y="485388"/>
              <a:ext cx="1375347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9184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5 =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1B981AE-0308-4934-B900-5F107874F4F4}"/>
              </a:ext>
            </a:extLst>
          </p:cNvPr>
          <p:cNvSpPr/>
          <p:nvPr/>
        </p:nvSpPr>
        <p:spPr>
          <a:xfrm>
            <a:off x="2451535" y="421115"/>
            <a:ext cx="201597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8590F-E415-4980-9719-28F975857994}"/>
              </a:ext>
            </a:extLst>
          </p:cNvPr>
          <p:cNvSpPr txBox="1"/>
          <p:nvPr/>
        </p:nvSpPr>
        <p:spPr>
          <a:xfrm>
            <a:off x="2527107" y="410071"/>
            <a:ext cx="20614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1836.8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8338301-B25A-4D25-A49A-2B380931EA39}"/>
              </a:ext>
            </a:extLst>
          </p:cNvPr>
          <p:cNvGrpSpPr/>
          <p:nvPr/>
        </p:nvGrpSpPr>
        <p:grpSpPr>
          <a:xfrm>
            <a:off x="255523" y="2554740"/>
            <a:ext cx="4351503" cy="817087"/>
            <a:chOff x="255524" y="372323"/>
            <a:chExt cx="3169929" cy="1134018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6280C6FE-6B56-46BC-B7A1-6CE6AEDDAD9A}"/>
                </a:ext>
              </a:extLst>
            </p:cNvPr>
            <p:cNvSpPr/>
            <p:nvPr/>
          </p:nvSpPr>
          <p:spPr>
            <a:xfrm>
              <a:off x="255524" y="372323"/>
              <a:ext cx="316992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566D3EF-A189-4141-8A09-AFF04F66DBBF}"/>
                </a:ext>
              </a:extLst>
            </p:cNvPr>
            <p:cNvSpPr txBox="1"/>
            <p:nvPr/>
          </p:nvSpPr>
          <p:spPr>
            <a:xfrm>
              <a:off x="308455" y="485388"/>
              <a:ext cx="162455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3362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4 = </a:t>
              </a: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73488655-6257-4065-B164-A3E2B7158D9F}"/>
              </a:ext>
            </a:extLst>
          </p:cNvPr>
          <p:cNvSpPr/>
          <p:nvPr/>
        </p:nvSpPr>
        <p:spPr>
          <a:xfrm>
            <a:off x="2451534" y="2663364"/>
            <a:ext cx="201596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80AF1D5-6005-49A4-8DDD-75415CA28DAC}"/>
              </a:ext>
            </a:extLst>
          </p:cNvPr>
          <p:cNvSpPr txBox="1"/>
          <p:nvPr/>
        </p:nvSpPr>
        <p:spPr>
          <a:xfrm>
            <a:off x="2711163" y="2652320"/>
            <a:ext cx="242418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840.5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9BB606E-DE19-4738-A6B4-BF9FDA53D01B}"/>
              </a:ext>
            </a:extLst>
          </p:cNvPr>
          <p:cNvGrpSpPr/>
          <p:nvPr/>
        </p:nvGrpSpPr>
        <p:grpSpPr>
          <a:xfrm>
            <a:off x="188834" y="4779174"/>
            <a:ext cx="4424618" cy="817087"/>
            <a:chOff x="255523" y="372323"/>
            <a:chExt cx="3223191" cy="1134018"/>
          </a:xfrm>
        </p:grpSpPr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072C4A26-8CFD-4E91-BF0F-65012B6E6513}"/>
                </a:ext>
              </a:extLst>
            </p:cNvPr>
            <p:cNvSpPr/>
            <p:nvPr/>
          </p:nvSpPr>
          <p:spPr>
            <a:xfrm>
              <a:off x="255523" y="372323"/>
              <a:ext cx="322319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7139F7D-503D-4715-AEE9-C975330960B2}"/>
                </a:ext>
              </a:extLst>
            </p:cNvPr>
            <p:cNvSpPr txBox="1"/>
            <p:nvPr/>
          </p:nvSpPr>
          <p:spPr>
            <a:xfrm>
              <a:off x="357035" y="485388"/>
              <a:ext cx="1575974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3079 </a:t>
              </a:r>
              <a:r>
                <a:rPr lang="en-GB" sz="3600" dirty="0"/>
                <a:t>÷ 2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6D974747-706C-4FF7-BE7F-AE451F668C31}"/>
              </a:ext>
            </a:extLst>
          </p:cNvPr>
          <p:cNvSpPr txBox="1"/>
          <p:nvPr/>
        </p:nvSpPr>
        <p:spPr>
          <a:xfrm>
            <a:off x="2521470" y="4876754"/>
            <a:ext cx="20904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1539.5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BABCAFBA-A9B7-45F4-A0E0-EC45FA8B8F96}"/>
              </a:ext>
            </a:extLst>
          </p:cNvPr>
          <p:cNvSpPr txBox="1"/>
          <p:nvPr/>
        </p:nvSpPr>
        <p:spPr>
          <a:xfrm>
            <a:off x="5358952" y="862879"/>
            <a:ext cx="18652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9 1 8 4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B3067DC6-235C-4485-8400-D78DE6D25C81}"/>
              </a:ext>
            </a:extLst>
          </p:cNvPr>
          <p:cNvSpPr txBox="1"/>
          <p:nvPr/>
        </p:nvSpPr>
        <p:spPr>
          <a:xfrm>
            <a:off x="4884335" y="875942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78814D92-07F4-4396-AB05-CF27CE45DFBE}"/>
              </a:ext>
            </a:extLst>
          </p:cNvPr>
          <p:cNvCxnSpPr>
            <a:cxnSpLocks/>
          </p:cNvCxnSpPr>
          <p:nvPr/>
        </p:nvCxnSpPr>
        <p:spPr>
          <a:xfrm>
            <a:off x="5358952" y="925499"/>
            <a:ext cx="179375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0090E6E7-3184-48BF-A5C3-2FFD5BDF684A}"/>
              </a:ext>
            </a:extLst>
          </p:cNvPr>
          <p:cNvCxnSpPr>
            <a:cxnSpLocks/>
          </p:cNvCxnSpPr>
          <p:nvPr/>
        </p:nvCxnSpPr>
        <p:spPr>
          <a:xfrm>
            <a:off x="5377904" y="909455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A49BC348-418C-409C-A2B8-34B25630CC76}"/>
              </a:ext>
            </a:extLst>
          </p:cNvPr>
          <p:cNvSpPr txBox="1"/>
          <p:nvPr/>
        </p:nvSpPr>
        <p:spPr>
          <a:xfrm>
            <a:off x="5367287" y="42518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314CBBBB-C3C1-4FA2-85FB-CFDAC2F7EC82}"/>
              </a:ext>
            </a:extLst>
          </p:cNvPr>
          <p:cNvSpPr txBox="1"/>
          <p:nvPr/>
        </p:nvSpPr>
        <p:spPr>
          <a:xfrm>
            <a:off x="5794732" y="41162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B479AF3A-C22C-43AD-96BA-652F551E346F}"/>
              </a:ext>
            </a:extLst>
          </p:cNvPr>
          <p:cNvSpPr txBox="1"/>
          <p:nvPr/>
        </p:nvSpPr>
        <p:spPr>
          <a:xfrm>
            <a:off x="6247193" y="41539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7BE007E9-AA7B-4875-B95E-3961AAC05BE6}"/>
              </a:ext>
            </a:extLst>
          </p:cNvPr>
          <p:cNvSpPr txBox="1"/>
          <p:nvPr/>
        </p:nvSpPr>
        <p:spPr>
          <a:xfrm>
            <a:off x="6687172" y="418658"/>
            <a:ext cx="9834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0AA3C6F-8CAA-43F3-8963-D523FE492969}"/>
              </a:ext>
            </a:extLst>
          </p:cNvPr>
          <p:cNvSpPr txBox="1"/>
          <p:nvPr/>
        </p:nvSpPr>
        <p:spPr>
          <a:xfrm>
            <a:off x="6112755" y="897901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1F1CBF4-901B-46F0-982B-15107B5B6024}"/>
              </a:ext>
            </a:extLst>
          </p:cNvPr>
          <p:cNvSpPr txBox="1"/>
          <p:nvPr/>
        </p:nvSpPr>
        <p:spPr>
          <a:xfrm>
            <a:off x="6572724" y="890831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424C9A7B-D4CA-412B-97A1-A0A5C3DDD224}"/>
              </a:ext>
            </a:extLst>
          </p:cNvPr>
          <p:cNvCxnSpPr>
            <a:cxnSpLocks/>
          </p:cNvCxnSpPr>
          <p:nvPr/>
        </p:nvCxnSpPr>
        <p:spPr>
          <a:xfrm>
            <a:off x="5379199" y="5379934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4188D8B7-8006-49F3-B959-E55A7E873B09}"/>
              </a:ext>
            </a:extLst>
          </p:cNvPr>
          <p:cNvCxnSpPr>
            <a:cxnSpLocks/>
          </p:cNvCxnSpPr>
          <p:nvPr/>
        </p:nvCxnSpPr>
        <p:spPr>
          <a:xfrm>
            <a:off x="5360247" y="5395978"/>
            <a:ext cx="179375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A7923F17-815B-478C-9BFF-51F1F03BBA4F}"/>
              </a:ext>
            </a:extLst>
          </p:cNvPr>
          <p:cNvCxnSpPr>
            <a:cxnSpLocks/>
          </p:cNvCxnSpPr>
          <p:nvPr/>
        </p:nvCxnSpPr>
        <p:spPr>
          <a:xfrm>
            <a:off x="5389563" y="3144785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89334ADB-9C97-48AF-BD83-DA4BCAD62A65}"/>
              </a:ext>
            </a:extLst>
          </p:cNvPr>
          <p:cNvCxnSpPr>
            <a:cxnSpLocks/>
          </p:cNvCxnSpPr>
          <p:nvPr/>
        </p:nvCxnSpPr>
        <p:spPr>
          <a:xfrm>
            <a:off x="5370611" y="3160829"/>
            <a:ext cx="179375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Rectangle 111">
            <a:extLst>
              <a:ext uri="{FF2B5EF4-FFF2-40B4-BE49-F238E27FC236}">
                <a16:creationId xmlns:a16="http://schemas.microsoft.com/office/drawing/2014/main" id="{3B5563FB-5B6F-4A16-8F5B-4F18EECB2A99}"/>
              </a:ext>
            </a:extLst>
          </p:cNvPr>
          <p:cNvSpPr/>
          <p:nvPr/>
        </p:nvSpPr>
        <p:spPr>
          <a:xfrm>
            <a:off x="2455072" y="4895852"/>
            <a:ext cx="201596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B465ED8A-9906-4232-B3D4-5308FB4202D5}"/>
              </a:ext>
            </a:extLst>
          </p:cNvPr>
          <p:cNvSpPr/>
          <p:nvPr/>
        </p:nvSpPr>
        <p:spPr>
          <a:xfrm>
            <a:off x="7160056" y="927514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707E445A-8A61-4A8A-AE2A-553B35BE58AE}"/>
              </a:ext>
            </a:extLst>
          </p:cNvPr>
          <p:cNvSpPr txBox="1"/>
          <p:nvPr/>
        </p:nvSpPr>
        <p:spPr>
          <a:xfrm>
            <a:off x="7158755" y="42045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729B2E78-3950-4AF2-9215-B088E2E16C9E}"/>
              </a:ext>
            </a:extLst>
          </p:cNvPr>
          <p:cNvSpPr txBox="1"/>
          <p:nvPr/>
        </p:nvSpPr>
        <p:spPr>
          <a:xfrm>
            <a:off x="7009747" y="888946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818FC7D9-9C05-498F-9AAD-C418E0744F62}"/>
              </a:ext>
            </a:extLst>
          </p:cNvPr>
          <p:cNvCxnSpPr>
            <a:cxnSpLocks/>
          </p:cNvCxnSpPr>
          <p:nvPr/>
        </p:nvCxnSpPr>
        <p:spPr>
          <a:xfrm>
            <a:off x="7141513" y="926330"/>
            <a:ext cx="45381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5">
            <a:extLst>
              <a:ext uri="{FF2B5EF4-FFF2-40B4-BE49-F238E27FC236}">
                <a16:creationId xmlns:a16="http://schemas.microsoft.com/office/drawing/2014/main" id="{775AD226-20CF-4937-AB3B-03362A41CAE9}"/>
              </a:ext>
            </a:extLst>
          </p:cNvPr>
          <p:cNvSpPr txBox="1"/>
          <p:nvPr/>
        </p:nvSpPr>
        <p:spPr>
          <a:xfrm>
            <a:off x="7014901" y="867580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2F6498BA-B188-4E98-BAAD-9FEB6DB525C9}"/>
              </a:ext>
            </a:extLst>
          </p:cNvPr>
          <p:cNvSpPr txBox="1"/>
          <p:nvPr/>
        </p:nvSpPr>
        <p:spPr>
          <a:xfrm>
            <a:off x="6988583" y="42045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6E21B153-22FD-41E6-BFAA-F30B6D08864F}"/>
              </a:ext>
            </a:extLst>
          </p:cNvPr>
          <p:cNvSpPr txBox="1"/>
          <p:nvPr/>
        </p:nvSpPr>
        <p:spPr>
          <a:xfrm>
            <a:off x="6123750" y="3126161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214C10BF-730B-4065-BF7D-E7372CCD45F2}"/>
              </a:ext>
            </a:extLst>
          </p:cNvPr>
          <p:cNvSpPr/>
          <p:nvPr/>
        </p:nvSpPr>
        <p:spPr>
          <a:xfrm>
            <a:off x="7174205" y="3161595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1AE321BE-82FA-46C8-89B2-AA51AA44882A}"/>
              </a:ext>
            </a:extLst>
          </p:cNvPr>
          <p:cNvSpPr txBox="1"/>
          <p:nvPr/>
        </p:nvSpPr>
        <p:spPr>
          <a:xfrm>
            <a:off x="7172904" y="265453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F337684B-2FD1-4A95-BE63-BC662DDA6C88}"/>
              </a:ext>
            </a:extLst>
          </p:cNvPr>
          <p:cNvSpPr txBox="1"/>
          <p:nvPr/>
        </p:nvSpPr>
        <p:spPr>
          <a:xfrm>
            <a:off x="7026234" y="3111969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7ABC249A-AA40-412E-9147-70968A278F43}"/>
              </a:ext>
            </a:extLst>
          </p:cNvPr>
          <p:cNvCxnSpPr>
            <a:cxnSpLocks/>
          </p:cNvCxnSpPr>
          <p:nvPr/>
        </p:nvCxnSpPr>
        <p:spPr>
          <a:xfrm>
            <a:off x="7155662" y="3160411"/>
            <a:ext cx="45381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TextBox 122">
            <a:extLst>
              <a:ext uri="{FF2B5EF4-FFF2-40B4-BE49-F238E27FC236}">
                <a16:creationId xmlns:a16="http://schemas.microsoft.com/office/drawing/2014/main" id="{F0124EA9-87E7-49FE-B802-A79CD276B420}"/>
              </a:ext>
            </a:extLst>
          </p:cNvPr>
          <p:cNvSpPr txBox="1"/>
          <p:nvPr/>
        </p:nvSpPr>
        <p:spPr>
          <a:xfrm>
            <a:off x="7028434" y="3112201"/>
            <a:ext cx="6464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99166BC4-5E13-4021-99E8-A0EB242DB6D7}"/>
              </a:ext>
            </a:extLst>
          </p:cNvPr>
          <p:cNvSpPr txBox="1"/>
          <p:nvPr/>
        </p:nvSpPr>
        <p:spPr>
          <a:xfrm>
            <a:off x="7012989" y="264684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1C81ABE3-7CD2-4ABF-BC99-BFDF1C31D7C1}"/>
              </a:ext>
            </a:extLst>
          </p:cNvPr>
          <p:cNvSpPr/>
          <p:nvPr/>
        </p:nvSpPr>
        <p:spPr>
          <a:xfrm>
            <a:off x="7163167" y="5396195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C2498CC9-17B2-4E29-A7DA-F9D029211036}"/>
              </a:ext>
            </a:extLst>
          </p:cNvPr>
          <p:cNvSpPr txBox="1"/>
          <p:nvPr/>
        </p:nvSpPr>
        <p:spPr>
          <a:xfrm>
            <a:off x="7161866" y="488913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514C7D17-D3D8-467C-AC1A-B77298526327}"/>
              </a:ext>
            </a:extLst>
          </p:cNvPr>
          <p:cNvSpPr txBox="1"/>
          <p:nvPr/>
        </p:nvSpPr>
        <p:spPr>
          <a:xfrm>
            <a:off x="7009445" y="5358071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939A979A-66A9-4FB0-9228-BD80B26C424D}"/>
              </a:ext>
            </a:extLst>
          </p:cNvPr>
          <p:cNvCxnSpPr>
            <a:cxnSpLocks/>
          </p:cNvCxnSpPr>
          <p:nvPr/>
        </p:nvCxnSpPr>
        <p:spPr>
          <a:xfrm>
            <a:off x="7144624" y="5395011"/>
            <a:ext cx="45381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>
            <a:extLst>
              <a:ext uri="{FF2B5EF4-FFF2-40B4-BE49-F238E27FC236}">
                <a16:creationId xmlns:a16="http://schemas.microsoft.com/office/drawing/2014/main" id="{535A66B8-AF37-43F8-B6AA-F9A00CDE37D1}"/>
              </a:ext>
            </a:extLst>
          </p:cNvPr>
          <p:cNvSpPr txBox="1"/>
          <p:nvPr/>
        </p:nvSpPr>
        <p:spPr>
          <a:xfrm>
            <a:off x="7007782" y="5343403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BEEEC12E-51BC-44BA-9A2B-BBFB27684EBD}"/>
              </a:ext>
            </a:extLst>
          </p:cNvPr>
          <p:cNvSpPr txBox="1"/>
          <p:nvPr/>
        </p:nvSpPr>
        <p:spPr>
          <a:xfrm>
            <a:off x="6991694" y="488913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CD139AB5-9138-4DBE-A607-89BD8935D229}"/>
              </a:ext>
            </a:extLst>
          </p:cNvPr>
          <p:cNvSpPr txBox="1"/>
          <p:nvPr/>
        </p:nvSpPr>
        <p:spPr>
          <a:xfrm>
            <a:off x="5652960" y="894996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71696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500"/>
                            </p:stCondLst>
                            <p:childTnLst>
                              <p:par>
                                <p:cTn id="1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500"/>
                            </p:stCondLst>
                            <p:childTnLst>
                              <p:par>
                                <p:cTn id="1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500"/>
                            </p:stCondLst>
                            <p:childTnLst>
                              <p:par>
                                <p:cTn id="2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9" fill="hold">
                            <p:stCondLst>
                              <p:cond delay="500"/>
                            </p:stCondLst>
                            <p:childTnLst>
                              <p:par>
                                <p:cTn id="2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1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500"/>
                            </p:stCondLst>
                            <p:childTnLst>
                              <p:par>
                                <p:cTn id="2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2" fill="hold">
                      <p:stCondLst>
                        <p:cond delay="indefinite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2" fill="hold">
                            <p:stCondLst>
                              <p:cond delay="500"/>
                            </p:stCondLst>
                            <p:childTnLst>
                              <p:par>
                                <p:cTn id="2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6" fill="hold">
                      <p:stCondLst>
                        <p:cond delay="indefinite"/>
                      </p:stCondLst>
                      <p:childTnLst>
                        <p:par>
                          <p:cTn id="297" fill="hold">
                            <p:stCondLst>
                              <p:cond delay="0"/>
                            </p:stCondLst>
                            <p:childTnLst>
                              <p:par>
                                <p:cTn id="2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1" fill="hold">
                      <p:stCondLst>
                        <p:cond delay="indefinite"/>
                      </p:stCondLst>
                      <p:childTnLst>
                        <p:par>
                          <p:cTn id="302" fill="hold">
                            <p:stCondLst>
                              <p:cond delay="0"/>
                            </p:stCondLst>
                            <p:childTnLst>
                              <p:par>
                                <p:cTn id="3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5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3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4" fill="hold">
                      <p:stCondLst>
                        <p:cond delay="indefinite"/>
                      </p:stCondLst>
                      <p:childTnLst>
                        <p:par>
                          <p:cTn id="315" fill="hold">
                            <p:stCondLst>
                              <p:cond delay="0"/>
                            </p:stCondLst>
                            <p:childTnLst>
                              <p:par>
                                <p:cTn id="3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>
                            <p:stCondLst>
                              <p:cond delay="500"/>
                            </p:stCondLst>
                            <p:childTnLst>
                              <p:par>
                                <p:cTn id="3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8" fill="hold">
                      <p:stCondLst>
                        <p:cond delay="indefinite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2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6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 animBg="1"/>
      <p:bldP spid="133" grpId="1" animBg="1"/>
      <p:bldP spid="134" grpId="0" animBg="1"/>
      <p:bldP spid="134" grpId="1" animBg="1"/>
      <p:bldP spid="135" grpId="0" animBg="1"/>
      <p:bldP spid="135" grpId="1" animBg="1"/>
      <p:bldP spid="136" grpId="0" animBg="1"/>
      <p:bldP spid="136" grpId="1" animBg="1"/>
      <p:bldP spid="137" grpId="0"/>
      <p:bldP spid="138" grpId="0"/>
      <p:bldP spid="141" grpId="0"/>
      <p:bldP spid="142" grpId="0"/>
      <p:bldP spid="143" grpId="0"/>
      <p:bldP spid="144" grpId="0"/>
      <p:bldP spid="145" grpId="0"/>
      <p:bldP spid="147" grpId="0"/>
      <p:bldP spid="96" grpId="0" animBg="1"/>
      <p:bldP spid="96" grpId="1" animBg="1"/>
      <p:bldP spid="98" grpId="0" animBg="1"/>
      <p:bldP spid="98" grpId="1" animBg="1"/>
      <p:bldP spid="99" grpId="0" animBg="1"/>
      <p:bldP spid="99" grpId="1" animBg="1"/>
      <p:bldP spid="100" grpId="0"/>
      <p:bldP spid="101" grpId="0"/>
      <p:bldP spid="128" grpId="0"/>
      <p:bldP spid="129" grpId="0"/>
      <p:bldP spid="130" grpId="0"/>
      <p:bldP spid="91" grpId="0" animBg="1"/>
      <p:bldP spid="91" grpId="1" animBg="1"/>
      <p:bldP spid="84" grpId="0" animBg="1"/>
      <p:bldP spid="84" grpId="1" animBg="1"/>
      <p:bldP spid="85" grpId="0" animBg="1"/>
      <p:bldP spid="85" grpId="1" animBg="1"/>
      <p:bldP spid="86" grpId="0" animBg="1"/>
      <p:bldP spid="86" grpId="1" animBg="1"/>
      <p:bldP spid="8" grpId="0"/>
      <p:bldP spid="58" grpId="0"/>
      <p:bldP spid="73" grpId="0"/>
      <p:bldP spid="104" grpId="0"/>
      <p:bldP spid="105" grpId="0"/>
      <p:bldP spid="108" grpId="0"/>
      <p:bldP spid="110" grpId="0"/>
      <p:bldP spid="111" grpId="0"/>
      <p:bldP spid="93" grpId="0"/>
      <p:bldP spid="94" grpId="0"/>
      <p:bldP spid="95" grpId="0"/>
      <p:bldP spid="109" grpId="0" animBg="1"/>
      <p:bldP spid="109" grpId="1" animBg="1"/>
      <p:bldP spid="113" grpId="0"/>
      <p:bldP spid="114" grpId="0"/>
      <p:bldP spid="116" grpId="0"/>
      <p:bldP spid="117" grpId="0"/>
      <p:bldP spid="131" grpId="0"/>
      <p:bldP spid="119" grpId="0" animBg="1"/>
      <p:bldP spid="119" grpId="1" animBg="1"/>
      <p:bldP spid="120" grpId="0"/>
      <p:bldP spid="121" grpId="0"/>
      <p:bldP spid="123" grpId="0"/>
      <p:bldP spid="124" grpId="0"/>
      <p:bldP spid="148" grpId="0" animBg="1"/>
      <p:bldP spid="148" grpId="1" animBg="1"/>
      <p:bldP spid="149" grpId="0"/>
      <p:bldP spid="150" grpId="0"/>
      <p:bldP spid="152" grpId="0"/>
      <p:bldP spid="153" grpId="0"/>
      <p:bldP spid="15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0EF64-64F2-4878-BBD9-DB9715004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3 Multiply a number with tenths by a whole number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96344-BC8E-4872-8A79-6562269678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91922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8" name="Rectangle 197">
            <a:extLst>
              <a:ext uri="{FF2B5EF4-FFF2-40B4-BE49-F238E27FC236}">
                <a16:creationId xmlns:a16="http://schemas.microsoft.com/office/drawing/2014/main" id="{4A2C0C6B-77DE-4298-873C-F2CD25444E1D}"/>
              </a:ext>
            </a:extLst>
          </p:cNvPr>
          <p:cNvSpPr/>
          <p:nvPr/>
        </p:nvSpPr>
        <p:spPr>
          <a:xfrm>
            <a:off x="96167" y="3478767"/>
            <a:ext cx="12039274" cy="33628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3F4B3C11-DBFF-47DE-B273-2A2061361DED}"/>
              </a:ext>
            </a:extLst>
          </p:cNvPr>
          <p:cNvSpPr/>
          <p:nvPr/>
        </p:nvSpPr>
        <p:spPr>
          <a:xfrm>
            <a:off x="5158621" y="3935381"/>
            <a:ext cx="378302" cy="42864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78F05E1C-A4E8-453E-8F72-CD4F24580436}"/>
              </a:ext>
            </a:extLst>
          </p:cNvPr>
          <p:cNvSpPr/>
          <p:nvPr/>
        </p:nvSpPr>
        <p:spPr>
          <a:xfrm>
            <a:off x="9243639" y="3934214"/>
            <a:ext cx="378302" cy="42864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F9C0E332-30D5-41B3-A281-4C7392324C59}"/>
              </a:ext>
            </a:extLst>
          </p:cNvPr>
          <p:cNvSpPr/>
          <p:nvPr/>
        </p:nvSpPr>
        <p:spPr>
          <a:xfrm>
            <a:off x="8734933" y="5230553"/>
            <a:ext cx="378302" cy="66014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9E11F4FE-3917-4AC0-808D-BFE35B80CB68}"/>
              </a:ext>
            </a:extLst>
          </p:cNvPr>
          <p:cNvSpPr/>
          <p:nvPr/>
        </p:nvSpPr>
        <p:spPr>
          <a:xfrm>
            <a:off x="9242701" y="4364854"/>
            <a:ext cx="378302" cy="66014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46B0CD2C-728B-4CE7-BAE8-4D094C04ECEE}"/>
              </a:ext>
            </a:extLst>
          </p:cNvPr>
          <p:cNvSpPr/>
          <p:nvPr/>
        </p:nvSpPr>
        <p:spPr>
          <a:xfrm>
            <a:off x="8740362" y="3944817"/>
            <a:ext cx="378302" cy="64336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8A7C8D48-5370-40C5-BB00-D532ECD39096}"/>
              </a:ext>
            </a:extLst>
          </p:cNvPr>
          <p:cNvSpPr/>
          <p:nvPr/>
        </p:nvSpPr>
        <p:spPr>
          <a:xfrm>
            <a:off x="8738046" y="4576480"/>
            <a:ext cx="378302" cy="66014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5FF85C32-352B-484E-988D-A20C2941537D}"/>
              </a:ext>
            </a:extLst>
          </p:cNvPr>
          <p:cNvSpPr/>
          <p:nvPr/>
        </p:nvSpPr>
        <p:spPr>
          <a:xfrm>
            <a:off x="8738856" y="5861774"/>
            <a:ext cx="378302" cy="23370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E191DAE2-A0A0-4D3F-85F3-F0F5B15B1D9A}"/>
              </a:ext>
            </a:extLst>
          </p:cNvPr>
          <p:cNvSpPr/>
          <p:nvPr/>
        </p:nvSpPr>
        <p:spPr>
          <a:xfrm>
            <a:off x="1575534" y="4303761"/>
            <a:ext cx="378302" cy="43017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948B3035-CB2A-439F-83AC-BD24AC15CE00}"/>
              </a:ext>
            </a:extLst>
          </p:cNvPr>
          <p:cNvSpPr/>
          <p:nvPr/>
        </p:nvSpPr>
        <p:spPr>
          <a:xfrm>
            <a:off x="1575534" y="4737606"/>
            <a:ext cx="378302" cy="43017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A0B42C7B-E87E-435D-A445-BE303A115220}"/>
              </a:ext>
            </a:extLst>
          </p:cNvPr>
          <p:cNvSpPr/>
          <p:nvPr/>
        </p:nvSpPr>
        <p:spPr>
          <a:xfrm>
            <a:off x="4655344" y="3945984"/>
            <a:ext cx="378302" cy="8610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B06EE959-8FAC-490B-97C1-5A78FAED0C6F}"/>
              </a:ext>
            </a:extLst>
          </p:cNvPr>
          <p:cNvSpPr/>
          <p:nvPr/>
        </p:nvSpPr>
        <p:spPr>
          <a:xfrm>
            <a:off x="4660995" y="4805905"/>
            <a:ext cx="378302" cy="8610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53385E2C-71EA-4154-AE6E-39E518B88063}"/>
              </a:ext>
            </a:extLst>
          </p:cNvPr>
          <p:cNvSpPr/>
          <p:nvPr/>
        </p:nvSpPr>
        <p:spPr>
          <a:xfrm>
            <a:off x="4661212" y="5667997"/>
            <a:ext cx="378302" cy="42864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C2352344-531D-40E4-8800-32283453A2ED}"/>
              </a:ext>
            </a:extLst>
          </p:cNvPr>
          <p:cNvSpPr/>
          <p:nvPr/>
        </p:nvSpPr>
        <p:spPr>
          <a:xfrm>
            <a:off x="1572426" y="3856604"/>
            <a:ext cx="378302" cy="45130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DA8B275B-13F8-4157-81B6-50095E14B8CE}"/>
              </a:ext>
            </a:extLst>
          </p:cNvPr>
          <p:cNvGrpSpPr/>
          <p:nvPr/>
        </p:nvGrpSpPr>
        <p:grpSpPr>
          <a:xfrm>
            <a:off x="468733" y="369062"/>
            <a:ext cx="3258772" cy="817087"/>
            <a:chOff x="255525" y="372323"/>
            <a:chExt cx="2499427" cy="1134018"/>
          </a:xfrm>
        </p:grpSpPr>
        <p:sp>
          <p:nvSpPr>
            <p:cNvPr id="142" name="Rectangle: Rounded Corners 141">
              <a:extLst>
                <a:ext uri="{FF2B5EF4-FFF2-40B4-BE49-F238E27FC236}">
                  <a16:creationId xmlns:a16="http://schemas.microsoft.com/office/drawing/2014/main" id="{5526EDE4-B08A-4F2C-AE09-5E7E95F8AFE5}"/>
                </a:ext>
              </a:extLst>
            </p:cNvPr>
            <p:cNvSpPr/>
            <p:nvPr/>
          </p:nvSpPr>
          <p:spPr>
            <a:xfrm>
              <a:off x="255525" y="372323"/>
              <a:ext cx="249942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C3F98926-3D08-4150-8443-01DB13619B6A}"/>
                </a:ext>
              </a:extLst>
            </p:cNvPr>
            <p:cNvSpPr txBox="1"/>
            <p:nvPr/>
          </p:nvSpPr>
          <p:spPr>
            <a:xfrm>
              <a:off x="308455" y="485388"/>
              <a:ext cx="141906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0.2 x 3 = </a:t>
              </a:r>
            </a:p>
          </p:txBody>
        </p:sp>
      </p:grpSp>
      <p:sp>
        <p:nvSpPr>
          <p:cNvPr id="144" name="Rectangle 143">
            <a:extLst>
              <a:ext uri="{FF2B5EF4-FFF2-40B4-BE49-F238E27FC236}">
                <a16:creationId xmlns:a16="http://schemas.microsoft.com/office/drawing/2014/main" id="{DA39207C-584A-47F4-BA58-4B085C297367}"/>
              </a:ext>
            </a:extLst>
          </p:cNvPr>
          <p:cNvSpPr/>
          <p:nvPr/>
        </p:nvSpPr>
        <p:spPr>
          <a:xfrm>
            <a:off x="2313955" y="492076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593345A1-BE49-440C-878F-B400635AAEBD}"/>
              </a:ext>
            </a:extLst>
          </p:cNvPr>
          <p:cNvSpPr txBox="1"/>
          <p:nvPr/>
        </p:nvSpPr>
        <p:spPr>
          <a:xfrm>
            <a:off x="2483216" y="476413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0.6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FCBBB768-0D40-455C-B571-178642364B9D}"/>
              </a:ext>
            </a:extLst>
          </p:cNvPr>
          <p:cNvGrpSpPr/>
          <p:nvPr/>
        </p:nvGrpSpPr>
        <p:grpSpPr>
          <a:xfrm>
            <a:off x="4236985" y="369062"/>
            <a:ext cx="3262812" cy="817087"/>
            <a:chOff x="255526" y="372323"/>
            <a:chExt cx="2502526" cy="1134018"/>
          </a:xfrm>
        </p:grpSpPr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EF3FCB77-49B7-417B-8A8B-17AE4E33C640}"/>
                </a:ext>
              </a:extLst>
            </p:cNvPr>
            <p:cNvSpPr/>
            <p:nvPr/>
          </p:nvSpPr>
          <p:spPr>
            <a:xfrm>
              <a:off x="255526" y="372323"/>
              <a:ext cx="250252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372C020-C0C0-401D-AA00-797959EA668E}"/>
                </a:ext>
              </a:extLst>
            </p:cNvPr>
            <p:cNvSpPr txBox="1"/>
            <p:nvPr/>
          </p:nvSpPr>
          <p:spPr>
            <a:xfrm>
              <a:off x="308455" y="485388"/>
              <a:ext cx="141906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0.4 x 3 = </a:t>
              </a:r>
            </a:p>
          </p:txBody>
        </p:sp>
      </p:grpSp>
      <p:sp>
        <p:nvSpPr>
          <p:cNvPr id="95" name="Rectangle 94">
            <a:extLst>
              <a:ext uri="{FF2B5EF4-FFF2-40B4-BE49-F238E27FC236}">
                <a16:creationId xmlns:a16="http://schemas.microsoft.com/office/drawing/2014/main" id="{AFDC0F0A-54CA-4E2F-B186-DABBA6034E55}"/>
              </a:ext>
            </a:extLst>
          </p:cNvPr>
          <p:cNvSpPr/>
          <p:nvPr/>
        </p:nvSpPr>
        <p:spPr>
          <a:xfrm>
            <a:off x="6082206" y="492076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CBDFE0A-EC5C-4674-B8AE-C25987724040}"/>
              </a:ext>
            </a:extLst>
          </p:cNvPr>
          <p:cNvSpPr txBox="1"/>
          <p:nvPr/>
        </p:nvSpPr>
        <p:spPr>
          <a:xfrm>
            <a:off x="6251467" y="476413"/>
            <a:ext cx="1493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1.2</a:t>
            </a:r>
          </a:p>
        </p:txBody>
      </p: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07814E11-5DFA-4B07-8754-A2C3C8E346BE}"/>
              </a:ext>
            </a:extLst>
          </p:cNvPr>
          <p:cNvGrpSpPr/>
          <p:nvPr/>
        </p:nvGrpSpPr>
        <p:grpSpPr>
          <a:xfrm>
            <a:off x="8044347" y="369062"/>
            <a:ext cx="3262812" cy="817087"/>
            <a:chOff x="255526" y="372323"/>
            <a:chExt cx="2502526" cy="1134018"/>
          </a:xfrm>
        </p:grpSpPr>
        <p:sp>
          <p:nvSpPr>
            <p:cNvPr id="203" name="Rectangle: Rounded Corners 202">
              <a:extLst>
                <a:ext uri="{FF2B5EF4-FFF2-40B4-BE49-F238E27FC236}">
                  <a16:creationId xmlns:a16="http://schemas.microsoft.com/office/drawing/2014/main" id="{D8ECA761-CD10-4442-B6FB-21F921FB62DD}"/>
                </a:ext>
              </a:extLst>
            </p:cNvPr>
            <p:cNvSpPr/>
            <p:nvPr/>
          </p:nvSpPr>
          <p:spPr>
            <a:xfrm>
              <a:off x="255526" y="372323"/>
              <a:ext cx="250252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C0002C19-5E39-4BF8-AD2E-8C662A4E14B9}"/>
                </a:ext>
              </a:extLst>
            </p:cNvPr>
            <p:cNvSpPr txBox="1"/>
            <p:nvPr/>
          </p:nvSpPr>
          <p:spPr>
            <a:xfrm>
              <a:off x="308455" y="485388"/>
              <a:ext cx="141906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0.3 x 5 = </a:t>
              </a:r>
            </a:p>
          </p:txBody>
        </p:sp>
      </p:grpSp>
      <p:sp>
        <p:nvSpPr>
          <p:cNvPr id="242" name="Rectangle 241">
            <a:extLst>
              <a:ext uri="{FF2B5EF4-FFF2-40B4-BE49-F238E27FC236}">
                <a16:creationId xmlns:a16="http://schemas.microsoft.com/office/drawing/2014/main" id="{50E27A3B-AC42-4E63-9040-2EE9EA4AD7BD}"/>
              </a:ext>
            </a:extLst>
          </p:cNvPr>
          <p:cNvSpPr/>
          <p:nvPr/>
        </p:nvSpPr>
        <p:spPr>
          <a:xfrm>
            <a:off x="9889568" y="492076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673C0E57-542A-43E0-833A-BD6897220904}"/>
              </a:ext>
            </a:extLst>
          </p:cNvPr>
          <p:cNvSpPr txBox="1"/>
          <p:nvPr/>
        </p:nvSpPr>
        <p:spPr>
          <a:xfrm>
            <a:off x="10058829" y="476413"/>
            <a:ext cx="1493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1.5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F1FAE13-542E-42FB-B917-C5D6B9C0067C}"/>
              </a:ext>
            </a:extLst>
          </p:cNvPr>
          <p:cNvSpPr txBox="1"/>
          <p:nvPr/>
        </p:nvSpPr>
        <p:spPr>
          <a:xfrm>
            <a:off x="1328339" y="1767820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0.2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5516EB5-5835-4087-B1E4-C6288FEB538E}"/>
              </a:ext>
            </a:extLst>
          </p:cNvPr>
          <p:cNvSpPr txBox="1"/>
          <p:nvPr/>
        </p:nvSpPr>
        <p:spPr>
          <a:xfrm>
            <a:off x="894473" y="2187448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A9E243E0-8A50-47E6-A363-C43A979DC20B}"/>
              </a:ext>
            </a:extLst>
          </p:cNvPr>
          <p:cNvSpPr txBox="1"/>
          <p:nvPr/>
        </p:nvSpPr>
        <p:spPr>
          <a:xfrm>
            <a:off x="1782388" y="2184502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DB08524C-8520-4136-9AC2-E52E7C65C8EB}"/>
              </a:ext>
            </a:extLst>
          </p:cNvPr>
          <p:cNvCxnSpPr>
            <a:cxnSpLocks/>
          </p:cNvCxnSpPr>
          <p:nvPr/>
        </p:nvCxnSpPr>
        <p:spPr>
          <a:xfrm>
            <a:off x="910753" y="2724204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C0EFBD46-0C59-468E-AAD0-F25A4B580067}"/>
              </a:ext>
            </a:extLst>
          </p:cNvPr>
          <p:cNvCxnSpPr>
            <a:cxnSpLocks/>
          </p:cNvCxnSpPr>
          <p:nvPr/>
        </p:nvCxnSpPr>
        <p:spPr>
          <a:xfrm>
            <a:off x="910753" y="3166659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E5DA17A7-92AB-4F83-906C-21954F36C697}"/>
              </a:ext>
            </a:extLst>
          </p:cNvPr>
          <p:cNvSpPr txBox="1"/>
          <p:nvPr/>
        </p:nvSpPr>
        <p:spPr>
          <a:xfrm>
            <a:off x="1623116" y="2641914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AA1DB4FB-A640-4DB1-8842-6539B1250A8E}"/>
              </a:ext>
            </a:extLst>
          </p:cNvPr>
          <p:cNvSpPr txBox="1"/>
          <p:nvPr/>
        </p:nvSpPr>
        <p:spPr>
          <a:xfrm>
            <a:off x="1775770" y="2641914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190AB85-6802-47DE-86C3-2EBDA733A3DB}"/>
              </a:ext>
            </a:extLst>
          </p:cNvPr>
          <p:cNvSpPr txBox="1"/>
          <p:nvPr/>
        </p:nvSpPr>
        <p:spPr>
          <a:xfrm>
            <a:off x="1303604" y="2641914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C9CCEB43-1020-4432-9B7B-C7FA07F86AF0}"/>
              </a:ext>
            </a:extLst>
          </p:cNvPr>
          <p:cNvSpPr txBox="1"/>
          <p:nvPr/>
        </p:nvSpPr>
        <p:spPr>
          <a:xfrm>
            <a:off x="4902423" y="1767740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0.4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4235BEF5-ED51-4AE0-85FC-2C6392DA1CAF}"/>
              </a:ext>
            </a:extLst>
          </p:cNvPr>
          <p:cNvSpPr txBox="1"/>
          <p:nvPr/>
        </p:nvSpPr>
        <p:spPr>
          <a:xfrm>
            <a:off x="4468557" y="2187368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1131734-A721-45A6-9188-FCEDF8AB8D71}"/>
              </a:ext>
            </a:extLst>
          </p:cNvPr>
          <p:cNvSpPr txBox="1"/>
          <p:nvPr/>
        </p:nvSpPr>
        <p:spPr>
          <a:xfrm>
            <a:off x="5356472" y="2184422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7198B1DA-6E21-408E-91B5-1595E2111E98}"/>
              </a:ext>
            </a:extLst>
          </p:cNvPr>
          <p:cNvCxnSpPr>
            <a:cxnSpLocks/>
          </p:cNvCxnSpPr>
          <p:nvPr/>
        </p:nvCxnSpPr>
        <p:spPr>
          <a:xfrm>
            <a:off x="4484837" y="2724124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A8230281-40C7-4952-B11F-75EC15F638CF}"/>
              </a:ext>
            </a:extLst>
          </p:cNvPr>
          <p:cNvCxnSpPr>
            <a:cxnSpLocks/>
          </p:cNvCxnSpPr>
          <p:nvPr/>
        </p:nvCxnSpPr>
        <p:spPr>
          <a:xfrm>
            <a:off x="4484837" y="3166579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38024A61-7208-4C5D-A2E3-A4E58E54563F}"/>
              </a:ext>
            </a:extLst>
          </p:cNvPr>
          <p:cNvSpPr txBox="1"/>
          <p:nvPr/>
        </p:nvSpPr>
        <p:spPr>
          <a:xfrm>
            <a:off x="5197200" y="2641834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2B8D0DD6-35BC-46B8-8D9B-1F9F8441E862}"/>
              </a:ext>
            </a:extLst>
          </p:cNvPr>
          <p:cNvSpPr txBox="1"/>
          <p:nvPr/>
        </p:nvSpPr>
        <p:spPr>
          <a:xfrm>
            <a:off x="5349854" y="2641834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681EF71F-5BA2-498E-A896-2EB2E72CDA20}"/>
              </a:ext>
            </a:extLst>
          </p:cNvPr>
          <p:cNvSpPr txBox="1"/>
          <p:nvPr/>
        </p:nvSpPr>
        <p:spPr>
          <a:xfrm>
            <a:off x="4877688" y="2641834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F246D750-7D29-470E-9519-848E149668DD}"/>
              </a:ext>
            </a:extLst>
          </p:cNvPr>
          <p:cNvSpPr txBox="1"/>
          <p:nvPr/>
        </p:nvSpPr>
        <p:spPr>
          <a:xfrm>
            <a:off x="4950403" y="1497331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389539D9-E302-4BEE-83E9-02B5FF4A9FE1}"/>
              </a:ext>
            </a:extLst>
          </p:cNvPr>
          <p:cNvSpPr txBox="1"/>
          <p:nvPr/>
        </p:nvSpPr>
        <p:spPr>
          <a:xfrm>
            <a:off x="8928301" y="1780379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0.3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514BE4AB-C27D-4A89-8BAD-EC87E0C64483}"/>
              </a:ext>
            </a:extLst>
          </p:cNvPr>
          <p:cNvSpPr txBox="1"/>
          <p:nvPr/>
        </p:nvSpPr>
        <p:spPr>
          <a:xfrm>
            <a:off x="8494435" y="2200007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652CA67D-953E-4371-94B4-F7F4C0D55415}"/>
              </a:ext>
            </a:extLst>
          </p:cNvPr>
          <p:cNvSpPr txBox="1"/>
          <p:nvPr/>
        </p:nvSpPr>
        <p:spPr>
          <a:xfrm>
            <a:off x="9382350" y="2197061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3CADA42E-ADFB-4D2B-85A6-813476D1F816}"/>
              </a:ext>
            </a:extLst>
          </p:cNvPr>
          <p:cNvCxnSpPr>
            <a:cxnSpLocks/>
          </p:cNvCxnSpPr>
          <p:nvPr/>
        </p:nvCxnSpPr>
        <p:spPr>
          <a:xfrm>
            <a:off x="8510715" y="2736763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9CDAB41E-E8E5-4108-89C8-890DD06B04E9}"/>
              </a:ext>
            </a:extLst>
          </p:cNvPr>
          <p:cNvCxnSpPr>
            <a:cxnSpLocks/>
          </p:cNvCxnSpPr>
          <p:nvPr/>
        </p:nvCxnSpPr>
        <p:spPr>
          <a:xfrm>
            <a:off x="8510715" y="3179218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42F628E0-7D84-4D61-9F70-41B1954B1019}"/>
              </a:ext>
            </a:extLst>
          </p:cNvPr>
          <p:cNvSpPr txBox="1"/>
          <p:nvPr/>
        </p:nvSpPr>
        <p:spPr>
          <a:xfrm>
            <a:off x="9223078" y="2654473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B3E4AECE-BD5A-4231-8B75-A7F57677DC2D}"/>
              </a:ext>
            </a:extLst>
          </p:cNvPr>
          <p:cNvSpPr txBox="1"/>
          <p:nvPr/>
        </p:nvSpPr>
        <p:spPr>
          <a:xfrm>
            <a:off x="9375732" y="2654473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1D39DB50-F8ED-4004-86D1-4B5671397ADF}"/>
              </a:ext>
            </a:extLst>
          </p:cNvPr>
          <p:cNvSpPr txBox="1"/>
          <p:nvPr/>
        </p:nvSpPr>
        <p:spPr>
          <a:xfrm>
            <a:off x="8903566" y="2654473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4EB0FBF2-9A38-462D-8195-55B79728A565}"/>
              </a:ext>
            </a:extLst>
          </p:cNvPr>
          <p:cNvSpPr txBox="1"/>
          <p:nvPr/>
        </p:nvSpPr>
        <p:spPr>
          <a:xfrm>
            <a:off x="8976281" y="1509970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77E4571E-0B09-4028-B50B-FFBFEB1E151A}"/>
              </a:ext>
            </a:extLst>
          </p:cNvPr>
          <p:cNvGrpSpPr/>
          <p:nvPr/>
        </p:nvGrpSpPr>
        <p:grpSpPr>
          <a:xfrm>
            <a:off x="1573962" y="3867042"/>
            <a:ext cx="364674" cy="2164538"/>
            <a:chOff x="6651896" y="1021900"/>
            <a:chExt cx="364674" cy="2164538"/>
          </a:xfrm>
        </p:grpSpPr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9F55DCF9-BFB8-40E6-A9A9-B715A3F46F64}"/>
                </a:ext>
              </a:extLst>
            </p:cNvPr>
            <p:cNvGrpSpPr/>
            <p:nvPr/>
          </p:nvGrpSpPr>
          <p:grpSpPr>
            <a:xfrm>
              <a:off x="6651896" y="1026981"/>
              <a:ext cx="360000" cy="2159457"/>
              <a:chOff x="6653408" y="3429000"/>
              <a:chExt cx="360000" cy="2159457"/>
            </a:xfrm>
          </p:grpSpPr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F54A848D-C113-4608-8C67-E72087AF0DBB}"/>
                  </a:ext>
                </a:extLst>
              </p:cNvPr>
              <p:cNvSpPr/>
              <p:nvPr/>
            </p:nvSpPr>
            <p:spPr>
              <a:xfrm>
                <a:off x="6653408" y="3429000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48239DF2-D605-45D0-803A-06D970009570}"/>
                  </a:ext>
                </a:extLst>
              </p:cNvPr>
              <p:cNvSpPr/>
              <p:nvPr/>
            </p:nvSpPr>
            <p:spPr>
              <a:xfrm>
                <a:off x="6653408" y="3645000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27893C71-FA56-43F1-B446-05A5227D3C8C}"/>
                  </a:ext>
                </a:extLst>
              </p:cNvPr>
              <p:cNvSpPr/>
              <p:nvPr/>
            </p:nvSpPr>
            <p:spPr>
              <a:xfrm>
                <a:off x="6653408" y="3861000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C6172AF6-D6DD-4290-BAFF-9ECD5EEEE6DC}"/>
                  </a:ext>
                </a:extLst>
              </p:cNvPr>
              <p:cNvSpPr/>
              <p:nvPr/>
            </p:nvSpPr>
            <p:spPr>
              <a:xfrm>
                <a:off x="6653408" y="4077181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2E3D748A-C93E-44CC-8D97-AA5A9200C23A}"/>
                  </a:ext>
                </a:extLst>
              </p:cNvPr>
              <p:cNvSpPr/>
              <p:nvPr/>
            </p:nvSpPr>
            <p:spPr>
              <a:xfrm>
                <a:off x="6653408" y="4293181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14CB4B23-D28A-4240-9BA6-6F237F9A46CF}"/>
                  </a:ext>
                </a:extLst>
              </p:cNvPr>
              <p:cNvSpPr/>
              <p:nvPr/>
            </p:nvSpPr>
            <p:spPr>
              <a:xfrm>
                <a:off x="6653408" y="4508819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61878D5A-41A6-4185-AA59-020C4941A434}"/>
                  </a:ext>
                </a:extLst>
              </p:cNvPr>
              <p:cNvSpPr/>
              <p:nvPr/>
            </p:nvSpPr>
            <p:spPr>
              <a:xfrm>
                <a:off x="6653408" y="4724819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25" name="Rectangle 124">
                <a:extLst>
                  <a:ext uri="{FF2B5EF4-FFF2-40B4-BE49-F238E27FC236}">
                    <a16:creationId xmlns:a16="http://schemas.microsoft.com/office/drawing/2014/main" id="{DC5B316A-F9CB-4521-ACBE-6AB643310D60}"/>
                  </a:ext>
                </a:extLst>
              </p:cNvPr>
              <p:cNvSpPr/>
              <p:nvPr/>
            </p:nvSpPr>
            <p:spPr>
              <a:xfrm>
                <a:off x="6653408" y="4940819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22BF6012-670E-479B-8E95-4ADCED0AA12D}"/>
                  </a:ext>
                </a:extLst>
              </p:cNvPr>
              <p:cNvSpPr/>
              <p:nvPr/>
            </p:nvSpPr>
            <p:spPr>
              <a:xfrm>
                <a:off x="6653408" y="5156457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3CD6E2B0-C2DD-4584-A306-7FE9545D8094}"/>
                  </a:ext>
                </a:extLst>
              </p:cNvPr>
              <p:cNvSpPr/>
              <p:nvPr/>
            </p:nvSpPr>
            <p:spPr>
              <a:xfrm>
                <a:off x="6653408" y="5372457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47099C60-E0C9-4079-A257-D1AFEDE0ACFF}"/>
                </a:ext>
              </a:extLst>
            </p:cNvPr>
            <p:cNvSpPr/>
            <p:nvPr/>
          </p:nvSpPr>
          <p:spPr>
            <a:xfrm>
              <a:off x="6656570" y="1021900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FCAA9DA4-0E00-4D06-B12B-BF9DCC1632BB}"/>
              </a:ext>
            </a:extLst>
          </p:cNvPr>
          <p:cNvGrpSpPr/>
          <p:nvPr/>
        </p:nvGrpSpPr>
        <p:grpSpPr>
          <a:xfrm>
            <a:off x="5158918" y="3929660"/>
            <a:ext cx="364674" cy="2164538"/>
            <a:chOff x="6651896" y="1021900"/>
            <a:chExt cx="364674" cy="2164538"/>
          </a:xfrm>
        </p:grpSpPr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59D93B45-E279-4AE8-8208-986B0F94A7FF}"/>
                </a:ext>
              </a:extLst>
            </p:cNvPr>
            <p:cNvGrpSpPr/>
            <p:nvPr/>
          </p:nvGrpSpPr>
          <p:grpSpPr>
            <a:xfrm>
              <a:off x="6651896" y="1026981"/>
              <a:ext cx="360000" cy="2159457"/>
              <a:chOff x="6653408" y="3429000"/>
              <a:chExt cx="360000" cy="2159457"/>
            </a:xfrm>
          </p:grpSpPr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8456B19C-79D0-4409-9000-D8CABF3C230A}"/>
                  </a:ext>
                </a:extLst>
              </p:cNvPr>
              <p:cNvSpPr/>
              <p:nvPr/>
            </p:nvSpPr>
            <p:spPr>
              <a:xfrm>
                <a:off x="6653408" y="3429000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BB70220A-4B40-40F9-A192-C18F8CA0DF8E}"/>
                  </a:ext>
                </a:extLst>
              </p:cNvPr>
              <p:cNvSpPr/>
              <p:nvPr/>
            </p:nvSpPr>
            <p:spPr>
              <a:xfrm>
                <a:off x="6653408" y="3645000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718CFE46-8CBC-4FC6-B0E2-7165E45C6956}"/>
                  </a:ext>
                </a:extLst>
              </p:cNvPr>
              <p:cNvSpPr/>
              <p:nvPr/>
            </p:nvSpPr>
            <p:spPr>
              <a:xfrm>
                <a:off x="6653408" y="3861000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BB60B306-82D2-4F9F-A7C1-E8B4588323CB}"/>
                  </a:ext>
                </a:extLst>
              </p:cNvPr>
              <p:cNvSpPr/>
              <p:nvPr/>
            </p:nvSpPr>
            <p:spPr>
              <a:xfrm>
                <a:off x="6653408" y="4077181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243B4DB2-3E4A-4C97-909B-1D19721FEAF4}"/>
                  </a:ext>
                </a:extLst>
              </p:cNvPr>
              <p:cNvSpPr/>
              <p:nvPr/>
            </p:nvSpPr>
            <p:spPr>
              <a:xfrm>
                <a:off x="6653408" y="4293181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F6C6CED1-1505-4D26-81ED-54E5C53E36BB}"/>
                  </a:ext>
                </a:extLst>
              </p:cNvPr>
              <p:cNvSpPr/>
              <p:nvPr/>
            </p:nvSpPr>
            <p:spPr>
              <a:xfrm>
                <a:off x="6653408" y="4508819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BFCDB512-0B0B-4831-8119-CE9C121BC69F}"/>
                  </a:ext>
                </a:extLst>
              </p:cNvPr>
              <p:cNvSpPr/>
              <p:nvPr/>
            </p:nvSpPr>
            <p:spPr>
              <a:xfrm>
                <a:off x="6653408" y="4724819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A374A0C4-9EBE-4D55-A097-DE19F217FA9F}"/>
                  </a:ext>
                </a:extLst>
              </p:cNvPr>
              <p:cNvSpPr/>
              <p:nvPr/>
            </p:nvSpPr>
            <p:spPr>
              <a:xfrm>
                <a:off x="6653408" y="4940819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426D0917-E6CE-454E-ABB1-5241EF229F16}"/>
                  </a:ext>
                </a:extLst>
              </p:cNvPr>
              <p:cNvSpPr/>
              <p:nvPr/>
            </p:nvSpPr>
            <p:spPr>
              <a:xfrm>
                <a:off x="6653408" y="5156457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A8D768C6-7D76-4235-A1BE-0C6EFBCE099F}"/>
                  </a:ext>
                </a:extLst>
              </p:cNvPr>
              <p:cNvSpPr/>
              <p:nvPr/>
            </p:nvSpPr>
            <p:spPr>
              <a:xfrm>
                <a:off x="6653408" y="5372457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52311686-C513-4D7E-BDEE-DDE329A3C4AF}"/>
                </a:ext>
              </a:extLst>
            </p:cNvPr>
            <p:cNvSpPr/>
            <p:nvPr/>
          </p:nvSpPr>
          <p:spPr>
            <a:xfrm>
              <a:off x="6656570" y="1021900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A68AD19F-928C-4C3C-AD3C-F00C5AF702E2}"/>
              </a:ext>
            </a:extLst>
          </p:cNvPr>
          <p:cNvGrpSpPr/>
          <p:nvPr/>
        </p:nvGrpSpPr>
        <p:grpSpPr>
          <a:xfrm>
            <a:off x="4655728" y="3940807"/>
            <a:ext cx="360000" cy="2159457"/>
            <a:chOff x="6653408" y="3429000"/>
            <a:chExt cx="360000" cy="2159457"/>
          </a:xfrm>
        </p:grpSpPr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DA6D3373-5F1C-45EB-AD2E-B862775EF4E2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2F491AA0-9EAF-48A0-BAB5-5BD231EB2685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7DEBE7A1-BC1B-4D5C-A034-3AB2AF012534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EB8CE17A-9FC6-437B-A46B-AE4205D84CA1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E601BD69-958B-4A44-8C9C-F742A08A3245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3D1F5D1E-56FB-4113-9AD6-2F7D9F0C0F70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167CA121-B411-4337-89C1-C5EF7A890AEE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4E490D3B-81A1-4D92-B112-0DB5ACE1EED5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E1DFD1C8-1464-45F4-B548-2E93767AB226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9C2BFB6C-7DF5-45AD-8478-D76BDD8FF1B5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151" name="Rectangle 150">
            <a:extLst>
              <a:ext uri="{FF2B5EF4-FFF2-40B4-BE49-F238E27FC236}">
                <a16:creationId xmlns:a16="http://schemas.microsoft.com/office/drawing/2014/main" id="{AD775EF6-EB7D-4D2E-A468-2E7C73813A4D}"/>
              </a:ext>
            </a:extLst>
          </p:cNvPr>
          <p:cNvSpPr/>
          <p:nvPr/>
        </p:nvSpPr>
        <p:spPr>
          <a:xfrm>
            <a:off x="4660402" y="3935726"/>
            <a:ext cx="360000" cy="2160000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7FDAE087-C7A4-4BCB-B6BE-5DA9D4DDFD67}"/>
              </a:ext>
            </a:extLst>
          </p:cNvPr>
          <p:cNvGrpSpPr/>
          <p:nvPr/>
        </p:nvGrpSpPr>
        <p:grpSpPr>
          <a:xfrm>
            <a:off x="9243936" y="3928493"/>
            <a:ext cx="364674" cy="2164538"/>
            <a:chOff x="6651896" y="1021900"/>
            <a:chExt cx="364674" cy="2164538"/>
          </a:xfrm>
        </p:grpSpPr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0D8A91A6-7F94-4FFE-B412-2B44573132A3}"/>
                </a:ext>
              </a:extLst>
            </p:cNvPr>
            <p:cNvGrpSpPr/>
            <p:nvPr/>
          </p:nvGrpSpPr>
          <p:grpSpPr>
            <a:xfrm>
              <a:off x="6651896" y="1026981"/>
              <a:ext cx="360000" cy="2159457"/>
              <a:chOff x="6653408" y="3429000"/>
              <a:chExt cx="360000" cy="2159457"/>
            </a:xfrm>
          </p:grpSpPr>
          <p:sp>
            <p:nvSpPr>
              <p:cNvPr id="172" name="Rectangle 171">
                <a:extLst>
                  <a:ext uri="{FF2B5EF4-FFF2-40B4-BE49-F238E27FC236}">
                    <a16:creationId xmlns:a16="http://schemas.microsoft.com/office/drawing/2014/main" id="{801B237D-C23F-4CB0-9214-1DF24BA36290}"/>
                  </a:ext>
                </a:extLst>
              </p:cNvPr>
              <p:cNvSpPr/>
              <p:nvPr/>
            </p:nvSpPr>
            <p:spPr>
              <a:xfrm>
                <a:off x="6653408" y="3429000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73" name="Rectangle 172">
                <a:extLst>
                  <a:ext uri="{FF2B5EF4-FFF2-40B4-BE49-F238E27FC236}">
                    <a16:creationId xmlns:a16="http://schemas.microsoft.com/office/drawing/2014/main" id="{D071D163-C4C7-4B5E-9A76-0E27157A62CF}"/>
                  </a:ext>
                </a:extLst>
              </p:cNvPr>
              <p:cNvSpPr/>
              <p:nvPr/>
            </p:nvSpPr>
            <p:spPr>
              <a:xfrm>
                <a:off x="6653408" y="3645000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74" name="Rectangle 173">
                <a:extLst>
                  <a:ext uri="{FF2B5EF4-FFF2-40B4-BE49-F238E27FC236}">
                    <a16:creationId xmlns:a16="http://schemas.microsoft.com/office/drawing/2014/main" id="{60EFCE81-4FAF-400A-A788-F6310689A2BB}"/>
                  </a:ext>
                </a:extLst>
              </p:cNvPr>
              <p:cNvSpPr/>
              <p:nvPr/>
            </p:nvSpPr>
            <p:spPr>
              <a:xfrm>
                <a:off x="6653408" y="3861000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75" name="Rectangle 174">
                <a:extLst>
                  <a:ext uri="{FF2B5EF4-FFF2-40B4-BE49-F238E27FC236}">
                    <a16:creationId xmlns:a16="http://schemas.microsoft.com/office/drawing/2014/main" id="{938DCB8E-B220-4C13-969F-78B0D91F0F20}"/>
                  </a:ext>
                </a:extLst>
              </p:cNvPr>
              <p:cNvSpPr/>
              <p:nvPr/>
            </p:nvSpPr>
            <p:spPr>
              <a:xfrm>
                <a:off x="6653408" y="4077181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76" name="Rectangle 175">
                <a:extLst>
                  <a:ext uri="{FF2B5EF4-FFF2-40B4-BE49-F238E27FC236}">
                    <a16:creationId xmlns:a16="http://schemas.microsoft.com/office/drawing/2014/main" id="{3F377DFA-94FC-436C-89DB-A0DB60B1EF12}"/>
                  </a:ext>
                </a:extLst>
              </p:cNvPr>
              <p:cNvSpPr/>
              <p:nvPr/>
            </p:nvSpPr>
            <p:spPr>
              <a:xfrm>
                <a:off x="6653408" y="4293181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77" name="Rectangle 176">
                <a:extLst>
                  <a:ext uri="{FF2B5EF4-FFF2-40B4-BE49-F238E27FC236}">
                    <a16:creationId xmlns:a16="http://schemas.microsoft.com/office/drawing/2014/main" id="{926C73B6-CFE5-489A-A5E6-D1EA687CA5DA}"/>
                  </a:ext>
                </a:extLst>
              </p:cNvPr>
              <p:cNvSpPr/>
              <p:nvPr/>
            </p:nvSpPr>
            <p:spPr>
              <a:xfrm>
                <a:off x="6653408" y="4508819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79" name="Rectangle 178">
                <a:extLst>
                  <a:ext uri="{FF2B5EF4-FFF2-40B4-BE49-F238E27FC236}">
                    <a16:creationId xmlns:a16="http://schemas.microsoft.com/office/drawing/2014/main" id="{2E33F213-A5D6-4D37-808C-D931C312D53C}"/>
                  </a:ext>
                </a:extLst>
              </p:cNvPr>
              <p:cNvSpPr/>
              <p:nvPr/>
            </p:nvSpPr>
            <p:spPr>
              <a:xfrm>
                <a:off x="6653408" y="4724819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C41F3058-D088-4194-A65C-2972782BE79A}"/>
                  </a:ext>
                </a:extLst>
              </p:cNvPr>
              <p:cNvSpPr/>
              <p:nvPr/>
            </p:nvSpPr>
            <p:spPr>
              <a:xfrm>
                <a:off x="6653408" y="4940819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81" name="Rectangle 180">
                <a:extLst>
                  <a:ext uri="{FF2B5EF4-FFF2-40B4-BE49-F238E27FC236}">
                    <a16:creationId xmlns:a16="http://schemas.microsoft.com/office/drawing/2014/main" id="{33CF9838-B5BE-40D1-9320-E65409A30C74}"/>
                  </a:ext>
                </a:extLst>
              </p:cNvPr>
              <p:cNvSpPr/>
              <p:nvPr/>
            </p:nvSpPr>
            <p:spPr>
              <a:xfrm>
                <a:off x="6653408" y="5156457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82" name="Rectangle 181">
                <a:extLst>
                  <a:ext uri="{FF2B5EF4-FFF2-40B4-BE49-F238E27FC236}">
                    <a16:creationId xmlns:a16="http://schemas.microsoft.com/office/drawing/2014/main" id="{F14EE7D2-65EA-4FD9-B1B5-D3E751348CFD}"/>
                  </a:ext>
                </a:extLst>
              </p:cNvPr>
              <p:cNvSpPr/>
              <p:nvPr/>
            </p:nvSpPr>
            <p:spPr>
              <a:xfrm>
                <a:off x="6653408" y="5372457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CAEC1824-7F2D-44C2-BB84-58EFB476AF44}"/>
                </a:ext>
              </a:extLst>
            </p:cNvPr>
            <p:cNvSpPr/>
            <p:nvPr/>
          </p:nvSpPr>
          <p:spPr>
            <a:xfrm>
              <a:off x="6656570" y="1021900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B87FC1D8-91AC-4D02-8C5E-15A15C6CA3BF}"/>
              </a:ext>
            </a:extLst>
          </p:cNvPr>
          <p:cNvGrpSpPr/>
          <p:nvPr/>
        </p:nvGrpSpPr>
        <p:grpSpPr>
          <a:xfrm>
            <a:off x="8740746" y="3939640"/>
            <a:ext cx="360000" cy="2159457"/>
            <a:chOff x="6653408" y="3429000"/>
            <a:chExt cx="360000" cy="2159457"/>
          </a:xfrm>
        </p:grpSpPr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EE4309B2-E403-4215-A188-2E4823A21BC1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85" name="Rectangle 184">
              <a:extLst>
                <a:ext uri="{FF2B5EF4-FFF2-40B4-BE49-F238E27FC236}">
                  <a16:creationId xmlns:a16="http://schemas.microsoft.com/office/drawing/2014/main" id="{4B7EAC7A-6EC3-4041-8663-FFB7F314CAB5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86" name="Rectangle 185">
              <a:extLst>
                <a:ext uri="{FF2B5EF4-FFF2-40B4-BE49-F238E27FC236}">
                  <a16:creationId xmlns:a16="http://schemas.microsoft.com/office/drawing/2014/main" id="{B970107E-27A1-4DA6-A167-EA09541F0C9C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6206C185-D07D-4AE1-9A0C-C4A0C5FDB262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76F5A753-0967-4B87-BF0E-8E6D46BC5933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08127683-8C55-424B-A92E-081592399AA9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AB375D58-8EFD-477F-8BE1-74671E7961DD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91" name="Rectangle 190">
              <a:extLst>
                <a:ext uri="{FF2B5EF4-FFF2-40B4-BE49-F238E27FC236}">
                  <a16:creationId xmlns:a16="http://schemas.microsoft.com/office/drawing/2014/main" id="{29A20D4D-75AC-4F45-9247-2AA74E884763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4D678223-29B7-4298-835C-8A535466EFFA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4A99C6E2-FBAF-4E43-8870-5808D4C89444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194" name="Rectangle 193">
            <a:extLst>
              <a:ext uri="{FF2B5EF4-FFF2-40B4-BE49-F238E27FC236}">
                <a16:creationId xmlns:a16="http://schemas.microsoft.com/office/drawing/2014/main" id="{1627181A-2F50-40D0-846F-3108524ECC3D}"/>
              </a:ext>
            </a:extLst>
          </p:cNvPr>
          <p:cNvSpPr/>
          <p:nvPr/>
        </p:nvSpPr>
        <p:spPr>
          <a:xfrm>
            <a:off x="8745420" y="3934559"/>
            <a:ext cx="360000" cy="2160000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</p:spTree>
    <p:extLst>
      <p:ext uri="{BB962C8B-B14F-4D97-AF65-F5344CB8AC3E}">
        <p14:creationId xmlns:p14="http://schemas.microsoft.com/office/powerpoint/2010/main" val="4281028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8" grpId="0" animBg="1"/>
      <p:bldP spid="165" grpId="0" animBg="1"/>
      <p:bldP spid="195" grpId="0" animBg="1"/>
      <p:bldP spid="196" grpId="0" animBg="1"/>
      <p:bldP spid="197" grpId="0" animBg="1"/>
      <p:bldP spid="166" grpId="0" animBg="1"/>
      <p:bldP spid="167" grpId="0" animBg="1"/>
      <p:bldP spid="168" grpId="0" animBg="1"/>
      <p:bldP spid="129" grpId="0" animBg="1"/>
      <p:bldP spid="130" grpId="0" animBg="1"/>
      <p:bldP spid="162" grpId="0" animBg="1"/>
      <p:bldP spid="163" grpId="0" animBg="1"/>
      <p:bldP spid="164" grpId="0" animBg="1"/>
      <p:bldP spid="128" grpId="0" animBg="1"/>
      <p:bldP spid="145" grpId="0"/>
      <p:bldP spid="103" grpId="0"/>
      <p:bldP spid="243" grpId="0"/>
      <p:bldP spid="64" grpId="0"/>
      <p:bldP spid="71" grpId="0"/>
      <p:bldP spid="83" grpId="0"/>
      <p:bldP spid="86" grpId="0"/>
      <p:bldP spid="87" grpId="0"/>
      <p:bldP spid="88" grpId="0"/>
      <p:bldP spid="89" grpId="0"/>
      <p:bldP spid="90" grpId="0"/>
      <p:bldP spid="91" grpId="0"/>
      <p:bldP spid="98" grpId="0"/>
      <p:bldP spid="99" grpId="0"/>
      <p:bldP spid="100" grpId="0"/>
      <p:bldP spid="101" grpId="0"/>
      <p:bldP spid="102" grpId="0"/>
      <p:bldP spid="104" grpId="0"/>
      <p:bldP spid="105" grpId="0"/>
      <p:bldP spid="108" grpId="0"/>
      <p:bldP spid="109" grpId="0"/>
      <p:bldP spid="110" grpId="0"/>
      <p:bldP spid="111" grpId="0"/>
      <p:bldP spid="151" grpId="0" animBg="1"/>
      <p:bldP spid="19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DA8B275B-13F8-4157-81B6-50095E14B8CE}"/>
              </a:ext>
            </a:extLst>
          </p:cNvPr>
          <p:cNvGrpSpPr/>
          <p:nvPr/>
        </p:nvGrpSpPr>
        <p:grpSpPr>
          <a:xfrm>
            <a:off x="468733" y="369062"/>
            <a:ext cx="3258772" cy="817087"/>
            <a:chOff x="255525" y="372323"/>
            <a:chExt cx="2499427" cy="1134018"/>
          </a:xfrm>
        </p:grpSpPr>
        <p:sp>
          <p:nvSpPr>
            <p:cNvPr id="142" name="Rectangle: Rounded Corners 141">
              <a:extLst>
                <a:ext uri="{FF2B5EF4-FFF2-40B4-BE49-F238E27FC236}">
                  <a16:creationId xmlns:a16="http://schemas.microsoft.com/office/drawing/2014/main" id="{5526EDE4-B08A-4F2C-AE09-5E7E95F8AFE5}"/>
                </a:ext>
              </a:extLst>
            </p:cNvPr>
            <p:cNvSpPr/>
            <p:nvPr/>
          </p:nvSpPr>
          <p:spPr>
            <a:xfrm>
              <a:off x="255525" y="372323"/>
              <a:ext cx="249942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C3F98926-3D08-4150-8443-01DB13619B6A}"/>
                </a:ext>
              </a:extLst>
            </p:cNvPr>
            <p:cNvSpPr txBox="1"/>
            <p:nvPr/>
          </p:nvSpPr>
          <p:spPr>
            <a:xfrm>
              <a:off x="308455" y="485388"/>
              <a:ext cx="141906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3.2 x 4 = </a:t>
              </a:r>
            </a:p>
          </p:txBody>
        </p:sp>
      </p:grpSp>
      <p:sp>
        <p:nvSpPr>
          <p:cNvPr id="144" name="Rectangle 143">
            <a:extLst>
              <a:ext uri="{FF2B5EF4-FFF2-40B4-BE49-F238E27FC236}">
                <a16:creationId xmlns:a16="http://schemas.microsoft.com/office/drawing/2014/main" id="{DA39207C-584A-47F4-BA58-4B085C297367}"/>
              </a:ext>
            </a:extLst>
          </p:cNvPr>
          <p:cNvSpPr/>
          <p:nvPr/>
        </p:nvSpPr>
        <p:spPr>
          <a:xfrm>
            <a:off x="2313955" y="492076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593345A1-BE49-440C-878F-B400635AAEBD}"/>
              </a:ext>
            </a:extLst>
          </p:cNvPr>
          <p:cNvSpPr txBox="1"/>
          <p:nvPr/>
        </p:nvSpPr>
        <p:spPr>
          <a:xfrm>
            <a:off x="2292716" y="476413"/>
            <a:ext cx="13763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12.8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FCBBB768-0D40-455C-B571-178642364B9D}"/>
              </a:ext>
            </a:extLst>
          </p:cNvPr>
          <p:cNvGrpSpPr/>
          <p:nvPr/>
        </p:nvGrpSpPr>
        <p:grpSpPr>
          <a:xfrm>
            <a:off x="4236985" y="369062"/>
            <a:ext cx="3262812" cy="817087"/>
            <a:chOff x="255526" y="372323"/>
            <a:chExt cx="2502526" cy="1134018"/>
          </a:xfrm>
        </p:grpSpPr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EF3FCB77-49B7-417B-8A8B-17AE4E33C640}"/>
                </a:ext>
              </a:extLst>
            </p:cNvPr>
            <p:cNvSpPr/>
            <p:nvPr/>
          </p:nvSpPr>
          <p:spPr>
            <a:xfrm>
              <a:off x="255526" y="372323"/>
              <a:ext cx="250252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372C020-C0C0-401D-AA00-797959EA668E}"/>
                </a:ext>
              </a:extLst>
            </p:cNvPr>
            <p:cNvSpPr txBox="1"/>
            <p:nvPr/>
          </p:nvSpPr>
          <p:spPr>
            <a:xfrm>
              <a:off x="308455" y="485388"/>
              <a:ext cx="141906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1.4 x 5 = </a:t>
              </a:r>
            </a:p>
          </p:txBody>
        </p:sp>
      </p:grpSp>
      <p:sp>
        <p:nvSpPr>
          <p:cNvPr id="95" name="Rectangle 94">
            <a:extLst>
              <a:ext uri="{FF2B5EF4-FFF2-40B4-BE49-F238E27FC236}">
                <a16:creationId xmlns:a16="http://schemas.microsoft.com/office/drawing/2014/main" id="{AFDC0F0A-54CA-4E2F-B186-DABBA6034E55}"/>
              </a:ext>
            </a:extLst>
          </p:cNvPr>
          <p:cNvSpPr/>
          <p:nvPr/>
        </p:nvSpPr>
        <p:spPr>
          <a:xfrm>
            <a:off x="6082206" y="492076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CBDFE0A-EC5C-4674-B8AE-C25987724040}"/>
              </a:ext>
            </a:extLst>
          </p:cNvPr>
          <p:cNvSpPr txBox="1"/>
          <p:nvPr/>
        </p:nvSpPr>
        <p:spPr>
          <a:xfrm>
            <a:off x="6469821" y="476413"/>
            <a:ext cx="1274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07814E11-5DFA-4B07-8754-A2C3C8E346BE}"/>
              </a:ext>
            </a:extLst>
          </p:cNvPr>
          <p:cNvGrpSpPr/>
          <p:nvPr/>
        </p:nvGrpSpPr>
        <p:grpSpPr>
          <a:xfrm>
            <a:off x="8044347" y="369062"/>
            <a:ext cx="3262812" cy="817087"/>
            <a:chOff x="255526" y="372323"/>
            <a:chExt cx="2502526" cy="1134018"/>
          </a:xfrm>
        </p:grpSpPr>
        <p:sp>
          <p:nvSpPr>
            <p:cNvPr id="203" name="Rectangle: Rounded Corners 202">
              <a:extLst>
                <a:ext uri="{FF2B5EF4-FFF2-40B4-BE49-F238E27FC236}">
                  <a16:creationId xmlns:a16="http://schemas.microsoft.com/office/drawing/2014/main" id="{D8ECA761-CD10-4442-B6FB-21F921FB62DD}"/>
                </a:ext>
              </a:extLst>
            </p:cNvPr>
            <p:cNvSpPr/>
            <p:nvPr/>
          </p:nvSpPr>
          <p:spPr>
            <a:xfrm>
              <a:off x="255526" y="372323"/>
              <a:ext cx="250252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C0002C19-5E39-4BF8-AD2E-8C662A4E14B9}"/>
                </a:ext>
              </a:extLst>
            </p:cNvPr>
            <p:cNvSpPr txBox="1"/>
            <p:nvPr/>
          </p:nvSpPr>
          <p:spPr>
            <a:xfrm>
              <a:off x="308455" y="485388"/>
              <a:ext cx="141906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2.7 x 4 = </a:t>
              </a:r>
            </a:p>
          </p:txBody>
        </p:sp>
      </p:grpSp>
      <p:sp>
        <p:nvSpPr>
          <p:cNvPr id="242" name="Rectangle 241">
            <a:extLst>
              <a:ext uri="{FF2B5EF4-FFF2-40B4-BE49-F238E27FC236}">
                <a16:creationId xmlns:a16="http://schemas.microsoft.com/office/drawing/2014/main" id="{50E27A3B-AC42-4E63-9040-2EE9EA4AD7BD}"/>
              </a:ext>
            </a:extLst>
          </p:cNvPr>
          <p:cNvSpPr/>
          <p:nvPr/>
        </p:nvSpPr>
        <p:spPr>
          <a:xfrm>
            <a:off x="9889568" y="492076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673C0E57-542A-43E0-833A-BD6897220904}"/>
              </a:ext>
            </a:extLst>
          </p:cNvPr>
          <p:cNvSpPr txBox="1"/>
          <p:nvPr/>
        </p:nvSpPr>
        <p:spPr>
          <a:xfrm>
            <a:off x="9877854" y="476413"/>
            <a:ext cx="1493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10.8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F1FAE13-542E-42FB-B917-C5D6B9C0067C}"/>
              </a:ext>
            </a:extLst>
          </p:cNvPr>
          <p:cNvSpPr txBox="1"/>
          <p:nvPr/>
        </p:nvSpPr>
        <p:spPr>
          <a:xfrm>
            <a:off x="1328339" y="1767820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3.2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5516EB5-5835-4087-B1E4-C6288FEB538E}"/>
              </a:ext>
            </a:extLst>
          </p:cNvPr>
          <p:cNvSpPr txBox="1"/>
          <p:nvPr/>
        </p:nvSpPr>
        <p:spPr>
          <a:xfrm>
            <a:off x="894473" y="2187448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A9E243E0-8A50-47E6-A363-C43A979DC20B}"/>
              </a:ext>
            </a:extLst>
          </p:cNvPr>
          <p:cNvSpPr txBox="1"/>
          <p:nvPr/>
        </p:nvSpPr>
        <p:spPr>
          <a:xfrm>
            <a:off x="1782388" y="2184502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DB08524C-8520-4136-9AC2-E52E7C65C8EB}"/>
              </a:ext>
            </a:extLst>
          </p:cNvPr>
          <p:cNvCxnSpPr>
            <a:cxnSpLocks/>
          </p:cNvCxnSpPr>
          <p:nvPr/>
        </p:nvCxnSpPr>
        <p:spPr>
          <a:xfrm>
            <a:off x="910753" y="2724204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C0EFBD46-0C59-468E-AAD0-F25A4B580067}"/>
              </a:ext>
            </a:extLst>
          </p:cNvPr>
          <p:cNvCxnSpPr>
            <a:cxnSpLocks/>
          </p:cNvCxnSpPr>
          <p:nvPr/>
        </p:nvCxnSpPr>
        <p:spPr>
          <a:xfrm>
            <a:off x="910753" y="3166659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E5DA17A7-92AB-4F83-906C-21954F36C697}"/>
              </a:ext>
            </a:extLst>
          </p:cNvPr>
          <p:cNvSpPr txBox="1"/>
          <p:nvPr/>
        </p:nvSpPr>
        <p:spPr>
          <a:xfrm>
            <a:off x="1632641" y="2641914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AA1DB4FB-A640-4DB1-8842-6539B1250A8E}"/>
              </a:ext>
            </a:extLst>
          </p:cNvPr>
          <p:cNvSpPr txBox="1"/>
          <p:nvPr/>
        </p:nvSpPr>
        <p:spPr>
          <a:xfrm>
            <a:off x="1794820" y="2641914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190AB85-6802-47DE-86C3-2EBDA733A3DB}"/>
              </a:ext>
            </a:extLst>
          </p:cNvPr>
          <p:cNvSpPr txBox="1"/>
          <p:nvPr/>
        </p:nvSpPr>
        <p:spPr>
          <a:xfrm>
            <a:off x="876394" y="2641914"/>
            <a:ext cx="953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1 2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C9CCEB43-1020-4432-9B7B-C7FA07F86AF0}"/>
              </a:ext>
            </a:extLst>
          </p:cNvPr>
          <p:cNvSpPr txBox="1"/>
          <p:nvPr/>
        </p:nvSpPr>
        <p:spPr>
          <a:xfrm>
            <a:off x="4902423" y="1767740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1.4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4235BEF5-ED51-4AE0-85FC-2C6392DA1CAF}"/>
              </a:ext>
            </a:extLst>
          </p:cNvPr>
          <p:cNvSpPr txBox="1"/>
          <p:nvPr/>
        </p:nvSpPr>
        <p:spPr>
          <a:xfrm>
            <a:off x="4468557" y="2187368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1131734-A721-45A6-9188-FCEDF8AB8D71}"/>
              </a:ext>
            </a:extLst>
          </p:cNvPr>
          <p:cNvSpPr txBox="1"/>
          <p:nvPr/>
        </p:nvSpPr>
        <p:spPr>
          <a:xfrm>
            <a:off x="5356472" y="2184422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7198B1DA-6E21-408E-91B5-1595E2111E98}"/>
              </a:ext>
            </a:extLst>
          </p:cNvPr>
          <p:cNvCxnSpPr>
            <a:cxnSpLocks/>
          </p:cNvCxnSpPr>
          <p:nvPr/>
        </p:nvCxnSpPr>
        <p:spPr>
          <a:xfrm>
            <a:off x="4484837" y="2724124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A8230281-40C7-4952-B11F-75EC15F638CF}"/>
              </a:ext>
            </a:extLst>
          </p:cNvPr>
          <p:cNvCxnSpPr>
            <a:cxnSpLocks/>
          </p:cNvCxnSpPr>
          <p:nvPr/>
        </p:nvCxnSpPr>
        <p:spPr>
          <a:xfrm>
            <a:off x="4484837" y="3166579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38024A61-7208-4C5D-A2E3-A4E58E54563F}"/>
              </a:ext>
            </a:extLst>
          </p:cNvPr>
          <p:cNvSpPr txBox="1"/>
          <p:nvPr/>
        </p:nvSpPr>
        <p:spPr>
          <a:xfrm>
            <a:off x="5197200" y="2641834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2B8D0DD6-35BC-46B8-8D9B-1F9F8441E862}"/>
              </a:ext>
            </a:extLst>
          </p:cNvPr>
          <p:cNvSpPr txBox="1"/>
          <p:nvPr/>
        </p:nvSpPr>
        <p:spPr>
          <a:xfrm>
            <a:off x="5359379" y="2632309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681EF71F-5BA2-498E-A896-2EB2E72CDA20}"/>
              </a:ext>
            </a:extLst>
          </p:cNvPr>
          <p:cNvSpPr txBox="1"/>
          <p:nvPr/>
        </p:nvSpPr>
        <p:spPr>
          <a:xfrm>
            <a:off x="4877688" y="2641834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F246D750-7D29-470E-9519-848E149668DD}"/>
              </a:ext>
            </a:extLst>
          </p:cNvPr>
          <p:cNvSpPr txBox="1"/>
          <p:nvPr/>
        </p:nvSpPr>
        <p:spPr>
          <a:xfrm>
            <a:off x="4950403" y="1487806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389539D9-E302-4BEE-83E9-02B5FF4A9FE1}"/>
              </a:ext>
            </a:extLst>
          </p:cNvPr>
          <p:cNvSpPr txBox="1"/>
          <p:nvPr/>
        </p:nvSpPr>
        <p:spPr>
          <a:xfrm>
            <a:off x="8928301" y="1780379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2.7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514BE4AB-C27D-4A89-8BAD-EC87E0C64483}"/>
              </a:ext>
            </a:extLst>
          </p:cNvPr>
          <p:cNvSpPr txBox="1"/>
          <p:nvPr/>
        </p:nvSpPr>
        <p:spPr>
          <a:xfrm>
            <a:off x="8494435" y="2200007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652CA67D-953E-4371-94B4-F7F4C0D55415}"/>
              </a:ext>
            </a:extLst>
          </p:cNvPr>
          <p:cNvSpPr txBox="1"/>
          <p:nvPr/>
        </p:nvSpPr>
        <p:spPr>
          <a:xfrm>
            <a:off x="9382350" y="2197061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3CADA42E-ADFB-4D2B-85A6-813476D1F816}"/>
              </a:ext>
            </a:extLst>
          </p:cNvPr>
          <p:cNvCxnSpPr>
            <a:cxnSpLocks/>
          </p:cNvCxnSpPr>
          <p:nvPr/>
        </p:nvCxnSpPr>
        <p:spPr>
          <a:xfrm>
            <a:off x="8510715" y="2736763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9CDAB41E-E8E5-4108-89C8-890DD06B04E9}"/>
              </a:ext>
            </a:extLst>
          </p:cNvPr>
          <p:cNvCxnSpPr>
            <a:cxnSpLocks/>
          </p:cNvCxnSpPr>
          <p:nvPr/>
        </p:nvCxnSpPr>
        <p:spPr>
          <a:xfrm>
            <a:off x="8510715" y="3179218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42F628E0-7D84-4D61-9F70-41B1954B1019}"/>
              </a:ext>
            </a:extLst>
          </p:cNvPr>
          <p:cNvSpPr txBox="1"/>
          <p:nvPr/>
        </p:nvSpPr>
        <p:spPr>
          <a:xfrm>
            <a:off x="9223078" y="2654473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B3E4AECE-BD5A-4231-8B75-A7F57677DC2D}"/>
              </a:ext>
            </a:extLst>
          </p:cNvPr>
          <p:cNvSpPr txBox="1"/>
          <p:nvPr/>
        </p:nvSpPr>
        <p:spPr>
          <a:xfrm>
            <a:off x="9385257" y="2654473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1D39DB50-F8ED-4004-86D1-4B5671397ADF}"/>
              </a:ext>
            </a:extLst>
          </p:cNvPr>
          <p:cNvSpPr txBox="1"/>
          <p:nvPr/>
        </p:nvSpPr>
        <p:spPr>
          <a:xfrm>
            <a:off x="8470147" y="2654473"/>
            <a:ext cx="976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1 0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4EB0FBF2-9A38-462D-8195-55B79728A565}"/>
              </a:ext>
            </a:extLst>
          </p:cNvPr>
          <p:cNvSpPr txBox="1"/>
          <p:nvPr/>
        </p:nvSpPr>
        <p:spPr>
          <a:xfrm>
            <a:off x="8976281" y="1509970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130544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/>
      <p:bldP spid="103" grpId="0"/>
      <p:bldP spid="243" grpId="0"/>
      <p:bldP spid="64" grpId="0"/>
      <p:bldP spid="71" grpId="0"/>
      <p:bldP spid="83" grpId="0"/>
      <p:bldP spid="86" grpId="0"/>
      <p:bldP spid="87" grpId="0"/>
      <p:bldP spid="88" grpId="0"/>
      <p:bldP spid="89" grpId="0"/>
      <p:bldP spid="90" grpId="0"/>
      <p:bldP spid="91" grpId="0"/>
      <p:bldP spid="98" grpId="0"/>
      <p:bldP spid="99" grpId="0"/>
      <p:bldP spid="100" grpId="0"/>
      <p:bldP spid="101" grpId="0"/>
      <p:bldP spid="102" grpId="0"/>
      <p:bldP spid="104" grpId="0"/>
      <p:bldP spid="105" grpId="0"/>
      <p:bldP spid="108" grpId="0"/>
      <p:bldP spid="109" grpId="0"/>
      <p:bldP spid="110" grpId="0"/>
      <p:bldP spid="1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Rectangle 155">
            <a:extLst>
              <a:ext uri="{FF2B5EF4-FFF2-40B4-BE49-F238E27FC236}">
                <a16:creationId xmlns:a16="http://schemas.microsoft.com/office/drawing/2014/main" id="{D99165A4-1BA8-44C5-A990-EC4B3DB7EAAA}"/>
              </a:ext>
            </a:extLst>
          </p:cNvPr>
          <p:cNvSpPr/>
          <p:nvPr/>
        </p:nvSpPr>
        <p:spPr>
          <a:xfrm>
            <a:off x="5571661" y="3847529"/>
            <a:ext cx="378302" cy="43486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7076B53E-5C3D-434C-8603-16789380AC76}"/>
              </a:ext>
            </a:extLst>
          </p:cNvPr>
          <p:cNvSpPr/>
          <p:nvPr/>
        </p:nvSpPr>
        <p:spPr>
          <a:xfrm>
            <a:off x="7689931" y="3846430"/>
            <a:ext cx="378302" cy="43486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04" name="Rectangle 203">
            <a:extLst>
              <a:ext uri="{FF2B5EF4-FFF2-40B4-BE49-F238E27FC236}">
                <a16:creationId xmlns:a16="http://schemas.microsoft.com/office/drawing/2014/main" id="{02773532-C82F-4681-81AF-9AD44DA2ED03}"/>
              </a:ext>
            </a:extLst>
          </p:cNvPr>
          <p:cNvSpPr/>
          <p:nvPr/>
        </p:nvSpPr>
        <p:spPr>
          <a:xfrm>
            <a:off x="9686874" y="3846428"/>
            <a:ext cx="378302" cy="43486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DA8B275B-13F8-4157-81B6-50095E14B8CE}"/>
              </a:ext>
            </a:extLst>
          </p:cNvPr>
          <p:cNvGrpSpPr/>
          <p:nvPr/>
        </p:nvGrpSpPr>
        <p:grpSpPr>
          <a:xfrm>
            <a:off x="468733" y="369062"/>
            <a:ext cx="3258772" cy="817087"/>
            <a:chOff x="255525" y="372323"/>
            <a:chExt cx="2499427" cy="1134018"/>
          </a:xfrm>
        </p:grpSpPr>
        <p:sp>
          <p:nvSpPr>
            <p:cNvPr id="142" name="Rectangle: Rounded Corners 141">
              <a:extLst>
                <a:ext uri="{FF2B5EF4-FFF2-40B4-BE49-F238E27FC236}">
                  <a16:creationId xmlns:a16="http://schemas.microsoft.com/office/drawing/2014/main" id="{5526EDE4-B08A-4F2C-AE09-5E7E95F8AFE5}"/>
                </a:ext>
              </a:extLst>
            </p:cNvPr>
            <p:cNvSpPr/>
            <p:nvPr/>
          </p:nvSpPr>
          <p:spPr>
            <a:xfrm>
              <a:off x="255525" y="372323"/>
              <a:ext cx="249942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C3F98926-3D08-4150-8443-01DB13619B6A}"/>
                </a:ext>
              </a:extLst>
            </p:cNvPr>
            <p:cNvSpPr txBox="1"/>
            <p:nvPr/>
          </p:nvSpPr>
          <p:spPr>
            <a:xfrm>
              <a:off x="308455" y="485388"/>
              <a:ext cx="141906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3.2 x 4 = </a:t>
              </a:r>
            </a:p>
          </p:txBody>
        </p:sp>
      </p:grpSp>
      <p:sp>
        <p:nvSpPr>
          <p:cNvPr id="144" name="Rectangle 143">
            <a:extLst>
              <a:ext uri="{FF2B5EF4-FFF2-40B4-BE49-F238E27FC236}">
                <a16:creationId xmlns:a16="http://schemas.microsoft.com/office/drawing/2014/main" id="{DA39207C-584A-47F4-BA58-4B085C297367}"/>
              </a:ext>
            </a:extLst>
          </p:cNvPr>
          <p:cNvSpPr/>
          <p:nvPr/>
        </p:nvSpPr>
        <p:spPr>
          <a:xfrm>
            <a:off x="2313955" y="492076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593345A1-BE49-440C-878F-B400635AAEBD}"/>
              </a:ext>
            </a:extLst>
          </p:cNvPr>
          <p:cNvSpPr txBox="1"/>
          <p:nvPr/>
        </p:nvSpPr>
        <p:spPr>
          <a:xfrm>
            <a:off x="2292716" y="476413"/>
            <a:ext cx="13763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12.8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F1FAE13-542E-42FB-B917-C5D6B9C0067C}"/>
              </a:ext>
            </a:extLst>
          </p:cNvPr>
          <p:cNvSpPr txBox="1"/>
          <p:nvPr/>
        </p:nvSpPr>
        <p:spPr>
          <a:xfrm>
            <a:off x="1328339" y="1767820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3.2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5516EB5-5835-4087-B1E4-C6288FEB538E}"/>
              </a:ext>
            </a:extLst>
          </p:cNvPr>
          <p:cNvSpPr txBox="1"/>
          <p:nvPr/>
        </p:nvSpPr>
        <p:spPr>
          <a:xfrm>
            <a:off x="894473" y="2187448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A9E243E0-8A50-47E6-A363-C43A979DC20B}"/>
              </a:ext>
            </a:extLst>
          </p:cNvPr>
          <p:cNvSpPr txBox="1"/>
          <p:nvPr/>
        </p:nvSpPr>
        <p:spPr>
          <a:xfrm>
            <a:off x="1782388" y="2184502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DB08524C-8520-4136-9AC2-E52E7C65C8EB}"/>
              </a:ext>
            </a:extLst>
          </p:cNvPr>
          <p:cNvCxnSpPr>
            <a:cxnSpLocks/>
          </p:cNvCxnSpPr>
          <p:nvPr/>
        </p:nvCxnSpPr>
        <p:spPr>
          <a:xfrm>
            <a:off x="910753" y="2724204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C0EFBD46-0C59-468E-AAD0-F25A4B580067}"/>
              </a:ext>
            </a:extLst>
          </p:cNvPr>
          <p:cNvCxnSpPr>
            <a:cxnSpLocks/>
          </p:cNvCxnSpPr>
          <p:nvPr/>
        </p:nvCxnSpPr>
        <p:spPr>
          <a:xfrm>
            <a:off x="910753" y="3166659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E5DA17A7-92AB-4F83-906C-21954F36C697}"/>
              </a:ext>
            </a:extLst>
          </p:cNvPr>
          <p:cNvSpPr txBox="1"/>
          <p:nvPr/>
        </p:nvSpPr>
        <p:spPr>
          <a:xfrm>
            <a:off x="1632641" y="2641914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AA1DB4FB-A640-4DB1-8842-6539B1250A8E}"/>
              </a:ext>
            </a:extLst>
          </p:cNvPr>
          <p:cNvSpPr txBox="1"/>
          <p:nvPr/>
        </p:nvSpPr>
        <p:spPr>
          <a:xfrm>
            <a:off x="1794820" y="2641914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190AB85-6802-47DE-86C3-2EBDA733A3DB}"/>
              </a:ext>
            </a:extLst>
          </p:cNvPr>
          <p:cNvSpPr txBox="1"/>
          <p:nvPr/>
        </p:nvSpPr>
        <p:spPr>
          <a:xfrm>
            <a:off x="876394" y="2641914"/>
            <a:ext cx="953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1 2</a:t>
            </a:r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7E71D535-652D-438F-9C6F-6B648FCBDFD7}"/>
              </a:ext>
            </a:extLst>
          </p:cNvPr>
          <p:cNvGrpSpPr/>
          <p:nvPr/>
        </p:nvGrpSpPr>
        <p:grpSpPr>
          <a:xfrm rot="5400000">
            <a:off x="2166336" y="2394543"/>
            <a:ext cx="2160002" cy="378302"/>
            <a:chOff x="654442" y="3402198"/>
            <a:chExt cx="2160002" cy="378302"/>
          </a:xfrm>
        </p:grpSpPr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88A2FF6B-349D-46CC-A8A4-27347140B53C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8AB35E2D-4532-405C-9936-1DA414FE85E8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6E1E8CCE-EE16-408D-9DAD-8BD56BFF3A18}"/>
              </a:ext>
            </a:extLst>
          </p:cNvPr>
          <p:cNvGrpSpPr/>
          <p:nvPr/>
        </p:nvGrpSpPr>
        <p:grpSpPr>
          <a:xfrm rot="5400000">
            <a:off x="2679195" y="2394820"/>
            <a:ext cx="2160002" cy="378302"/>
            <a:chOff x="654442" y="3402198"/>
            <a:chExt cx="2160002" cy="378302"/>
          </a:xfrm>
        </p:grpSpPr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E3D63CAA-68D2-4018-838A-CAB4E3D9476F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C06601CC-324F-40F6-A58A-DEF884D8A25A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971A1D7E-1195-4B6F-B81A-17AE5DF4FD83}"/>
              </a:ext>
            </a:extLst>
          </p:cNvPr>
          <p:cNvGrpSpPr/>
          <p:nvPr/>
        </p:nvGrpSpPr>
        <p:grpSpPr>
          <a:xfrm rot="5400000">
            <a:off x="3194523" y="2393446"/>
            <a:ext cx="2160002" cy="378302"/>
            <a:chOff x="654442" y="3402198"/>
            <a:chExt cx="2160002" cy="378302"/>
          </a:xfrm>
        </p:grpSpPr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10C852F8-02FB-4D55-A436-78806F189ABF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8B5CE6CF-E4A3-4E96-BC78-3ADEF76D853F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128" name="Rectangle 127">
            <a:extLst>
              <a:ext uri="{FF2B5EF4-FFF2-40B4-BE49-F238E27FC236}">
                <a16:creationId xmlns:a16="http://schemas.microsoft.com/office/drawing/2014/main" id="{11769412-7E5F-428C-8345-043AD309D75F}"/>
              </a:ext>
            </a:extLst>
          </p:cNvPr>
          <p:cNvSpPr/>
          <p:nvPr/>
        </p:nvSpPr>
        <p:spPr>
          <a:xfrm>
            <a:off x="3574718" y="3847531"/>
            <a:ext cx="378302" cy="43486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324E5A98-4A9E-4C6F-B0A4-B4C630274A13}"/>
              </a:ext>
            </a:extLst>
          </p:cNvPr>
          <p:cNvGrpSpPr/>
          <p:nvPr/>
        </p:nvGrpSpPr>
        <p:grpSpPr>
          <a:xfrm>
            <a:off x="3570045" y="3849850"/>
            <a:ext cx="364674" cy="2164538"/>
            <a:chOff x="6651896" y="1021900"/>
            <a:chExt cx="364674" cy="2164538"/>
          </a:xfrm>
        </p:grpSpPr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D2421AAA-76B7-46B0-A21D-06410941C006}"/>
                </a:ext>
              </a:extLst>
            </p:cNvPr>
            <p:cNvGrpSpPr/>
            <p:nvPr/>
          </p:nvGrpSpPr>
          <p:grpSpPr>
            <a:xfrm>
              <a:off x="6651896" y="1026981"/>
              <a:ext cx="360000" cy="2159457"/>
              <a:chOff x="6653408" y="3429000"/>
              <a:chExt cx="360000" cy="2159457"/>
            </a:xfrm>
          </p:grpSpPr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4E73E8B2-EBF1-484D-9734-CEC0EFDF8074}"/>
                  </a:ext>
                </a:extLst>
              </p:cNvPr>
              <p:cNvSpPr/>
              <p:nvPr/>
            </p:nvSpPr>
            <p:spPr>
              <a:xfrm>
                <a:off x="6653408" y="3429000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33" name="Rectangle 132">
                <a:extLst>
                  <a:ext uri="{FF2B5EF4-FFF2-40B4-BE49-F238E27FC236}">
                    <a16:creationId xmlns:a16="http://schemas.microsoft.com/office/drawing/2014/main" id="{244D1C46-0B1B-41F2-B343-12DCCC6B15EA}"/>
                  </a:ext>
                </a:extLst>
              </p:cNvPr>
              <p:cNvSpPr/>
              <p:nvPr/>
            </p:nvSpPr>
            <p:spPr>
              <a:xfrm>
                <a:off x="6653408" y="3645000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E2D9DCCD-0B6A-4004-A74B-1B7BB25E1380}"/>
                  </a:ext>
                </a:extLst>
              </p:cNvPr>
              <p:cNvSpPr/>
              <p:nvPr/>
            </p:nvSpPr>
            <p:spPr>
              <a:xfrm>
                <a:off x="6653408" y="3861000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C4BFDE7B-6A5A-4FD2-847B-83AD2E8EE12B}"/>
                  </a:ext>
                </a:extLst>
              </p:cNvPr>
              <p:cNvSpPr/>
              <p:nvPr/>
            </p:nvSpPr>
            <p:spPr>
              <a:xfrm>
                <a:off x="6653408" y="4077181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278F88BE-077A-4351-8F13-A1BF0F28F418}"/>
                  </a:ext>
                </a:extLst>
              </p:cNvPr>
              <p:cNvSpPr/>
              <p:nvPr/>
            </p:nvSpPr>
            <p:spPr>
              <a:xfrm>
                <a:off x="6653408" y="4293181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4DF9F2ED-AFD5-40B7-A5E2-BBA7B47D5C5D}"/>
                  </a:ext>
                </a:extLst>
              </p:cNvPr>
              <p:cNvSpPr/>
              <p:nvPr/>
            </p:nvSpPr>
            <p:spPr>
              <a:xfrm>
                <a:off x="6653408" y="4508819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92AAC4A6-2046-4C9C-BFF4-EBE1F4CE9B1F}"/>
                  </a:ext>
                </a:extLst>
              </p:cNvPr>
              <p:cNvSpPr/>
              <p:nvPr/>
            </p:nvSpPr>
            <p:spPr>
              <a:xfrm>
                <a:off x="6653408" y="4724819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DD4E465D-3241-4B0D-8D8E-4F206C7BCCC7}"/>
                  </a:ext>
                </a:extLst>
              </p:cNvPr>
              <p:cNvSpPr/>
              <p:nvPr/>
            </p:nvSpPr>
            <p:spPr>
              <a:xfrm>
                <a:off x="6653408" y="4940819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BD17565B-8591-4126-AF93-57D2AE615E0B}"/>
                  </a:ext>
                </a:extLst>
              </p:cNvPr>
              <p:cNvSpPr/>
              <p:nvPr/>
            </p:nvSpPr>
            <p:spPr>
              <a:xfrm>
                <a:off x="6653408" y="5156457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B80E1E97-B5FA-4A74-BB2B-93316BD335C6}"/>
                  </a:ext>
                </a:extLst>
              </p:cNvPr>
              <p:cNvSpPr/>
              <p:nvPr/>
            </p:nvSpPr>
            <p:spPr>
              <a:xfrm>
                <a:off x="6653408" y="5372457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F4FAF67C-1893-4EE1-A99A-5EE83A9A2C9D}"/>
                </a:ext>
              </a:extLst>
            </p:cNvPr>
            <p:cNvSpPr/>
            <p:nvPr/>
          </p:nvSpPr>
          <p:spPr>
            <a:xfrm>
              <a:off x="6656570" y="1021900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C58FACA9-3178-4195-9562-1B034A8B3AB2}"/>
              </a:ext>
            </a:extLst>
          </p:cNvPr>
          <p:cNvGrpSpPr/>
          <p:nvPr/>
        </p:nvGrpSpPr>
        <p:grpSpPr>
          <a:xfrm rot="5400000">
            <a:off x="4163279" y="2394541"/>
            <a:ext cx="2160002" cy="378302"/>
            <a:chOff x="654442" y="3402198"/>
            <a:chExt cx="2160002" cy="378302"/>
          </a:xfrm>
        </p:grpSpPr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4A3DB98F-30F1-4FD4-A2AD-5242D87A9C21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ECC16B61-CA89-4F9C-9365-BDBD831D68F8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CF382332-3DEF-441A-B0AA-D660096099BA}"/>
              </a:ext>
            </a:extLst>
          </p:cNvPr>
          <p:cNvGrpSpPr/>
          <p:nvPr/>
        </p:nvGrpSpPr>
        <p:grpSpPr>
          <a:xfrm rot="5400000">
            <a:off x="4676138" y="2394818"/>
            <a:ext cx="2160002" cy="378302"/>
            <a:chOff x="654442" y="3402198"/>
            <a:chExt cx="2160002" cy="378302"/>
          </a:xfrm>
        </p:grpSpPr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201025FF-CA7D-422D-9DC7-ECCC3C706405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CF3AF61D-364D-4DBD-B34E-EEAF9CAB60C6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437A9E88-07BC-4AC2-A5B7-FE66416D4865}"/>
              </a:ext>
            </a:extLst>
          </p:cNvPr>
          <p:cNvGrpSpPr/>
          <p:nvPr/>
        </p:nvGrpSpPr>
        <p:grpSpPr>
          <a:xfrm rot="5400000">
            <a:off x="5191466" y="2393444"/>
            <a:ext cx="2160002" cy="378302"/>
            <a:chOff x="654442" y="3402198"/>
            <a:chExt cx="2160002" cy="378302"/>
          </a:xfrm>
        </p:grpSpPr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E97B85EB-7995-4394-B0CF-FA5D48548444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DC636CB7-63F2-4D14-AD6F-945BBDD11E7A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C1F1943F-1F96-4062-B6DF-DF1CE59ABFF2}"/>
              </a:ext>
            </a:extLst>
          </p:cNvPr>
          <p:cNvGrpSpPr/>
          <p:nvPr/>
        </p:nvGrpSpPr>
        <p:grpSpPr>
          <a:xfrm>
            <a:off x="5566988" y="3849848"/>
            <a:ext cx="364674" cy="2164538"/>
            <a:chOff x="6651896" y="1021900"/>
            <a:chExt cx="364674" cy="2164538"/>
          </a:xfrm>
        </p:grpSpPr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2CD3A811-CA26-4C47-BE5A-8E007FA22DCF}"/>
                </a:ext>
              </a:extLst>
            </p:cNvPr>
            <p:cNvGrpSpPr/>
            <p:nvPr/>
          </p:nvGrpSpPr>
          <p:grpSpPr>
            <a:xfrm>
              <a:off x="6651896" y="1026981"/>
              <a:ext cx="360000" cy="2159457"/>
              <a:chOff x="6653408" y="3429000"/>
              <a:chExt cx="360000" cy="2159457"/>
            </a:xfrm>
          </p:grpSpPr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A4E5358E-A007-4212-B983-5D23973655B7}"/>
                  </a:ext>
                </a:extLst>
              </p:cNvPr>
              <p:cNvSpPr/>
              <p:nvPr/>
            </p:nvSpPr>
            <p:spPr>
              <a:xfrm>
                <a:off x="6653408" y="3429000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61" name="Rectangle 160">
                <a:extLst>
                  <a:ext uri="{FF2B5EF4-FFF2-40B4-BE49-F238E27FC236}">
                    <a16:creationId xmlns:a16="http://schemas.microsoft.com/office/drawing/2014/main" id="{55F42AF2-2BF2-436C-B705-E107A2E75B1E}"/>
                  </a:ext>
                </a:extLst>
              </p:cNvPr>
              <p:cNvSpPr/>
              <p:nvPr/>
            </p:nvSpPr>
            <p:spPr>
              <a:xfrm>
                <a:off x="6653408" y="3645000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62" name="Rectangle 161">
                <a:extLst>
                  <a:ext uri="{FF2B5EF4-FFF2-40B4-BE49-F238E27FC236}">
                    <a16:creationId xmlns:a16="http://schemas.microsoft.com/office/drawing/2014/main" id="{B9570D60-C931-4AF5-834E-102F963AC7D4}"/>
                  </a:ext>
                </a:extLst>
              </p:cNvPr>
              <p:cNvSpPr/>
              <p:nvPr/>
            </p:nvSpPr>
            <p:spPr>
              <a:xfrm>
                <a:off x="6653408" y="3861000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63" name="Rectangle 162">
                <a:extLst>
                  <a:ext uri="{FF2B5EF4-FFF2-40B4-BE49-F238E27FC236}">
                    <a16:creationId xmlns:a16="http://schemas.microsoft.com/office/drawing/2014/main" id="{2DF4B4EC-2AEC-4960-ADFC-B89F284FAF1C}"/>
                  </a:ext>
                </a:extLst>
              </p:cNvPr>
              <p:cNvSpPr/>
              <p:nvPr/>
            </p:nvSpPr>
            <p:spPr>
              <a:xfrm>
                <a:off x="6653408" y="4077181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64" name="Rectangle 163">
                <a:extLst>
                  <a:ext uri="{FF2B5EF4-FFF2-40B4-BE49-F238E27FC236}">
                    <a16:creationId xmlns:a16="http://schemas.microsoft.com/office/drawing/2014/main" id="{758DD1CA-C016-4189-91D2-D2464CB9FC46}"/>
                  </a:ext>
                </a:extLst>
              </p:cNvPr>
              <p:cNvSpPr/>
              <p:nvPr/>
            </p:nvSpPr>
            <p:spPr>
              <a:xfrm>
                <a:off x="6653408" y="4293181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65" name="Rectangle 164">
                <a:extLst>
                  <a:ext uri="{FF2B5EF4-FFF2-40B4-BE49-F238E27FC236}">
                    <a16:creationId xmlns:a16="http://schemas.microsoft.com/office/drawing/2014/main" id="{FC1CAF83-1C3E-47E3-B96E-82677EB5602D}"/>
                  </a:ext>
                </a:extLst>
              </p:cNvPr>
              <p:cNvSpPr/>
              <p:nvPr/>
            </p:nvSpPr>
            <p:spPr>
              <a:xfrm>
                <a:off x="6653408" y="4508819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66" name="Rectangle 165">
                <a:extLst>
                  <a:ext uri="{FF2B5EF4-FFF2-40B4-BE49-F238E27FC236}">
                    <a16:creationId xmlns:a16="http://schemas.microsoft.com/office/drawing/2014/main" id="{32FA33F4-334B-49B4-AD11-9D7C3E15B76A}"/>
                  </a:ext>
                </a:extLst>
              </p:cNvPr>
              <p:cNvSpPr/>
              <p:nvPr/>
            </p:nvSpPr>
            <p:spPr>
              <a:xfrm>
                <a:off x="6653408" y="4724819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67" name="Rectangle 166">
                <a:extLst>
                  <a:ext uri="{FF2B5EF4-FFF2-40B4-BE49-F238E27FC236}">
                    <a16:creationId xmlns:a16="http://schemas.microsoft.com/office/drawing/2014/main" id="{23243E03-99B8-4452-81B5-66B6E88FC7A2}"/>
                  </a:ext>
                </a:extLst>
              </p:cNvPr>
              <p:cNvSpPr/>
              <p:nvPr/>
            </p:nvSpPr>
            <p:spPr>
              <a:xfrm>
                <a:off x="6653408" y="4940819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68" name="Rectangle 167">
                <a:extLst>
                  <a:ext uri="{FF2B5EF4-FFF2-40B4-BE49-F238E27FC236}">
                    <a16:creationId xmlns:a16="http://schemas.microsoft.com/office/drawing/2014/main" id="{EAE2A6AC-FDC8-4C84-9CEC-1D0EEEC602F5}"/>
                  </a:ext>
                </a:extLst>
              </p:cNvPr>
              <p:cNvSpPr/>
              <p:nvPr/>
            </p:nvSpPr>
            <p:spPr>
              <a:xfrm>
                <a:off x="6653408" y="5156457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69" name="Rectangle 168">
                <a:extLst>
                  <a:ext uri="{FF2B5EF4-FFF2-40B4-BE49-F238E27FC236}">
                    <a16:creationId xmlns:a16="http://schemas.microsoft.com/office/drawing/2014/main" id="{EAC4FE3C-5B4D-4DC3-B1C0-E638A7304D6C}"/>
                  </a:ext>
                </a:extLst>
              </p:cNvPr>
              <p:cNvSpPr/>
              <p:nvPr/>
            </p:nvSpPr>
            <p:spPr>
              <a:xfrm>
                <a:off x="6653408" y="5372457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956AF135-FCC9-45AA-86CB-1EBA97B96E05}"/>
                </a:ext>
              </a:extLst>
            </p:cNvPr>
            <p:cNvSpPr/>
            <p:nvPr/>
          </p:nvSpPr>
          <p:spPr>
            <a:xfrm>
              <a:off x="6656570" y="1021900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0E1ED6F5-A9C0-45FD-A361-81A3A38CBA1D}"/>
              </a:ext>
            </a:extLst>
          </p:cNvPr>
          <p:cNvGrpSpPr/>
          <p:nvPr/>
        </p:nvGrpSpPr>
        <p:grpSpPr>
          <a:xfrm rot="5400000">
            <a:off x="6281549" y="2393442"/>
            <a:ext cx="2160002" cy="378302"/>
            <a:chOff x="654442" y="3402198"/>
            <a:chExt cx="2160002" cy="378302"/>
          </a:xfrm>
        </p:grpSpPr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3B119311-0246-4CBA-866C-811C765F3421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B036CC9F-19F8-4520-8D59-7A064655E402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47B8C8E7-DCA7-4AA6-99E1-A6E57255DFEB}"/>
              </a:ext>
            </a:extLst>
          </p:cNvPr>
          <p:cNvGrpSpPr/>
          <p:nvPr/>
        </p:nvGrpSpPr>
        <p:grpSpPr>
          <a:xfrm rot="5400000">
            <a:off x="6794408" y="2393719"/>
            <a:ext cx="2160002" cy="378302"/>
            <a:chOff x="654442" y="3402198"/>
            <a:chExt cx="2160002" cy="378302"/>
          </a:xfrm>
        </p:grpSpPr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E41334CF-526F-4B03-AE06-DEAB6467E7C8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77AD4613-3A61-402E-98CF-F084C383BAEE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23888A54-ED54-420F-8F60-7FDF2360B23B}"/>
              </a:ext>
            </a:extLst>
          </p:cNvPr>
          <p:cNvGrpSpPr/>
          <p:nvPr/>
        </p:nvGrpSpPr>
        <p:grpSpPr>
          <a:xfrm rot="5400000">
            <a:off x="7309736" y="2392345"/>
            <a:ext cx="2160002" cy="378302"/>
            <a:chOff x="654442" y="3402198"/>
            <a:chExt cx="2160002" cy="378302"/>
          </a:xfrm>
        </p:grpSpPr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4FE34ECC-1A3C-49A6-B1FF-B08F358AF636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8CA8CE05-1699-4818-897E-359D29BE0DCE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A769CBA7-7457-4C68-A2B5-3264C5ED3709}"/>
              </a:ext>
            </a:extLst>
          </p:cNvPr>
          <p:cNvGrpSpPr/>
          <p:nvPr/>
        </p:nvGrpSpPr>
        <p:grpSpPr>
          <a:xfrm>
            <a:off x="7685258" y="3848749"/>
            <a:ext cx="364674" cy="2164538"/>
            <a:chOff x="6651896" y="1021900"/>
            <a:chExt cx="364674" cy="2164538"/>
          </a:xfrm>
        </p:grpSpPr>
        <p:grpSp>
          <p:nvGrpSpPr>
            <p:cNvPr id="182" name="Group 181">
              <a:extLst>
                <a:ext uri="{FF2B5EF4-FFF2-40B4-BE49-F238E27FC236}">
                  <a16:creationId xmlns:a16="http://schemas.microsoft.com/office/drawing/2014/main" id="{37B92FC5-C1F1-472D-8456-A04FC2153E9D}"/>
                </a:ext>
              </a:extLst>
            </p:cNvPr>
            <p:cNvGrpSpPr/>
            <p:nvPr/>
          </p:nvGrpSpPr>
          <p:grpSpPr>
            <a:xfrm>
              <a:off x="6651896" y="1026981"/>
              <a:ext cx="360000" cy="2159457"/>
              <a:chOff x="6653408" y="3429000"/>
              <a:chExt cx="360000" cy="2159457"/>
            </a:xfrm>
          </p:grpSpPr>
          <p:sp>
            <p:nvSpPr>
              <p:cNvPr id="184" name="Rectangle 183">
                <a:extLst>
                  <a:ext uri="{FF2B5EF4-FFF2-40B4-BE49-F238E27FC236}">
                    <a16:creationId xmlns:a16="http://schemas.microsoft.com/office/drawing/2014/main" id="{E2B5336A-5527-479B-990C-DB04E17241B4}"/>
                  </a:ext>
                </a:extLst>
              </p:cNvPr>
              <p:cNvSpPr/>
              <p:nvPr/>
            </p:nvSpPr>
            <p:spPr>
              <a:xfrm>
                <a:off x="6653408" y="3429000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85" name="Rectangle 184">
                <a:extLst>
                  <a:ext uri="{FF2B5EF4-FFF2-40B4-BE49-F238E27FC236}">
                    <a16:creationId xmlns:a16="http://schemas.microsoft.com/office/drawing/2014/main" id="{7B726A17-B1D9-43EE-B7FF-16F7E296843E}"/>
                  </a:ext>
                </a:extLst>
              </p:cNvPr>
              <p:cNvSpPr/>
              <p:nvPr/>
            </p:nvSpPr>
            <p:spPr>
              <a:xfrm>
                <a:off x="6653408" y="3645000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86" name="Rectangle 185">
                <a:extLst>
                  <a:ext uri="{FF2B5EF4-FFF2-40B4-BE49-F238E27FC236}">
                    <a16:creationId xmlns:a16="http://schemas.microsoft.com/office/drawing/2014/main" id="{5C20BB27-28A4-4FB7-9874-A32BD11D9E01}"/>
                  </a:ext>
                </a:extLst>
              </p:cNvPr>
              <p:cNvSpPr/>
              <p:nvPr/>
            </p:nvSpPr>
            <p:spPr>
              <a:xfrm>
                <a:off x="6653408" y="3861000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87" name="Rectangle 186">
                <a:extLst>
                  <a:ext uri="{FF2B5EF4-FFF2-40B4-BE49-F238E27FC236}">
                    <a16:creationId xmlns:a16="http://schemas.microsoft.com/office/drawing/2014/main" id="{7F59D56F-5A5E-42E4-ABEB-26AC147253D4}"/>
                  </a:ext>
                </a:extLst>
              </p:cNvPr>
              <p:cNvSpPr/>
              <p:nvPr/>
            </p:nvSpPr>
            <p:spPr>
              <a:xfrm>
                <a:off x="6653408" y="4077181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88" name="Rectangle 187">
                <a:extLst>
                  <a:ext uri="{FF2B5EF4-FFF2-40B4-BE49-F238E27FC236}">
                    <a16:creationId xmlns:a16="http://schemas.microsoft.com/office/drawing/2014/main" id="{ECF6E821-91D1-4412-B1CC-073943E1A2F5}"/>
                  </a:ext>
                </a:extLst>
              </p:cNvPr>
              <p:cNvSpPr/>
              <p:nvPr/>
            </p:nvSpPr>
            <p:spPr>
              <a:xfrm>
                <a:off x="6653408" y="4293181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89" name="Rectangle 188">
                <a:extLst>
                  <a:ext uri="{FF2B5EF4-FFF2-40B4-BE49-F238E27FC236}">
                    <a16:creationId xmlns:a16="http://schemas.microsoft.com/office/drawing/2014/main" id="{7C44BDBA-B4B2-42E3-A79C-D5E746DC3D47}"/>
                  </a:ext>
                </a:extLst>
              </p:cNvPr>
              <p:cNvSpPr/>
              <p:nvPr/>
            </p:nvSpPr>
            <p:spPr>
              <a:xfrm>
                <a:off x="6653408" y="4508819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90" name="Rectangle 189">
                <a:extLst>
                  <a:ext uri="{FF2B5EF4-FFF2-40B4-BE49-F238E27FC236}">
                    <a16:creationId xmlns:a16="http://schemas.microsoft.com/office/drawing/2014/main" id="{20481090-EFBA-4053-920A-0F55692A009B}"/>
                  </a:ext>
                </a:extLst>
              </p:cNvPr>
              <p:cNvSpPr/>
              <p:nvPr/>
            </p:nvSpPr>
            <p:spPr>
              <a:xfrm>
                <a:off x="6653408" y="4724819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91" name="Rectangle 190">
                <a:extLst>
                  <a:ext uri="{FF2B5EF4-FFF2-40B4-BE49-F238E27FC236}">
                    <a16:creationId xmlns:a16="http://schemas.microsoft.com/office/drawing/2014/main" id="{3F971369-0D77-4399-A5FD-DA7C2AB403F2}"/>
                  </a:ext>
                </a:extLst>
              </p:cNvPr>
              <p:cNvSpPr/>
              <p:nvPr/>
            </p:nvSpPr>
            <p:spPr>
              <a:xfrm>
                <a:off x="6653408" y="4940819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92" name="Rectangle 191">
                <a:extLst>
                  <a:ext uri="{FF2B5EF4-FFF2-40B4-BE49-F238E27FC236}">
                    <a16:creationId xmlns:a16="http://schemas.microsoft.com/office/drawing/2014/main" id="{9CD172DB-CC38-4A60-BFEE-B64D91BC06D9}"/>
                  </a:ext>
                </a:extLst>
              </p:cNvPr>
              <p:cNvSpPr/>
              <p:nvPr/>
            </p:nvSpPr>
            <p:spPr>
              <a:xfrm>
                <a:off x="6653408" y="5156457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93" name="Rectangle 192">
                <a:extLst>
                  <a:ext uri="{FF2B5EF4-FFF2-40B4-BE49-F238E27FC236}">
                    <a16:creationId xmlns:a16="http://schemas.microsoft.com/office/drawing/2014/main" id="{0F4792C9-E31D-445F-A36E-607BED60ED83}"/>
                  </a:ext>
                </a:extLst>
              </p:cNvPr>
              <p:cNvSpPr/>
              <p:nvPr/>
            </p:nvSpPr>
            <p:spPr>
              <a:xfrm>
                <a:off x="6653408" y="5372457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38612610-B073-4DE7-8547-83E8E86700EF}"/>
                </a:ext>
              </a:extLst>
            </p:cNvPr>
            <p:cNvSpPr/>
            <p:nvPr/>
          </p:nvSpPr>
          <p:spPr>
            <a:xfrm>
              <a:off x="6656570" y="1021900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CB215D4E-FA5D-4914-B947-57B2350A6C00}"/>
              </a:ext>
            </a:extLst>
          </p:cNvPr>
          <p:cNvGrpSpPr/>
          <p:nvPr/>
        </p:nvGrpSpPr>
        <p:grpSpPr>
          <a:xfrm rot="5400000">
            <a:off x="8278492" y="2393440"/>
            <a:ext cx="2160002" cy="378302"/>
            <a:chOff x="654442" y="3402198"/>
            <a:chExt cx="2160002" cy="378302"/>
          </a:xfrm>
        </p:grpSpPr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2BE9461E-CD8C-4778-AD6A-F3AE668DAE18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EB683F38-EE3A-4B6B-BD51-59703C003EA7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9D5E4C45-3E51-4502-9F9A-6C77F793D91D}"/>
              </a:ext>
            </a:extLst>
          </p:cNvPr>
          <p:cNvGrpSpPr/>
          <p:nvPr/>
        </p:nvGrpSpPr>
        <p:grpSpPr>
          <a:xfrm rot="5400000">
            <a:off x="8791351" y="2393717"/>
            <a:ext cx="2160002" cy="378302"/>
            <a:chOff x="654442" y="3402198"/>
            <a:chExt cx="2160002" cy="378302"/>
          </a:xfrm>
        </p:grpSpPr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B7296BE3-B18F-4C47-A85B-EA432C8B388C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E0E63DEE-F8A7-418F-836D-C97C4035161A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3417975D-401B-40DD-9EA7-FCE31B1E379C}"/>
              </a:ext>
            </a:extLst>
          </p:cNvPr>
          <p:cNvGrpSpPr/>
          <p:nvPr/>
        </p:nvGrpSpPr>
        <p:grpSpPr>
          <a:xfrm rot="5400000">
            <a:off x="9306679" y="2392343"/>
            <a:ext cx="2160002" cy="378302"/>
            <a:chOff x="654442" y="3402198"/>
            <a:chExt cx="2160002" cy="378302"/>
          </a:xfrm>
        </p:grpSpPr>
        <p:sp>
          <p:nvSpPr>
            <p:cNvPr id="201" name="Rectangle 200">
              <a:extLst>
                <a:ext uri="{FF2B5EF4-FFF2-40B4-BE49-F238E27FC236}">
                  <a16:creationId xmlns:a16="http://schemas.microsoft.com/office/drawing/2014/main" id="{ECEC8A90-12D8-4F0B-97E7-49CDA5794DF6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CB0A16D5-6C36-41C8-A558-B15B11D454C6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F9161A8C-AFDF-496D-9BFB-EF0E55DA35A9}"/>
              </a:ext>
            </a:extLst>
          </p:cNvPr>
          <p:cNvGrpSpPr/>
          <p:nvPr/>
        </p:nvGrpSpPr>
        <p:grpSpPr>
          <a:xfrm>
            <a:off x="9682201" y="3848747"/>
            <a:ext cx="364674" cy="2164538"/>
            <a:chOff x="6651896" y="1021900"/>
            <a:chExt cx="364674" cy="2164538"/>
          </a:xfrm>
        </p:grpSpPr>
        <p:grpSp>
          <p:nvGrpSpPr>
            <p:cNvPr id="207" name="Group 206">
              <a:extLst>
                <a:ext uri="{FF2B5EF4-FFF2-40B4-BE49-F238E27FC236}">
                  <a16:creationId xmlns:a16="http://schemas.microsoft.com/office/drawing/2014/main" id="{684ED9C8-A6B7-4D78-BF90-6ABF3D0C4103}"/>
                </a:ext>
              </a:extLst>
            </p:cNvPr>
            <p:cNvGrpSpPr/>
            <p:nvPr/>
          </p:nvGrpSpPr>
          <p:grpSpPr>
            <a:xfrm>
              <a:off x="6651896" y="1026981"/>
              <a:ext cx="360000" cy="2159457"/>
              <a:chOff x="6653408" y="3429000"/>
              <a:chExt cx="360000" cy="2159457"/>
            </a:xfrm>
          </p:grpSpPr>
          <p:sp>
            <p:nvSpPr>
              <p:cNvPr id="209" name="Rectangle 208">
                <a:extLst>
                  <a:ext uri="{FF2B5EF4-FFF2-40B4-BE49-F238E27FC236}">
                    <a16:creationId xmlns:a16="http://schemas.microsoft.com/office/drawing/2014/main" id="{DB73DBF3-7B5F-4494-B69D-DD2D87C3DAD9}"/>
                  </a:ext>
                </a:extLst>
              </p:cNvPr>
              <p:cNvSpPr/>
              <p:nvPr/>
            </p:nvSpPr>
            <p:spPr>
              <a:xfrm>
                <a:off x="6653408" y="3429000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10" name="Rectangle 209">
                <a:extLst>
                  <a:ext uri="{FF2B5EF4-FFF2-40B4-BE49-F238E27FC236}">
                    <a16:creationId xmlns:a16="http://schemas.microsoft.com/office/drawing/2014/main" id="{BF26508B-CE07-4E0F-8E4F-A420A270B1CF}"/>
                  </a:ext>
                </a:extLst>
              </p:cNvPr>
              <p:cNvSpPr/>
              <p:nvPr/>
            </p:nvSpPr>
            <p:spPr>
              <a:xfrm>
                <a:off x="6653408" y="3645000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11" name="Rectangle 210">
                <a:extLst>
                  <a:ext uri="{FF2B5EF4-FFF2-40B4-BE49-F238E27FC236}">
                    <a16:creationId xmlns:a16="http://schemas.microsoft.com/office/drawing/2014/main" id="{4E1A6AB5-5D0E-4AE1-ABBF-A1DD0088A3C4}"/>
                  </a:ext>
                </a:extLst>
              </p:cNvPr>
              <p:cNvSpPr/>
              <p:nvPr/>
            </p:nvSpPr>
            <p:spPr>
              <a:xfrm>
                <a:off x="6653408" y="3861000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12" name="Rectangle 211">
                <a:extLst>
                  <a:ext uri="{FF2B5EF4-FFF2-40B4-BE49-F238E27FC236}">
                    <a16:creationId xmlns:a16="http://schemas.microsoft.com/office/drawing/2014/main" id="{73502C71-B6B5-48AB-BACF-ADFDA2A09F01}"/>
                  </a:ext>
                </a:extLst>
              </p:cNvPr>
              <p:cNvSpPr/>
              <p:nvPr/>
            </p:nvSpPr>
            <p:spPr>
              <a:xfrm>
                <a:off x="6653408" y="4077181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13" name="Rectangle 212">
                <a:extLst>
                  <a:ext uri="{FF2B5EF4-FFF2-40B4-BE49-F238E27FC236}">
                    <a16:creationId xmlns:a16="http://schemas.microsoft.com/office/drawing/2014/main" id="{5B9D0A6F-BA33-4F34-89F5-667B58E4B8F9}"/>
                  </a:ext>
                </a:extLst>
              </p:cNvPr>
              <p:cNvSpPr/>
              <p:nvPr/>
            </p:nvSpPr>
            <p:spPr>
              <a:xfrm>
                <a:off x="6653408" y="4293181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14" name="Rectangle 213">
                <a:extLst>
                  <a:ext uri="{FF2B5EF4-FFF2-40B4-BE49-F238E27FC236}">
                    <a16:creationId xmlns:a16="http://schemas.microsoft.com/office/drawing/2014/main" id="{D4F1964F-9CE2-47E7-B692-F1F885CCE3EC}"/>
                  </a:ext>
                </a:extLst>
              </p:cNvPr>
              <p:cNvSpPr/>
              <p:nvPr/>
            </p:nvSpPr>
            <p:spPr>
              <a:xfrm>
                <a:off x="6653408" y="4508819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15" name="Rectangle 214">
                <a:extLst>
                  <a:ext uri="{FF2B5EF4-FFF2-40B4-BE49-F238E27FC236}">
                    <a16:creationId xmlns:a16="http://schemas.microsoft.com/office/drawing/2014/main" id="{23A8C71C-D275-4D63-9A4C-9F9F1D3BBC43}"/>
                  </a:ext>
                </a:extLst>
              </p:cNvPr>
              <p:cNvSpPr/>
              <p:nvPr/>
            </p:nvSpPr>
            <p:spPr>
              <a:xfrm>
                <a:off x="6653408" y="4724819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16" name="Rectangle 215">
                <a:extLst>
                  <a:ext uri="{FF2B5EF4-FFF2-40B4-BE49-F238E27FC236}">
                    <a16:creationId xmlns:a16="http://schemas.microsoft.com/office/drawing/2014/main" id="{B0915180-AF93-4924-A682-A86066C64247}"/>
                  </a:ext>
                </a:extLst>
              </p:cNvPr>
              <p:cNvSpPr/>
              <p:nvPr/>
            </p:nvSpPr>
            <p:spPr>
              <a:xfrm>
                <a:off x="6653408" y="4940819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17" name="Rectangle 216">
                <a:extLst>
                  <a:ext uri="{FF2B5EF4-FFF2-40B4-BE49-F238E27FC236}">
                    <a16:creationId xmlns:a16="http://schemas.microsoft.com/office/drawing/2014/main" id="{D01C359F-2278-493D-A310-3C8F3B9C1190}"/>
                  </a:ext>
                </a:extLst>
              </p:cNvPr>
              <p:cNvSpPr/>
              <p:nvPr/>
            </p:nvSpPr>
            <p:spPr>
              <a:xfrm>
                <a:off x="6653408" y="5156457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18" name="Rectangle 217">
                <a:extLst>
                  <a:ext uri="{FF2B5EF4-FFF2-40B4-BE49-F238E27FC236}">
                    <a16:creationId xmlns:a16="http://schemas.microsoft.com/office/drawing/2014/main" id="{316B19DF-F0F2-47A1-9E87-8D815E690223}"/>
                  </a:ext>
                </a:extLst>
              </p:cNvPr>
              <p:cNvSpPr/>
              <p:nvPr/>
            </p:nvSpPr>
            <p:spPr>
              <a:xfrm>
                <a:off x="6653408" y="5372457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5051A359-7C28-4B3B-8A1E-B45E73DCCCC6}"/>
                </a:ext>
              </a:extLst>
            </p:cNvPr>
            <p:cNvSpPr/>
            <p:nvPr/>
          </p:nvSpPr>
          <p:spPr>
            <a:xfrm>
              <a:off x="6656570" y="1021900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</p:spTree>
    <p:extLst>
      <p:ext uri="{BB962C8B-B14F-4D97-AF65-F5344CB8AC3E}">
        <p14:creationId xmlns:p14="http://schemas.microsoft.com/office/powerpoint/2010/main" val="366777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95 -0.00069 L -0.16485 0.06366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46" y="3218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35 -0.00625 L -0.33815 0.12755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31" y="669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95 -2.59259E-6 L -0.50235 0.19051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221" y="9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" grpId="0" animBg="1"/>
      <p:bldP spid="156" grpId="1" animBg="1"/>
      <p:bldP spid="180" grpId="0" animBg="1"/>
      <p:bldP spid="180" grpId="1" animBg="1"/>
      <p:bldP spid="204" grpId="0" animBg="1"/>
      <p:bldP spid="204" grpId="1" animBg="1"/>
      <p:bldP spid="12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Rectangle 247">
            <a:extLst>
              <a:ext uri="{FF2B5EF4-FFF2-40B4-BE49-F238E27FC236}">
                <a16:creationId xmlns:a16="http://schemas.microsoft.com/office/drawing/2014/main" id="{7CA70BF4-A3FB-47DB-BA48-73C22837D137}"/>
              </a:ext>
            </a:extLst>
          </p:cNvPr>
          <p:cNvSpPr/>
          <p:nvPr/>
        </p:nvSpPr>
        <p:spPr>
          <a:xfrm>
            <a:off x="3807441" y="3854109"/>
            <a:ext cx="378302" cy="87000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65" name="Rectangle 264">
            <a:extLst>
              <a:ext uri="{FF2B5EF4-FFF2-40B4-BE49-F238E27FC236}">
                <a16:creationId xmlns:a16="http://schemas.microsoft.com/office/drawing/2014/main" id="{8A4A5599-78C1-4872-A1CB-A8E067A6C985}"/>
              </a:ext>
            </a:extLst>
          </p:cNvPr>
          <p:cNvSpPr/>
          <p:nvPr/>
        </p:nvSpPr>
        <p:spPr>
          <a:xfrm>
            <a:off x="4416253" y="4285748"/>
            <a:ext cx="378302" cy="44494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1C32E243-7CDF-4695-B5FC-A66138156E3E}"/>
              </a:ext>
            </a:extLst>
          </p:cNvPr>
          <p:cNvSpPr/>
          <p:nvPr/>
        </p:nvSpPr>
        <p:spPr>
          <a:xfrm>
            <a:off x="4420178" y="3854109"/>
            <a:ext cx="378302" cy="43486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75D87B4F-5C9C-4CD8-9BE5-E9B5BEA02772}"/>
              </a:ext>
            </a:extLst>
          </p:cNvPr>
          <p:cNvSpPr/>
          <p:nvPr/>
        </p:nvSpPr>
        <p:spPr>
          <a:xfrm>
            <a:off x="5039761" y="3855606"/>
            <a:ext cx="378302" cy="87508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99" name="Rectangle 298">
            <a:extLst>
              <a:ext uri="{FF2B5EF4-FFF2-40B4-BE49-F238E27FC236}">
                <a16:creationId xmlns:a16="http://schemas.microsoft.com/office/drawing/2014/main" id="{EDF95403-D76A-47D4-B070-EBAC1CFEA349}"/>
              </a:ext>
            </a:extLst>
          </p:cNvPr>
          <p:cNvSpPr/>
          <p:nvPr/>
        </p:nvSpPr>
        <p:spPr>
          <a:xfrm>
            <a:off x="5659698" y="3842450"/>
            <a:ext cx="378302" cy="888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6C3B8B87-6E32-48BC-AB4E-77689BBD8AA9}"/>
              </a:ext>
            </a:extLst>
          </p:cNvPr>
          <p:cNvSpPr/>
          <p:nvPr/>
        </p:nvSpPr>
        <p:spPr>
          <a:xfrm>
            <a:off x="3183933" y="4279170"/>
            <a:ext cx="378302" cy="44494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FCBBB768-0D40-455C-B571-178642364B9D}"/>
              </a:ext>
            </a:extLst>
          </p:cNvPr>
          <p:cNvGrpSpPr/>
          <p:nvPr/>
        </p:nvGrpSpPr>
        <p:grpSpPr>
          <a:xfrm>
            <a:off x="473875" y="369062"/>
            <a:ext cx="3262812" cy="817087"/>
            <a:chOff x="255526" y="372323"/>
            <a:chExt cx="2502526" cy="1134018"/>
          </a:xfrm>
        </p:grpSpPr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EF3FCB77-49B7-417B-8A8B-17AE4E33C640}"/>
                </a:ext>
              </a:extLst>
            </p:cNvPr>
            <p:cNvSpPr/>
            <p:nvPr/>
          </p:nvSpPr>
          <p:spPr>
            <a:xfrm>
              <a:off x="255526" y="372323"/>
              <a:ext cx="250252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372C020-C0C0-401D-AA00-797959EA668E}"/>
                </a:ext>
              </a:extLst>
            </p:cNvPr>
            <p:cNvSpPr txBox="1"/>
            <p:nvPr/>
          </p:nvSpPr>
          <p:spPr>
            <a:xfrm>
              <a:off x="308455" y="485388"/>
              <a:ext cx="141906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1.4 x 5 = </a:t>
              </a:r>
            </a:p>
          </p:txBody>
        </p:sp>
      </p:grpSp>
      <p:sp>
        <p:nvSpPr>
          <p:cNvPr id="95" name="Rectangle 94">
            <a:extLst>
              <a:ext uri="{FF2B5EF4-FFF2-40B4-BE49-F238E27FC236}">
                <a16:creationId xmlns:a16="http://schemas.microsoft.com/office/drawing/2014/main" id="{AFDC0F0A-54CA-4E2F-B186-DABBA6034E55}"/>
              </a:ext>
            </a:extLst>
          </p:cNvPr>
          <p:cNvSpPr/>
          <p:nvPr/>
        </p:nvSpPr>
        <p:spPr>
          <a:xfrm>
            <a:off x="2319096" y="492076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CBDFE0A-EC5C-4674-B8AE-C25987724040}"/>
              </a:ext>
            </a:extLst>
          </p:cNvPr>
          <p:cNvSpPr txBox="1"/>
          <p:nvPr/>
        </p:nvSpPr>
        <p:spPr>
          <a:xfrm>
            <a:off x="2706711" y="476413"/>
            <a:ext cx="1274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C9CCEB43-1020-4432-9B7B-C7FA07F86AF0}"/>
              </a:ext>
            </a:extLst>
          </p:cNvPr>
          <p:cNvSpPr txBox="1"/>
          <p:nvPr/>
        </p:nvSpPr>
        <p:spPr>
          <a:xfrm>
            <a:off x="1332745" y="1767740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1.4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4235BEF5-ED51-4AE0-85FC-2C6392DA1CAF}"/>
              </a:ext>
            </a:extLst>
          </p:cNvPr>
          <p:cNvSpPr txBox="1"/>
          <p:nvPr/>
        </p:nvSpPr>
        <p:spPr>
          <a:xfrm>
            <a:off x="898879" y="2187368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1131734-A721-45A6-9188-FCEDF8AB8D71}"/>
              </a:ext>
            </a:extLst>
          </p:cNvPr>
          <p:cNvSpPr txBox="1"/>
          <p:nvPr/>
        </p:nvSpPr>
        <p:spPr>
          <a:xfrm>
            <a:off x="1786794" y="2184422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7198B1DA-6E21-408E-91B5-1595E2111E98}"/>
              </a:ext>
            </a:extLst>
          </p:cNvPr>
          <p:cNvCxnSpPr>
            <a:cxnSpLocks/>
          </p:cNvCxnSpPr>
          <p:nvPr/>
        </p:nvCxnSpPr>
        <p:spPr>
          <a:xfrm>
            <a:off x="915159" y="2724124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A8230281-40C7-4952-B11F-75EC15F638CF}"/>
              </a:ext>
            </a:extLst>
          </p:cNvPr>
          <p:cNvCxnSpPr>
            <a:cxnSpLocks/>
          </p:cNvCxnSpPr>
          <p:nvPr/>
        </p:nvCxnSpPr>
        <p:spPr>
          <a:xfrm>
            <a:off x="915159" y="3166579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38024A61-7208-4C5D-A2E3-A4E58E54563F}"/>
              </a:ext>
            </a:extLst>
          </p:cNvPr>
          <p:cNvSpPr txBox="1"/>
          <p:nvPr/>
        </p:nvSpPr>
        <p:spPr>
          <a:xfrm>
            <a:off x="1627522" y="2641834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2B8D0DD6-35BC-46B8-8D9B-1F9F8441E862}"/>
              </a:ext>
            </a:extLst>
          </p:cNvPr>
          <p:cNvSpPr txBox="1"/>
          <p:nvPr/>
        </p:nvSpPr>
        <p:spPr>
          <a:xfrm>
            <a:off x="1789701" y="2632309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681EF71F-5BA2-498E-A896-2EB2E72CDA20}"/>
              </a:ext>
            </a:extLst>
          </p:cNvPr>
          <p:cNvSpPr txBox="1"/>
          <p:nvPr/>
        </p:nvSpPr>
        <p:spPr>
          <a:xfrm>
            <a:off x="1308010" y="2641834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F246D750-7D29-470E-9519-848E149668DD}"/>
              </a:ext>
            </a:extLst>
          </p:cNvPr>
          <p:cNvSpPr txBox="1"/>
          <p:nvPr/>
        </p:nvSpPr>
        <p:spPr>
          <a:xfrm>
            <a:off x="1380725" y="1487806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36CADBB8-9989-4060-9743-91EA46151E60}"/>
              </a:ext>
            </a:extLst>
          </p:cNvPr>
          <p:cNvGrpSpPr/>
          <p:nvPr/>
        </p:nvGrpSpPr>
        <p:grpSpPr>
          <a:xfrm rot="5400000">
            <a:off x="2292335" y="2394820"/>
            <a:ext cx="2160002" cy="378302"/>
            <a:chOff x="654442" y="3402198"/>
            <a:chExt cx="2160002" cy="378302"/>
          </a:xfrm>
        </p:grpSpPr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474EFC9C-F7AC-42ED-89B8-819EB234AB86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76730744-B9CB-4248-AA0D-91AC932CEF24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115" name="Rectangle 114">
            <a:extLst>
              <a:ext uri="{FF2B5EF4-FFF2-40B4-BE49-F238E27FC236}">
                <a16:creationId xmlns:a16="http://schemas.microsoft.com/office/drawing/2014/main" id="{21F8D5BA-57D9-449A-9BAF-515B44AD25D3}"/>
              </a:ext>
            </a:extLst>
          </p:cNvPr>
          <p:cNvSpPr/>
          <p:nvPr/>
        </p:nvSpPr>
        <p:spPr>
          <a:xfrm>
            <a:off x="3187858" y="3847531"/>
            <a:ext cx="378302" cy="43486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03ED25B7-CD13-4613-B77A-2A25C89C394A}"/>
              </a:ext>
            </a:extLst>
          </p:cNvPr>
          <p:cNvGrpSpPr/>
          <p:nvPr/>
        </p:nvGrpSpPr>
        <p:grpSpPr>
          <a:xfrm>
            <a:off x="3192337" y="3847531"/>
            <a:ext cx="360000" cy="2159457"/>
            <a:chOff x="6653408" y="3429000"/>
            <a:chExt cx="360000" cy="2159457"/>
          </a:xfrm>
        </p:grpSpPr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AA58AB26-B6A7-4DB6-8EDA-8657CA423269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53F5784B-F57C-4D28-BC54-FF16BA395C13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EE5CDA4E-7103-4931-ABDC-A09B2CB7EF51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94E41207-F607-46F5-9975-E68EDFB2C013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7BD53F37-E5D4-43E8-9F10-1D0B5855A9AD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BB887166-14AF-42AB-BF74-95B43DB49A14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12C54C47-9909-4B55-8438-F59102017CD5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D96B778C-29DD-4D66-AB99-C84FE8137F97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0A4C5A96-D02C-4053-8EFC-CA2BF838A19E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0D878BCF-9E5B-47AD-AEFF-FE3C369BB176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118" name="Rectangle 117">
            <a:extLst>
              <a:ext uri="{FF2B5EF4-FFF2-40B4-BE49-F238E27FC236}">
                <a16:creationId xmlns:a16="http://schemas.microsoft.com/office/drawing/2014/main" id="{7924B238-373F-48F3-A96D-CF2B7CBD5CA6}"/>
              </a:ext>
            </a:extLst>
          </p:cNvPr>
          <p:cNvSpPr/>
          <p:nvPr/>
        </p:nvSpPr>
        <p:spPr>
          <a:xfrm>
            <a:off x="3197011" y="3842450"/>
            <a:ext cx="360000" cy="2160000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249" name="Group 248">
            <a:extLst>
              <a:ext uri="{FF2B5EF4-FFF2-40B4-BE49-F238E27FC236}">
                <a16:creationId xmlns:a16="http://schemas.microsoft.com/office/drawing/2014/main" id="{FB47B8C8-51A9-4F65-9597-0EA2287C3622}"/>
              </a:ext>
            </a:extLst>
          </p:cNvPr>
          <p:cNvGrpSpPr/>
          <p:nvPr/>
        </p:nvGrpSpPr>
        <p:grpSpPr>
          <a:xfrm rot="5400000">
            <a:off x="2915843" y="2394820"/>
            <a:ext cx="2160002" cy="378302"/>
            <a:chOff x="654442" y="3402198"/>
            <a:chExt cx="2160002" cy="378302"/>
          </a:xfrm>
        </p:grpSpPr>
        <p:sp>
          <p:nvSpPr>
            <p:cNvPr id="250" name="Rectangle 249">
              <a:extLst>
                <a:ext uri="{FF2B5EF4-FFF2-40B4-BE49-F238E27FC236}">
                  <a16:creationId xmlns:a16="http://schemas.microsoft.com/office/drawing/2014/main" id="{8A539D6E-C3E5-4DC9-9743-8A7A61251A8B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id="{86B929D0-9332-4641-8E5D-EA4DCEA233EB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253" name="Group 252">
            <a:extLst>
              <a:ext uri="{FF2B5EF4-FFF2-40B4-BE49-F238E27FC236}">
                <a16:creationId xmlns:a16="http://schemas.microsoft.com/office/drawing/2014/main" id="{068C0CD1-B8A3-47CF-B535-BB06CEAA07DF}"/>
              </a:ext>
            </a:extLst>
          </p:cNvPr>
          <p:cNvGrpSpPr/>
          <p:nvPr/>
        </p:nvGrpSpPr>
        <p:grpSpPr>
          <a:xfrm>
            <a:off x="3815845" y="3847531"/>
            <a:ext cx="360000" cy="2159457"/>
            <a:chOff x="6653408" y="3429000"/>
            <a:chExt cx="360000" cy="2159457"/>
          </a:xfrm>
        </p:grpSpPr>
        <p:sp>
          <p:nvSpPr>
            <p:cNvPr id="254" name="Rectangle 253">
              <a:extLst>
                <a:ext uri="{FF2B5EF4-FFF2-40B4-BE49-F238E27FC236}">
                  <a16:creationId xmlns:a16="http://schemas.microsoft.com/office/drawing/2014/main" id="{EEAFABAC-2E00-44D7-B73D-3928E60268D8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5" name="Rectangle 254">
              <a:extLst>
                <a:ext uri="{FF2B5EF4-FFF2-40B4-BE49-F238E27FC236}">
                  <a16:creationId xmlns:a16="http://schemas.microsoft.com/office/drawing/2014/main" id="{54188AA0-9B4E-4CC4-9331-E367DCAC2AC2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id="{260A5491-DFCE-4672-B2A0-AF822FD5F31B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7" name="Rectangle 256">
              <a:extLst>
                <a:ext uri="{FF2B5EF4-FFF2-40B4-BE49-F238E27FC236}">
                  <a16:creationId xmlns:a16="http://schemas.microsoft.com/office/drawing/2014/main" id="{4CE839DD-2D4C-490A-9FC2-7A87B12CF8E7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8" name="Rectangle 257">
              <a:extLst>
                <a:ext uri="{FF2B5EF4-FFF2-40B4-BE49-F238E27FC236}">
                  <a16:creationId xmlns:a16="http://schemas.microsoft.com/office/drawing/2014/main" id="{7E504DBD-50B7-4A6C-B196-4A01CB315EF7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9" name="Rectangle 258">
              <a:extLst>
                <a:ext uri="{FF2B5EF4-FFF2-40B4-BE49-F238E27FC236}">
                  <a16:creationId xmlns:a16="http://schemas.microsoft.com/office/drawing/2014/main" id="{0739734A-362E-4622-ACFF-AEADD6B27F36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60" name="Rectangle 259">
              <a:extLst>
                <a:ext uri="{FF2B5EF4-FFF2-40B4-BE49-F238E27FC236}">
                  <a16:creationId xmlns:a16="http://schemas.microsoft.com/office/drawing/2014/main" id="{687A7757-0784-49F9-BF44-7D511FD1E151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61" name="Rectangle 260">
              <a:extLst>
                <a:ext uri="{FF2B5EF4-FFF2-40B4-BE49-F238E27FC236}">
                  <a16:creationId xmlns:a16="http://schemas.microsoft.com/office/drawing/2014/main" id="{BDB7D3A4-D54A-4003-ACBD-6712457177C1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62" name="Rectangle 261">
              <a:extLst>
                <a:ext uri="{FF2B5EF4-FFF2-40B4-BE49-F238E27FC236}">
                  <a16:creationId xmlns:a16="http://schemas.microsoft.com/office/drawing/2014/main" id="{904AFE15-EF1F-498C-9C2B-2C9428CF39CD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63" name="Rectangle 262">
              <a:extLst>
                <a:ext uri="{FF2B5EF4-FFF2-40B4-BE49-F238E27FC236}">
                  <a16:creationId xmlns:a16="http://schemas.microsoft.com/office/drawing/2014/main" id="{E6D1A2FB-8006-4DE7-81D6-58B24161D572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264" name="Rectangle 263">
            <a:extLst>
              <a:ext uri="{FF2B5EF4-FFF2-40B4-BE49-F238E27FC236}">
                <a16:creationId xmlns:a16="http://schemas.microsoft.com/office/drawing/2014/main" id="{A3D53F9A-4FF8-4B6C-B44E-F5BE2E51FB25}"/>
              </a:ext>
            </a:extLst>
          </p:cNvPr>
          <p:cNvSpPr/>
          <p:nvPr/>
        </p:nvSpPr>
        <p:spPr>
          <a:xfrm>
            <a:off x="3820519" y="3842450"/>
            <a:ext cx="360000" cy="2160000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266" name="Group 265">
            <a:extLst>
              <a:ext uri="{FF2B5EF4-FFF2-40B4-BE49-F238E27FC236}">
                <a16:creationId xmlns:a16="http://schemas.microsoft.com/office/drawing/2014/main" id="{53A06049-E30A-4DF8-83C9-DA4E171CBF62}"/>
              </a:ext>
            </a:extLst>
          </p:cNvPr>
          <p:cNvGrpSpPr/>
          <p:nvPr/>
        </p:nvGrpSpPr>
        <p:grpSpPr>
          <a:xfrm rot="5400000">
            <a:off x="3524655" y="2401398"/>
            <a:ext cx="2160002" cy="378302"/>
            <a:chOff x="654442" y="3402198"/>
            <a:chExt cx="2160002" cy="378302"/>
          </a:xfrm>
        </p:grpSpPr>
        <p:sp>
          <p:nvSpPr>
            <p:cNvPr id="267" name="Rectangle 266">
              <a:extLst>
                <a:ext uri="{FF2B5EF4-FFF2-40B4-BE49-F238E27FC236}">
                  <a16:creationId xmlns:a16="http://schemas.microsoft.com/office/drawing/2014/main" id="{D0A6078C-A7EC-491E-AA8E-176A3578C6D7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68" name="Rectangle 267">
              <a:extLst>
                <a:ext uri="{FF2B5EF4-FFF2-40B4-BE49-F238E27FC236}">
                  <a16:creationId xmlns:a16="http://schemas.microsoft.com/office/drawing/2014/main" id="{C457707F-1804-4D6A-951F-FD2D6AB486F4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9C67298E-69FB-4D4F-9883-E4F86115F8C1}"/>
              </a:ext>
            </a:extLst>
          </p:cNvPr>
          <p:cNvGrpSpPr/>
          <p:nvPr/>
        </p:nvGrpSpPr>
        <p:grpSpPr>
          <a:xfrm>
            <a:off x="4424657" y="3854109"/>
            <a:ext cx="360000" cy="2159457"/>
            <a:chOff x="6653408" y="3429000"/>
            <a:chExt cx="360000" cy="2159457"/>
          </a:xfrm>
        </p:grpSpPr>
        <p:sp>
          <p:nvSpPr>
            <p:cNvPr id="271" name="Rectangle 270">
              <a:extLst>
                <a:ext uri="{FF2B5EF4-FFF2-40B4-BE49-F238E27FC236}">
                  <a16:creationId xmlns:a16="http://schemas.microsoft.com/office/drawing/2014/main" id="{6F092C36-7F77-474F-A5D8-8A9BAFF24561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72" name="Rectangle 271">
              <a:extLst>
                <a:ext uri="{FF2B5EF4-FFF2-40B4-BE49-F238E27FC236}">
                  <a16:creationId xmlns:a16="http://schemas.microsoft.com/office/drawing/2014/main" id="{4393A2B8-700F-4D3C-A0B4-3FB9128A42C9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73" name="Rectangle 272">
              <a:extLst>
                <a:ext uri="{FF2B5EF4-FFF2-40B4-BE49-F238E27FC236}">
                  <a16:creationId xmlns:a16="http://schemas.microsoft.com/office/drawing/2014/main" id="{1F55778F-825D-4BC2-9F9D-F782BBDCAFCA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74" name="Rectangle 273">
              <a:extLst>
                <a:ext uri="{FF2B5EF4-FFF2-40B4-BE49-F238E27FC236}">
                  <a16:creationId xmlns:a16="http://schemas.microsoft.com/office/drawing/2014/main" id="{27665BBE-896D-4A4B-929C-B10762BFC90A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75" name="Rectangle 274">
              <a:extLst>
                <a:ext uri="{FF2B5EF4-FFF2-40B4-BE49-F238E27FC236}">
                  <a16:creationId xmlns:a16="http://schemas.microsoft.com/office/drawing/2014/main" id="{3B7F4BBD-DD71-4E4E-BC3A-7314DE1C0F33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76" name="Rectangle 275">
              <a:extLst>
                <a:ext uri="{FF2B5EF4-FFF2-40B4-BE49-F238E27FC236}">
                  <a16:creationId xmlns:a16="http://schemas.microsoft.com/office/drawing/2014/main" id="{AE842001-0784-48B1-B975-1E72678440EE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77" name="Rectangle 276">
              <a:extLst>
                <a:ext uri="{FF2B5EF4-FFF2-40B4-BE49-F238E27FC236}">
                  <a16:creationId xmlns:a16="http://schemas.microsoft.com/office/drawing/2014/main" id="{0A07863C-3C79-4E5B-ACE5-E3249B181268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78" name="Rectangle 277">
              <a:extLst>
                <a:ext uri="{FF2B5EF4-FFF2-40B4-BE49-F238E27FC236}">
                  <a16:creationId xmlns:a16="http://schemas.microsoft.com/office/drawing/2014/main" id="{14529FC8-1674-47C0-A1D4-B5D30932EF36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79" name="Rectangle 278">
              <a:extLst>
                <a:ext uri="{FF2B5EF4-FFF2-40B4-BE49-F238E27FC236}">
                  <a16:creationId xmlns:a16="http://schemas.microsoft.com/office/drawing/2014/main" id="{F9EC7964-0C8F-49B6-B82D-DFADDE906A88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80" name="Rectangle 279">
              <a:extLst>
                <a:ext uri="{FF2B5EF4-FFF2-40B4-BE49-F238E27FC236}">
                  <a16:creationId xmlns:a16="http://schemas.microsoft.com/office/drawing/2014/main" id="{21E7AB63-217B-439E-8EE6-2656DE550DEB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281" name="Rectangle 280">
            <a:extLst>
              <a:ext uri="{FF2B5EF4-FFF2-40B4-BE49-F238E27FC236}">
                <a16:creationId xmlns:a16="http://schemas.microsoft.com/office/drawing/2014/main" id="{7A835BD8-03B3-4BD4-BE88-F365F8F2976B}"/>
              </a:ext>
            </a:extLst>
          </p:cNvPr>
          <p:cNvSpPr/>
          <p:nvPr/>
        </p:nvSpPr>
        <p:spPr>
          <a:xfrm>
            <a:off x="4429331" y="3849028"/>
            <a:ext cx="360000" cy="2160000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283" name="Group 282">
            <a:extLst>
              <a:ext uri="{FF2B5EF4-FFF2-40B4-BE49-F238E27FC236}">
                <a16:creationId xmlns:a16="http://schemas.microsoft.com/office/drawing/2014/main" id="{C2FF3CD4-6894-453E-8A4E-88C883D2F0EB}"/>
              </a:ext>
            </a:extLst>
          </p:cNvPr>
          <p:cNvGrpSpPr/>
          <p:nvPr/>
        </p:nvGrpSpPr>
        <p:grpSpPr>
          <a:xfrm rot="5400000">
            <a:off x="4148163" y="2401398"/>
            <a:ext cx="2160002" cy="378302"/>
            <a:chOff x="654442" y="3402198"/>
            <a:chExt cx="2160002" cy="378302"/>
          </a:xfrm>
        </p:grpSpPr>
        <p:sp>
          <p:nvSpPr>
            <p:cNvPr id="284" name="Rectangle 283">
              <a:extLst>
                <a:ext uri="{FF2B5EF4-FFF2-40B4-BE49-F238E27FC236}">
                  <a16:creationId xmlns:a16="http://schemas.microsoft.com/office/drawing/2014/main" id="{0601A85E-F7A8-4856-AEC4-3A54A7172906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85" name="Rectangle 284">
              <a:extLst>
                <a:ext uri="{FF2B5EF4-FFF2-40B4-BE49-F238E27FC236}">
                  <a16:creationId xmlns:a16="http://schemas.microsoft.com/office/drawing/2014/main" id="{680A724E-5AD8-40C6-991F-8E1ACEEB6836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287" name="Group 286">
            <a:extLst>
              <a:ext uri="{FF2B5EF4-FFF2-40B4-BE49-F238E27FC236}">
                <a16:creationId xmlns:a16="http://schemas.microsoft.com/office/drawing/2014/main" id="{962A159B-EB7D-40E2-88FC-3715E94E0112}"/>
              </a:ext>
            </a:extLst>
          </p:cNvPr>
          <p:cNvGrpSpPr/>
          <p:nvPr/>
        </p:nvGrpSpPr>
        <p:grpSpPr>
          <a:xfrm>
            <a:off x="5048165" y="3854109"/>
            <a:ext cx="360000" cy="2159457"/>
            <a:chOff x="6653408" y="3429000"/>
            <a:chExt cx="360000" cy="2159457"/>
          </a:xfrm>
        </p:grpSpPr>
        <p:sp>
          <p:nvSpPr>
            <p:cNvPr id="288" name="Rectangle 287">
              <a:extLst>
                <a:ext uri="{FF2B5EF4-FFF2-40B4-BE49-F238E27FC236}">
                  <a16:creationId xmlns:a16="http://schemas.microsoft.com/office/drawing/2014/main" id="{BE68353D-C832-4CBD-A735-2CBC33163C89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89" name="Rectangle 288">
              <a:extLst>
                <a:ext uri="{FF2B5EF4-FFF2-40B4-BE49-F238E27FC236}">
                  <a16:creationId xmlns:a16="http://schemas.microsoft.com/office/drawing/2014/main" id="{549111C3-2699-495A-8EE1-6B8E81741CD5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90" name="Rectangle 289">
              <a:extLst>
                <a:ext uri="{FF2B5EF4-FFF2-40B4-BE49-F238E27FC236}">
                  <a16:creationId xmlns:a16="http://schemas.microsoft.com/office/drawing/2014/main" id="{37059C59-F901-4EDE-9938-59381AC4AB23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740F9388-440F-4A2B-9E93-E2EC967472FF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92" name="Rectangle 291">
              <a:extLst>
                <a:ext uri="{FF2B5EF4-FFF2-40B4-BE49-F238E27FC236}">
                  <a16:creationId xmlns:a16="http://schemas.microsoft.com/office/drawing/2014/main" id="{CE8E084C-D93D-4951-8044-9DEECAED8042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93" name="Rectangle 292">
              <a:extLst>
                <a:ext uri="{FF2B5EF4-FFF2-40B4-BE49-F238E27FC236}">
                  <a16:creationId xmlns:a16="http://schemas.microsoft.com/office/drawing/2014/main" id="{20336C9E-92EC-4EBD-916C-1E6B5947C671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94" name="Rectangle 293">
              <a:extLst>
                <a:ext uri="{FF2B5EF4-FFF2-40B4-BE49-F238E27FC236}">
                  <a16:creationId xmlns:a16="http://schemas.microsoft.com/office/drawing/2014/main" id="{B20C7A52-5C5B-4FFC-B6CA-32C416201A1A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95" name="Rectangle 294">
              <a:extLst>
                <a:ext uri="{FF2B5EF4-FFF2-40B4-BE49-F238E27FC236}">
                  <a16:creationId xmlns:a16="http://schemas.microsoft.com/office/drawing/2014/main" id="{F1219656-4870-47DF-B65C-0756D2AAF4C6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96" name="Rectangle 295">
              <a:extLst>
                <a:ext uri="{FF2B5EF4-FFF2-40B4-BE49-F238E27FC236}">
                  <a16:creationId xmlns:a16="http://schemas.microsoft.com/office/drawing/2014/main" id="{BCD7C841-17CD-42AD-A436-97074B636BF7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97" name="Rectangle 296">
              <a:extLst>
                <a:ext uri="{FF2B5EF4-FFF2-40B4-BE49-F238E27FC236}">
                  <a16:creationId xmlns:a16="http://schemas.microsoft.com/office/drawing/2014/main" id="{6671489F-E3A2-4119-9570-ECA26B1AF2EB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298" name="Rectangle 297">
            <a:extLst>
              <a:ext uri="{FF2B5EF4-FFF2-40B4-BE49-F238E27FC236}">
                <a16:creationId xmlns:a16="http://schemas.microsoft.com/office/drawing/2014/main" id="{1F3D4798-D55B-4E59-B692-B511915E044B}"/>
              </a:ext>
            </a:extLst>
          </p:cNvPr>
          <p:cNvSpPr/>
          <p:nvPr/>
        </p:nvSpPr>
        <p:spPr>
          <a:xfrm>
            <a:off x="5052839" y="3849028"/>
            <a:ext cx="360000" cy="2160000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300" name="Group 299">
            <a:extLst>
              <a:ext uri="{FF2B5EF4-FFF2-40B4-BE49-F238E27FC236}">
                <a16:creationId xmlns:a16="http://schemas.microsoft.com/office/drawing/2014/main" id="{7B51D9C8-EB08-42AE-A684-AC5DD31F4288}"/>
              </a:ext>
            </a:extLst>
          </p:cNvPr>
          <p:cNvGrpSpPr/>
          <p:nvPr/>
        </p:nvGrpSpPr>
        <p:grpSpPr>
          <a:xfrm rot="5400000">
            <a:off x="4768100" y="2401398"/>
            <a:ext cx="2160002" cy="378302"/>
            <a:chOff x="654442" y="3402198"/>
            <a:chExt cx="2160002" cy="378302"/>
          </a:xfrm>
        </p:grpSpPr>
        <p:sp>
          <p:nvSpPr>
            <p:cNvPr id="301" name="Rectangle 300">
              <a:extLst>
                <a:ext uri="{FF2B5EF4-FFF2-40B4-BE49-F238E27FC236}">
                  <a16:creationId xmlns:a16="http://schemas.microsoft.com/office/drawing/2014/main" id="{507DA767-0A79-4766-B7E5-F88106C38861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02" name="Rectangle 301">
              <a:extLst>
                <a:ext uri="{FF2B5EF4-FFF2-40B4-BE49-F238E27FC236}">
                  <a16:creationId xmlns:a16="http://schemas.microsoft.com/office/drawing/2014/main" id="{C783976F-C1CA-4418-B226-873DA3A63D86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304" name="Group 303">
            <a:extLst>
              <a:ext uri="{FF2B5EF4-FFF2-40B4-BE49-F238E27FC236}">
                <a16:creationId xmlns:a16="http://schemas.microsoft.com/office/drawing/2014/main" id="{B4457279-6CA9-4883-9633-6D72ADB23C8B}"/>
              </a:ext>
            </a:extLst>
          </p:cNvPr>
          <p:cNvGrpSpPr/>
          <p:nvPr/>
        </p:nvGrpSpPr>
        <p:grpSpPr>
          <a:xfrm>
            <a:off x="5668102" y="3854109"/>
            <a:ext cx="360000" cy="2159457"/>
            <a:chOff x="6653408" y="3429000"/>
            <a:chExt cx="360000" cy="2159457"/>
          </a:xfrm>
        </p:grpSpPr>
        <p:sp>
          <p:nvSpPr>
            <p:cNvPr id="305" name="Rectangle 304">
              <a:extLst>
                <a:ext uri="{FF2B5EF4-FFF2-40B4-BE49-F238E27FC236}">
                  <a16:creationId xmlns:a16="http://schemas.microsoft.com/office/drawing/2014/main" id="{4235AD62-A014-4E66-BE59-04C399DF4A29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06" name="Rectangle 305">
              <a:extLst>
                <a:ext uri="{FF2B5EF4-FFF2-40B4-BE49-F238E27FC236}">
                  <a16:creationId xmlns:a16="http://schemas.microsoft.com/office/drawing/2014/main" id="{219BBA22-6379-4889-83C0-EAB7A5FD05D2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07" name="Rectangle 306">
              <a:extLst>
                <a:ext uri="{FF2B5EF4-FFF2-40B4-BE49-F238E27FC236}">
                  <a16:creationId xmlns:a16="http://schemas.microsoft.com/office/drawing/2014/main" id="{DEA67E9F-5E22-43BC-9E36-935F18FD721A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08" name="Rectangle 307">
              <a:extLst>
                <a:ext uri="{FF2B5EF4-FFF2-40B4-BE49-F238E27FC236}">
                  <a16:creationId xmlns:a16="http://schemas.microsoft.com/office/drawing/2014/main" id="{9E92B9A1-6234-4D10-8CB4-A92FEE5857F2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09" name="Rectangle 308">
              <a:extLst>
                <a:ext uri="{FF2B5EF4-FFF2-40B4-BE49-F238E27FC236}">
                  <a16:creationId xmlns:a16="http://schemas.microsoft.com/office/drawing/2014/main" id="{16FC5D75-0806-4313-AF36-4E4E01F587F0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10" name="Rectangle 309">
              <a:extLst>
                <a:ext uri="{FF2B5EF4-FFF2-40B4-BE49-F238E27FC236}">
                  <a16:creationId xmlns:a16="http://schemas.microsoft.com/office/drawing/2014/main" id="{4CAB3971-A192-4939-816A-992CA9FF1BCC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11" name="Rectangle 310">
              <a:extLst>
                <a:ext uri="{FF2B5EF4-FFF2-40B4-BE49-F238E27FC236}">
                  <a16:creationId xmlns:a16="http://schemas.microsoft.com/office/drawing/2014/main" id="{05175F30-B0EC-46CA-9FC6-31ADBBE69423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12" name="Rectangle 311">
              <a:extLst>
                <a:ext uri="{FF2B5EF4-FFF2-40B4-BE49-F238E27FC236}">
                  <a16:creationId xmlns:a16="http://schemas.microsoft.com/office/drawing/2014/main" id="{5523488F-A92B-46A3-9A16-A52C9D52ED60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13" name="Rectangle 312">
              <a:extLst>
                <a:ext uri="{FF2B5EF4-FFF2-40B4-BE49-F238E27FC236}">
                  <a16:creationId xmlns:a16="http://schemas.microsoft.com/office/drawing/2014/main" id="{4163258B-7564-46FD-BC48-AC70E254DD14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14" name="Rectangle 313">
              <a:extLst>
                <a:ext uri="{FF2B5EF4-FFF2-40B4-BE49-F238E27FC236}">
                  <a16:creationId xmlns:a16="http://schemas.microsoft.com/office/drawing/2014/main" id="{8102995A-5C89-4223-844A-9F6D728345C2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315" name="Rectangle 314">
            <a:extLst>
              <a:ext uri="{FF2B5EF4-FFF2-40B4-BE49-F238E27FC236}">
                <a16:creationId xmlns:a16="http://schemas.microsoft.com/office/drawing/2014/main" id="{E6AABD4E-2EFA-498F-9D7E-A18D524DD8F4}"/>
              </a:ext>
            </a:extLst>
          </p:cNvPr>
          <p:cNvSpPr/>
          <p:nvPr/>
        </p:nvSpPr>
        <p:spPr>
          <a:xfrm>
            <a:off x="5672776" y="3849028"/>
            <a:ext cx="360000" cy="2160000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</p:spTree>
    <p:extLst>
      <p:ext uri="{BB962C8B-B14F-4D97-AF65-F5344CB8AC3E}">
        <p14:creationId xmlns:p14="http://schemas.microsoft.com/office/powerpoint/2010/main" val="2001837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2.96296E-6 L -0.05065 0.12523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9" y="6250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1.11022E-16 L -0.10039 0.25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26" y="12500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2.59259E-6 L -0.05117 -0.06482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65" y="-3241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4.07407E-6 L -0.09974 0.06203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87" y="3102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11022E-16 L -0.15313 0.18796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56" y="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8" grpId="0" animBg="1"/>
      <p:bldP spid="248" grpId="1" animBg="1"/>
      <p:bldP spid="265" grpId="0" animBg="1"/>
      <p:bldP spid="265" grpId="1" animBg="1"/>
      <p:bldP spid="269" grpId="0" animBg="1"/>
      <p:bldP spid="269" grpId="1" animBg="1"/>
      <p:bldP spid="282" grpId="0" animBg="1"/>
      <p:bldP spid="282" grpId="1" animBg="1"/>
      <p:bldP spid="299" grpId="0" animBg="1"/>
      <p:bldP spid="299" grpId="1" animBg="1"/>
      <p:bldP spid="129" grpId="0" animBg="1"/>
      <p:bldP spid="115" grpId="0" animBg="1"/>
      <p:bldP spid="118" grpId="0" animBg="1"/>
      <p:bldP spid="264" grpId="0" animBg="1"/>
      <p:bldP spid="281" grpId="0" animBg="1"/>
      <p:bldP spid="281" grpId="1" animBg="1"/>
      <p:bldP spid="298" grpId="0" animBg="1"/>
      <p:bldP spid="298" grpId="1" animBg="1"/>
      <p:bldP spid="315" grpId="0" animBg="1"/>
      <p:bldP spid="315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Rectangle 132">
            <a:extLst>
              <a:ext uri="{FF2B5EF4-FFF2-40B4-BE49-F238E27FC236}">
                <a16:creationId xmlns:a16="http://schemas.microsoft.com/office/drawing/2014/main" id="{5525A4D0-480D-4134-B0DF-44913CACF954}"/>
              </a:ext>
            </a:extLst>
          </p:cNvPr>
          <p:cNvSpPr/>
          <p:nvPr/>
        </p:nvSpPr>
        <p:spPr>
          <a:xfrm>
            <a:off x="4665337" y="4722672"/>
            <a:ext cx="378302" cy="65297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627F3C29-8226-4051-BF7B-75CC11869A02}"/>
              </a:ext>
            </a:extLst>
          </p:cNvPr>
          <p:cNvSpPr/>
          <p:nvPr/>
        </p:nvSpPr>
        <p:spPr>
          <a:xfrm>
            <a:off x="4679161" y="3854109"/>
            <a:ext cx="378302" cy="8670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0F9DE519-B3CC-4EDD-B01E-8FF89902AFB6}"/>
              </a:ext>
            </a:extLst>
          </p:cNvPr>
          <p:cNvSpPr/>
          <p:nvPr/>
        </p:nvSpPr>
        <p:spPr>
          <a:xfrm>
            <a:off x="6036624" y="4714574"/>
            <a:ext cx="378302" cy="65297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05ED7730-49CE-4AD8-95BE-CDB05B3FC786}"/>
              </a:ext>
            </a:extLst>
          </p:cNvPr>
          <p:cNvSpPr/>
          <p:nvPr/>
        </p:nvSpPr>
        <p:spPr>
          <a:xfrm>
            <a:off x="6050448" y="3846011"/>
            <a:ext cx="378302" cy="8670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C722033C-54B2-44DF-ABE3-28CD6CA0DDBF}"/>
              </a:ext>
            </a:extLst>
          </p:cNvPr>
          <p:cNvSpPr/>
          <p:nvPr/>
        </p:nvSpPr>
        <p:spPr>
          <a:xfrm>
            <a:off x="7395575" y="4721152"/>
            <a:ext cx="378302" cy="65297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3FEA4A07-93DE-4870-9ADC-1EC80A176EE5}"/>
              </a:ext>
            </a:extLst>
          </p:cNvPr>
          <p:cNvSpPr/>
          <p:nvPr/>
        </p:nvSpPr>
        <p:spPr>
          <a:xfrm>
            <a:off x="7409399" y="3852589"/>
            <a:ext cx="378302" cy="8670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C8EAC48C-3DFE-4EAA-8242-C1802BCD4C38}"/>
              </a:ext>
            </a:extLst>
          </p:cNvPr>
          <p:cNvSpPr/>
          <p:nvPr/>
        </p:nvSpPr>
        <p:spPr>
          <a:xfrm>
            <a:off x="3306386" y="4716094"/>
            <a:ext cx="378302" cy="65297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07814E11-5DFA-4B07-8754-A2C3C8E346BE}"/>
              </a:ext>
            </a:extLst>
          </p:cNvPr>
          <p:cNvGrpSpPr/>
          <p:nvPr/>
        </p:nvGrpSpPr>
        <p:grpSpPr>
          <a:xfrm>
            <a:off x="457290" y="369062"/>
            <a:ext cx="3262812" cy="817087"/>
            <a:chOff x="255526" y="372323"/>
            <a:chExt cx="2502526" cy="1134018"/>
          </a:xfrm>
        </p:grpSpPr>
        <p:sp>
          <p:nvSpPr>
            <p:cNvPr id="203" name="Rectangle: Rounded Corners 202">
              <a:extLst>
                <a:ext uri="{FF2B5EF4-FFF2-40B4-BE49-F238E27FC236}">
                  <a16:creationId xmlns:a16="http://schemas.microsoft.com/office/drawing/2014/main" id="{D8ECA761-CD10-4442-B6FB-21F921FB62DD}"/>
                </a:ext>
              </a:extLst>
            </p:cNvPr>
            <p:cNvSpPr/>
            <p:nvPr/>
          </p:nvSpPr>
          <p:spPr>
            <a:xfrm>
              <a:off x="255526" y="372323"/>
              <a:ext cx="250252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C0002C19-5E39-4BF8-AD2E-8C662A4E14B9}"/>
                </a:ext>
              </a:extLst>
            </p:cNvPr>
            <p:cNvSpPr txBox="1"/>
            <p:nvPr/>
          </p:nvSpPr>
          <p:spPr>
            <a:xfrm>
              <a:off x="308455" y="485388"/>
              <a:ext cx="141906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2.7 x 4 = </a:t>
              </a:r>
            </a:p>
          </p:txBody>
        </p:sp>
      </p:grpSp>
      <p:sp>
        <p:nvSpPr>
          <p:cNvPr id="242" name="Rectangle 241">
            <a:extLst>
              <a:ext uri="{FF2B5EF4-FFF2-40B4-BE49-F238E27FC236}">
                <a16:creationId xmlns:a16="http://schemas.microsoft.com/office/drawing/2014/main" id="{50E27A3B-AC42-4E63-9040-2EE9EA4AD7BD}"/>
              </a:ext>
            </a:extLst>
          </p:cNvPr>
          <p:cNvSpPr/>
          <p:nvPr/>
        </p:nvSpPr>
        <p:spPr>
          <a:xfrm>
            <a:off x="2302511" y="492076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673C0E57-542A-43E0-833A-BD6897220904}"/>
              </a:ext>
            </a:extLst>
          </p:cNvPr>
          <p:cNvSpPr txBox="1"/>
          <p:nvPr/>
        </p:nvSpPr>
        <p:spPr>
          <a:xfrm>
            <a:off x="2290797" y="476413"/>
            <a:ext cx="1493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10.8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389539D9-E302-4BEE-83E9-02B5FF4A9FE1}"/>
              </a:ext>
            </a:extLst>
          </p:cNvPr>
          <p:cNvSpPr txBox="1"/>
          <p:nvPr/>
        </p:nvSpPr>
        <p:spPr>
          <a:xfrm>
            <a:off x="1341244" y="1780379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2.7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514BE4AB-C27D-4A89-8BAD-EC87E0C64483}"/>
              </a:ext>
            </a:extLst>
          </p:cNvPr>
          <p:cNvSpPr txBox="1"/>
          <p:nvPr/>
        </p:nvSpPr>
        <p:spPr>
          <a:xfrm>
            <a:off x="907378" y="2200007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652CA67D-953E-4371-94B4-F7F4C0D55415}"/>
              </a:ext>
            </a:extLst>
          </p:cNvPr>
          <p:cNvSpPr txBox="1"/>
          <p:nvPr/>
        </p:nvSpPr>
        <p:spPr>
          <a:xfrm>
            <a:off x="1795293" y="2197061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3CADA42E-ADFB-4D2B-85A6-813476D1F816}"/>
              </a:ext>
            </a:extLst>
          </p:cNvPr>
          <p:cNvCxnSpPr>
            <a:cxnSpLocks/>
          </p:cNvCxnSpPr>
          <p:nvPr/>
        </p:nvCxnSpPr>
        <p:spPr>
          <a:xfrm>
            <a:off x="923658" y="2736763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9CDAB41E-E8E5-4108-89C8-890DD06B04E9}"/>
              </a:ext>
            </a:extLst>
          </p:cNvPr>
          <p:cNvCxnSpPr>
            <a:cxnSpLocks/>
          </p:cNvCxnSpPr>
          <p:nvPr/>
        </p:nvCxnSpPr>
        <p:spPr>
          <a:xfrm>
            <a:off x="923658" y="3179218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42F628E0-7D84-4D61-9F70-41B1954B1019}"/>
              </a:ext>
            </a:extLst>
          </p:cNvPr>
          <p:cNvSpPr txBox="1"/>
          <p:nvPr/>
        </p:nvSpPr>
        <p:spPr>
          <a:xfrm>
            <a:off x="1636021" y="2654473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B3E4AECE-BD5A-4231-8B75-A7F57677DC2D}"/>
              </a:ext>
            </a:extLst>
          </p:cNvPr>
          <p:cNvSpPr txBox="1"/>
          <p:nvPr/>
        </p:nvSpPr>
        <p:spPr>
          <a:xfrm>
            <a:off x="1798200" y="2654473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1D39DB50-F8ED-4004-86D1-4B5671397ADF}"/>
              </a:ext>
            </a:extLst>
          </p:cNvPr>
          <p:cNvSpPr txBox="1"/>
          <p:nvPr/>
        </p:nvSpPr>
        <p:spPr>
          <a:xfrm>
            <a:off x="883090" y="2654473"/>
            <a:ext cx="976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1 0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4EB0FBF2-9A38-462D-8195-55B79728A565}"/>
              </a:ext>
            </a:extLst>
          </p:cNvPr>
          <p:cNvSpPr txBox="1"/>
          <p:nvPr/>
        </p:nvSpPr>
        <p:spPr>
          <a:xfrm>
            <a:off x="1389224" y="1509970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8B9D73A9-BC5E-4835-8096-F80B6608CD5B}"/>
              </a:ext>
            </a:extLst>
          </p:cNvPr>
          <p:cNvGrpSpPr/>
          <p:nvPr/>
        </p:nvGrpSpPr>
        <p:grpSpPr>
          <a:xfrm rot="5400000">
            <a:off x="2166336" y="2394543"/>
            <a:ext cx="2160002" cy="378302"/>
            <a:chOff x="654442" y="3402198"/>
            <a:chExt cx="2160002" cy="378302"/>
          </a:xfrm>
        </p:grpSpPr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4D964B8B-60ED-4103-93FB-EFD687388E3C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674256DE-CCE0-411E-A7E1-F0A78240683D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C3CA2181-7144-4851-92E5-63653909623D}"/>
              </a:ext>
            </a:extLst>
          </p:cNvPr>
          <p:cNvGrpSpPr/>
          <p:nvPr/>
        </p:nvGrpSpPr>
        <p:grpSpPr>
          <a:xfrm rot="5400000">
            <a:off x="2679195" y="2394820"/>
            <a:ext cx="2160002" cy="378302"/>
            <a:chOff x="654442" y="3402198"/>
            <a:chExt cx="2160002" cy="378302"/>
          </a:xfrm>
        </p:grpSpPr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7CF61130-4FDD-44E0-9117-73B1222DEEBC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6A453B5C-CA2C-49AA-BB6D-FAC1B7172448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118" name="Rectangle 117">
            <a:extLst>
              <a:ext uri="{FF2B5EF4-FFF2-40B4-BE49-F238E27FC236}">
                <a16:creationId xmlns:a16="http://schemas.microsoft.com/office/drawing/2014/main" id="{E4EE20FA-8D08-43EA-99FB-730D0F112DDD}"/>
              </a:ext>
            </a:extLst>
          </p:cNvPr>
          <p:cNvSpPr/>
          <p:nvPr/>
        </p:nvSpPr>
        <p:spPr>
          <a:xfrm>
            <a:off x="3320210" y="3847531"/>
            <a:ext cx="378302" cy="8670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236BD3CA-1711-4DD6-8AF9-56A7611C6E78}"/>
              </a:ext>
            </a:extLst>
          </p:cNvPr>
          <p:cNvGrpSpPr/>
          <p:nvPr/>
        </p:nvGrpSpPr>
        <p:grpSpPr>
          <a:xfrm>
            <a:off x="3315537" y="3854931"/>
            <a:ext cx="360000" cy="2159457"/>
            <a:chOff x="6653408" y="3429000"/>
            <a:chExt cx="360000" cy="2159457"/>
          </a:xfrm>
        </p:grpSpPr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5DE043BD-D5F8-4608-827D-6076AA858B66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2E730F36-67A4-488B-B26E-E1AF732E4ECC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22A2A105-BC47-4F28-A6E4-BEF370ABE34D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A9874CDD-2060-4C2D-B0E7-C44747FD413D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629BFBA7-9CC2-49EC-AF4D-C3408CA6CAF5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77E5DF4C-A62A-4CED-AD6E-37CC75DD9578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35836AEC-88A0-4E1E-976A-64400540C0C3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172BBE0A-6EF1-44F8-8284-5E6ED56D2461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C93E6768-075A-4C1F-9644-033CCBFE3806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197E31DC-4384-4978-8784-FF013566AD3B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121" name="Rectangle 120">
            <a:extLst>
              <a:ext uri="{FF2B5EF4-FFF2-40B4-BE49-F238E27FC236}">
                <a16:creationId xmlns:a16="http://schemas.microsoft.com/office/drawing/2014/main" id="{BA30F36B-15DD-4ABE-91E5-25EF17AE2876}"/>
              </a:ext>
            </a:extLst>
          </p:cNvPr>
          <p:cNvSpPr/>
          <p:nvPr/>
        </p:nvSpPr>
        <p:spPr>
          <a:xfrm>
            <a:off x="3320211" y="3849850"/>
            <a:ext cx="360000" cy="2160000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03918171-9750-43B8-8287-6F847724D5A5}"/>
              </a:ext>
            </a:extLst>
          </p:cNvPr>
          <p:cNvGrpSpPr/>
          <p:nvPr/>
        </p:nvGrpSpPr>
        <p:grpSpPr>
          <a:xfrm rot="5400000">
            <a:off x="3525287" y="2401121"/>
            <a:ext cx="2160002" cy="378302"/>
            <a:chOff x="654442" y="3402198"/>
            <a:chExt cx="2160002" cy="378302"/>
          </a:xfrm>
        </p:grpSpPr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1B5F20DA-E492-4117-9B92-856BF8D5A804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59846ECE-4D2A-4D6E-A5E3-90FA48164D16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8E3379B4-6A41-437F-95BD-0C73D020281B}"/>
              </a:ext>
            </a:extLst>
          </p:cNvPr>
          <p:cNvGrpSpPr/>
          <p:nvPr/>
        </p:nvGrpSpPr>
        <p:grpSpPr>
          <a:xfrm rot="5400000">
            <a:off x="4038146" y="2401398"/>
            <a:ext cx="2160002" cy="378302"/>
            <a:chOff x="654442" y="3402198"/>
            <a:chExt cx="2160002" cy="378302"/>
          </a:xfrm>
        </p:grpSpPr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39AB02E1-C8B7-41D6-9CEC-91E7450F45DE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68FC1325-8DAE-411B-AF07-B27982F72DD2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62D45874-F3C5-4721-B0B1-8670ABCB9E37}"/>
              </a:ext>
            </a:extLst>
          </p:cNvPr>
          <p:cNvGrpSpPr/>
          <p:nvPr/>
        </p:nvGrpSpPr>
        <p:grpSpPr>
          <a:xfrm>
            <a:off x="4674488" y="3861509"/>
            <a:ext cx="360000" cy="2159457"/>
            <a:chOff x="6653408" y="3429000"/>
            <a:chExt cx="360000" cy="2159457"/>
          </a:xfrm>
        </p:grpSpPr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49A01895-EB7D-4318-B133-17E2E64CDD91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584B3C26-C097-493A-990A-3F4F097570E3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35BF3F9D-D8F2-44F6-9492-5C977998C6DB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03FBF06F-EC66-4D5B-B1A6-4E4696420180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78E2730B-86D3-4907-B445-772BE43B60E2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1CD53A90-81AD-4064-A196-B46503580138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E0DF90C7-E58E-498F-AA67-45CBEA2FF8C7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0780C92A-22BC-4BA5-8DDC-4FC1CF7A52AA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86115591-3B91-49B1-8149-3F6CFDF29254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B3ACC9A9-1C1D-4D04-9F6F-DEF338D98DD3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157" name="Rectangle 156">
            <a:extLst>
              <a:ext uri="{FF2B5EF4-FFF2-40B4-BE49-F238E27FC236}">
                <a16:creationId xmlns:a16="http://schemas.microsoft.com/office/drawing/2014/main" id="{D24EEED2-B03D-496C-B84A-D2EEE26F3708}"/>
              </a:ext>
            </a:extLst>
          </p:cNvPr>
          <p:cNvSpPr/>
          <p:nvPr/>
        </p:nvSpPr>
        <p:spPr>
          <a:xfrm>
            <a:off x="4679162" y="3856428"/>
            <a:ext cx="360000" cy="2160000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201CE86D-73E6-42CE-8A44-199D8FAA7317}"/>
              </a:ext>
            </a:extLst>
          </p:cNvPr>
          <p:cNvGrpSpPr/>
          <p:nvPr/>
        </p:nvGrpSpPr>
        <p:grpSpPr>
          <a:xfrm rot="5400000">
            <a:off x="4896574" y="2393023"/>
            <a:ext cx="2160002" cy="378302"/>
            <a:chOff x="654442" y="3402198"/>
            <a:chExt cx="2160002" cy="378302"/>
          </a:xfrm>
        </p:grpSpPr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3C7DAFB4-B84F-48CF-8418-FFB608C9DCDE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CB54EB1F-ECB2-4EC4-8931-CBD1931B4055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1FDA3A0A-0591-48F5-A4FB-6691DB6051D3}"/>
              </a:ext>
            </a:extLst>
          </p:cNvPr>
          <p:cNvGrpSpPr/>
          <p:nvPr/>
        </p:nvGrpSpPr>
        <p:grpSpPr>
          <a:xfrm rot="5400000">
            <a:off x="5409433" y="2393300"/>
            <a:ext cx="2160002" cy="378302"/>
            <a:chOff x="654442" y="3402198"/>
            <a:chExt cx="2160002" cy="378302"/>
          </a:xfrm>
        </p:grpSpPr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631AF034-89D0-445D-B186-89600008291A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2BAEC337-059B-47EB-B4AC-D2AF41251209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BCCAEB14-43A7-4D02-AD41-977C9CA3DB08}"/>
              </a:ext>
            </a:extLst>
          </p:cNvPr>
          <p:cNvGrpSpPr/>
          <p:nvPr/>
        </p:nvGrpSpPr>
        <p:grpSpPr>
          <a:xfrm>
            <a:off x="6045775" y="3853411"/>
            <a:ext cx="360000" cy="2159457"/>
            <a:chOff x="6653408" y="3429000"/>
            <a:chExt cx="360000" cy="2159457"/>
          </a:xfrm>
        </p:grpSpPr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A4FE26C8-4DC9-4220-8685-E887A545803D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AA01E8F9-8DE7-4E72-A954-705CA27F4485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4367129B-50E9-4C98-91CF-68334B6DC405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169EE0F3-8634-4C20-88C2-0BB16E0094FF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C7EE1696-48CA-426D-BC2A-29B6413C7AE7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66B038E2-915C-464D-8693-68F5CB7A8B26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2F1CBED5-F6BD-442F-9E8A-685A4D42FB7F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08DFACDE-FBDB-4D00-B751-9A03678E2BE5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340DFC08-4FB7-4DD6-A9A6-4B1AF23272D2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5C8007E3-C174-4839-9359-DD51E77CF8E4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177" name="Rectangle 176">
            <a:extLst>
              <a:ext uri="{FF2B5EF4-FFF2-40B4-BE49-F238E27FC236}">
                <a16:creationId xmlns:a16="http://schemas.microsoft.com/office/drawing/2014/main" id="{623030E9-EA0D-43AD-BD42-87FB811A826A}"/>
              </a:ext>
            </a:extLst>
          </p:cNvPr>
          <p:cNvSpPr/>
          <p:nvPr/>
        </p:nvSpPr>
        <p:spPr>
          <a:xfrm>
            <a:off x="6050449" y="3848330"/>
            <a:ext cx="360000" cy="2160000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38DCFB5A-6E68-4529-B495-756D9A52A180}"/>
              </a:ext>
            </a:extLst>
          </p:cNvPr>
          <p:cNvGrpSpPr/>
          <p:nvPr/>
        </p:nvGrpSpPr>
        <p:grpSpPr>
          <a:xfrm rot="5400000">
            <a:off x="6255525" y="2399601"/>
            <a:ext cx="2160002" cy="378302"/>
            <a:chOff x="654442" y="3402198"/>
            <a:chExt cx="2160002" cy="378302"/>
          </a:xfrm>
        </p:grpSpPr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5BFC43F2-8244-426D-9746-5C59012C616E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E6503E7A-65AF-4047-B066-645593F8D996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8495CBE9-967C-4DA7-92FC-0F48061B118A}"/>
              </a:ext>
            </a:extLst>
          </p:cNvPr>
          <p:cNvGrpSpPr/>
          <p:nvPr/>
        </p:nvGrpSpPr>
        <p:grpSpPr>
          <a:xfrm rot="5400000">
            <a:off x="6768384" y="2399878"/>
            <a:ext cx="2160002" cy="378302"/>
            <a:chOff x="654442" y="3402198"/>
            <a:chExt cx="2160002" cy="378302"/>
          </a:xfrm>
        </p:grpSpPr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BAA91E5F-E9C0-4AB5-9820-1DDF5DC2D9F0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85" name="Rectangle 184">
              <a:extLst>
                <a:ext uri="{FF2B5EF4-FFF2-40B4-BE49-F238E27FC236}">
                  <a16:creationId xmlns:a16="http://schemas.microsoft.com/office/drawing/2014/main" id="{AE4308B9-7C04-4623-8D04-CE45670D3F27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06687F4E-43ED-4390-9604-6890F10AE838}"/>
              </a:ext>
            </a:extLst>
          </p:cNvPr>
          <p:cNvGrpSpPr/>
          <p:nvPr/>
        </p:nvGrpSpPr>
        <p:grpSpPr>
          <a:xfrm>
            <a:off x="7404726" y="3859989"/>
            <a:ext cx="360000" cy="2159457"/>
            <a:chOff x="6653408" y="3429000"/>
            <a:chExt cx="360000" cy="2159457"/>
          </a:xfrm>
        </p:grpSpPr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FB6BF029-87F7-4DA4-A5CF-97D82F17EB97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79A1C37A-FB97-44B1-B624-E3E91CE98DDB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C4156C01-8305-4A75-925F-FFCA6AA546CF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91" name="Rectangle 190">
              <a:extLst>
                <a:ext uri="{FF2B5EF4-FFF2-40B4-BE49-F238E27FC236}">
                  <a16:creationId xmlns:a16="http://schemas.microsoft.com/office/drawing/2014/main" id="{59A264BB-E9D5-44CD-AA49-8FC2FE31B2D1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082418B5-A47D-43A6-A878-0EC403087320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AF3B01BF-7F48-4D52-9E8B-BCA4E908D457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EDFA0CBA-8060-4D21-82D3-31F10B0BE027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75BD1959-C5EC-4709-9BEB-F507B042174E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BC685193-186A-4268-BBAC-4DA51005B899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1EA23037-6D44-453B-9B2E-24CC2CB5B1AE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198" name="Rectangle 197">
            <a:extLst>
              <a:ext uri="{FF2B5EF4-FFF2-40B4-BE49-F238E27FC236}">
                <a16:creationId xmlns:a16="http://schemas.microsoft.com/office/drawing/2014/main" id="{9DE7583B-A6BD-42FB-A15B-A04AC0DC609C}"/>
              </a:ext>
            </a:extLst>
          </p:cNvPr>
          <p:cNvSpPr/>
          <p:nvPr/>
        </p:nvSpPr>
        <p:spPr>
          <a:xfrm>
            <a:off x="7409400" y="3854908"/>
            <a:ext cx="360000" cy="2160000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</p:spTree>
    <p:extLst>
      <p:ext uri="{BB962C8B-B14F-4D97-AF65-F5344CB8AC3E}">
        <p14:creationId xmlns:p14="http://schemas.microsoft.com/office/powerpoint/2010/main" val="607873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1.11111E-6 L -0.11146 0.09514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73" y="4745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3.7037E-6 L -0.1125 0.00116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73" y="23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3.7037E-7 L -0.22383 0.09514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98" y="4745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1.11022E-16 L -0.1125 0.12569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25" y="6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 animBg="1"/>
      <p:bldP spid="133" grpId="1" animBg="1"/>
      <p:bldP spid="140" grpId="0" animBg="1"/>
      <p:bldP spid="158" grpId="0" animBg="1"/>
      <p:bldP spid="158" grpId="1" animBg="1"/>
      <p:bldP spid="165" grpId="0" animBg="1"/>
      <p:bldP spid="179" grpId="0" animBg="1"/>
      <p:bldP spid="179" grpId="1" animBg="1"/>
      <p:bldP spid="186" grpId="0" animBg="1"/>
      <p:bldP spid="186" grpId="1" animBg="1"/>
      <p:bldP spid="132" grpId="0" animBg="1"/>
      <p:bldP spid="118" grpId="0" animBg="1"/>
      <p:bldP spid="121" grpId="0" animBg="1"/>
      <p:bldP spid="157" grpId="0" animBg="1"/>
      <p:bldP spid="177" grpId="0" animBg="1"/>
      <p:bldP spid="198" grpId="0" animBg="1"/>
      <p:bldP spid="198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DA8B275B-13F8-4157-81B6-50095E14B8CE}"/>
              </a:ext>
            </a:extLst>
          </p:cNvPr>
          <p:cNvGrpSpPr/>
          <p:nvPr/>
        </p:nvGrpSpPr>
        <p:grpSpPr>
          <a:xfrm>
            <a:off x="468733" y="561566"/>
            <a:ext cx="3258772" cy="817087"/>
            <a:chOff x="255525" y="372323"/>
            <a:chExt cx="2499427" cy="1134018"/>
          </a:xfrm>
        </p:grpSpPr>
        <p:sp>
          <p:nvSpPr>
            <p:cNvPr id="142" name="Rectangle: Rounded Corners 141">
              <a:extLst>
                <a:ext uri="{FF2B5EF4-FFF2-40B4-BE49-F238E27FC236}">
                  <a16:creationId xmlns:a16="http://schemas.microsoft.com/office/drawing/2014/main" id="{5526EDE4-B08A-4F2C-AE09-5E7E95F8AFE5}"/>
                </a:ext>
              </a:extLst>
            </p:cNvPr>
            <p:cNvSpPr/>
            <p:nvPr/>
          </p:nvSpPr>
          <p:spPr>
            <a:xfrm>
              <a:off x="255525" y="372323"/>
              <a:ext cx="249942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C3F98926-3D08-4150-8443-01DB13619B6A}"/>
                </a:ext>
              </a:extLst>
            </p:cNvPr>
            <p:cNvSpPr txBox="1"/>
            <p:nvPr/>
          </p:nvSpPr>
          <p:spPr>
            <a:xfrm>
              <a:off x="308455" y="485388"/>
              <a:ext cx="141906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0.3 x 3 = </a:t>
              </a:r>
            </a:p>
          </p:txBody>
        </p:sp>
      </p:grpSp>
      <p:sp>
        <p:nvSpPr>
          <p:cNvPr id="144" name="Rectangle 143">
            <a:extLst>
              <a:ext uri="{FF2B5EF4-FFF2-40B4-BE49-F238E27FC236}">
                <a16:creationId xmlns:a16="http://schemas.microsoft.com/office/drawing/2014/main" id="{DA39207C-584A-47F4-BA58-4B085C297367}"/>
              </a:ext>
            </a:extLst>
          </p:cNvPr>
          <p:cNvSpPr/>
          <p:nvPr/>
        </p:nvSpPr>
        <p:spPr>
          <a:xfrm>
            <a:off x="2313955" y="684580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593345A1-BE49-440C-878F-B400635AAEBD}"/>
              </a:ext>
            </a:extLst>
          </p:cNvPr>
          <p:cNvSpPr txBox="1"/>
          <p:nvPr/>
        </p:nvSpPr>
        <p:spPr>
          <a:xfrm>
            <a:off x="2483216" y="668917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0.9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FCBBB768-0D40-455C-B571-178642364B9D}"/>
              </a:ext>
            </a:extLst>
          </p:cNvPr>
          <p:cNvGrpSpPr/>
          <p:nvPr/>
        </p:nvGrpSpPr>
        <p:grpSpPr>
          <a:xfrm>
            <a:off x="4236985" y="561566"/>
            <a:ext cx="3262812" cy="817087"/>
            <a:chOff x="255526" y="372323"/>
            <a:chExt cx="2502526" cy="1134018"/>
          </a:xfrm>
        </p:grpSpPr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EF3FCB77-49B7-417B-8A8B-17AE4E33C640}"/>
                </a:ext>
              </a:extLst>
            </p:cNvPr>
            <p:cNvSpPr/>
            <p:nvPr/>
          </p:nvSpPr>
          <p:spPr>
            <a:xfrm>
              <a:off x="255526" y="372323"/>
              <a:ext cx="250252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372C020-C0C0-401D-AA00-797959EA668E}"/>
                </a:ext>
              </a:extLst>
            </p:cNvPr>
            <p:cNvSpPr txBox="1"/>
            <p:nvPr/>
          </p:nvSpPr>
          <p:spPr>
            <a:xfrm>
              <a:off x="308455" y="485388"/>
              <a:ext cx="141906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0.5 x 4 = </a:t>
              </a:r>
            </a:p>
          </p:txBody>
        </p:sp>
      </p:grpSp>
      <p:sp>
        <p:nvSpPr>
          <p:cNvPr id="95" name="Rectangle 94">
            <a:extLst>
              <a:ext uri="{FF2B5EF4-FFF2-40B4-BE49-F238E27FC236}">
                <a16:creationId xmlns:a16="http://schemas.microsoft.com/office/drawing/2014/main" id="{AFDC0F0A-54CA-4E2F-B186-DABBA6034E55}"/>
              </a:ext>
            </a:extLst>
          </p:cNvPr>
          <p:cNvSpPr/>
          <p:nvPr/>
        </p:nvSpPr>
        <p:spPr>
          <a:xfrm>
            <a:off x="6082206" y="684580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CBDFE0A-EC5C-4674-B8AE-C25987724040}"/>
              </a:ext>
            </a:extLst>
          </p:cNvPr>
          <p:cNvSpPr txBox="1"/>
          <p:nvPr/>
        </p:nvSpPr>
        <p:spPr>
          <a:xfrm>
            <a:off x="6437734" y="668917"/>
            <a:ext cx="562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07814E11-5DFA-4B07-8754-A2C3C8E346BE}"/>
              </a:ext>
            </a:extLst>
          </p:cNvPr>
          <p:cNvGrpSpPr/>
          <p:nvPr/>
        </p:nvGrpSpPr>
        <p:grpSpPr>
          <a:xfrm>
            <a:off x="8044347" y="561566"/>
            <a:ext cx="3262812" cy="817087"/>
            <a:chOff x="255526" y="372323"/>
            <a:chExt cx="2502526" cy="1134018"/>
          </a:xfrm>
        </p:grpSpPr>
        <p:sp>
          <p:nvSpPr>
            <p:cNvPr id="203" name="Rectangle: Rounded Corners 202">
              <a:extLst>
                <a:ext uri="{FF2B5EF4-FFF2-40B4-BE49-F238E27FC236}">
                  <a16:creationId xmlns:a16="http://schemas.microsoft.com/office/drawing/2014/main" id="{D8ECA761-CD10-4442-B6FB-21F921FB62DD}"/>
                </a:ext>
              </a:extLst>
            </p:cNvPr>
            <p:cNvSpPr/>
            <p:nvPr/>
          </p:nvSpPr>
          <p:spPr>
            <a:xfrm>
              <a:off x="255526" y="372323"/>
              <a:ext cx="250252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C0002C19-5E39-4BF8-AD2E-8C662A4E14B9}"/>
                </a:ext>
              </a:extLst>
            </p:cNvPr>
            <p:cNvSpPr txBox="1"/>
            <p:nvPr/>
          </p:nvSpPr>
          <p:spPr>
            <a:xfrm>
              <a:off x="308455" y="485388"/>
              <a:ext cx="141906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0.6 x 6 = </a:t>
              </a:r>
            </a:p>
          </p:txBody>
        </p:sp>
      </p:grpSp>
      <p:sp>
        <p:nvSpPr>
          <p:cNvPr id="242" name="Rectangle 241">
            <a:extLst>
              <a:ext uri="{FF2B5EF4-FFF2-40B4-BE49-F238E27FC236}">
                <a16:creationId xmlns:a16="http://schemas.microsoft.com/office/drawing/2014/main" id="{50E27A3B-AC42-4E63-9040-2EE9EA4AD7BD}"/>
              </a:ext>
            </a:extLst>
          </p:cNvPr>
          <p:cNvSpPr/>
          <p:nvPr/>
        </p:nvSpPr>
        <p:spPr>
          <a:xfrm>
            <a:off x="9889568" y="684580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673C0E57-542A-43E0-833A-BD6897220904}"/>
              </a:ext>
            </a:extLst>
          </p:cNvPr>
          <p:cNvSpPr txBox="1"/>
          <p:nvPr/>
        </p:nvSpPr>
        <p:spPr>
          <a:xfrm>
            <a:off x="10058829" y="668917"/>
            <a:ext cx="1493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3.6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F1FAE13-542E-42FB-B917-C5D6B9C0067C}"/>
              </a:ext>
            </a:extLst>
          </p:cNvPr>
          <p:cNvSpPr txBox="1"/>
          <p:nvPr/>
        </p:nvSpPr>
        <p:spPr>
          <a:xfrm>
            <a:off x="1328339" y="1767820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0.3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5516EB5-5835-4087-B1E4-C6288FEB538E}"/>
              </a:ext>
            </a:extLst>
          </p:cNvPr>
          <p:cNvSpPr txBox="1"/>
          <p:nvPr/>
        </p:nvSpPr>
        <p:spPr>
          <a:xfrm>
            <a:off x="894473" y="2187448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A9E243E0-8A50-47E6-A363-C43A979DC20B}"/>
              </a:ext>
            </a:extLst>
          </p:cNvPr>
          <p:cNvSpPr txBox="1"/>
          <p:nvPr/>
        </p:nvSpPr>
        <p:spPr>
          <a:xfrm>
            <a:off x="1782388" y="2184502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DB08524C-8520-4136-9AC2-E52E7C65C8EB}"/>
              </a:ext>
            </a:extLst>
          </p:cNvPr>
          <p:cNvCxnSpPr>
            <a:cxnSpLocks/>
          </p:cNvCxnSpPr>
          <p:nvPr/>
        </p:nvCxnSpPr>
        <p:spPr>
          <a:xfrm>
            <a:off x="910753" y="2724204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C0EFBD46-0C59-468E-AAD0-F25A4B580067}"/>
              </a:ext>
            </a:extLst>
          </p:cNvPr>
          <p:cNvCxnSpPr>
            <a:cxnSpLocks/>
          </p:cNvCxnSpPr>
          <p:nvPr/>
        </p:nvCxnSpPr>
        <p:spPr>
          <a:xfrm>
            <a:off x="910753" y="3166659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E5DA17A7-92AB-4F83-906C-21954F36C697}"/>
              </a:ext>
            </a:extLst>
          </p:cNvPr>
          <p:cNvSpPr txBox="1"/>
          <p:nvPr/>
        </p:nvSpPr>
        <p:spPr>
          <a:xfrm>
            <a:off x="1623116" y="2641914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AA1DB4FB-A640-4DB1-8842-6539B1250A8E}"/>
              </a:ext>
            </a:extLst>
          </p:cNvPr>
          <p:cNvSpPr txBox="1"/>
          <p:nvPr/>
        </p:nvSpPr>
        <p:spPr>
          <a:xfrm>
            <a:off x="1775770" y="2641914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190AB85-6802-47DE-86C3-2EBDA733A3DB}"/>
              </a:ext>
            </a:extLst>
          </p:cNvPr>
          <p:cNvSpPr txBox="1"/>
          <p:nvPr/>
        </p:nvSpPr>
        <p:spPr>
          <a:xfrm>
            <a:off x="1303604" y="2641914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C9CCEB43-1020-4432-9B7B-C7FA07F86AF0}"/>
              </a:ext>
            </a:extLst>
          </p:cNvPr>
          <p:cNvSpPr txBox="1"/>
          <p:nvPr/>
        </p:nvSpPr>
        <p:spPr>
          <a:xfrm>
            <a:off x="4902423" y="1767740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0.5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4235BEF5-ED51-4AE0-85FC-2C6392DA1CAF}"/>
              </a:ext>
            </a:extLst>
          </p:cNvPr>
          <p:cNvSpPr txBox="1"/>
          <p:nvPr/>
        </p:nvSpPr>
        <p:spPr>
          <a:xfrm>
            <a:off x="4468557" y="2187368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1131734-A721-45A6-9188-FCEDF8AB8D71}"/>
              </a:ext>
            </a:extLst>
          </p:cNvPr>
          <p:cNvSpPr txBox="1"/>
          <p:nvPr/>
        </p:nvSpPr>
        <p:spPr>
          <a:xfrm>
            <a:off x="5356472" y="2184422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7198B1DA-6E21-408E-91B5-1595E2111E98}"/>
              </a:ext>
            </a:extLst>
          </p:cNvPr>
          <p:cNvCxnSpPr>
            <a:cxnSpLocks/>
          </p:cNvCxnSpPr>
          <p:nvPr/>
        </p:nvCxnSpPr>
        <p:spPr>
          <a:xfrm>
            <a:off x="4484837" y="2724124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A8230281-40C7-4952-B11F-75EC15F638CF}"/>
              </a:ext>
            </a:extLst>
          </p:cNvPr>
          <p:cNvCxnSpPr>
            <a:cxnSpLocks/>
          </p:cNvCxnSpPr>
          <p:nvPr/>
        </p:nvCxnSpPr>
        <p:spPr>
          <a:xfrm>
            <a:off x="4484837" y="3166579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38024A61-7208-4C5D-A2E3-A4E58E54563F}"/>
              </a:ext>
            </a:extLst>
          </p:cNvPr>
          <p:cNvSpPr txBox="1"/>
          <p:nvPr/>
        </p:nvSpPr>
        <p:spPr>
          <a:xfrm>
            <a:off x="5197200" y="2641834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2B8D0DD6-35BC-46B8-8D9B-1F9F8441E862}"/>
              </a:ext>
            </a:extLst>
          </p:cNvPr>
          <p:cNvSpPr txBox="1"/>
          <p:nvPr/>
        </p:nvSpPr>
        <p:spPr>
          <a:xfrm>
            <a:off x="5349854" y="2641834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681EF71F-5BA2-498E-A896-2EB2E72CDA20}"/>
              </a:ext>
            </a:extLst>
          </p:cNvPr>
          <p:cNvSpPr txBox="1"/>
          <p:nvPr/>
        </p:nvSpPr>
        <p:spPr>
          <a:xfrm>
            <a:off x="4877688" y="2641834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F246D750-7D29-470E-9519-848E149668DD}"/>
              </a:ext>
            </a:extLst>
          </p:cNvPr>
          <p:cNvSpPr txBox="1"/>
          <p:nvPr/>
        </p:nvSpPr>
        <p:spPr>
          <a:xfrm>
            <a:off x="4950403" y="1497331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389539D9-E302-4BEE-83E9-02B5FF4A9FE1}"/>
              </a:ext>
            </a:extLst>
          </p:cNvPr>
          <p:cNvSpPr txBox="1"/>
          <p:nvPr/>
        </p:nvSpPr>
        <p:spPr>
          <a:xfrm>
            <a:off x="8928301" y="1780379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0.6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514BE4AB-C27D-4A89-8BAD-EC87E0C64483}"/>
              </a:ext>
            </a:extLst>
          </p:cNvPr>
          <p:cNvSpPr txBox="1"/>
          <p:nvPr/>
        </p:nvSpPr>
        <p:spPr>
          <a:xfrm>
            <a:off x="8494435" y="2200007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652CA67D-953E-4371-94B4-F7F4C0D55415}"/>
              </a:ext>
            </a:extLst>
          </p:cNvPr>
          <p:cNvSpPr txBox="1"/>
          <p:nvPr/>
        </p:nvSpPr>
        <p:spPr>
          <a:xfrm>
            <a:off x="9382350" y="2197061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3CADA42E-ADFB-4D2B-85A6-813476D1F816}"/>
              </a:ext>
            </a:extLst>
          </p:cNvPr>
          <p:cNvCxnSpPr>
            <a:cxnSpLocks/>
          </p:cNvCxnSpPr>
          <p:nvPr/>
        </p:nvCxnSpPr>
        <p:spPr>
          <a:xfrm>
            <a:off x="8510715" y="2736763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9CDAB41E-E8E5-4108-89C8-890DD06B04E9}"/>
              </a:ext>
            </a:extLst>
          </p:cNvPr>
          <p:cNvCxnSpPr>
            <a:cxnSpLocks/>
          </p:cNvCxnSpPr>
          <p:nvPr/>
        </p:nvCxnSpPr>
        <p:spPr>
          <a:xfrm>
            <a:off x="8510715" y="3179218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42F628E0-7D84-4D61-9F70-41B1954B1019}"/>
              </a:ext>
            </a:extLst>
          </p:cNvPr>
          <p:cNvSpPr txBox="1"/>
          <p:nvPr/>
        </p:nvSpPr>
        <p:spPr>
          <a:xfrm>
            <a:off x="9223078" y="2654473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B3E4AECE-BD5A-4231-8B75-A7F57677DC2D}"/>
              </a:ext>
            </a:extLst>
          </p:cNvPr>
          <p:cNvSpPr txBox="1"/>
          <p:nvPr/>
        </p:nvSpPr>
        <p:spPr>
          <a:xfrm>
            <a:off x="9375732" y="2654473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1D39DB50-F8ED-4004-86D1-4B5671397ADF}"/>
              </a:ext>
            </a:extLst>
          </p:cNvPr>
          <p:cNvSpPr txBox="1"/>
          <p:nvPr/>
        </p:nvSpPr>
        <p:spPr>
          <a:xfrm>
            <a:off x="8903566" y="2654473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4EB0FBF2-9A38-462D-8195-55B79728A565}"/>
              </a:ext>
            </a:extLst>
          </p:cNvPr>
          <p:cNvSpPr txBox="1"/>
          <p:nvPr/>
        </p:nvSpPr>
        <p:spPr>
          <a:xfrm>
            <a:off x="8976281" y="1509970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93A246CF-7E0D-438E-A460-F2A3629C51C4}"/>
              </a:ext>
            </a:extLst>
          </p:cNvPr>
          <p:cNvGrpSpPr/>
          <p:nvPr/>
        </p:nvGrpSpPr>
        <p:grpSpPr>
          <a:xfrm>
            <a:off x="468733" y="3689871"/>
            <a:ext cx="3258772" cy="817087"/>
            <a:chOff x="255525" y="372323"/>
            <a:chExt cx="2499427" cy="1134018"/>
          </a:xfrm>
        </p:grpSpPr>
        <p:sp>
          <p:nvSpPr>
            <p:cNvPr id="200" name="Rectangle: Rounded Corners 199">
              <a:extLst>
                <a:ext uri="{FF2B5EF4-FFF2-40B4-BE49-F238E27FC236}">
                  <a16:creationId xmlns:a16="http://schemas.microsoft.com/office/drawing/2014/main" id="{EF11726B-4FC8-4D56-8E6D-0E03B8E2CC7D}"/>
                </a:ext>
              </a:extLst>
            </p:cNvPr>
            <p:cNvSpPr/>
            <p:nvPr/>
          </p:nvSpPr>
          <p:spPr>
            <a:xfrm>
              <a:off x="255525" y="372323"/>
              <a:ext cx="249942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806935F0-CB41-450D-978E-9F45200C6F90}"/>
                </a:ext>
              </a:extLst>
            </p:cNvPr>
            <p:cNvSpPr txBox="1"/>
            <p:nvPr/>
          </p:nvSpPr>
          <p:spPr>
            <a:xfrm>
              <a:off x="308455" y="485388"/>
              <a:ext cx="141906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3.1 x 5 = </a:t>
              </a:r>
            </a:p>
          </p:txBody>
        </p:sp>
      </p:grpSp>
      <p:sp>
        <p:nvSpPr>
          <p:cNvPr id="202" name="Rectangle 201">
            <a:extLst>
              <a:ext uri="{FF2B5EF4-FFF2-40B4-BE49-F238E27FC236}">
                <a16:creationId xmlns:a16="http://schemas.microsoft.com/office/drawing/2014/main" id="{D2FA2B4E-8817-4411-919E-B326BA7C6658}"/>
              </a:ext>
            </a:extLst>
          </p:cNvPr>
          <p:cNvSpPr/>
          <p:nvPr/>
        </p:nvSpPr>
        <p:spPr>
          <a:xfrm>
            <a:off x="2313955" y="3812885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3C334EBD-040B-4AA3-82C8-874C6542A7D3}"/>
              </a:ext>
            </a:extLst>
          </p:cNvPr>
          <p:cNvSpPr txBox="1"/>
          <p:nvPr/>
        </p:nvSpPr>
        <p:spPr>
          <a:xfrm>
            <a:off x="2292716" y="3797222"/>
            <a:ext cx="13763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15.5</a:t>
            </a:r>
          </a:p>
        </p:txBody>
      </p: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92CD0CE7-1444-400D-A47A-5A220382472E}"/>
              </a:ext>
            </a:extLst>
          </p:cNvPr>
          <p:cNvGrpSpPr/>
          <p:nvPr/>
        </p:nvGrpSpPr>
        <p:grpSpPr>
          <a:xfrm>
            <a:off x="4236985" y="3689871"/>
            <a:ext cx="3262812" cy="817087"/>
            <a:chOff x="255526" y="372323"/>
            <a:chExt cx="2502526" cy="1134018"/>
          </a:xfrm>
        </p:grpSpPr>
        <p:sp>
          <p:nvSpPr>
            <p:cNvPr id="207" name="Rectangle: Rounded Corners 206">
              <a:extLst>
                <a:ext uri="{FF2B5EF4-FFF2-40B4-BE49-F238E27FC236}">
                  <a16:creationId xmlns:a16="http://schemas.microsoft.com/office/drawing/2014/main" id="{4BFDD325-8901-4D4D-909D-20A12A61DFBC}"/>
                </a:ext>
              </a:extLst>
            </p:cNvPr>
            <p:cNvSpPr/>
            <p:nvPr/>
          </p:nvSpPr>
          <p:spPr>
            <a:xfrm>
              <a:off x="255526" y="372323"/>
              <a:ext cx="250252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B042F530-E761-4850-A148-EED04F90EBDD}"/>
                </a:ext>
              </a:extLst>
            </p:cNvPr>
            <p:cNvSpPr txBox="1"/>
            <p:nvPr/>
          </p:nvSpPr>
          <p:spPr>
            <a:xfrm>
              <a:off x="308455" y="485388"/>
              <a:ext cx="141906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2.5 x 3 = </a:t>
              </a:r>
            </a:p>
          </p:txBody>
        </p:sp>
      </p:grpSp>
      <p:sp>
        <p:nvSpPr>
          <p:cNvPr id="209" name="Rectangle 208">
            <a:extLst>
              <a:ext uri="{FF2B5EF4-FFF2-40B4-BE49-F238E27FC236}">
                <a16:creationId xmlns:a16="http://schemas.microsoft.com/office/drawing/2014/main" id="{7EAEBFA3-CA2B-4BDD-87A6-95B26B122942}"/>
              </a:ext>
            </a:extLst>
          </p:cNvPr>
          <p:cNvSpPr/>
          <p:nvPr/>
        </p:nvSpPr>
        <p:spPr>
          <a:xfrm>
            <a:off x="6082206" y="3812885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E0F83010-32AB-453C-A913-C9F70D8793F1}"/>
              </a:ext>
            </a:extLst>
          </p:cNvPr>
          <p:cNvSpPr txBox="1"/>
          <p:nvPr/>
        </p:nvSpPr>
        <p:spPr>
          <a:xfrm>
            <a:off x="6242705" y="3797222"/>
            <a:ext cx="1486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7.5</a:t>
            </a:r>
          </a:p>
        </p:txBody>
      </p: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DD22CB13-AB74-4F38-BD31-4DA3A9C8B14C}"/>
              </a:ext>
            </a:extLst>
          </p:cNvPr>
          <p:cNvGrpSpPr/>
          <p:nvPr/>
        </p:nvGrpSpPr>
        <p:grpSpPr>
          <a:xfrm>
            <a:off x="8044347" y="3689871"/>
            <a:ext cx="3262812" cy="817087"/>
            <a:chOff x="255526" y="372323"/>
            <a:chExt cx="2502526" cy="1134018"/>
          </a:xfrm>
        </p:grpSpPr>
        <p:sp>
          <p:nvSpPr>
            <p:cNvPr id="212" name="Rectangle: Rounded Corners 211">
              <a:extLst>
                <a:ext uri="{FF2B5EF4-FFF2-40B4-BE49-F238E27FC236}">
                  <a16:creationId xmlns:a16="http://schemas.microsoft.com/office/drawing/2014/main" id="{7F72B27E-01B7-4C67-BAC6-F72B037DE905}"/>
                </a:ext>
              </a:extLst>
            </p:cNvPr>
            <p:cNvSpPr/>
            <p:nvPr/>
          </p:nvSpPr>
          <p:spPr>
            <a:xfrm>
              <a:off x="255526" y="372323"/>
              <a:ext cx="250252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0D8CD472-88DF-4B95-A0B1-D820AACCFA16}"/>
                </a:ext>
              </a:extLst>
            </p:cNvPr>
            <p:cNvSpPr txBox="1"/>
            <p:nvPr/>
          </p:nvSpPr>
          <p:spPr>
            <a:xfrm>
              <a:off x="308455" y="485388"/>
              <a:ext cx="141906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2.3 x 5 = </a:t>
              </a:r>
            </a:p>
          </p:txBody>
        </p:sp>
      </p:grpSp>
      <p:sp>
        <p:nvSpPr>
          <p:cNvPr id="214" name="Rectangle 213">
            <a:extLst>
              <a:ext uri="{FF2B5EF4-FFF2-40B4-BE49-F238E27FC236}">
                <a16:creationId xmlns:a16="http://schemas.microsoft.com/office/drawing/2014/main" id="{FED21937-8DED-4A2F-B846-3ECFD3D16C0A}"/>
              </a:ext>
            </a:extLst>
          </p:cNvPr>
          <p:cNvSpPr/>
          <p:nvPr/>
        </p:nvSpPr>
        <p:spPr>
          <a:xfrm>
            <a:off x="9889568" y="3812885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33F1B656-8EC8-4BA2-83D3-AB13DC86876B}"/>
              </a:ext>
            </a:extLst>
          </p:cNvPr>
          <p:cNvSpPr txBox="1"/>
          <p:nvPr/>
        </p:nvSpPr>
        <p:spPr>
          <a:xfrm>
            <a:off x="9877854" y="3797222"/>
            <a:ext cx="1493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11.5</a:t>
            </a: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5D784F71-7568-4844-A603-C6C4D2D1B594}"/>
              </a:ext>
            </a:extLst>
          </p:cNvPr>
          <p:cNvSpPr txBox="1"/>
          <p:nvPr/>
        </p:nvSpPr>
        <p:spPr>
          <a:xfrm>
            <a:off x="1328339" y="4880083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3.1</a:t>
            </a: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1186D586-75A8-4391-AF3C-929366698069}"/>
              </a:ext>
            </a:extLst>
          </p:cNvPr>
          <p:cNvSpPr txBox="1"/>
          <p:nvPr/>
        </p:nvSpPr>
        <p:spPr>
          <a:xfrm>
            <a:off x="894473" y="5299711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F6348650-996D-4D7A-A047-EEF319ED5650}"/>
              </a:ext>
            </a:extLst>
          </p:cNvPr>
          <p:cNvSpPr txBox="1"/>
          <p:nvPr/>
        </p:nvSpPr>
        <p:spPr>
          <a:xfrm>
            <a:off x="1782388" y="5296765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cxnSp>
        <p:nvCxnSpPr>
          <p:cNvPr id="219" name="Straight Connector 218">
            <a:extLst>
              <a:ext uri="{FF2B5EF4-FFF2-40B4-BE49-F238E27FC236}">
                <a16:creationId xmlns:a16="http://schemas.microsoft.com/office/drawing/2014/main" id="{62F1FD8B-F47E-4024-851C-1E9ABDDA26D8}"/>
              </a:ext>
            </a:extLst>
          </p:cNvPr>
          <p:cNvCxnSpPr>
            <a:cxnSpLocks/>
          </p:cNvCxnSpPr>
          <p:nvPr/>
        </p:nvCxnSpPr>
        <p:spPr>
          <a:xfrm>
            <a:off x="910753" y="5836467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Straight Connector 219">
            <a:extLst>
              <a:ext uri="{FF2B5EF4-FFF2-40B4-BE49-F238E27FC236}">
                <a16:creationId xmlns:a16="http://schemas.microsoft.com/office/drawing/2014/main" id="{0F43C1F8-4F64-4EB9-B318-0755AB5D734F}"/>
              </a:ext>
            </a:extLst>
          </p:cNvPr>
          <p:cNvCxnSpPr>
            <a:cxnSpLocks/>
          </p:cNvCxnSpPr>
          <p:nvPr/>
        </p:nvCxnSpPr>
        <p:spPr>
          <a:xfrm>
            <a:off x="910753" y="6278922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1" name="TextBox 220">
            <a:extLst>
              <a:ext uri="{FF2B5EF4-FFF2-40B4-BE49-F238E27FC236}">
                <a16:creationId xmlns:a16="http://schemas.microsoft.com/office/drawing/2014/main" id="{A55EA110-500B-4B72-9007-C8D767C86A5B}"/>
              </a:ext>
            </a:extLst>
          </p:cNvPr>
          <p:cNvSpPr txBox="1"/>
          <p:nvPr/>
        </p:nvSpPr>
        <p:spPr>
          <a:xfrm>
            <a:off x="1632641" y="5754177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A2CAF63F-558B-46C2-848B-292B0A093FB5}"/>
              </a:ext>
            </a:extLst>
          </p:cNvPr>
          <p:cNvSpPr txBox="1"/>
          <p:nvPr/>
        </p:nvSpPr>
        <p:spPr>
          <a:xfrm>
            <a:off x="1794820" y="5754177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68F482E5-EE58-4571-85F8-E62ABEE52520}"/>
              </a:ext>
            </a:extLst>
          </p:cNvPr>
          <p:cNvSpPr txBox="1"/>
          <p:nvPr/>
        </p:nvSpPr>
        <p:spPr>
          <a:xfrm>
            <a:off x="876394" y="5754177"/>
            <a:ext cx="953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1 5</a:t>
            </a:r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9CCA479E-0280-45B3-A37E-61C032DD8751}"/>
              </a:ext>
            </a:extLst>
          </p:cNvPr>
          <p:cNvSpPr txBox="1"/>
          <p:nvPr/>
        </p:nvSpPr>
        <p:spPr>
          <a:xfrm>
            <a:off x="4902423" y="4880003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2.5</a:t>
            </a:r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B1551B5D-6B2A-4107-8933-E9111C63A899}"/>
              </a:ext>
            </a:extLst>
          </p:cNvPr>
          <p:cNvSpPr txBox="1"/>
          <p:nvPr/>
        </p:nvSpPr>
        <p:spPr>
          <a:xfrm>
            <a:off x="4468557" y="5299631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223D78E1-BC0D-428D-9CA1-3C1962B325FE}"/>
              </a:ext>
            </a:extLst>
          </p:cNvPr>
          <p:cNvSpPr txBox="1"/>
          <p:nvPr/>
        </p:nvSpPr>
        <p:spPr>
          <a:xfrm>
            <a:off x="5356472" y="5296685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cxnSp>
        <p:nvCxnSpPr>
          <p:cNvPr id="227" name="Straight Connector 226">
            <a:extLst>
              <a:ext uri="{FF2B5EF4-FFF2-40B4-BE49-F238E27FC236}">
                <a16:creationId xmlns:a16="http://schemas.microsoft.com/office/drawing/2014/main" id="{0F9CCC01-F94B-42E0-92FC-C601F8FF954B}"/>
              </a:ext>
            </a:extLst>
          </p:cNvPr>
          <p:cNvCxnSpPr>
            <a:cxnSpLocks/>
          </p:cNvCxnSpPr>
          <p:nvPr/>
        </p:nvCxnSpPr>
        <p:spPr>
          <a:xfrm>
            <a:off x="4484837" y="5836387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Straight Connector 227">
            <a:extLst>
              <a:ext uri="{FF2B5EF4-FFF2-40B4-BE49-F238E27FC236}">
                <a16:creationId xmlns:a16="http://schemas.microsoft.com/office/drawing/2014/main" id="{BA32D3D8-C1D4-41B7-A1B0-13B54C7B8F18}"/>
              </a:ext>
            </a:extLst>
          </p:cNvPr>
          <p:cNvCxnSpPr>
            <a:cxnSpLocks/>
          </p:cNvCxnSpPr>
          <p:nvPr/>
        </p:nvCxnSpPr>
        <p:spPr>
          <a:xfrm>
            <a:off x="4484837" y="6278842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9" name="TextBox 228">
            <a:extLst>
              <a:ext uri="{FF2B5EF4-FFF2-40B4-BE49-F238E27FC236}">
                <a16:creationId xmlns:a16="http://schemas.microsoft.com/office/drawing/2014/main" id="{D7207EAC-4754-4117-BC53-FCC7A90D2822}"/>
              </a:ext>
            </a:extLst>
          </p:cNvPr>
          <p:cNvSpPr txBox="1"/>
          <p:nvPr/>
        </p:nvSpPr>
        <p:spPr>
          <a:xfrm>
            <a:off x="5197200" y="5754097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DDB05B1F-6347-4363-9B79-C78FC35F69C7}"/>
              </a:ext>
            </a:extLst>
          </p:cNvPr>
          <p:cNvSpPr txBox="1"/>
          <p:nvPr/>
        </p:nvSpPr>
        <p:spPr>
          <a:xfrm>
            <a:off x="5359379" y="5744572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63AD53DC-B1D4-4AA3-9E6A-5187B233974A}"/>
              </a:ext>
            </a:extLst>
          </p:cNvPr>
          <p:cNvSpPr txBox="1"/>
          <p:nvPr/>
        </p:nvSpPr>
        <p:spPr>
          <a:xfrm>
            <a:off x="4877688" y="5754097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72DAE0B2-558D-4C6D-A957-E0B280FE7138}"/>
              </a:ext>
            </a:extLst>
          </p:cNvPr>
          <p:cNvSpPr txBox="1"/>
          <p:nvPr/>
        </p:nvSpPr>
        <p:spPr>
          <a:xfrm>
            <a:off x="4950403" y="4600069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8F6CD39F-6FEA-4E40-A37E-465406D658DF}"/>
              </a:ext>
            </a:extLst>
          </p:cNvPr>
          <p:cNvSpPr txBox="1"/>
          <p:nvPr/>
        </p:nvSpPr>
        <p:spPr>
          <a:xfrm>
            <a:off x="8928301" y="4892642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2.3</a:t>
            </a:r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CB3001A6-6E42-412C-8425-6AF723B24350}"/>
              </a:ext>
            </a:extLst>
          </p:cNvPr>
          <p:cNvSpPr txBox="1"/>
          <p:nvPr/>
        </p:nvSpPr>
        <p:spPr>
          <a:xfrm>
            <a:off x="8494435" y="5312270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E78CCEBC-431A-4E36-A7BB-605128E27EDF}"/>
              </a:ext>
            </a:extLst>
          </p:cNvPr>
          <p:cNvSpPr txBox="1"/>
          <p:nvPr/>
        </p:nvSpPr>
        <p:spPr>
          <a:xfrm>
            <a:off x="9382350" y="5309324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cxnSp>
        <p:nvCxnSpPr>
          <p:cNvPr id="236" name="Straight Connector 235">
            <a:extLst>
              <a:ext uri="{FF2B5EF4-FFF2-40B4-BE49-F238E27FC236}">
                <a16:creationId xmlns:a16="http://schemas.microsoft.com/office/drawing/2014/main" id="{CD37774D-A49C-4477-A0B5-DE6BBB16A6B4}"/>
              </a:ext>
            </a:extLst>
          </p:cNvPr>
          <p:cNvCxnSpPr>
            <a:cxnSpLocks/>
          </p:cNvCxnSpPr>
          <p:nvPr/>
        </p:nvCxnSpPr>
        <p:spPr>
          <a:xfrm>
            <a:off x="8510715" y="5849026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Straight Connector 236">
            <a:extLst>
              <a:ext uri="{FF2B5EF4-FFF2-40B4-BE49-F238E27FC236}">
                <a16:creationId xmlns:a16="http://schemas.microsoft.com/office/drawing/2014/main" id="{2EE5E3FB-C097-42F4-990D-464E56F3F4D9}"/>
              </a:ext>
            </a:extLst>
          </p:cNvPr>
          <p:cNvCxnSpPr>
            <a:cxnSpLocks/>
          </p:cNvCxnSpPr>
          <p:nvPr/>
        </p:nvCxnSpPr>
        <p:spPr>
          <a:xfrm>
            <a:off x="8510715" y="6291481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8" name="TextBox 237">
            <a:extLst>
              <a:ext uri="{FF2B5EF4-FFF2-40B4-BE49-F238E27FC236}">
                <a16:creationId xmlns:a16="http://schemas.microsoft.com/office/drawing/2014/main" id="{C5D1B5E1-423D-4357-AB52-F862E89DF224}"/>
              </a:ext>
            </a:extLst>
          </p:cNvPr>
          <p:cNvSpPr txBox="1"/>
          <p:nvPr/>
        </p:nvSpPr>
        <p:spPr>
          <a:xfrm>
            <a:off x="9223078" y="5766736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4E04FC4F-A175-4FFC-8195-60A0B950D8C9}"/>
              </a:ext>
            </a:extLst>
          </p:cNvPr>
          <p:cNvSpPr txBox="1"/>
          <p:nvPr/>
        </p:nvSpPr>
        <p:spPr>
          <a:xfrm>
            <a:off x="9385257" y="5766736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E7E26DB7-F09E-44E7-8BAA-229C4523E5B7}"/>
              </a:ext>
            </a:extLst>
          </p:cNvPr>
          <p:cNvSpPr txBox="1"/>
          <p:nvPr/>
        </p:nvSpPr>
        <p:spPr>
          <a:xfrm>
            <a:off x="8470147" y="5766736"/>
            <a:ext cx="976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1 1</a:t>
            </a: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CD844F4D-0847-41AE-BE0F-99EEFED1F115}"/>
              </a:ext>
            </a:extLst>
          </p:cNvPr>
          <p:cNvSpPr txBox="1"/>
          <p:nvPr/>
        </p:nvSpPr>
        <p:spPr>
          <a:xfrm>
            <a:off x="8976281" y="4622233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770294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/>
      <p:bldP spid="103" grpId="0"/>
      <p:bldP spid="243" grpId="0"/>
      <p:bldP spid="64" grpId="0"/>
      <p:bldP spid="71" grpId="0"/>
      <p:bldP spid="83" grpId="0"/>
      <p:bldP spid="86" grpId="0"/>
      <p:bldP spid="87" grpId="0"/>
      <p:bldP spid="88" grpId="0"/>
      <p:bldP spid="89" grpId="0"/>
      <p:bldP spid="90" grpId="0"/>
      <p:bldP spid="91" grpId="0"/>
      <p:bldP spid="98" grpId="0"/>
      <p:bldP spid="99" grpId="0"/>
      <p:bldP spid="100" grpId="0"/>
      <p:bldP spid="101" grpId="0"/>
      <p:bldP spid="102" grpId="0"/>
      <p:bldP spid="104" grpId="0"/>
      <p:bldP spid="105" grpId="0"/>
      <p:bldP spid="108" grpId="0"/>
      <p:bldP spid="109" grpId="0"/>
      <p:bldP spid="110" grpId="0"/>
      <p:bldP spid="111" grpId="0"/>
      <p:bldP spid="204" grpId="0"/>
      <p:bldP spid="210" grpId="0"/>
      <p:bldP spid="215" grpId="0"/>
      <p:bldP spid="216" grpId="0"/>
      <p:bldP spid="217" grpId="0"/>
      <p:bldP spid="218" grpId="0"/>
      <p:bldP spid="221" grpId="0"/>
      <p:bldP spid="222" grpId="0"/>
      <p:bldP spid="223" grpId="0"/>
      <p:bldP spid="224" grpId="0"/>
      <p:bldP spid="225" grpId="0"/>
      <p:bldP spid="226" grpId="0"/>
      <p:bldP spid="229" grpId="0"/>
      <p:bldP spid="230" grpId="0"/>
      <p:bldP spid="231" grpId="0"/>
      <p:bldP spid="232" grpId="0"/>
      <p:bldP spid="233" grpId="0"/>
      <p:bldP spid="234" grpId="0"/>
      <p:bldP spid="235" grpId="0"/>
      <p:bldP spid="238" grpId="0"/>
      <p:bldP spid="239" grpId="0"/>
      <p:bldP spid="240" grpId="0"/>
      <p:bldP spid="24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D182B-1175-44F3-AFD7-A8F1A5A56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4 Multiply a number with tenths and hundredths by a whole number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FEFD21-B207-4825-984A-608CB6E3FB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85221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1" name="Rectangle 280">
            <a:extLst>
              <a:ext uri="{FF2B5EF4-FFF2-40B4-BE49-F238E27FC236}">
                <a16:creationId xmlns:a16="http://schemas.microsoft.com/office/drawing/2014/main" id="{191B4976-86DE-44A8-B059-2234C28DCE66}"/>
              </a:ext>
            </a:extLst>
          </p:cNvPr>
          <p:cNvSpPr/>
          <p:nvPr/>
        </p:nvSpPr>
        <p:spPr>
          <a:xfrm>
            <a:off x="96167" y="3478767"/>
            <a:ext cx="12039274" cy="33628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4" name="Rectangle 333">
            <a:extLst>
              <a:ext uri="{FF2B5EF4-FFF2-40B4-BE49-F238E27FC236}">
                <a16:creationId xmlns:a16="http://schemas.microsoft.com/office/drawing/2014/main" id="{13F0B698-52D5-4DEA-B412-27123B9C103C}"/>
              </a:ext>
            </a:extLst>
          </p:cNvPr>
          <p:cNvSpPr/>
          <p:nvPr/>
        </p:nvSpPr>
        <p:spPr>
          <a:xfrm>
            <a:off x="4304999" y="3945788"/>
            <a:ext cx="363122" cy="84285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35" name="Rectangle 334">
            <a:extLst>
              <a:ext uri="{FF2B5EF4-FFF2-40B4-BE49-F238E27FC236}">
                <a16:creationId xmlns:a16="http://schemas.microsoft.com/office/drawing/2014/main" id="{EE274027-9FD6-487A-B062-CCA05D7F6151}"/>
              </a:ext>
            </a:extLst>
          </p:cNvPr>
          <p:cNvSpPr/>
          <p:nvPr/>
        </p:nvSpPr>
        <p:spPr>
          <a:xfrm>
            <a:off x="4302093" y="4788641"/>
            <a:ext cx="363122" cy="87009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86" name="Rectangle 385">
            <a:extLst>
              <a:ext uri="{FF2B5EF4-FFF2-40B4-BE49-F238E27FC236}">
                <a16:creationId xmlns:a16="http://schemas.microsoft.com/office/drawing/2014/main" id="{65229559-BF2A-41A4-8D12-8AF888FE0B2C}"/>
              </a:ext>
            </a:extLst>
          </p:cNvPr>
          <p:cNvSpPr/>
          <p:nvPr/>
        </p:nvSpPr>
        <p:spPr>
          <a:xfrm>
            <a:off x="4298253" y="5658736"/>
            <a:ext cx="363122" cy="42419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87" name="Rectangle 386">
            <a:extLst>
              <a:ext uri="{FF2B5EF4-FFF2-40B4-BE49-F238E27FC236}">
                <a16:creationId xmlns:a16="http://schemas.microsoft.com/office/drawing/2014/main" id="{E83A8BB4-2BE1-47B0-9330-2554147D2DFE}"/>
              </a:ext>
            </a:extLst>
          </p:cNvPr>
          <p:cNvSpPr/>
          <p:nvPr/>
        </p:nvSpPr>
        <p:spPr>
          <a:xfrm>
            <a:off x="4661375" y="3935722"/>
            <a:ext cx="363122" cy="42419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88" name="Rectangle 387">
            <a:extLst>
              <a:ext uri="{FF2B5EF4-FFF2-40B4-BE49-F238E27FC236}">
                <a16:creationId xmlns:a16="http://schemas.microsoft.com/office/drawing/2014/main" id="{6A87D5D7-7DC6-4528-9EA2-1DBD67453742}"/>
              </a:ext>
            </a:extLst>
          </p:cNvPr>
          <p:cNvSpPr/>
          <p:nvPr/>
        </p:nvSpPr>
        <p:spPr>
          <a:xfrm>
            <a:off x="8317266" y="3921976"/>
            <a:ext cx="363122" cy="64736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89" name="Rectangle 388">
            <a:extLst>
              <a:ext uri="{FF2B5EF4-FFF2-40B4-BE49-F238E27FC236}">
                <a16:creationId xmlns:a16="http://schemas.microsoft.com/office/drawing/2014/main" id="{FD41EC57-A102-45E0-A756-FF5A9C3D7792}"/>
              </a:ext>
            </a:extLst>
          </p:cNvPr>
          <p:cNvSpPr/>
          <p:nvPr/>
        </p:nvSpPr>
        <p:spPr>
          <a:xfrm>
            <a:off x="8312664" y="4567488"/>
            <a:ext cx="363122" cy="64736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90" name="Rectangle 389">
            <a:extLst>
              <a:ext uri="{FF2B5EF4-FFF2-40B4-BE49-F238E27FC236}">
                <a16:creationId xmlns:a16="http://schemas.microsoft.com/office/drawing/2014/main" id="{2D975271-E933-46B3-AE14-8D07E090C319}"/>
              </a:ext>
            </a:extLst>
          </p:cNvPr>
          <p:cNvSpPr/>
          <p:nvPr/>
        </p:nvSpPr>
        <p:spPr>
          <a:xfrm>
            <a:off x="8312957" y="5213425"/>
            <a:ext cx="363122" cy="64736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91" name="Rectangle 390">
            <a:extLst>
              <a:ext uri="{FF2B5EF4-FFF2-40B4-BE49-F238E27FC236}">
                <a16:creationId xmlns:a16="http://schemas.microsoft.com/office/drawing/2014/main" id="{099833C1-4DB6-44EB-8481-FD6FC20D0A81}"/>
              </a:ext>
            </a:extLst>
          </p:cNvPr>
          <p:cNvSpPr/>
          <p:nvPr/>
        </p:nvSpPr>
        <p:spPr>
          <a:xfrm>
            <a:off x="8312664" y="5857802"/>
            <a:ext cx="363122" cy="23283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92" name="Rectangle 391">
            <a:extLst>
              <a:ext uri="{FF2B5EF4-FFF2-40B4-BE49-F238E27FC236}">
                <a16:creationId xmlns:a16="http://schemas.microsoft.com/office/drawing/2014/main" id="{6775475B-76F0-4339-8257-A8C9A16F5625}"/>
              </a:ext>
            </a:extLst>
          </p:cNvPr>
          <p:cNvSpPr/>
          <p:nvPr/>
        </p:nvSpPr>
        <p:spPr>
          <a:xfrm>
            <a:off x="8673777" y="3913061"/>
            <a:ext cx="363122" cy="44028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93" name="Rectangle 392">
            <a:extLst>
              <a:ext uri="{FF2B5EF4-FFF2-40B4-BE49-F238E27FC236}">
                <a16:creationId xmlns:a16="http://schemas.microsoft.com/office/drawing/2014/main" id="{17B9008E-0412-4DE9-86F4-AA1F9423859E}"/>
              </a:ext>
            </a:extLst>
          </p:cNvPr>
          <p:cNvSpPr/>
          <p:nvPr/>
        </p:nvSpPr>
        <p:spPr>
          <a:xfrm>
            <a:off x="8677808" y="4351259"/>
            <a:ext cx="363122" cy="64736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DA8B275B-13F8-4157-81B6-50095E14B8CE}"/>
              </a:ext>
            </a:extLst>
          </p:cNvPr>
          <p:cNvGrpSpPr/>
          <p:nvPr/>
        </p:nvGrpSpPr>
        <p:grpSpPr>
          <a:xfrm>
            <a:off x="468733" y="369062"/>
            <a:ext cx="3435999" cy="817087"/>
            <a:chOff x="255525" y="372323"/>
            <a:chExt cx="2635357" cy="1134018"/>
          </a:xfrm>
        </p:grpSpPr>
        <p:sp>
          <p:nvSpPr>
            <p:cNvPr id="142" name="Rectangle: Rounded Corners 141">
              <a:extLst>
                <a:ext uri="{FF2B5EF4-FFF2-40B4-BE49-F238E27FC236}">
                  <a16:creationId xmlns:a16="http://schemas.microsoft.com/office/drawing/2014/main" id="{5526EDE4-B08A-4F2C-AE09-5E7E95F8AFE5}"/>
                </a:ext>
              </a:extLst>
            </p:cNvPr>
            <p:cNvSpPr/>
            <p:nvPr/>
          </p:nvSpPr>
          <p:spPr>
            <a:xfrm>
              <a:off x="255525" y="372323"/>
              <a:ext cx="263535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C3F98926-3D08-4150-8443-01DB13619B6A}"/>
                </a:ext>
              </a:extLst>
            </p:cNvPr>
            <p:cNvSpPr txBox="1"/>
            <p:nvPr/>
          </p:nvSpPr>
          <p:spPr>
            <a:xfrm>
              <a:off x="308455" y="485388"/>
              <a:ext cx="159856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0.02 x 3 = </a:t>
              </a:r>
            </a:p>
          </p:txBody>
        </p:sp>
      </p:grpSp>
      <p:sp>
        <p:nvSpPr>
          <p:cNvPr id="144" name="Rectangle 143">
            <a:extLst>
              <a:ext uri="{FF2B5EF4-FFF2-40B4-BE49-F238E27FC236}">
                <a16:creationId xmlns:a16="http://schemas.microsoft.com/office/drawing/2014/main" id="{DA39207C-584A-47F4-BA58-4B085C297367}"/>
              </a:ext>
            </a:extLst>
          </p:cNvPr>
          <p:cNvSpPr/>
          <p:nvPr/>
        </p:nvSpPr>
        <p:spPr>
          <a:xfrm>
            <a:off x="2509901" y="492076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593345A1-BE49-440C-878F-B400635AAEBD}"/>
              </a:ext>
            </a:extLst>
          </p:cNvPr>
          <p:cNvSpPr txBox="1"/>
          <p:nvPr/>
        </p:nvSpPr>
        <p:spPr>
          <a:xfrm>
            <a:off x="2533268" y="476413"/>
            <a:ext cx="1283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0.06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FCBBB768-0D40-455C-B571-178642364B9D}"/>
              </a:ext>
            </a:extLst>
          </p:cNvPr>
          <p:cNvGrpSpPr/>
          <p:nvPr/>
        </p:nvGrpSpPr>
        <p:grpSpPr>
          <a:xfrm>
            <a:off x="4236984" y="369062"/>
            <a:ext cx="3417474" cy="817087"/>
            <a:chOff x="255525" y="372323"/>
            <a:chExt cx="2621149" cy="1134018"/>
          </a:xfrm>
        </p:grpSpPr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EF3FCB77-49B7-417B-8A8B-17AE4E33C640}"/>
                </a:ext>
              </a:extLst>
            </p:cNvPr>
            <p:cNvSpPr/>
            <p:nvPr/>
          </p:nvSpPr>
          <p:spPr>
            <a:xfrm>
              <a:off x="255525" y="372323"/>
              <a:ext cx="262114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372C020-C0C0-401D-AA00-797959EA668E}"/>
                </a:ext>
              </a:extLst>
            </p:cNvPr>
            <p:cNvSpPr txBox="1"/>
            <p:nvPr/>
          </p:nvSpPr>
          <p:spPr>
            <a:xfrm>
              <a:off x="308455" y="485388"/>
              <a:ext cx="159856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0.04 x 3 = </a:t>
              </a:r>
            </a:p>
          </p:txBody>
        </p:sp>
      </p:grpSp>
      <p:sp>
        <p:nvSpPr>
          <p:cNvPr id="95" name="Rectangle 94">
            <a:extLst>
              <a:ext uri="{FF2B5EF4-FFF2-40B4-BE49-F238E27FC236}">
                <a16:creationId xmlns:a16="http://schemas.microsoft.com/office/drawing/2014/main" id="{AFDC0F0A-54CA-4E2F-B186-DABBA6034E55}"/>
              </a:ext>
            </a:extLst>
          </p:cNvPr>
          <p:cNvSpPr/>
          <p:nvPr/>
        </p:nvSpPr>
        <p:spPr>
          <a:xfrm>
            <a:off x="6278152" y="492076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CBDFE0A-EC5C-4674-B8AE-C25987724040}"/>
              </a:ext>
            </a:extLst>
          </p:cNvPr>
          <p:cNvSpPr txBox="1"/>
          <p:nvPr/>
        </p:nvSpPr>
        <p:spPr>
          <a:xfrm>
            <a:off x="6267794" y="476413"/>
            <a:ext cx="1493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0.12</a:t>
            </a:r>
          </a:p>
        </p:txBody>
      </p: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07814E11-5DFA-4B07-8754-A2C3C8E346BE}"/>
              </a:ext>
            </a:extLst>
          </p:cNvPr>
          <p:cNvGrpSpPr/>
          <p:nvPr/>
        </p:nvGrpSpPr>
        <p:grpSpPr>
          <a:xfrm>
            <a:off x="8044347" y="369062"/>
            <a:ext cx="3449183" cy="817087"/>
            <a:chOff x="255526" y="372323"/>
            <a:chExt cx="2645470" cy="1134018"/>
          </a:xfrm>
        </p:grpSpPr>
        <p:sp>
          <p:nvSpPr>
            <p:cNvPr id="203" name="Rectangle: Rounded Corners 202">
              <a:extLst>
                <a:ext uri="{FF2B5EF4-FFF2-40B4-BE49-F238E27FC236}">
                  <a16:creationId xmlns:a16="http://schemas.microsoft.com/office/drawing/2014/main" id="{D8ECA761-CD10-4442-B6FB-21F921FB62DD}"/>
                </a:ext>
              </a:extLst>
            </p:cNvPr>
            <p:cNvSpPr/>
            <p:nvPr/>
          </p:nvSpPr>
          <p:spPr>
            <a:xfrm>
              <a:off x="255526" y="372323"/>
              <a:ext cx="264547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C0002C19-5E39-4BF8-AD2E-8C662A4E14B9}"/>
                </a:ext>
              </a:extLst>
            </p:cNvPr>
            <p:cNvSpPr txBox="1"/>
            <p:nvPr/>
          </p:nvSpPr>
          <p:spPr>
            <a:xfrm>
              <a:off x="308455" y="485388"/>
              <a:ext cx="159856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0.03 x 5 = </a:t>
              </a:r>
            </a:p>
          </p:txBody>
        </p:sp>
      </p:grpSp>
      <p:sp>
        <p:nvSpPr>
          <p:cNvPr id="242" name="Rectangle 241">
            <a:extLst>
              <a:ext uri="{FF2B5EF4-FFF2-40B4-BE49-F238E27FC236}">
                <a16:creationId xmlns:a16="http://schemas.microsoft.com/office/drawing/2014/main" id="{50E27A3B-AC42-4E63-9040-2EE9EA4AD7BD}"/>
              </a:ext>
            </a:extLst>
          </p:cNvPr>
          <p:cNvSpPr/>
          <p:nvPr/>
        </p:nvSpPr>
        <p:spPr>
          <a:xfrm>
            <a:off x="10085514" y="492076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673C0E57-542A-43E0-833A-BD6897220904}"/>
              </a:ext>
            </a:extLst>
          </p:cNvPr>
          <p:cNvSpPr txBox="1"/>
          <p:nvPr/>
        </p:nvSpPr>
        <p:spPr>
          <a:xfrm>
            <a:off x="10075158" y="476413"/>
            <a:ext cx="1493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0.15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F1FAE13-542E-42FB-B917-C5D6B9C0067C}"/>
              </a:ext>
            </a:extLst>
          </p:cNvPr>
          <p:cNvSpPr txBox="1"/>
          <p:nvPr/>
        </p:nvSpPr>
        <p:spPr>
          <a:xfrm>
            <a:off x="1305051" y="1767820"/>
            <a:ext cx="14424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0.0 2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5516EB5-5835-4087-B1E4-C6288FEB538E}"/>
              </a:ext>
            </a:extLst>
          </p:cNvPr>
          <p:cNvSpPr txBox="1"/>
          <p:nvPr/>
        </p:nvSpPr>
        <p:spPr>
          <a:xfrm>
            <a:off x="849464" y="2187448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A9E243E0-8A50-47E6-A363-C43A979DC20B}"/>
              </a:ext>
            </a:extLst>
          </p:cNvPr>
          <p:cNvSpPr txBox="1"/>
          <p:nvPr/>
        </p:nvSpPr>
        <p:spPr>
          <a:xfrm>
            <a:off x="2206937" y="2184502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DB08524C-8520-4136-9AC2-E52E7C65C8EB}"/>
              </a:ext>
            </a:extLst>
          </p:cNvPr>
          <p:cNvCxnSpPr>
            <a:cxnSpLocks/>
          </p:cNvCxnSpPr>
          <p:nvPr/>
        </p:nvCxnSpPr>
        <p:spPr>
          <a:xfrm flipV="1">
            <a:off x="885736" y="2724205"/>
            <a:ext cx="1790093" cy="1255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C0EFBD46-0C59-468E-AAD0-F25A4B580067}"/>
              </a:ext>
            </a:extLst>
          </p:cNvPr>
          <p:cNvCxnSpPr>
            <a:cxnSpLocks/>
          </p:cNvCxnSpPr>
          <p:nvPr/>
        </p:nvCxnSpPr>
        <p:spPr>
          <a:xfrm>
            <a:off x="893282" y="3166659"/>
            <a:ext cx="17825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E5DA17A7-92AB-4F83-906C-21954F36C697}"/>
              </a:ext>
            </a:extLst>
          </p:cNvPr>
          <p:cNvSpPr txBox="1"/>
          <p:nvPr/>
        </p:nvSpPr>
        <p:spPr>
          <a:xfrm>
            <a:off x="1627532" y="2641914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AA1DB4FB-A640-4DB1-8842-6539B1250A8E}"/>
              </a:ext>
            </a:extLst>
          </p:cNvPr>
          <p:cNvSpPr txBox="1"/>
          <p:nvPr/>
        </p:nvSpPr>
        <p:spPr>
          <a:xfrm>
            <a:off x="2200319" y="2641914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190AB85-6802-47DE-86C3-2EBDA733A3DB}"/>
              </a:ext>
            </a:extLst>
          </p:cNvPr>
          <p:cNvSpPr txBox="1"/>
          <p:nvPr/>
        </p:nvSpPr>
        <p:spPr>
          <a:xfrm>
            <a:off x="1789938" y="2641914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C9CCEB43-1020-4432-9B7B-C7FA07F86AF0}"/>
              </a:ext>
            </a:extLst>
          </p:cNvPr>
          <p:cNvSpPr txBox="1"/>
          <p:nvPr/>
        </p:nvSpPr>
        <p:spPr>
          <a:xfrm>
            <a:off x="4886908" y="1767740"/>
            <a:ext cx="1447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0.0 4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4235BEF5-ED51-4AE0-85FC-2C6392DA1CAF}"/>
              </a:ext>
            </a:extLst>
          </p:cNvPr>
          <p:cNvSpPr txBox="1"/>
          <p:nvPr/>
        </p:nvSpPr>
        <p:spPr>
          <a:xfrm>
            <a:off x="4423548" y="2187368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1131734-A721-45A6-9188-FCEDF8AB8D71}"/>
              </a:ext>
            </a:extLst>
          </p:cNvPr>
          <p:cNvSpPr txBox="1"/>
          <p:nvPr/>
        </p:nvSpPr>
        <p:spPr>
          <a:xfrm>
            <a:off x="5781021" y="2184422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7198B1DA-6E21-408E-91B5-1595E2111E98}"/>
              </a:ext>
            </a:extLst>
          </p:cNvPr>
          <p:cNvCxnSpPr>
            <a:cxnSpLocks/>
          </p:cNvCxnSpPr>
          <p:nvPr/>
        </p:nvCxnSpPr>
        <p:spPr>
          <a:xfrm flipV="1">
            <a:off x="4456549" y="2724124"/>
            <a:ext cx="1793364" cy="12639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A8230281-40C7-4952-B11F-75EC15F638CF}"/>
              </a:ext>
            </a:extLst>
          </p:cNvPr>
          <p:cNvCxnSpPr>
            <a:cxnSpLocks/>
          </p:cNvCxnSpPr>
          <p:nvPr/>
        </p:nvCxnSpPr>
        <p:spPr>
          <a:xfrm flipV="1">
            <a:off x="4456549" y="3166579"/>
            <a:ext cx="1793364" cy="12639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38024A61-7208-4C5D-A2E3-A4E58E54563F}"/>
              </a:ext>
            </a:extLst>
          </p:cNvPr>
          <p:cNvSpPr txBox="1"/>
          <p:nvPr/>
        </p:nvSpPr>
        <p:spPr>
          <a:xfrm>
            <a:off x="5201617" y="2641834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2B8D0DD6-35BC-46B8-8D9B-1F9F8441E862}"/>
              </a:ext>
            </a:extLst>
          </p:cNvPr>
          <p:cNvSpPr txBox="1"/>
          <p:nvPr/>
        </p:nvSpPr>
        <p:spPr>
          <a:xfrm>
            <a:off x="5774403" y="2641834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681EF71F-5BA2-498E-A896-2EB2E72CDA20}"/>
              </a:ext>
            </a:extLst>
          </p:cNvPr>
          <p:cNvSpPr txBox="1"/>
          <p:nvPr/>
        </p:nvSpPr>
        <p:spPr>
          <a:xfrm>
            <a:off x="5302237" y="2641834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F246D750-7D29-470E-9519-848E149668DD}"/>
              </a:ext>
            </a:extLst>
          </p:cNvPr>
          <p:cNvSpPr txBox="1"/>
          <p:nvPr/>
        </p:nvSpPr>
        <p:spPr>
          <a:xfrm>
            <a:off x="5374952" y="1497331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389539D9-E302-4BEE-83E9-02B5FF4A9FE1}"/>
              </a:ext>
            </a:extLst>
          </p:cNvPr>
          <p:cNvSpPr txBox="1"/>
          <p:nvPr/>
        </p:nvSpPr>
        <p:spPr>
          <a:xfrm>
            <a:off x="8904508" y="1780379"/>
            <a:ext cx="14553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0.0 3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514BE4AB-C27D-4A89-8BAD-EC87E0C64483}"/>
              </a:ext>
            </a:extLst>
          </p:cNvPr>
          <p:cNvSpPr txBox="1"/>
          <p:nvPr/>
        </p:nvSpPr>
        <p:spPr>
          <a:xfrm>
            <a:off x="8449426" y="2200007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652CA67D-953E-4371-94B4-F7F4C0D55415}"/>
              </a:ext>
            </a:extLst>
          </p:cNvPr>
          <p:cNvSpPr txBox="1"/>
          <p:nvPr/>
        </p:nvSpPr>
        <p:spPr>
          <a:xfrm>
            <a:off x="9806899" y="2197061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3CADA42E-ADFB-4D2B-85A6-813476D1F816}"/>
              </a:ext>
            </a:extLst>
          </p:cNvPr>
          <p:cNvCxnSpPr>
            <a:cxnSpLocks/>
          </p:cNvCxnSpPr>
          <p:nvPr/>
        </p:nvCxnSpPr>
        <p:spPr>
          <a:xfrm>
            <a:off x="8468896" y="2736763"/>
            <a:ext cx="180689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9CDAB41E-E8E5-4108-89C8-890DD06B04E9}"/>
              </a:ext>
            </a:extLst>
          </p:cNvPr>
          <p:cNvCxnSpPr>
            <a:cxnSpLocks/>
          </p:cNvCxnSpPr>
          <p:nvPr/>
        </p:nvCxnSpPr>
        <p:spPr>
          <a:xfrm>
            <a:off x="8468896" y="3179218"/>
            <a:ext cx="180689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42F628E0-7D84-4D61-9F70-41B1954B1019}"/>
              </a:ext>
            </a:extLst>
          </p:cNvPr>
          <p:cNvSpPr txBox="1"/>
          <p:nvPr/>
        </p:nvSpPr>
        <p:spPr>
          <a:xfrm>
            <a:off x="9215139" y="2654473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B3E4AECE-BD5A-4231-8B75-A7F57677DC2D}"/>
              </a:ext>
            </a:extLst>
          </p:cNvPr>
          <p:cNvSpPr txBox="1"/>
          <p:nvPr/>
        </p:nvSpPr>
        <p:spPr>
          <a:xfrm>
            <a:off x="9800281" y="2654473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1D39DB50-F8ED-4004-86D1-4B5671397ADF}"/>
              </a:ext>
            </a:extLst>
          </p:cNvPr>
          <p:cNvSpPr txBox="1"/>
          <p:nvPr/>
        </p:nvSpPr>
        <p:spPr>
          <a:xfrm>
            <a:off x="9328115" y="2654473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4EB0FBF2-9A38-462D-8195-55B79728A565}"/>
              </a:ext>
            </a:extLst>
          </p:cNvPr>
          <p:cNvSpPr txBox="1"/>
          <p:nvPr/>
        </p:nvSpPr>
        <p:spPr>
          <a:xfrm>
            <a:off x="9400830" y="1509970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C0E39590-984F-410B-A414-6D5AB1F9F845}"/>
              </a:ext>
            </a:extLst>
          </p:cNvPr>
          <p:cNvSpPr txBox="1"/>
          <p:nvPr/>
        </p:nvSpPr>
        <p:spPr>
          <a:xfrm>
            <a:off x="1299471" y="2661439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524BE289-354F-43DD-96D0-B1501083172A}"/>
              </a:ext>
            </a:extLst>
          </p:cNvPr>
          <p:cNvSpPr txBox="1"/>
          <p:nvPr/>
        </p:nvSpPr>
        <p:spPr>
          <a:xfrm>
            <a:off x="4862530" y="2630725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DC2C8A5B-89F4-4D50-9254-07199F9DB8FF}"/>
              </a:ext>
            </a:extLst>
          </p:cNvPr>
          <p:cNvSpPr txBox="1"/>
          <p:nvPr/>
        </p:nvSpPr>
        <p:spPr>
          <a:xfrm>
            <a:off x="8899810" y="2657989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id="{0B856C8A-83AB-4027-B78B-28AACC77A958}"/>
              </a:ext>
            </a:extLst>
          </p:cNvPr>
          <p:cNvSpPr/>
          <p:nvPr/>
        </p:nvSpPr>
        <p:spPr>
          <a:xfrm>
            <a:off x="281717" y="3924473"/>
            <a:ext cx="363122" cy="44142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282" name="Group 281">
            <a:extLst>
              <a:ext uri="{FF2B5EF4-FFF2-40B4-BE49-F238E27FC236}">
                <a16:creationId xmlns:a16="http://schemas.microsoft.com/office/drawing/2014/main" id="{3E4AB6AB-D040-4B63-BD35-0A9C084E8CCA}"/>
              </a:ext>
            </a:extLst>
          </p:cNvPr>
          <p:cNvGrpSpPr/>
          <p:nvPr/>
        </p:nvGrpSpPr>
        <p:grpSpPr>
          <a:xfrm>
            <a:off x="4278180" y="3913560"/>
            <a:ext cx="3639584" cy="2168787"/>
            <a:chOff x="263180" y="3901889"/>
            <a:chExt cx="3639584" cy="2168787"/>
          </a:xfrm>
        </p:grpSpPr>
        <p:grpSp>
          <p:nvGrpSpPr>
            <p:cNvPr id="283" name="Group 282">
              <a:extLst>
                <a:ext uri="{FF2B5EF4-FFF2-40B4-BE49-F238E27FC236}">
                  <a16:creationId xmlns:a16="http://schemas.microsoft.com/office/drawing/2014/main" id="{60369719-08C2-4E83-83C9-F1C10E39533A}"/>
                </a:ext>
              </a:extLst>
            </p:cNvPr>
            <p:cNvGrpSpPr/>
            <p:nvPr/>
          </p:nvGrpSpPr>
          <p:grpSpPr>
            <a:xfrm rot="5400000">
              <a:off x="1002972" y="3170884"/>
              <a:ext cx="2160000" cy="3639584"/>
              <a:chOff x="3475111" y="1828645"/>
              <a:chExt cx="2160000" cy="3639584"/>
            </a:xfrm>
          </p:grpSpPr>
          <p:grpSp>
            <p:nvGrpSpPr>
              <p:cNvPr id="295" name="Group 294">
                <a:extLst>
                  <a:ext uri="{FF2B5EF4-FFF2-40B4-BE49-F238E27FC236}">
                    <a16:creationId xmlns:a16="http://schemas.microsoft.com/office/drawing/2014/main" id="{B4A215C2-F703-411D-948D-2ABF50F4C199}"/>
                  </a:ext>
                </a:extLst>
              </p:cNvPr>
              <p:cNvGrpSpPr/>
              <p:nvPr/>
            </p:nvGrpSpPr>
            <p:grpSpPr>
              <a:xfrm rot="16200000">
                <a:off x="2744949" y="2578608"/>
                <a:ext cx="3619784" cy="2159457"/>
                <a:chOff x="6653408" y="3429000"/>
                <a:chExt cx="360000" cy="2159457"/>
              </a:xfrm>
            </p:grpSpPr>
            <p:sp>
              <p:nvSpPr>
                <p:cNvPr id="297" name="Rectangle 296">
                  <a:extLst>
                    <a:ext uri="{FF2B5EF4-FFF2-40B4-BE49-F238E27FC236}">
                      <a16:creationId xmlns:a16="http://schemas.microsoft.com/office/drawing/2014/main" id="{789FED98-AC40-4B2E-B67F-FC8B6550A075}"/>
                    </a:ext>
                  </a:extLst>
                </p:cNvPr>
                <p:cNvSpPr/>
                <p:nvPr/>
              </p:nvSpPr>
              <p:spPr>
                <a:xfrm>
                  <a:off x="6653408" y="3429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98" name="Rectangle 297">
                  <a:extLst>
                    <a:ext uri="{FF2B5EF4-FFF2-40B4-BE49-F238E27FC236}">
                      <a16:creationId xmlns:a16="http://schemas.microsoft.com/office/drawing/2014/main" id="{FB540637-B841-41A7-A532-64DA0F432A5E}"/>
                    </a:ext>
                  </a:extLst>
                </p:cNvPr>
                <p:cNvSpPr/>
                <p:nvPr/>
              </p:nvSpPr>
              <p:spPr>
                <a:xfrm>
                  <a:off x="6653408" y="3645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99" name="Rectangle 298">
                  <a:extLst>
                    <a:ext uri="{FF2B5EF4-FFF2-40B4-BE49-F238E27FC236}">
                      <a16:creationId xmlns:a16="http://schemas.microsoft.com/office/drawing/2014/main" id="{9AB6D871-719D-44D9-9A94-18473FD54230}"/>
                    </a:ext>
                  </a:extLst>
                </p:cNvPr>
                <p:cNvSpPr/>
                <p:nvPr/>
              </p:nvSpPr>
              <p:spPr>
                <a:xfrm>
                  <a:off x="6653408" y="3861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300" name="Rectangle 299">
                  <a:extLst>
                    <a:ext uri="{FF2B5EF4-FFF2-40B4-BE49-F238E27FC236}">
                      <a16:creationId xmlns:a16="http://schemas.microsoft.com/office/drawing/2014/main" id="{637435F7-50BE-40FD-B490-F9F663A4E201}"/>
                    </a:ext>
                  </a:extLst>
                </p:cNvPr>
                <p:cNvSpPr/>
                <p:nvPr/>
              </p:nvSpPr>
              <p:spPr>
                <a:xfrm>
                  <a:off x="6653408" y="4077181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301" name="Rectangle 300">
                  <a:extLst>
                    <a:ext uri="{FF2B5EF4-FFF2-40B4-BE49-F238E27FC236}">
                      <a16:creationId xmlns:a16="http://schemas.microsoft.com/office/drawing/2014/main" id="{7DB79CB1-3182-4B3A-9503-32520169FE7F}"/>
                    </a:ext>
                  </a:extLst>
                </p:cNvPr>
                <p:cNvSpPr/>
                <p:nvPr/>
              </p:nvSpPr>
              <p:spPr>
                <a:xfrm>
                  <a:off x="6653408" y="4293181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302" name="Rectangle 301">
                  <a:extLst>
                    <a:ext uri="{FF2B5EF4-FFF2-40B4-BE49-F238E27FC236}">
                      <a16:creationId xmlns:a16="http://schemas.microsoft.com/office/drawing/2014/main" id="{74D89AAF-B8B8-4A37-82DE-ABE0D9BD7AA3}"/>
                    </a:ext>
                  </a:extLst>
                </p:cNvPr>
                <p:cNvSpPr/>
                <p:nvPr/>
              </p:nvSpPr>
              <p:spPr>
                <a:xfrm>
                  <a:off x="6653408" y="4508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303" name="Rectangle 302">
                  <a:extLst>
                    <a:ext uri="{FF2B5EF4-FFF2-40B4-BE49-F238E27FC236}">
                      <a16:creationId xmlns:a16="http://schemas.microsoft.com/office/drawing/2014/main" id="{37E91647-1B0C-434B-AC9F-D1C15385EAAE}"/>
                    </a:ext>
                  </a:extLst>
                </p:cNvPr>
                <p:cNvSpPr/>
                <p:nvPr/>
              </p:nvSpPr>
              <p:spPr>
                <a:xfrm>
                  <a:off x="6653408" y="4724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304" name="Rectangle 303">
                  <a:extLst>
                    <a:ext uri="{FF2B5EF4-FFF2-40B4-BE49-F238E27FC236}">
                      <a16:creationId xmlns:a16="http://schemas.microsoft.com/office/drawing/2014/main" id="{339344E9-19A2-4A81-A1CA-074C2FF1D035}"/>
                    </a:ext>
                  </a:extLst>
                </p:cNvPr>
                <p:cNvSpPr/>
                <p:nvPr/>
              </p:nvSpPr>
              <p:spPr>
                <a:xfrm>
                  <a:off x="6653408" y="4940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305" name="Rectangle 304">
                  <a:extLst>
                    <a:ext uri="{FF2B5EF4-FFF2-40B4-BE49-F238E27FC236}">
                      <a16:creationId xmlns:a16="http://schemas.microsoft.com/office/drawing/2014/main" id="{5F51A3F6-E95E-430E-A817-1544A214814A}"/>
                    </a:ext>
                  </a:extLst>
                </p:cNvPr>
                <p:cNvSpPr/>
                <p:nvPr/>
              </p:nvSpPr>
              <p:spPr>
                <a:xfrm>
                  <a:off x="6653408" y="5156457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306" name="Rectangle 305">
                  <a:extLst>
                    <a:ext uri="{FF2B5EF4-FFF2-40B4-BE49-F238E27FC236}">
                      <a16:creationId xmlns:a16="http://schemas.microsoft.com/office/drawing/2014/main" id="{58EB2301-2776-4D20-98C3-2983709E11B0}"/>
                    </a:ext>
                  </a:extLst>
                </p:cNvPr>
                <p:cNvSpPr/>
                <p:nvPr/>
              </p:nvSpPr>
              <p:spPr>
                <a:xfrm>
                  <a:off x="6653408" y="5372457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</p:grpSp>
          <p:sp>
            <p:nvSpPr>
              <p:cNvPr id="296" name="Rectangle 295">
                <a:extLst>
                  <a:ext uri="{FF2B5EF4-FFF2-40B4-BE49-F238E27FC236}">
                    <a16:creationId xmlns:a16="http://schemas.microsoft.com/office/drawing/2014/main" id="{A0143478-2E5B-405B-90A9-CBFAB4A30459}"/>
                  </a:ext>
                </a:extLst>
              </p:cNvPr>
              <p:cNvSpPr/>
              <p:nvPr/>
            </p:nvSpPr>
            <p:spPr>
              <a:xfrm rot="16200000">
                <a:off x="2745219" y="2558537"/>
                <a:ext cx="3619784" cy="2160000"/>
              </a:xfrm>
              <a:prstGeom prst="rect">
                <a:avLst/>
              </a:prstGeom>
              <a:noFill/>
              <a:ln w="635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  <p:grpSp>
          <p:nvGrpSpPr>
            <p:cNvPr id="284" name="Group 283">
              <a:extLst>
                <a:ext uri="{FF2B5EF4-FFF2-40B4-BE49-F238E27FC236}">
                  <a16:creationId xmlns:a16="http://schemas.microsoft.com/office/drawing/2014/main" id="{62F0B7B1-F51F-4C79-9977-3FCCAC0A454F}"/>
                </a:ext>
              </a:extLst>
            </p:cNvPr>
            <p:cNvGrpSpPr/>
            <p:nvPr/>
          </p:nvGrpSpPr>
          <p:grpSpPr>
            <a:xfrm rot="16200000">
              <a:off x="1010387" y="3181671"/>
              <a:ext cx="2159547" cy="3599984"/>
              <a:chOff x="8927130" y="1848444"/>
              <a:chExt cx="2159547" cy="3599984"/>
            </a:xfrm>
          </p:grpSpPr>
          <p:sp>
            <p:nvSpPr>
              <p:cNvPr id="285" name="Rectangle 284">
                <a:extLst>
                  <a:ext uri="{FF2B5EF4-FFF2-40B4-BE49-F238E27FC236}">
                    <a16:creationId xmlns:a16="http://schemas.microsoft.com/office/drawing/2014/main" id="{9E8C73B3-39E0-45AF-81FA-CFADDD13D96A}"/>
                  </a:ext>
                </a:extLst>
              </p:cNvPr>
              <p:cNvSpPr/>
              <p:nvPr/>
            </p:nvSpPr>
            <p:spPr>
              <a:xfrm rot="16200000">
                <a:off x="9826859" y="948715"/>
                <a:ext cx="360000" cy="2159458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86" name="Rectangle 285">
                <a:extLst>
                  <a:ext uri="{FF2B5EF4-FFF2-40B4-BE49-F238E27FC236}">
                    <a16:creationId xmlns:a16="http://schemas.microsoft.com/office/drawing/2014/main" id="{FD236B48-A543-4577-B806-5B4A07C24FA1}"/>
                  </a:ext>
                </a:extLst>
              </p:cNvPr>
              <p:cNvSpPr/>
              <p:nvPr/>
            </p:nvSpPr>
            <p:spPr>
              <a:xfrm rot="16200000">
                <a:off x="9826859" y="1308715"/>
                <a:ext cx="360000" cy="2159458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87" name="Rectangle 286">
                <a:extLst>
                  <a:ext uri="{FF2B5EF4-FFF2-40B4-BE49-F238E27FC236}">
                    <a16:creationId xmlns:a16="http://schemas.microsoft.com/office/drawing/2014/main" id="{5E939A1B-8B3A-44F5-8009-E851C22FCD3E}"/>
                  </a:ext>
                </a:extLst>
              </p:cNvPr>
              <p:cNvSpPr/>
              <p:nvPr/>
            </p:nvSpPr>
            <p:spPr>
              <a:xfrm rot="16200000">
                <a:off x="9826948" y="1668714"/>
                <a:ext cx="360000" cy="2159458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88" name="Rectangle 287">
                <a:extLst>
                  <a:ext uri="{FF2B5EF4-FFF2-40B4-BE49-F238E27FC236}">
                    <a16:creationId xmlns:a16="http://schemas.microsoft.com/office/drawing/2014/main" id="{870FF91A-F82F-4BEE-BC76-826529A71DFD}"/>
                  </a:ext>
                </a:extLst>
              </p:cNvPr>
              <p:cNvSpPr/>
              <p:nvPr/>
            </p:nvSpPr>
            <p:spPr>
              <a:xfrm rot="16200000">
                <a:off x="9826948" y="2028714"/>
                <a:ext cx="360000" cy="2159458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89" name="Rectangle 288">
                <a:extLst>
                  <a:ext uri="{FF2B5EF4-FFF2-40B4-BE49-F238E27FC236}">
                    <a16:creationId xmlns:a16="http://schemas.microsoft.com/office/drawing/2014/main" id="{ABD094B2-1389-4CE2-B634-BA70814C765C}"/>
                  </a:ext>
                </a:extLst>
              </p:cNvPr>
              <p:cNvSpPr/>
              <p:nvPr/>
            </p:nvSpPr>
            <p:spPr>
              <a:xfrm rot="16200000">
                <a:off x="9826948" y="2388712"/>
                <a:ext cx="360000" cy="2159457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90" name="Rectangle 289">
                <a:extLst>
                  <a:ext uri="{FF2B5EF4-FFF2-40B4-BE49-F238E27FC236}">
                    <a16:creationId xmlns:a16="http://schemas.microsoft.com/office/drawing/2014/main" id="{BB9892A2-A9D0-4463-B94F-BFA1E1B0F09A}"/>
                  </a:ext>
                </a:extLst>
              </p:cNvPr>
              <p:cNvSpPr/>
              <p:nvPr/>
            </p:nvSpPr>
            <p:spPr>
              <a:xfrm rot="16200000">
                <a:off x="9826948" y="2748712"/>
                <a:ext cx="360000" cy="2159457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91" name="Rectangle 290">
                <a:extLst>
                  <a:ext uri="{FF2B5EF4-FFF2-40B4-BE49-F238E27FC236}">
                    <a16:creationId xmlns:a16="http://schemas.microsoft.com/office/drawing/2014/main" id="{A2152C03-E57F-4996-B73D-CAA6B319C11E}"/>
                  </a:ext>
                </a:extLst>
              </p:cNvPr>
              <p:cNvSpPr/>
              <p:nvPr/>
            </p:nvSpPr>
            <p:spPr>
              <a:xfrm rot="16200000">
                <a:off x="9826948" y="3108707"/>
                <a:ext cx="360000" cy="2159457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92" name="Rectangle 291">
                <a:extLst>
                  <a:ext uri="{FF2B5EF4-FFF2-40B4-BE49-F238E27FC236}">
                    <a16:creationId xmlns:a16="http://schemas.microsoft.com/office/drawing/2014/main" id="{DE0CF2F0-48AE-4EB1-BE39-9AB6482A7CBB}"/>
                  </a:ext>
                </a:extLst>
              </p:cNvPr>
              <p:cNvSpPr/>
              <p:nvPr/>
            </p:nvSpPr>
            <p:spPr>
              <a:xfrm rot="16200000">
                <a:off x="9826948" y="3468707"/>
                <a:ext cx="360000" cy="2159457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93" name="Rectangle 292">
                <a:extLst>
                  <a:ext uri="{FF2B5EF4-FFF2-40B4-BE49-F238E27FC236}">
                    <a16:creationId xmlns:a16="http://schemas.microsoft.com/office/drawing/2014/main" id="{822F565D-D3FE-4A88-B39C-A5C6BEDAF334}"/>
                  </a:ext>
                </a:extLst>
              </p:cNvPr>
              <p:cNvSpPr/>
              <p:nvPr/>
            </p:nvSpPr>
            <p:spPr>
              <a:xfrm rot="16200000">
                <a:off x="9826948" y="3828699"/>
                <a:ext cx="360000" cy="2159457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94" name="Rectangle 293">
                <a:extLst>
                  <a:ext uri="{FF2B5EF4-FFF2-40B4-BE49-F238E27FC236}">
                    <a16:creationId xmlns:a16="http://schemas.microsoft.com/office/drawing/2014/main" id="{45109F2D-4E25-4EC1-AB31-F837693D2728}"/>
                  </a:ext>
                </a:extLst>
              </p:cNvPr>
              <p:cNvSpPr/>
              <p:nvPr/>
            </p:nvSpPr>
            <p:spPr>
              <a:xfrm rot="16200000">
                <a:off x="9826948" y="4188699"/>
                <a:ext cx="360000" cy="2159457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  <p:grpSp>
        <p:nvGrpSpPr>
          <p:cNvPr id="307" name="Group 306">
            <a:extLst>
              <a:ext uri="{FF2B5EF4-FFF2-40B4-BE49-F238E27FC236}">
                <a16:creationId xmlns:a16="http://schemas.microsoft.com/office/drawing/2014/main" id="{D566E49B-1D13-4544-88F2-9E4789085CAC}"/>
              </a:ext>
            </a:extLst>
          </p:cNvPr>
          <p:cNvGrpSpPr/>
          <p:nvPr/>
        </p:nvGrpSpPr>
        <p:grpSpPr>
          <a:xfrm>
            <a:off x="8295780" y="3908501"/>
            <a:ext cx="3639584" cy="2168787"/>
            <a:chOff x="263180" y="3901889"/>
            <a:chExt cx="3639584" cy="2168787"/>
          </a:xfrm>
        </p:grpSpPr>
        <p:grpSp>
          <p:nvGrpSpPr>
            <p:cNvPr id="308" name="Group 307">
              <a:extLst>
                <a:ext uri="{FF2B5EF4-FFF2-40B4-BE49-F238E27FC236}">
                  <a16:creationId xmlns:a16="http://schemas.microsoft.com/office/drawing/2014/main" id="{F5B8BCAF-06B7-4BDE-8268-FBE0557ED2D1}"/>
                </a:ext>
              </a:extLst>
            </p:cNvPr>
            <p:cNvGrpSpPr/>
            <p:nvPr/>
          </p:nvGrpSpPr>
          <p:grpSpPr>
            <a:xfrm rot="5400000">
              <a:off x="1002972" y="3170884"/>
              <a:ext cx="2160000" cy="3639584"/>
              <a:chOff x="3475111" y="1828645"/>
              <a:chExt cx="2160000" cy="3639584"/>
            </a:xfrm>
          </p:grpSpPr>
          <p:grpSp>
            <p:nvGrpSpPr>
              <p:cNvPr id="320" name="Group 319">
                <a:extLst>
                  <a:ext uri="{FF2B5EF4-FFF2-40B4-BE49-F238E27FC236}">
                    <a16:creationId xmlns:a16="http://schemas.microsoft.com/office/drawing/2014/main" id="{9653E634-2462-4F89-ADA7-AD88F22457FA}"/>
                  </a:ext>
                </a:extLst>
              </p:cNvPr>
              <p:cNvGrpSpPr/>
              <p:nvPr/>
            </p:nvGrpSpPr>
            <p:grpSpPr>
              <a:xfrm rot="16200000">
                <a:off x="2744949" y="2578608"/>
                <a:ext cx="3619784" cy="2159457"/>
                <a:chOff x="6653408" y="3429000"/>
                <a:chExt cx="360000" cy="2159457"/>
              </a:xfrm>
            </p:grpSpPr>
            <p:sp>
              <p:nvSpPr>
                <p:cNvPr id="322" name="Rectangle 321">
                  <a:extLst>
                    <a:ext uri="{FF2B5EF4-FFF2-40B4-BE49-F238E27FC236}">
                      <a16:creationId xmlns:a16="http://schemas.microsoft.com/office/drawing/2014/main" id="{259715F7-67D3-47F4-BF9B-E70D558C7DF9}"/>
                    </a:ext>
                  </a:extLst>
                </p:cNvPr>
                <p:cNvSpPr/>
                <p:nvPr/>
              </p:nvSpPr>
              <p:spPr>
                <a:xfrm>
                  <a:off x="6653408" y="3429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323" name="Rectangle 322">
                  <a:extLst>
                    <a:ext uri="{FF2B5EF4-FFF2-40B4-BE49-F238E27FC236}">
                      <a16:creationId xmlns:a16="http://schemas.microsoft.com/office/drawing/2014/main" id="{D6E59105-86F7-4833-9A27-4E7D2239A2AB}"/>
                    </a:ext>
                  </a:extLst>
                </p:cNvPr>
                <p:cNvSpPr/>
                <p:nvPr/>
              </p:nvSpPr>
              <p:spPr>
                <a:xfrm>
                  <a:off x="6653408" y="3645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324" name="Rectangle 323">
                  <a:extLst>
                    <a:ext uri="{FF2B5EF4-FFF2-40B4-BE49-F238E27FC236}">
                      <a16:creationId xmlns:a16="http://schemas.microsoft.com/office/drawing/2014/main" id="{AAE1776D-690E-41FE-A39C-A05FC8179D40}"/>
                    </a:ext>
                  </a:extLst>
                </p:cNvPr>
                <p:cNvSpPr/>
                <p:nvPr/>
              </p:nvSpPr>
              <p:spPr>
                <a:xfrm>
                  <a:off x="6653408" y="3861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325" name="Rectangle 324">
                  <a:extLst>
                    <a:ext uri="{FF2B5EF4-FFF2-40B4-BE49-F238E27FC236}">
                      <a16:creationId xmlns:a16="http://schemas.microsoft.com/office/drawing/2014/main" id="{945C975C-D2BE-4D95-9DFF-3813727BEC6B}"/>
                    </a:ext>
                  </a:extLst>
                </p:cNvPr>
                <p:cNvSpPr/>
                <p:nvPr/>
              </p:nvSpPr>
              <p:spPr>
                <a:xfrm>
                  <a:off x="6653408" y="4077181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326" name="Rectangle 325">
                  <a:extLst>
                    <a:ext uri="{FF2B5EF4-FFF2-40B4-BE49-F238E27FC236}">
                      <a16:creationId xmlns:a16="http://schemas.microsoft.com/office/drawing/2014/main" id="{82C5100D-600D-4542-911D-6CF7C469A1E2}"/>
                    </a:ext>
                  </a:extLst>
                </p:cNvPr>
                <p:cNvSpPr/>
                <p:nvPr/>
              </p:nvSpPr>
              <p:spPr>
                <a:xfrm>
                  <a:off x="6653408" y="4293181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327" name="Rectangle 326">
                  <a:extLst>
                    <a:ext uri="{FF2B5EF4-FFF2-40B4-BE49-F238E27FC236}">
                      <a16:creationId xmlns:a16="http://schemas.microsoft.com/office/drawing/2014/main" id="{B83BF905-9C7B-4593-B7EB-12EE6DBFBB85}"/>
                    </a:ext>
                  </a:extLst>
                </p:cNvPr>
                <p:cNvSpPr/>
                <p:nvPr/>
              </p:nvSpPr>
              <p:spPr>
                <a:xfrm>
                  <a:off x="6653408" y="4508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328" name="Rectangle 327">
                  <a:extLst>
                    <a:ext uri="{FF2B5EF4-FFF2-40B4-BE49-F238E27FC236}">
                      <a16:creationId xmlns:a16="http://schemas.microsoft.com/office/drawing/2014/main" id="{FB3BC5B4-6FDA-4217-89A5-846F26FC8A0C}"/>
                    </a:ext>
                  </a:extLst>
                </p:cNvPr>
                <p:cNvSpPr/>
                <p:nvPr/>
              </p:nvSpPr>
              <p:spPr>
                <a:xfrm>
                  <a:off x="6653408" y="4724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329" name="Rectangle 328">
                  <a:extLst>
                    <a:ext uri="{FF2B5EF4-FFF2-40B4-BE49-F238E27FC236}">
                      <a16:creationId xmlns:a16="http://schemas.microsoft.com/office/drawing/2014/main" id="{584383AB-BC8C-4BB4-AD1D-E498739FDBBA}"/>
                    </a:ext>
                  </a:extLst>
                </p:cNvPr>
                <p:cNvSpPr/>
                <p:nvPr/>
              </p:nvSpPr>
              <p:spPr>
                <a:xfrm>
                  <a:off x="6653408" y="4940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330" name="Rectangle 329">
                  <a:extLst>
                    <a:ext uri="{FF2B5EF4-FFF2-40B4-BE49-F238E27FC236}">
                      <a16:creationId xmlns:a16="http://schemas.microsoft.com/office/drawing/2014/main" id="{D8DB918C-616C-4693-B86F-877C719A50D1}"/>
                    </a:ext>
                  </a:extLst>
                </p:cNvPr>
                <p:cNvSpPr/>
                <p:nvPr/>
              </p:nvSpPr>
              <p:spPr>
                <a:xfrm>
                  <a:off x="6653408" y="5156457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331" name="Rectangle 330">
                  <a:extLst>
                    <a:ext uri="{FF2B5EF4-FFF2-40B4-BE49-F238E27FC236}">
                      <a16:creationId xmlns:a16="http://schemas.microsoft.com/office/drawing/2014/main" id="{30A71444-76AA-4AB4-BAE3-5C0C76AA3E3D}"/>
                    </a:ext>
                  </a:extLst>
                </p:cNvPr>
                <p:cNvSpPr/>
                <p:nvPr/>
              </p:nvSpPr>
              <p:spPr>
                <a:xfrm>
                  <a:off x="6653408" y="5372457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</p:grpSp>
          <p:sp>
            <p:nvSpPr>
              <p:cNvPr id="321" name="Rectangle 320">
                <a:extLst>
                  <a:ext uri="{FF2B5EF4-FFF2-40B4-BE49-F238E27FC236}">
                    <a16:creationId xmlns:a16="http://schemas.microsoft.com/office/drawing/2014/main" id="{AFA3B9F1-813C-4C35-BEE0-45A660339067}"/>
                  </a:ext>
                </a:extLst>
              </p:cNvPr>
              <p:cNvSpPr/>
              <p:nvPr/>
            </p:nvSpPr>
            <p:spPr>
              <a:xfrm rot="16200000">
                <a:off x="2745219" y="2558537"/>
                <a:ext cx="3619784" cy="2160000"/>
              </a:xfrm>
              <a:prstGeom prst="rect">
                <a:avLst/>
              </a:prstGeom>
              <a:noFill/>
              <a:ln w="635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  <p:grpSp>
          <p:nvGrpSpPr>
            <p:cNvPr id="309" name="Group 308">
              <a:extLst>
                <a:ext uri="{FF2B5EF4-FFF2-40B4-BE49-F238E27FC236}">
                  <a16:creationId xmlns:a16="http://schemas.microsoft.com/office/drawing/2014/main" id="{1F60E7F4-5D01-4A56-8ED2-A0430625F40A}"/>
                </a:ext>
              </a:extLst>
            </p:cNvPr>
            <p:cNvGrpSpPr/>
            <p:nvPr/>
          </p:nvGrpSpPr>
          <p:grpSpPr>
            <a:xfrm rot="16200000">
              <a:off x="1010387" y="3181671"/>
              <a:ext cx="2159547" cy="3599984"/>
              <a:chOff x="8927130" y="1848444"/>
              <a:chExt cx="2159547" cy="3599984"/>
            </a:xfrm>
          </p:grpSpPr>
          <p:sp>
            <p:nvSpPr>
              <p:cNvPr id="310" name="Rectangle 309">
                <a:extLst>
                  <a:ext uri="{FF2B5EF4-FFF2-40B4-BE49-F238E27FC236}">
                    <a16:creationId xmlns:a16="http://schemas.microsoft.com/office/drawing/2014/main" id="{71BDF619-488C-4E43-8BFE-62D07A188D8C}"/>
                  </a:ext>
                </a:extLst>
              </p:cNvPr>
              <p:cNvSpPr/>
              <p:nvPr/>
            </p:nvSpPr>
            <p:spPr>
              <a:xfrm rot="16200000">
                <a:off x="9826859" y="948715"/>
                <a:ext cx="360000" cy="2159458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311" name="Rectangle 310">
                <a:extLst>
                  <a:ext uri="{FF2B5EF4-FFF2-40B4-BE49-F238E27FC236}">
                    <a16:creationId xmlns:a16="http://schemas.microsoft.com/office/drawing/2014/main" id="{28D659B3-967B-4444-A45A-B9FB086AD831}"/>
                  </a:ext>
                </a:extLst>
              </p:cNvPr>
              <p:cNvSpPr/>
              <p:nvPr/>
            </p:nvSpPr>
            <p:spPr>
              <a:xfrm rot="16200000">
                <a:off x="9826859" y="1308715"/>
                <a:ext cx="360000" cy="2159458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312" name="Rectangle 311">
                <a:extLst>
                  <a:ext uri="{FF2B5EF4-FFF2-40B4-BE49-F238E27FC236}">
                    <a16:creationId xmlns:a16="http://schemas.microsoft.com/office/drawing/2014/main" id="{41435007-17EE-4935-8384-40090AE14AF5}"/>
                  </a:ext>
                </a:extLst>
              </p:cNvPr>
              <p:cNvSpPr/>
              <p:nvPr/>
            </p:nvSpPr>
            <p:spPr>
              <a:xfrm rot="16200000">
                <a:off x="9826948" y="1668714"/>
                <a:ext cx="360000" cy="2159458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313" name="Rectangle 312">
                <a:extLst>
                  <a:ext uri="{FF2B5EF4-FFF2-40B4-BE49-F238E27FC236}">
                    <a16:creationId xmlns:a16="http://schemas.microsoft.com/office/drawing/2014/main" id="{3F84A1FD-A981-4F70-B9D6-5B780CC4D4BF}"/>
                  </a:ext>
                </a:extLst>
              </p:cNvPr>
              <p:cNvSpPr/>
              <p:nvPr/>
            </p:nvSpPr>
            <p:spPr>
              <a:xfrm rot="16200000">
                <a:off x="9826948" y="2028714"/>
                <a:ext cx="360000" cy="2159458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314" name="Rectangle 313">
                <a:extLst>
                  <a:ext uri="{FF2B5EF4-FFF2-40B4-BE49-F238E27FC236}">
                    <a16:creationId xmlns:a16="http://schemas.microsoft.com/office/drawing/2014/main" id="{D1F81FB8-30D6-4771-9932-1158ABE796AF}"/>
                  </a:ext>
                </a:extLst>
              </p:cNvPr>
              <p:cNvSpPr/>
              <p:nvPr/>
            </p:nvSpPr>
            <p:spPr>
              <a:xfrm rot="16200000">
                <a:off x="9826948" y="2388712"/>
                <a:ext cx="360000" cy="2159457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315" name="Rectangle 314">
                <a:extLst>
                  <a:ext uri="{FF2B5EF4-FFF2-40B4-BE49-F238E27FC236}">
                    <a16:creationId xmlns:a16="http://schemas.microsoft.com/office/drawing/2014/main" id="{C25BB2A0-FDB7-479D-BFD4-A6BB76B486C4}"/>
                  </a:ext>
                </a:extLst>
              </p:cNvPr>
              <p:cNvSpPr/>
              <p:nvPr/>
            </p:nvSpPr>
            <p:spPr>
              <a:xfrm rot="16200000">
                <a:off x="9826948" y="2748712"/>
                <a:ext cx="360000" cy="2159457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316" name="Rectangle 315">
                <a:extLst>
                  <a:ext uri="{FF2B5EF4-FFF2-40B4-BE49-F238E27FC236}">
                    <a16:creationId xmlns:a16="http://schemas.microsoft.com/office/drawing/2014/main" id="{49B86BD0-1281-4C92-95D0-8ADBD463DFC7}"/>
                  </a:ext>
                </a:extLst>
              </p:cNvPr>
              <p:cNvSpPr/>
              <p:nvPr/>
            </p:nvSpPr>
            <p:spPr>
              <a:xfrm rot="16200000">
                <a:off x="9826948" y="3108707"/>
                <a:ext cx="360000" cy="2159457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317" name="Rectangle 316">
                <a:extLst>
                  <a:ext uri="{FF2B5EF4-FFF2-40B4-BE49-F238E27FC236}">
                    <a16:creationId xmlns:a16="http://schemas.microsoft.com/office/drawing/2014/main" id="{BC556D9A-08BC-49ED-BA9A-7E2469C4E6C2}"/>
                  </a:ext>
                </a:extLst>
              </p:cNvPr>
              <p:cNvSpPr/>
              <p:nvPr/>
            </p:nvSpPr>
            <p:spPr>
              <a:xfrm rot="16200000">
                <a:off x="9826948" y="3468707"/>
                <a:ext cx="360000" cy="2159457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318" name="Rectangle 317">
                <a:extLst>
                  <a:ext uri="{FF2B5EF4-FFF2-40B4-BE49-F238E27FC236}">
                    <a16:creationId xmlns:a16="http://schemas.microsoft.com/office/drawing/2014/main" id="{7A197018-0307-4C51-818B-2E2D906CDDD2}"/>
                  </a:ext>
                </a:extLst>
              </p:cNvPr>
              <p:cNvSpPr/>
              <p:nvPr/>
            </p:nvSpPr>
            <p:spPr>
              <a:xfrm rot="16200000">
                <a:off x="9826948" y="3828699"/>
                <a:ext cx="360000" cy="2159457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319" name="Rectangle 318">
                <a:extLst>
                  <a:ext uri="{FF2B5EF4-FFF2-40B4-BE49-F238E27FC236}">
                    <a16:creationId xmlns:a16="http://schemas.microsoft.com/office/drawing/2014/main" id="{0CE2038F-7D0B-4ED4-AA0D-5A831B821CA3}"/>
                  </a:ext>
                </a:extLst>
              </p:cNvPr>
              <p:cNvSpPr/>
              <p:nvPr/>
            </p:nvSpPr>
            <p:spPr>
              <a:xfrm rot="16200000">
                <a:off x="9826948" y="4188699"/>
                <a:ext cx="360000" cy="2159457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  <p:sp>
        <p:nvSpPr>
          <p:cNvPr id="332" name="Rectangle 331">
            <a:extLst>
              <a:ext uri="{FF2B5EF4-FFF2-40B4-BE49-F238E27FC236}">
                <a16:creationId xmlns:a16="http://schemas.microsoft.com/office/drawing/2014/main" id="{7C8774C6-D335-4620-ACFC-54B6557F1762}"/>
              </a:ext>
            </a:extLst>
          </p:cNvPr>
          <p:cNvSpPr/>
          <p:nvPr/>
        </p:nvSpPr>
        <p:spPr>
          <a:xfrm>
            <a:off x="284142" y="4366983"/>
            <a:ext cx="363122" cy="44142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33" name="Rectangle 332">
            <a:extLst>
              <a:ext uri="{FF2B5EF4-FFF2-40B4-BE49-F238E27FC236}">
                <a16:creationId xmlns:a16="http://schemas.microsoft.com/office/drawing/2014/main" id="{2ED30FAE-FB16-475E-80FA-F8762099D7CE}"/>
              </a:ext>
            </a:extLst>
          </p:cNvPr>
          <p:cNvSpPr/>
          <p:nvPr/>
        </p:nvSpPr>
        <p:spPr>
          <a:xfrm>
            <a:off x="284728" y="4795287"/>
            <a:ext cx="363122" cy="44142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ABDB3139-6C75-4B43-8B17-AA94E731CF00}"/>
              </a:ext>
            </a:extLst>
          </p:cNvPr>
          <p:cNvGrpSpPr/>
          <p:nvPr/>
        </p:nvGrpSpPr>
        <p:grpSpPr>
          <a:xfrm>
            <a:off x="246916" y="3925167"/>
            <a:ext cx="3639584" cy="2168787"/>
            <a:chOff x="263180" y="3901889"/>
            <a:chExt cx="3639584" cy="2168787"/>
          </a:xfrm>
        </p:grpSpPr>
        <p:grpSp>
          <p:nvGrpSpPr>
            <p:cNvPr id="362" name="Group 361">
              <a:extLst>
                <a:ext uri="{FF2B5EF4-FFF2-40B4-BE49-F238E27FC236}">
                  <a16:creationId xmlns:a16="http://schemas.microsoft.com/office/drawing/2014/main" id="{B31475D2-7615-4B12-B14F-A38E943A48AA}"/>
                </a:ext>
              </a:extLst>
            </p:cNvPr>
            <p:cNvGrpSpPr/>
            <p:nvPr/>
          </p:nvGrpSpPr>
          <p:grpSpPr>
            <a:xfrm rot="5400000">
              <a:off x="1002972" y="3170884"/>
              <a:ext cx="2160000" cy="3639584"/>
              <a:chOff x="3475111" y="1828645"/>
              <a:chExt cx="2160000" cy="3639584"/>
            </a:xfrm>
          </p:grpSpPr>
          <p:grpSp>
            <p:nvGrpSpPr>
              <p:cNvPr id="374" name="Group 373">
                <a:extLst>
                  <a:ext uri="{FF2B5EF4-FFF2-40B4-BE49-F238E27FC236}">
                    <a16:creationId xmlns:a16="http://schemas.microsoft.com/office/drawing/2014/main" id="{0AA249C8-08F7-4D9D-8988-6867C5E18125}"/>
                  </a:ext>
                </a:extLst>
              </p:cNvPr>
              <p:cNvGrpSpPr/>
              <p:nvPr/>
            </p:nvGrpSpPr>
            <p:grpSpPr>
              <a:xfrm rot="16200000">
                <a:off x="2744949" y="2578608"/>
                <a:ext cx="3619784" cy="2159457"/>
                <a:chOff x="6653408" y="3429000"/>
                <a:chExt cx="360000" cy="2159457"/>
              </a:xfrm>
            </p:grpSpPr>
            <p:sp>
              <p:nvSpPr>
                <p:cNvPr id="376" name="Rectangle 375">
                  <a:extLst>
                    <a:ext uri="{FF2B5EF4-FFF2-40B4-BE49-F238E27FC236}">
                      <a16:creationId xmlns:a16="http://schemas.microsoft.com/office/drawing/2014/main" id="{12529803-4CA7-4B13-94AB-C8CC43839317}"/>
                    </a:ext>
                  </a:extLst>
                </p:cNvPr>
                <p:cNvSpPr/>
                <p:nvPr/>
              </p:nvSpPr>
              <p:spPr>
                <a:xfrm>
                  <a:off x="6653408" y="3429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377" name="Rectangle 376">
                  <a:extLst>
                    <a:ext uri="{FF2B5EF4-FFF2-40B4-BE49-F238E27FC236}">
                      <a16:creationId xmlns:a16="http://schemas.microsoft.com/office/drawing/2014/main" id="{E11FEDB0-91AC-460C-A500-0EF6FDF82259}"/>
                    </a:ext>
                  </a:extLst>
                </p:cNvPr>
                <p:cNvSpPr/>
                <p:nvPr/>
              </p:nvSpPr>
              <p:spPr>
                <a:xfrm>
                  <a:off x="6653408" y="3645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378" name="Rectangle 377">
                  <a:extLst>
                    <a:ext uri="{FF2B5EF4-FFF2-40B4-BE49-F238E27FC236}">
                      <a16:creationId xmlns:a16="http://schemas.microsoft.com/office/drawing/2014/main" id="{FFEA0F2E-38B1-42DC-B163-62C6D03FBD13}"/>
                    </a:ext>
                  </a:extLst>
                </p:cNvPr>
                <p:cNvSpPr/>
                <p:nvPr/>
              </p:nvSpPr>
              <p:spPr>
                <a:xfrm>
                  <a:off x="6653408" y="3861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379" name="Rectangle 378">
                  <a:extLst>
                    <a:ext uri="{FF2B5EF4-FFF2-40B4-BE49-F238E27FC236}">
                      <a16:creationId xmlns:a16="http://schemas.microsoft.com/office/drawing/2014/main" id="{CEFA2BE1-0697-4D31-9FD1-54AE43DAEDED}"/>
                    </a:ext>
                  </a:extLst>
                </p:cNvPr>
                <p:cNvSpPr/>
                <p:nvPr/>
              </p:nvSpPr>
              <p:spPr>
                <a:xfrm>
                  <a:off x="6653408" y="4077181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380" name="Rectangle 379">
                  <a:extLst>
                    <a:ext uri="{FF2B5EF4-FFF2-40B4-BE49-F238E27FC236}">
                      <a16:creationId xmlns:a16="http://schemas.microsoft.com/office/drawing/2014/main" id="{703FC84E-5898-4891-9E09-074B7E4B914B}"/>
                    </a:ext>
                  </a:extLst>
                </p:cNvPr>
                <p:cNvSpPr/>
                <p:nvPr/>
              </p:nvSpPr>
              <p:spPr>
                <a:xfrm>
                  <a:off x="6653408" y="4293181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381" name="Rectangle 380">
                  <a:extLst>
                    <a:ext uri="{FF2B5EF4-FFF2-40B4-BE49-F238E27FC236}">
                      <a16:creationId xmlns:a16="http://schemas.microsoft.com/office/drawing/2014/main" id="{A3432920-A90D-4F40-B970-4D72AC7A5FBC}"/>
                    </a:ext>
                  </a:extLst>
                </p:cNvPr>
                <p:cNvSpPr/>
                <p:nvPr/>
              </p:nvSpPr>
              <p:spPr>
                <a:xfrm>
                  <a:off x="6653408" y="4508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382" name="Rectangle 381">
                  <a:extLst>
                    <a:ext uri="{FF2B5EF4-FFF2-40B4-BE49-F238E27FC236}">
                      <a16:creationId xmlns:a16="http://schemas.microsoft.com/office/drawing/2014/main" id="{E952F182-33C6-453B-9392-48F36CE5841D}"/>
                    </a:ext>
                  </a:extLst>
                </p:cNvPr>
                <p:cNvSpPr/>
                <p:nvPr/>
              </p:nvSpPr>
              <p:spPr>
                <a:xfrm>
                  <a:off x="6653408" y="4724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383" name="Rectangle 382">
                  <a:extLst>
                    <a:ext uri="{FF2B5EF4-FFF2-40B4-BE49-F238E27FC236}">
                      <a16:creationId xmlns:a16="http://schemas.microsoft.com/office/drawing/2014/main" id="{D8A940B3-588C-40EB-A454-7722C62DEDBF}"/>
                    </a:ext>
                  </a:extLst>
                </p:cNvPr>
                <p:cNvSpPr/>
                <p:nvPr/>
              </p:nvSpPr>
              <p:spPr>
                <a:xfrm>
                  <a:off x="6653408" y="4940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384" name="Rectangle 383">
                  <a:extLst>
                    <a:ext uri="{FF2B5EF4-FFF2-40B4-BE49-F238E27FC236}">
                      <a16:creationId xmlns:a16="http://schemas.microsoft.com/office/drawing/2014/main" id="{6A4AA855-B316-4D4D-83B0-A1A3DC57476B}"/>
                    </a:ext>
                  </a:extLst>
                </p:cNvPr>
                <p:cNvSpPr/>
                <p:nvPr/>
              </p:nvSpPr>
              <p:spPr>
                <a:xfrm>
                  <a:off x="6653408" y="5156457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385" name="Rectangle 384">
                  <a:extLst>
                    <a:ext uri="{FF2B5EF4-FFF2-40B4-BE49-F238E27FC236}">
                      <a16:creationId xmlns:a16="http://schemas.microsoft.com/office/drawing/2014/main" id="{2E5ABE32-C475-4A7C-A0ED-07F7F93DAAB9}"/>
                    </a:ext>
                  </a:extLst>
                </p:cNvPr>
                <p:cNvSpPr/>
                <p:nvPr/>
              </p:nvSpPr>
              <p:spPr>
                <a:xfrm>
                  <a:off x="6653408" y="5372457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</p:grpSp>
          <p:sp>
            <p:nvSpPr>
              <p:cNvPr id="375" name="Rectangle 374">
                <a:extLst>
                  <a:ext uri="{FF2B5EF4-FFF2-40B4-BE49-F238E27FC236}">
                    <a16:creationId xmlns:a16="http://schemas.microsoft.com/office/drawing/2014/main" id="{13DA96FF-ACA9-4CF0-BA3E-1328DF81382C}"/>
                  </a:ext>
                </a:extLst>
              </p:cNvPr>
              <p:cNvSpPr/>
              <p:nvPr/>
            </p:nvSpPr>
            <p:spPr>
              <a:xfrm rot="16200000">
                <a:off x="2745219" y="2558537"/>
                <a:ext cx="3619784" cy="2160000"/>
              </a:xfrm>
              <a:prstGeom prst="rect">
                <a:avLst/>
              </a:prstGeom>
              <a:noFill/>
              <a:ln w="635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  <p:grpSp>
          <p:nvGrpSpPr>
            <p:cNvPr id="363" name="Group 362">
              <a:extLst>
                <a:ext uri="{FF2B5EF4-FFF2-40B4-BE49-F238E27FC236}">
                  <a16:creationId xmlns:a16="http://schemas.microsoft.com/office/drawing/2014/main" id="{43D9B0C8-6FF4-40A4-9D2B-754C058467C5}"/>
                </a:ext>
              </a:extLst>
            </p:cNvPr>
            <p:cNvGrpSpPr/>
            <p:nvPr/>
          </p:nvGrpSpPr>
          <p:grpSpPr>
            <a:xfrm rot="16200000">
              <a:off x="1010387" y="3181671"/>
              <a:ext cx="2159547" cy="3599984"/>
              <a:chOff x="8927130" y="1848444"/>
              <a:chExt cx="2159547" cy="3599984"/>
            </a:xfrm>
          </p:grpSpPr>
          <p:sp>
            <p:nvSpPr>
              <p:cNvPr id="364" name="Rectangle 363">
                <a:extLst>
                  <a:ext uri="{FF2B5EF4-FFF2-40B4-BE49-F238E27FC236}">
                    <a16:creationId xmlns:a16="http://schemas.microsoft.com/office/drawing/2014/main" id="{F860A895-76F8-4DEF-8CB4-174CA597EC7E}"/>
                  </a:ext>
                </a:extLst>
              </p:cNvPr>
              <p:cNvSpPr/>
              <p:nvPr/>
            </p:nvSpPr>
            <p:spPr>
              <a:xfrm rot="16200000">
                <a:off x="9826859" y="948715"/>
                <a:ext cx="360000" cy="2159458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365" name="Rectangle 364">
                <a:extLst>
                  <a:ext uri="{FF2B5EF4-FFF2-40B4-BE49-F238E27FC236}">
                    <a16:creationId xmlns:a16="http://schemas.microsoft.com/office/drawing/2014/main" id="{0816C3F1-8900-4E2C-978A-67C9F5085440}"/>
                  </a:ext>
                </a:extLst>
              </p:cNvPr>
              <p:cNvSpPr/>
              <p:nvPr/>
            </p:nvSpPr>
            <p:spPr>
              <a:xfrm rot="16200000">
                <a:off x="9826859" y="1308715"/>
                <a:ext cx="360000" cy="2159458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366" name="Rectangle 365">
                <a:extLst>
                  <a:ext uri="{FF2B5EF4-FFF2-40B4-BE49-F238E27FC236}">
                    <a16:creationId xmlns:a16="http://schemas.microsoft.com/office/drawing/2014/main" id="{25ADDF60-2767-49E6-B725-469A56F4D60A}"/>
                  </a:ext>
                </a:extLst>
              </p:cNvPr>
              <p:cNvSpPr/>
              <p:nvPr/>
            </p:nvSpPr>
            <p:spPr>
              <a:xfrm rot="16200000">
                <a:off x="9826948" y="1668714"/>
                <a:ext cx="360000" cy="2159458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367" name="Rectangle 366">
                <a:extLst>
                  <a:ext uri="{FF2B5EF4-FFF2-40B4-BE49-F238E27FC236}">
                    <a16:creationId xmlns:a16="http://schemas.microsoft.com/office/drawing/2014/main" id="{41D4EFC4-167C-4DA7-9A86-C4DFCCB04441}"/>
                  </a:ext>
                </a:extLst>
              </p:cNvPr>
              <p:cNvSpPr/>
              <p:nvPr/>
            </p:nvSpPr>
            <p:spPr>
              <a:xfrm rot="16200000">
                <a:off x="9826948" y="2028714"/>
                <a:ext cx="360000" cy="2159458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368" name="Rectangle 367">
                <a:extLst>
                  <a:ext uri="{FF2B5EF4-FFF2-40B4-BE49-F238E27FC236}">
                    <a16:creationId xmlns:a16="http://schemas.microsoft.com/office/drawing/2014/main" id="{E62D4F38-C3C3-4E0A-8FE1-F4E5EB227D62}"/>
                  </a:ext>
                </a:extLst>
              </p:cNvPr>
              <p:cNvSpPr/>
              <p:nvPr/>
            </p:nvSpPr>
            <p:spPr>
              <a:xfrm rot="16200000">
                <a:off x="9826948" y="2388712"/>
                <a:ext cx="360000" cy="2159457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369" name="Rectangle 368">
                <a:extLst>
                  <a:ext uri="{FF2B5EF4-FFF2-40B4-BE49-F238E27FC236}">
                    <a16:creationId xmlns:a16="http://schemas.microsoft.com/office/drawing/2014/main" id="{D9F36B2C-3C98-4791-A752-B9304B452495}"/>
                  </a:ext>
                </a:extLst>
              </p:cNvPr>
              <p:cNvSpPr/>
              <p:nvPr/>
            </p:nvSpPr>
            <p:spPr>
              <a:xfrm rot="16200000">
                <a:off x="9826948" y="2748712"/>
                <a:ext cx="360000" cy="2159457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370" name="Rectangle 369">
                <a:extLst>
                  <a:ext uri="{FF2B5EF4-FFF2-40B4-BE49-F238E27FC236}">
                    <a16:creationId xmlns:a16="http://schemas.microsoft.com/office/drawing/2014/main" id="{92AC60A2-1248-4834-9FBF-6DF6698E34A0}"/>
                  </a:ext>
                </a:extLst>
              </p:cNvPr>
              <p:cNvSpPr/>
              <p:nvPr/>
            </p:nvSpPr>
            <p:spPr>
              <a:xfrm rot="16200000">
                <a:off x="9826948" y="3108707"/>
                <a:ext cx="360000" cy="2159457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371" name="Rectangle 370">
                <a:extLst>
                  <a:ext uri="{FF2B5EF4-FFF2-40B4-BE49-F238E27FC236}">
                    <a16:creationId xmlns:a16="http://schemas.microsoft.com/office/drawing/2014/main" id="{57AD880F-D25E-4C74-BA6E-132C56D24381}"/>
                  </a:ext>
                </a:extLst>
              </p:cNvPr>
              <p:cNvSpPr/>
              <p:nvPr/>
            </p:nvSpPr>
            <p:spPr>
              <a:xfrm rot="16200000">
                <a:off x="9826948" y="3468707"/>
                <a:ext cx="360000" cy="2159457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372" name="Rectangle 371">
                <a:extLst>
                  <a:ext uri="{FF2B5EF4-FFF2-40B4-BE49-F238E27FC236}">
                    <a16:creationId xmlns:a16="http://schemas.microsoft.com/office/drawing/2014/main" id="{3F7DD4AE-1983-4B56-B661-6FA2DB52FDBF}"/>
                  </a:ext>
                </a:extLst>
              </p:cNvPr>
              <p:cNvSpPr/>
              <p:nvPr/>
            </p:nvSpPr>
            <p:spPr>
              <a:xfrm rot="16200000">
                <a:off x="9826948" y="3828699"/>
                <a:ext cx="360000" cy="2159457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373" name="Rectangle 372">
                <a:extLst>
                  <a:ext uri="{FF2B5EF4-FFF2-40B4-BE49-F238E27FC236}">
                    <a16:creationId xmlns:a16="http://schemas.microsoft.com/office/drawing/2014/main" id="{BDDE30AC-A656-4C06-A5D9-F44C0FC2A2F4}"/>
                  </a:ext>
                </a:extLst>
              </p:cNvPr>
              <p:cNvSpPr/>
              <p:nvPr/>
            </p:nvSpPr>
            <p:spPr>
              <a:xfrm rot="16200000">
                <a:off x="9826948" y="4188699"/>
                <a:ext cx="360000" cy="2159457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35195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1" grpId="0" animBg="1"/>
      <p:bldP spid="334" grpId="0" animBg="1"/>
      <p:bldP spid="335" grpId="0" animBg="1"/>
      <p:bldP spid="386" grpId="0" animBg="1"/>
      <p:bldP spid="387" grpId="0" animBg="1"/>
      <p:bldP spid="388" grpId="0" animBg="1"/>
      <p:bldP spid="389" grpId="0" animBg="1"/>
      <p:bldP spid="390" grpId="0" animBg="1"/>
      <p:bldP spid="391" grpId="0" animBg="1"/>
      <p:bldP spid="392" grpId="0" animBg="1"/>
      <p:bldP spid="393" grpId="0" animBg="1"/>
      <p:bldP spid="145" grpId="0"/>
      <p:bldP spid="103" grpId="0"/>
      <p:bldP spid="243" grpId="0"/>
      <p:bldP spid="64" grpId="0"/>
      <p:bldP spid="71" grpId="0"/>
      <p:bldP spid="83" grpId="0"/>
      <p:bldP spid="86" grpId="0"/>
      <p:bldP spid="87" grpId="0"/>
      <p:bldP spid="88" grpId="0"/>
      <p:bldP spid="89" grpId="0"/>
      <p:bldP spid="90" grpId="0"/>
      <p:bldP spid="91" grpId="0"/>
      <p:bldP spid="98" grpId="0"/>
      <p:bldP spid="99" grpId="0"/>
      <p:bldP spid="100" grpId="0"/>
      <p:bldP spid="101" grpId="0"/>
      <p:bldP spid="102" grpId="0"/>
      <p:bldP spid="104" grpId="0"/>
      <p:bldP spid="105" grpId="0"/>
      <p:bldP spid="108" grpId="0"/>
      <p:bldP spid="109" grpId="0"/>
      <p:bldP spid="110" grpId="0"/>
      <p:bldP spid="111" grpId="0"/>
      <p:bldP spid="199" grpId="0"/>
      <p:bldP spid="200" grpId="0"/>
      <p:bldP spid="201" grpId="0"/>
      <p:bldP spid="202" grpId="0" animBg="1"/>
      <p:bldP spid="332" grpId="0" animBg="1"/>
      <p:bldP spid="33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DA8B275B-13F8-4157-81B6-50095E14B8CE}"/>
              </a:ext>
            </a:extLst>
          </p:cNvPr>
          <p:cNvGrpSpPr/>
          <p:nvPr/>
        </p:nvGrpSpPr>
        <p:grpSpPr>
          <a:xfrm>
            <a:off x="240133" y="369062"/>
            <a:ext cx="3772387" cy="817087"/>
            <a:chOff x="255525" y="372323"/>
            <a:chExt cx="2893361" cy="1134018"/>
          </a:xfrm>
        </p:grpSpPr>
        <p:sp>
          <p:nvSpPr>
            <p:cNvPr id="142" name="Rectangle: Rounded Corners 141">
              <a:extLst>
                <a:ext uri="{FF2B5EF4-FFF2-40B4-BE49-F238E27FC236}">
                  <a16:creationId xmlns:a16="http://schemas.microsoft.com/office/drawing/2014/main" id="{5526EDE4-B08A-4F2C-AE09-5E7E95F8AFE5}"/>
                </a:ext>
              </a:extLst>
            </p:cNvPr>
            <p:cNvSpPr/>
            <p:nvPr/>
          </p:nvSpPr>
          <p:spPr>
            <a:xfrm>
              <a:off x="255525" y="372323"/>
              <a:ext cx="289336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C3F98926-3D08-4150-8443-01DB13619B6A}"/>
                </a:ext>
              </a:extLst>
            </p:cNvPr>
            <p:cNvSpPr txBox="1"/>
            <p:nvPr/>
          </p:nvSpPr>
          <p:spPr>
            <a:xfrm>
              <a:off x="308455" y="485388"/>
              <a:ext cx="159856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4.32 x 3 = </a:t>
              </a:r>
            </a:p>
          </p:txBody>
        </p:sp>
      </p:grpSp>
      <p:sp>
        <p:nvSpPr>
          <p:cNvPr id="144" name="Rectangle 143">
            <a:extLst>
              <a:ext uri="{FF2B5EF4-FFF2-40B4-BE49-F238E27FC236}">
                <a16:creationId xmlns:a16="http://schemas.microsoft.com/office/drawing/2014/main" id="{DA39207C-584A-47F4-BA58-4B085C297367}"/>
              </a:ext>
            </a:extLst>
          </p:cNvPr>
          <p:cNvSpPr/>
          <p:nvPr/>
        </p:nvSpPr>
        <p:spPr>
          <a:xfrm>
            <a:off x="2281301" y="492076"/>
            <a:ext cx="162511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593345A1-BE49-440C-878F-B400635AAEBD}"/>
              </a:ext>
            </a:extLst>
          </p:cNvPr>
          <p:cNvSpPr txBox="1"/>
          <p:nvPr/>
        </p:nvSpPr>
        <p:spPr>
          <a:xfrm>
            <a:off x="2304667" y="476413"/>
            <a:ext cx="16400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12.96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FCBBB768-0D40-455C-B571-178642364B9D}"/>
              </a:ext>
            </a:extLst>
          </p:cNvPr>
          <p:cNvGrpSpPr/>
          <p:nvPr/>
        </p:nvGrpSpPr>
        <p:grpSpPr>
          <a:xfrm>
            <a:off x="4160783" y="369062"/>
            <a:ext cx="3793731" cy="817087"/>
            <a:chOff x="255524" y="372323"/>
            <a:chExt cx="2909732" cy="1134018"/>
          </a:xfrm>
        </p:grpSpPr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EF3FCB77-49B7-417B-8A8B-17AE4E33C640}"/>
                </a:ext>
              </a:extLst>
            </p:cNvPr>
            <p:cNvSpPr/>
            <p:nvPr/>
          </p:nvSpPr>
          <p:spPr>
            <a:xfrm>
              <a:off x="255524" y="372323"/>
              <a:ext cx="290973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372C020-C0C0-401D-AA00-797959EA668E}"/>
                </a:ext>
              </a:extLst>
            </p:cNvPr>
            <p:cNvSpPr txBox="1"/>
            <p:nvPr/>
          </p:nvSpPr>
          <p:spPr>
            <a:xfrm>
              <a:off x="308455" y="485388"/>
              <a:ext cx="159856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2.84 x 4 = </a:t>
              </a:r>
            </a:p>
          </p:txBody>
        </p:sp>
      </p:grpSp>
      <p:sp>
        <p:nvSpPr>
          <p:cNvPr id="95" name="Rectangle 94">
            <a:extLst>
              <a:ext uri="{FF2B5EF4-FFF2-40B4-BE49-F238E27FC236}">
                <a16:creationId xmlns:a16="http://schemas.microsoft.com/office/drawing/2014/main" id="{AFDC0F0A-54CA-4E2F-B186-DABBA6034E55}"/>
              </a:ext>
            </a:extLst>
          </p:cNvPr>
          <p:cNvSpPr/>
          <p:nvPr/>
        </p:nvSpPr>
        <p:spPr>
          <a:xfrm>
            <a:off x="6201952" y="492076"/>
            <a:ext cx="162511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CBDFE0A-EC5C-4674-B8AE-C25987724040}"/>
              </a:ext>
            </a:extLst>
          </p:cNvPr>
          <p:cNvSpPr txBox="1"/>
          <p:nvPr/>
        </p:nvSpPr>
        <p:spPr>
          <a:xfrm>
            <a:off x="6191594" y="476413"/>
            <a:ext cx="1908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11.36</a:t>
            </a:r>
          </a:p>
        </p:txBody>
      </p: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07814E11-5DFA-4B07-8754-A2C3C8E346BE}"/>
              </a:ext>
            </a:extLst>
          </p:cNvPr>
          <p:cNvGrpSpPr/>
          <p:nvPr/>
        </p:nvGrpSpPr>
        <p:grpSpPr>
          <a:xfrm>
            <a:off x="8120547" y="369062"/>
            <a:ext cx="3793730" cy="817087"/>
            <a:chOff x="255526" y="372323"/>
            <a:chExt cx="2909732" cy="1134018"/>
          </a:xfrm>
        </p:grpSpPr>
        <p:sp>
          <p:nvSpPr>
            <p:cNvPr id="203" name="Rectangle: Rounded Corners 202">
              <a:extLst>
                <a:ext uri="{FF2B5EF4-FFF2-40B4-BE49-F238E27FC236}">
                  <a16:creationId xmlns:a16="http://schemas.microsoft.com/office/drawing/2014/main" id="{D8ECA761-CD10-4442-B6FB-21F921FB62DD}"/>
                </a:ext>
              </a:extLst>
            </p:cNvPr>
            <p:cNvSpPr/>
            <p:nvPr/>
          </p:nvSpPr>
          <p:spPr>
            <a:xfrm>
              <a:off x="255526" y="372323"/>
              <a:ext cx="290973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C0002C19-5E39-4BF8-AD2E-8C662A4E14B9}"/>
                </a:ext>
              </a:extLst>
            </p:cNvPr>
            <p:cNvSpPr txBox="1"/>
            <p:nvPr/>
          </p:nvSpPr>
          <p:spPr>
            <a:xfrm>
              <a:off x="308455" y="485388"/>
              <a:ext cx="159856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3.07 x 5 = </a:t>
              </a:r>
            </a:p>
          </p:txBody>
        </p:sp>
      </p:grpSp>
      <p:sp>
        <p:nvSpPr>
          <p:cNvPr id="242" name="Rectangle 241">
            <a:extLst>
              <a:ext uri="{FF2B5EF4-FFF2-40B4-BE49-F238E27FC236}">
                <a16:creationId xmlns:a16="http://schemas.microsoft.com/office/drawing/2014/main" id="{50E27A3B-AC42-4E63-9040-2EE9EA4AD7BD}"/>
              </a:ext>
            </a:extLst>
          </p:cNvPr>
          <p:cNvSpPr/>
          <p:nvPr/>
        </p:nvSpPr>
        <p:spPr>
          <a:xfrm>
            <a:off x="10161714" y="492076"/>
            <a:ext cx="162511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673C0E57-542A-43E0-833A-BD6897220904}"/>
              </a:ext>
            </a:extLst>
          </p:cNvPr>
          <p:cNvSpPr txBox="1"/>
          <p:nvPr/>
        </p:nvSpPr>
        <p:spPr>
          <a:xfrm>
            <a:off x="10151358" y="476413"/>
            <a:ext cx="1908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15.35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F1FAE13-542E-42FB-B917-C5D6B9C0067C}"/>
              </a:ext>
            </a:extLst>
          </p:cNvPr>
          <p:cNvSpPr txBox="1"/>
          <p:nvPr/>
        </p:nvSpPr>
        <p:spPr>
          <a:xfrm>
            <a:off x="1322636" y="1767820"/>
            <a:ext cx="14424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4.3 2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5516EB5-5835-4087-B1E4-C6288FEB538E}"/>
              </a:ext>
            </a:extLst>
          </p:cNvPr>
          <p:cNvSpPr txBox="1"/>
          <p:nvPr/>
        </p:nvSpPr>
        <p:spPr>
          <a:xfrm>
            <a:off x="867049" y="2187448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A9E243E0-8A50-47E6-A363-C43A979DC20B}"/>
              </a:ext>
            </a:extLst>
          </p:cNvPr>
          <p:cNvSpPr txBox="1"/>
          <p:nvPr/>
        </p:nvSpPr>
        <p:spPr>
          <a:xfrm>
            <a:off x="2224522" y="2184502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DB08524C-8520-4136-9AC2-E52E7C65C8EB}"/>
              </a:ext>
            </a:extLst>
          </p:cNvPr>
          <p:cNvCxnSpPr>
            <a:cxnSpLocks/>
          </p:cNvCxnSpPr>
          <p:nvPr/>
        </p:nvCxnSpPr>
        <p:spPr>
          <a:xfrm>
            <a:off x="905687" y="2724124"/>
            <a:ext cx="1787727" cy="81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C0EFBD46-0C59-468E-AAD0-F25A4B580067}"/>
              </a:ext>
            </a:extLst>
          </p:cNvPr>
          <p:cNvCxnSpPr>
            <a:cxnSpLocks/>
          </p:cNvCxnSpPr>
          <p:nvPr/>
        </p:nvCxnSpPr>
        <p:spPr>
          <a:xfrm>
            <a:off x="910867" y="3166659"/>
            <a:ext cx="17825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E5DA17A7-92AB-4F83-906C-21954F36C697}"/>
              </a:ext>
            </a:extLst>
          </p:cNvPr>
          <p:cNvSpPr txBox="1"/>
          <p:nvPr/>
        </p:nvSpPr>
        <p:spPr>
          <a:xfrm>
            <a:off x="1645117" y="2641914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AA1DB4FB-A640-4DB1-8842-6539B1250A8E}"/>
              </a:ext>
            </a:extLst>
          </p:cNvPr>
          <p:cNvSpPr txBox="1"/>
          <p:nvPr/>
        </p:nvSpPr>
        <p:spPr>
          <a:xfrm>
            <a:off x="2217904" y="2641914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190AB85-6802-47DE-86C3-2EBDA733A3DB}"/>
              </a:ext>
            </a:extLst>
          </p:cNvPr>
          <p:cNvSpPr txBox="1"/>
          <p:nvPr/>
        </p:nvSpPr>
        <p:spPr>
          <a:xfrm>
            <a:off x="1807523" y="2641914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C9CCEB43-1020-4432-9B7B-C7FA07F86AF0}"/>
              </a:ext>
            </a:extLst>
          </p:cNvPr>
          <p:cNvSpPr txBox="1"/>
          <p:nvPr/>
        </p:nvSpPr>
        <p:spPr>
          <a:xfrm>
            <a:off x="4904493" y="1767740"/>
            <a:ext cx="1447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2.8 4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4235BEF5-ED51-4AE0-85FC-2C6392DA1CAF}"/>
              </a:ext>
            </a:extLst>
          </p:cNvPr>
          <p:cNvSpPr txBox="1"/>
          <p:nvPr/>
        </p:nvSpPr>
        <p:spPr>
          <a:xfrm>
            <a:off x="4441133" y="2187368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1131734-A721-45A6-9188-FCEDF8AB8D71}"/>
              </a:ext>
            </a:extLst>
          </p:cNvPr>
          <p:cNvSpPr txBox="1"/>
          <p:nvPr/>
        </p:nvSpPr>
        <p:spPr>
          <a:xfrm>
            <a:off x="5798606" y="2184422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7198B1DA-6E21-408E-91B5-1595E2111E98}"/>
              </a:ext>
            </a:extLst>
          </p:cNvPr>
          <p:cNvCxnSpPr>
            <a:cxnSpLocks/>
          </p:cNvCxnSpPr>
          <p:nvPr/>
        </p:nvCxnSpPr>
        <p:spPr>
          <a:xfrm>
            <a:off x="4478400" y="2724124"/>
            <a:ext cx="1789098" cy="1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A8230281-40C7-4952-B11F-75EC15F638CF}"/>
              </a:ext>
            </a:extLst>
          </p:cNvPr>
          <p:cNvCxnSpPr>
            <a:cxnSpLocks/>
          </p:cNvCxnSpPr>
          <p:nvPr/>
        </p:nvCxnSpPr>
        <p:spPr>
          <a:xfrm>
            <a:off x="4478400" y="3166579"/>
            <a:ext cx="1789098" cy="1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38024A61-7208-4C5D-A2E3-A4E58E54563F}"/>
              </a:ext>
            </a:extLst>
          </p:cNvPr>
          <p:cNvSpPr txBox="1"/>
          <p:nvPr/>
        </p:nvSpPr>
        <p:spPr>
          <a:xfrm>
            <a:off x="5219202" y="2641834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2B8D0DD6-35BC-46B8-8D9B-1F9F8441E862}"/>
              </a:ext>
            </a:extLst>
          </p:cNvPr>
          <p:cNvSpPr txBox="1"/>
          <p:nvPr/>
        </p:nvSpPr>
        <p:spPr>
          <a:xfrm>
            <a:off x="5802746" y="2631076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681EF71F-5BA2-498E-A896-2EB2E72CDA20}"/>
              </a:ext>
            </a:extLst>
          </p:cNvPr>
          <p:cNvSpPr txBox="1"/>
          <p:nvPr/>
        </p:nvSpPr>
        <p:spPr>
          <a:xfrm>
            <a:off x="5384370" y="2641834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F246D750-7D29-470E-9519-848E149668DD}"/>
              </a:ext>
            </a:extLst>
          </p:cNvPr>
          <p:cNvSpPr txBox="1"/>
          <p:nvPr/>
        </p:nvSpPr>
        <p:spPr>
          <a:xfrm>
            <a:off x="5392537" y="1497331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389539D9-E302-4BEE-83E9-02B5FF4A9FE1}"/>
              </a:ext>
            </a:extLst>
          </p:cNvPr>
          <p:cNvSpPr txBox="1"/>
          <p:nvPr/>
        </p:nvSpPr>
        <p:spPr>
          <a:xfrm>
            <a:off x="8922093" y="1780379"/>
            <a:ext cx="14553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3.0 7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514BE4AB-C27D-4A89-8BAD-EC87E0C64483}"/>
              </a:ext>
            </a:extLst>
          </p:cNvPr>
          <p:cNvSpPr txBox="1"/>
          <p:nvPr/>
        </p:nvSpPr>
        <p:spPr>
          <a:xfrm>
            <a:off x="8467011" y="2200007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652CA67D-953E-4371-94B4-F7F4C0D55415}"/>
              </a:ext>
            </a:extLst>
          </p:cNvPr>
          <p:cNvSpPr txBox="1"/>
          <p:nvPr/>
        </p:nvSpPr>
        <p:spPr>
          <a:xfrm>
            <a:off x="9824484" y="2197061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3CADA42E-ADFB-4D2B-85A6-813476D1F816}"/>
              </a:ext>
            </a:extLst>
          </p:cNvPr>
          <p:cNvCxnSpPr>
            <a:cxnSpLocks/>
          </p:cNvCxnSpPr>
          <p:nvPr/>
        </p:nvCxnSpPr>
        <p:spPr>
          <a:xfrm>
            <a:off x="8482573" y="2713315"/>
            <a:ext cx="180689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9CDAB41E-E8E5-4108-89C8-890DD06B04E9}"/>
              </a:ext>
            </a:extLst>
          </p:cNvPr>
          <p:cNvCxnSpPr>
            <a:cxnSpLocks/>
          </p:cNvCxnSpPr>
          <p:nvPr/>
        </p:nvCxnSpPr>
        <p:spPr>
          <a:xfrm>
            <a:off x="8482573" y="3163586"/>
            <a:ext cx="180689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42F628E0-7D84-4D61-9F70-41B1954B1019}"/>
              </a:ext>
            </a:extLst>
          </p:cNvPr>
          <p:cNvSpPr txBox="1"/>
          <p:nvPr/>
        </p:nvSpPr>
        <p:spPr>
          <a:xfrm>
            <a:off x="9232724" y="2629759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B3E4AECE-BD5A-4231-8B75-A7F57677DC2D}"/>
              </a:ext>
            </a:extLst>
          </p:cNvPr>
          <p:cNvSpPr txBox="1"/>
          <p:nvPr/>
        </p:nvSpPr>
        <p:spPr>
          <a:xfrm>
            <a:off x="9817866" y="2629759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1D39DB50-F8ED-4004-86D1-4B5671397ADF}"/>
              </a:ext>
            </a:extLst>
          </p:cNvPr>
          <p:cNvSpPr txBox="1"/>
          <p:nvPr/>
        </p:nvSpPr>
        <p:spPr>
          <a:xfrm>
            <a:off x="9402850" y="2629759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4EB0FBF2-9A38-462D-8195-55B79728A565}"/>
              </a:ext>
            </a:extLst>
          </p:cNvPr>
          <p:cNvSpPr txBox="1"/>
          <p:nvPr/>
        </p:nvSpPr>
        <p:spPr>
          <a:xfrm>
            <a:off x="9418415" y="1500445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C0E39590-984F-410B-A414-6D5AB1F9F845}"/>
              </a:ext>
            </a:extLst>
          </p:cNvPr>
          <p:cNvSpPr txBox="1"/>
          <p:nvPr/>
        </p:nvSpPr>
        <p:spPr>
          <a:xfrm>
            <a:off x="893661" y="2642389"/>
            <a:ext cx="1035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1 2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524BE289-354F-43DD-96D0-B1501083172A}"/>
              </a:ext>
            </a:extLst>
          </p:cNvPr>
          <p:cNvSpPr txBox="1"/>
          <p:nvPr/>
        </p:nvSpPr>
        <p:spPr>
          <a:xfrm>
            <a:off x="4470027" y="2649775"/>
            <a:ext cx="9749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1 1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DC2C8A5B-89F4-4D50-9254-07199F9DB8FF}"/>
              </a:ext>
            </a:extLst>
          </p:cNvPr>
          <p:cNvSpPr txBox="1"/>
          <p:nvPr/>
        </p:nvSpPr>
        <p:spPr>
          <a:xfrm>
            <a:off x="8476749" y="2633275"/>
            <a:ext cx="10150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1 5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39DC6C36-D62D-4C5D-B3E2-768B181E589F}"/>
              </a:ext>
            </a:extLst>
          </p:cNvPr>
          <p:cNvSpPr txBox="1"/>
          <p:nvPr/>
        </p:nvSpPr>
        <p:spPr>
          <a:xfrm>
            <a:off x="4941141" y="1487300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868217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/>
      <p:bldP spid="103" grpId="0"/>
      <p:bldP spid="243" grpId="0"/>
      <p:bldP spid="64" grpId="0"/>
      <p:bldP spid="71" grpId="0"/>
      <p:bldP spid="83" grpId="0"/>
      <p:bldP spid="86" grpId="0"/>
      <p:bldP spid="87" grpId="0"/>
      <p:bldP spid="88" grpId="0"/>
      <p:bldP spid="89" grpId="0"/>
      <p:bldP spid="90" grpId="0"/>
      <p:bldP spid="91" grpId="0"/>
      <p:bldP spid="98" grpId="0"/>
      <p:bldP spid="99" grpId="0"/>
      <p:bldP spid="100" grpId="0"/>
      <p:bldP spid="101" grpId="0"/>
      <p:bldP spid="102" grpId="0"/>
      <p:bldP spid="104" grpId="0"/>
      <p:bldP spid="105" grpId="0"/>
      <p:bldP spid="108" grpId="0"/>
      <p:bldP spid="109" grpId="0"/>
      <p:bldP spid="110" grpId="0"/>
      <p:bldP spid="111" grpId="0"/>
      <p:bldP spid="199" grpId="0"/>
      <p:bldP spid="200" grpId="0"/>
      <p:bldP spid="201" grpId="0"/>
      <p:bldP spid="18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DA8B275B-13F8-4157-81B6-50095E14B8CE}"/>
              </a:ext>
            </a:extLst>
          </p:cNvPr>
          <p:cNvGrpSpPr/>
          <p:nvPr/>
        </p:nvGrpSpPr>
        <p:grpSpPr>
          <a:xfrm>
            <a:off x="240133" y="369062"/>
            <a:ext cx="3772387" cy="817087"/>
            <a:chOff x="255525" y="372323"/>
            <a:chExt cx="2893361" cy="1134018"/>
          </a:xfrm>
        </p:grpSpPr>
        <p:sp>
          <p:nvSpPr>
            <p:cNvPr id="142" name="Rectangle: Rounded Corners 141">
              <a:extLst>
                <a:ext uri="{FF2B5EF4-FFF2-40B4-BE49-F238E27FC236}">
                  <a16:creationId xmlns:a16="http://schemas.microsoft.com/office/drawing/2014/main" id="{5526EDE4-B08A-4F2C-AE09-5E7E95F8AFE5}"/>
                </a:ext>
              </a:extLst>
            </p:cNvPr>
            <p:cNvSpPr/>
            <p:nvPr/>
          </p:nvSpPr>
          <p:spPr>
            <a:xfrm>
              <a:off x="255525" y="372323"/>
              <a:ext cx="289336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C3F98926-3D08-4150-8443-01DB13619B6A}"/>
                </a:ext>
              </a:extLst>
            </p:cNvPr>
            <p:cNvSpPr txBox="1"/>
            <p:nvPr/>
          </p:nvSpPr>
          <p:spPr>
            <a:xfrm>
              <a:off x="308455" y="485388"/>
              <a:ext cx="159856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4.32 x 3 = </a:t>
              </a:r>
            </a:p>
          </p:txBody>
        </p:sp>
      </p:grpSp>
      <p:sp>
        <p:nvSpPr>
          <p:cNvPr id="144" name="Rectangle 143">
            <a:extLst>
              <a:ext uri="{FF2B5EF4-FFF2-40B4-BE49-F238E27FC236}">
                <a16:creationId xmlns:a16="http://schemas.microsoft.com/office/drawing/2014/main" id="{DA39207C-584A-47F4-BA58-4B085C297367}"/>
              </a:ext>
            </a:extLst>
          </p:cNvPr>
          <p:cNvSpPr/>
          <p:nvPr/>
        </p:nvSpPr>
        <p:spPr>
          <a:xfrm>
            <a:off x="2281301" y="492076"/>
            <a:ext cx="162511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593345A1-BE49-440C-878F-B400635AAEBD}"/>
              </a:ext>
            </a:extLst>
          </p:cNvPr>
          <p:cNvSpPr txBox="1"/>
          <p:nvPr/>
        </p:nvSpPr>
        <p:spPr>
          <a:xfrm>
            <a:off x="2304667" y="476413"/>
            <a:ext cx="16400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12.96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F1FAE13-542E-42FB-B917-C5D6B9C0067C}"/>
              </a:ext>
            </a:extLst>
          </p:cNvPr>
          <p:cNvSpPr txBox="1"/>
          <p:nvPr/>
        </p:nvSpPr>
        <p:spPr>
          <a:xfrm>
            <a:off x="1322636" y="1767820"/>
            <a:ext cx="14424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4.3 2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5516EB5-5835-4087-B1E4-C6288FEB538E}"/>
              </a:ext>
            </a:extLst>
          </p:cNvPr>
          <p:cNvSpPr txBox="1"/>
          <p:nvPr/>
        </p:nvSpPr>
        <p:spPr>
          <a:xfrm>
            <a:off x="867049" y="2187448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A9E243E0-8A50-47E6-A363-C43A979DC20B}"/>
              </a:ext>
            </a:extLst>
          </p:cNvPr>
          <p:cNvSpPr txBox="1"/>
          <p:nvPr/>
        </p:nvSpPr>
        <p:spPr>
          <a:xfrm>
            <a:off x="2224522" y="2184502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DB08524C-8520-4136-9AC2-E52E7C65C8EB}"/>
              </a:ext>
            </a:extLst>
          </p:cNvPr>
          <p:cNvCxnSpPr>
            <a:cxnSpLocks/>
          </p:cNvCxnSpPr>
          <p:nvPr/>
        </p:nvCxnSpPr>
        <p:spPr>
          <a:xfrm>
            <a:off x="905687" y="2724205"/>
            <a:ext cx="17877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C0EFBD46-0C59-468E-AAD0-F25A4B580067}"/>
              </a:ext>
            </a:extLst>
          </p:cNvPr>
          <p:cNvCxnSpPr>
            <a:cxnSpLocks/>
          </p:cNvCxnSpPr>
          <p:nvPr/>
        </p:nvCxnSpPr>
        <p:spPr>
          <a:xfrm>
            <a:off x="910867" y="3166659"/>
            <a:ext cx="17825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E5DA17A7-92AB-4F83-906C-21954F36C697}"/>
              </a:ext>
            </a:extLst>
          </p:cNvPr>
          <p:cNvSpPr txBox="1"/>
          <p:nvPr/>
        </p:nvSpPr>
        <p:spPr>
          <a:xfrm>
            <a:off x="1645117" y="2629557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AA1DB4FB-A640-4DB1-8842-6539B1250A8E}"/>
              </a:ext>
            </a:extLst>
          </p:cNvPr>
          <p:cNvSpPr txBox="1"/>
          <p:nvPr/>
        </p:nvSpPr>
        <p:spPr>
          <a:xfrm>
            <a:off x="2230261" y="2629557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190AB85-6802-47DE-86C3-2EBDA733A3DB}"/>
              </a:ext>
            </a:extLst>
          </p:cNvPr>
          <p:cNvSpPr txBox="1"/>
          <p:nvPr/>
        </p:nvSpPr>
        <p:spPr>
          <a:xfrm>
            <a:off x="1807523" y="2629557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C0E39590-984F-410B-A414-6D5AB1F9F845}"/>
              </a:ext>
            </a:extLst>
          </p:cNvPr>
          <p:cNvSpPr txBox="1"/>
          <p:nvPr/>
        </p:nvSpPr>
        <p:spPr>
          <a:xfrm>
            <a:off x="893661" y="2630032"/>
            <a:ext cx="1035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1 2</a:t>
            </a:r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50061C18-E004-4FF6-85E8-8C7B469E2D57}"/>
              </a:ext>
            </a:extLst>
          </p:cNvPr>
          <p:cNvGrpSpPr/>
          <p:nvPr/>
        </p:nvGrpSpPr>
        <p:grpSpPr>
          <a:xfrm>
            <a:off x="3579856" y="1827971"/>
            <a:ext cx="446399" cy="428686"/>
            <a:chOff x="463698" y="934501"/>
            <a:chExt cx="446399" cy="428686"/>
          </a:xfrm>
        </p:grpSpPr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E356A1B3-DAE8-4E67-BC0D-ED0CD507C138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60C2B1C5-45D0-4552-BC2A-0E3C9ADF1938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6179FCBF-2C02-4029-B7CE-02F18F9918A1}"/>
              </a:ext>
            </a:extLst>
          </p:cNvPr>
          <p:cNvGrpSpPr/>
          <p:nvPr/>
        </p:nvGrpSpPr>
        <p:grpSpPr>
          <a:xfrm>
            <a:off x="4027234" y="1831155"/>
            <a:ext cx="446399" cy="428686"/>
            <a:chOff x="463698" y="934501"/>
            <a:chExt cx="446399" cy="428686"/>
          </a:xfrm>
        </p:grpSpPr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2ABE6B2B-D4CE-446E-8CE9-0CFFD147C325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69BB6FB3-A086-4489-B8A4-DB986CB31D28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8DBC5018-8D74-4A0F-AB9C-EFFA6C50480E}"/>
              </a:ext>
            </a:extLst>
          </p:cNvPr>
          <p:cNvGrpSpPr/>
          <p:nvPr/>
        </p:nvGrpSpPr>
        <p:grpSpPr>
          <a:xfrm>
            <a:off x="4471033" y="1831486"/>
            <a:ext cx="446399" cy="428686"/>
            <a:chOff x="463698" y="934501"/>
            <a:chExt cx="446399" cy="428686"/>
          </a:xfrm>
        </p:grpSpPr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67B7B024-C231-48EC-9003-FF408BEB2B92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FBDDCD80-70CD-45A2-9C9B-34B2C890AA5D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7B6A5D94-3C2F-40A6-9727-FCF63B3CF714}"/>
              </a:ext>
            </a:extLst>
          </p:cNvPr>
          <p:cNvGrpSpPr/>
          <p:nvPr/>
        </p:nvGrpSpPr>
        <p:grpSpPr>
          <a:xfrm>
            <a:off x="4918411" y="1834670"/>
            <a:ext cx="446399" cy="428686"/>
            <a:chOff x="463698" y="934501"/>
            <a:chExt cx="446399" cy="428686"/>
          </a:xfrm>
        </p:grpSpPr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F7C550C0-C33A-4E6D-918E-9597119CE30B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CB15EB9A-0FBD-491D-8FF0-5F7DECA1C521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F7000A73-DB54-4636-BD79-DC3D3831762E}"/>
              </a:ext>
            </a:extLst>
          </p:cNvPr>
          <p:cNvGrpSpPr/>
          <p:nvPr/>
        </p:nvGrpSpPr>
        <p:grpSpPr>
          <a:xfrm>
            <a:off x="5369916" y="1783956"/>
            <a:ext cx="558936" cy="517996"/>
            <a:chOff x="7154565" y="884953"/>
            <a:chExt cx="558936" cy="517996"/>
          </a:xfrm>
        </p:grpSpPr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A54444F7-E9A4-4B91-A46F-94BEE89A2B4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57499C80-5DA9-4220-9D68-D13BAF2429B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390FD6D1-140E-4DCC-9110-3A2917AD205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16B7069C-3334-4F2F-A6D0-57E00A8D315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3BF73663-5BC5-4375-AFB3-E76761BDAC9D}"/>
              </a:ext>
            </a:extLst>
          </p:cNvPr>
          <p:cNvGrpSpPr/>
          <p:nvPr/>
        </p:nvGrpSpPr>
        <p:grpSpPr>
          <a:xfrm>
            <a:off x="5815589" y="1782270"/>
            <a:ext cx="558936" cy="517996"/>
            <a:chOff x="7154565" y="884953"/>
            <a:chExt cx="558936" cy="517996"/>
          </a:xfrm>
        </p:grpSpPr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EDDA10D3-C06C-4A62-98E5-9EC9C2336F2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81D0AD25-CAA0-4F86-AB0E-981013089E5E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C214EECE-D0F5-4185-B064-870857348CA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3761EC5C-2DF1-4733-935F-B1DA051D064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555D378C-87BB-4E6D-A4C2-F093868C5248}"/>
              </a:ext>
            </a:extLst>
          </p:cNvPr>
          <p:cNvGrpSpPr/>
          <p:nvPr/>
        </p:nvGrpSpPr>
        <p:grpSpPr>
          <a:xfrm>
            <a:off x="6265202" y="1781780"/>
            <a:ext cx="558936" cy="517996"/>
            <a:chOff x="7154565" y="884953"/>
            <a:chExt cx="558936" cy="517996"/>
          </a:xfrm>
        </p:grpSpPr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27FAB22C-3BD0-4C70-894A-3CF9BF13A33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2D579ADF-504B-48F4-A5F2-3711C4FC095A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4BD372D7-9310-4D19-AAAC-4A68DDFD12C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485E7C8C-2E76-4EE0-B650-CFD8072CC77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05430757-24B1-4D38-85CC-C7088EFE4E32}"/>
              </a:ext>
            </a:extLst>
          </p:cNvPr>
          <p:cNvGrpSpPr/>
          <p:nvPr/>
        </p:nvGrpSpPr>
        <p:grpSpPr>
          <a:xfrm>
            <a:off x="6689318" y="1802742"/>
            <a:ext cx="591105" cy="470388"/>
            <a:chOff x="8024949" y="901783"/>
            <a:chExt cx="591105" cy="470388"/>
          </a:xfrm>
        </p:grpSpPr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11AB3352-7C66-49BC-9B31-28F19AE6598B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DAF7D219-FE16-44E9-868C-D91B31F5F087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F8D465A0-3229-4A6B-ADC1-1C1E6DE5CA99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DAE49696-81E4-4709-8ABC-A1C1685CBAF2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C2DC780F-9D93-47E4-AF1D-254320344852}"/>
              </a:ext>
            </a:extLst>
          </p:cNvPr>
          <p:cNvGrpSpPr/>
          <p:nvPr/>
        </p:nvGrpSpPr>
        <p:grpSpPr>
          <a:xfrm>
            <a:off x="7135023" y="1795797"/>
            <a:ext cx="591105" cy="470388"/>
            <a:chOff x="8024949" y="901783"/>
            <a:chExt cx="591105" cy="470388"/>
          </a:xfrm>
        </p:grpSpPr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2C9518D5-5662-4D4C-8707-379B6B3AA294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776D51C5-3993-469F-BD18-C525152BF79F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9A178CD3-B5B2-4E1C-B17A-1CD736848CC8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6CD968C9-E05B-4C46-8619-D8330C183198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42F31E9F-3AC8-4F52-B733-906C88C3A3E9}"/>
              </a:ext>
            </a:extLst>
          </p:cNvPr>
          <p:cNvGrpSpPr/>
          <p:nvPr/>
        </p:nvGrpSpPr>
        <p:grpSpPr>
          <a:xfrm>
            <a:off x="3581489" y="2271921"/>
            <a:ext cx="446399" cy="428686"/>
            <a:chOff x="463698" y="934501"/>
            <a:chExt cx="446399" cy="428686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407FEC15-8C33-49AF-A068-0AA61C8CD7E4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6808BC03-1031-4CD9-BD94-5DECC5422EA1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A53535A2-685F-4F2B-BEF0-CFFC5A85DFEB}"/>
              </a:ext>
            </a:extLst>
          </p:cNvPr>
          <p:cNvGrpSpPr/>
          <p:nvPr/>
        </p:nvGrpSpPr>
        <p:grpSpPr>
          <a:xfrm>
            <a:off x="4028867" y="2275105"/>
            <a:ext cx="446399" cy="428686"/>
            <a:chOff x="463698" y="934501"/>
            <a:chExt cx="446399" cy="428686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82BEBE5F-50F8-4B63-9CD0-3B0BD4B68A77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ACB31B9F-E983-44BA-AF70-77F222E37A3D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3B0CC5E3-EEB5-4DF6-ADB1-45BF7AB3D667}"/>
              </a:ext>
            </a:extLst>
          </p:cNvPr>
          <p:cNvGrpSpPr/>
          <p:nvPr/>
        </p:nvGrpSpPr>
        <p:grpSpPr>
          <a:xfrm>
            <a:off x="4472666" y="2275436"/>
            <a:ext cx="446399" cy="428686"/>
            <a:chOff x="463698" y="934501"/>
            <a:chExt cx="446399" cy="428686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25F2325F-833E-4CD2-BCC2-A946562FD9AE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C1647768-1ADE-45DE-8538-3B21F6B43BCB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69B71A1F-84BD-440A-A138-4E93092AF013}"/>
              </a:ext>
            </a:extLst>
          </p:cNvPr>
          <p:cNvGrpSpPr/>
          <p:nvPr/>
        </p:nvGrpSpPr>
        <p:grpSpPr>
          <a:xfrm>
            <a:off x="4920044" y="2278620"/>
            <a:ext cx="446399" cy="428686"/>
            <a:chOff x="463698" y="934501"/>
            <a:chExt cx="446399" cy="428686"/>
          </a:xfrm>
        </p:grpSpPr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E0805A9A-C3AF-48FF-B652-9AC98EAD7C79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5A0797C3-8419-436D-A610-85B3866089EA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006825A7-B724-49D3-BFD4-490B794840AE}"/>
              </a:ext>
            </a:extLst>
          </p:cNvPr>
          <p:cNvGrpSpPr/>
          <p:nvPr/>
        </p:nvGrpSpPr>
        <p:grpSpPr>
          <a:xfrm>
            <a:off x="5371549" y="2227906"/>
            <a:ext cx="558936" cy="517996"/>
            <a:chOff x="7154565" y="884953"/>
            <a:chExt cx="558936" cy="517996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32E80506-05B1-4240-A2D9-A31EA9482AF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189C513E-09AD-42F4-90C6-65A15D3B367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EC6A7980-803E-47CA-80F9-B33B225E4FB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D71D51E8-86CD-44DA-8689-4780A5E4EC4A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0BF36E44-B113-4E67-99B9-241C94EF3000}"/>
              </a:ext>
            </a:extLst>
          </p:cNvPr>
          <p:cNvGrpSpPr/>
          <p:nvPr/>
        </p:nvGrpSpPr>
        <p:grpSpPr>
          <a:xfrm>
            <a:off x="5817222" y="2226220"/>
            <a:ext cx="558936" cy="517996"/>
            <a:chOff x="7154565" y="884953"/>
            <a:chExt cx="558936" cy="517996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9B53F0B5-97C4-4C83-9B22-1930C58D171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22BB630D-6A5C-4C84-9892-40A06072EE9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5684DC76-2345-4761-9D09-456A0D51039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3AB11343-5D34-4B48-8325-6320C503CAD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676EEC90-6412-4B67-998D-56682DAC769D}"/>
              </a:ext>
            </a:extLst>
          </p:cNvPr>
          <p:cNvGrpSpPr/>
          <p:nvPr/>
        </p:nvGrpSpPr>
        <p:grpSpPr>
          <a:xfrm>
            <a:off x="6266835" y="2225730"/>
            <a:ext cx="558936" cy="517996"/>
            <a:chOff x="7154565" y="884953"/>
            <a:chExt cx="558936" cy="517996"/>
          </a:xfrm>
        </p:grpSpPr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2524C5B1-EA0A-4C88-9003-B2019B749CD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08E40DAB-AA45-4DF1-A24E-7D782F67049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E564C71A-DA59-4E22-92A3-E6795B6C105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560F1966-D596-4876-961B-7BA876FC073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B0BD10DD-B475-4EE0-8271-9B2F158599D0}"/>
              </a:ext>
            </a:extLst>
          </p:cNvPr>
          <p:cNvGrpSpPr/>
          <p:nvPr/>
        </p:nvGrpSpPr>
        <p:grpSpPr>
          <a:xfrm>
            <a:off x="6690951" y="2246692"/>
            <a:ext cx="591105" cy="470388"/>
            <a:chOff x="8024949" y="901783"/>
            <a:chExt cx="591105" cy="470388"/>
          </a:xfrm>
        </p:grpSpPr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DF61BEE1-3EFB-410C-9785-3D1A0358D0CC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87FAF7E5-5309-4595-BF0D-B6F5A775661F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133AF259-2906-45EB-9FC8-6C4C2327923B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3E0F485B-D845-49FE-8ABA-F7C42F3A4954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999D7B86-5D1A-4B4F-AC35-90DFD00B7DFC}"/>
              </a:ext>
            </a:extLst>
          </p:cNvPr>
          <p:cNvGrpSpPr/>
          <p:nvPr/>
        </p:nvGrpSpPr>
        <p:grpSpPr>
          <a:xfrm>
            <a:off x="7136656" y="2239747"/>
            <a:ext cx="591105" cy="470388"/>
            <a:chOff x="8024949" y="901783"/>
            <a:chExt cx="591105" cy="470388"/>
          </a:xfrm>
        </p:grpSpPr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3A86E3C0-C5AC-4576-8BD8-14A247C10F50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878BD09F-0573-4577-8BB3-F08943989058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56692AC1-6BE8-4354-9A6B-3E2D605FE1D9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14B390A6-731D-4862-BD7B-C341FEA5FC8C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E51A9E69-C185-4511-A860-7568759E7E0B}"/>
              </a:ext>
            </a:extLst>
          </p:cNvPr>
          <p:cNvGrpSpPr/>
          <p:nvPr/>
        </p:nvGrpSpPr>
        <p:grpSpPr>
          <a:xfrm>
            <a:off x="3595224" y="2730270"/>
            <a:ext cx="446399" cy="428686"/>
            <a:chOff x="463698" y="934501"/>
            <a:chExt cx="446399" cy="428686"/>
          </a:xfrm>
        </p:grpSpPr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187C8E4A-E0E9-47AB-8FF4-EA6094317A94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123C4583-3D84-4D49-9CAA-C340FD05D730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7FDA03F4-7324-4688-9AA2-522048BF784D}"/>
              </a:ext>
            </a:extLst>
          </p:cNvPr>
          <p:cNvGrpSpPr/>
          <p:nvPr/>
        </p:nvGrpSpPr>
        <p:grpSpPr>
          <a:xfrm>
            <a:off x="4042602" y="2733454"/>
            <a:ext cx="446399" cy="428686"/>
            <a:chOff x="463698" y="934501"/>
            <a:chExt cx="446399" cy="428686"/>
          </a:xfrm>
        </p:grpSpPr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86BD934A-B782-4D59-9C50-74B3E9BF2B86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F98845CF-78CC-43EF-8BFF-026C6EDEA19F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17099E92-8AC3-4485-A351-50DAA792A10E}"/>
              </a:ext>
            </a:extLst>
          </p:cNvPr>
          <p:cNvGrpSpPr/>
          <p:nvPr/>
        </p:nvGrpSpPr>
        <p:grpSpPr>
          <a:xfrm>
            <a:off x="4486401" y="2733785"/>
            <a:ext cx="446399" cy="428686"/>
            <a:chOff x="463698" y="934501"/>
            <a:chExt cx="446399" cy="428686"/>
          </a:xfrm>
        </p:grpSpPr>
        <p:sp>
          <p:nvSpPr>
            <p:cNvPr id="204" name="Oval 203">
              <a:extLst>
                <a:ext uri="{FF2B5EF4-FFF2-40B4-BE49-F238E27FC236}">
                  <a16:creationId xmlns:a16="http://schemas.microsoft.com/office/drawing/2014/main" id="{F44FC710-BE23-48DE-A93D-7115AC9994CF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5766F0B2-AAB0-4E14-963B-EA24A37BBA10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772B7702-24AB-4697-9850-21B4D6153222}"/>
              </a:ext>
            </a:extLst>
          </p:cNvPr>
          <p:cNvGrpSpPr/>
          <p:nvPr/>
        </p:nvGrpSpPr>
        <p:grpSpPr>
          <a:xfrm>
            <a:off x="4933779" y="2736969"/>
            <a:ext cx="446399" cy="428686"/>
            <a:chOff x="463698" y="934501"/>
            <a:chExt cx="446399" cy="428686"/>
          </a:xfrm>
        </p:grpSpPr>
        <p:sp>
          <p:nvSpPr>
            <p:cNvPr id="208" name="Oval 207">
              <a:extLst>
                <a:ext uri="{FF2B5EF4-FFF2-40B4-BE49-F238E27FC236}">
                  <a16:creationId xmlns:a16="http://schemas.microsoft.com/office/drawing/2014/main" id="{0F9B3AC2-DC43-4499-A48F-19BD5EF55FE5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D27022E5-C041-442B-B60A-E4BF40EEA975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536CF28E-9F0A-440A-88AB-062EC0FD70E1}"/>
              </a:ext>
            </a:extLst>
          </p:cNvPr>
          <p:cNvGrpSpPr/>
          <p:nvPr/>
        </p:nvGrpSpPr>
        <p:grpSpPr>
          <a:xfrm>
            <a:off x="5385284" y="2686255"/>
            <a:ext cx="558936" cy="517996"/>
            <a:chOff x="7154565" y="884953"/>
            <a:chExt cx="558936" cy="517996"/>
          </a:xfrm>
        </p:grpSpPr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55F42E7B-C7D9-4518-9F17-0A060273EC7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705103B1-FC9C-4767-9F3E-B7D37837530E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90B6585E-8971-44C8-A8BD-8531CECEAA3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DBAC3249-20EB-4263-A4C9-598714B29B6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018F1615-D58C-45A4-9F5C-9E6AE1B3C9F2}"/>
              </a:ext>
            </a:extLst>
          </p:cNvPr>
          <p:cNvGrpSpPr/>
          <p:nvPr/>
        </p:nvGrpSpPr>
        <p:grpSpPr>
          <a:xfrm>
            <a:off x="5830957" y="2684569"/>
            <a:ext cx="558936" cy="517996"/>
            <a:chOff x="7154565" y="884953"/>
            <a:chExt cx="558936" cy="517996"/>
          </a:xfrm>
        </p:grpSpPr>
        <p:sp>
          <p:nvSpPr>
            <p:cNvPr id="216" name="Oval 215">
              <a:extLst>
                <a:ext uri="{FF2B5EF4-FFF2-40B4-BE49-F238E27FC236}">
                  <a16:creationId xmlns:a16="http://schemas.microsoft.com/office/drawing/2014/main" id="{0EC43142-0795-4E33-A2EC-C8C02E2EBD1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762A71B2-8122-4809-AE53-27238292E91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33B685EF-B429-4442-8B6A-8C951CED60A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86083DD9-CF93-41E3-AF9C-02D502C7996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999DFD08-EB50-4D64-AF09-B909093D414A}"/>
              </a:ext>
            </a:extLst>
          </p:cNvPr>
          <p:cNvGrpSpPr/>
          <p:nvPr/>
        </p:nvGrpSpPr>
        <p:grpSpPr>
          <a:xfrm>
            <a:off x="6280570" y="2684079"/>
            <a:ext cx="558936" cy="517996"/>
            <a:chOff x="7154565" y="884953"/>
            <a:chExt cx="558936" cy="517996"/>
          </a:xfrm>
        </p:grpSpPr>
        <p:sp>
          <p:nvSpPr>
            <p:cNvPr id="221" name="Oval 220">
              <a:extLst>
                <a:ext uri="{FF2B5EF4-FFF2-40B4-BE49-F238E27FC236}">
                  <a16:creationId xmlns:a16="http://schemas.microsoft.com/office/drawing/2014/main" id="{53691CAE-421C-4D89-9CBF-03B984E2256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47DE5BF1-4238-4B78-8092-DEE91046455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03DAD157-FFC6-4388-A399-CF23B3152E9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64EBC7DC-4FEC-4F21-9C5C-A17C82F6D1C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DD508C71-9F41-41D5-AFAF-B3CAEF671882}"/>
              </a:ext>
            </a:extLst>
          </p:cNvPr>
          <p:cNvGrpSpPr/>
          <p:nvPr/>
        </p:nvGrpSpPr>
        <p:grpSpPr>
          <a:xfrm>
            <a:off x="6704686" y="2705041"/>
            <a:ext cx="591105" cy="470388"/>
            <a:chOff x="8024949" y="901783"/>
            <a:chExt cx="591105" cy="470388"/>
          </a:xfrm>
        </p:grpSpPr>
        <p:sp>
          <p:nvSpPr>
            <p:cNvPr id="226" name="Oval 225">
              <a:extLst>
                <a:ext uri="{FF2B5EF4-FFF2-40B4-BE49-F238E27FC236}">
                  <a16:creationId xmlns:a16="http://schemas.microsoft.com/office/drawing/2014/main" id="{BF205ECD-6AA2-4513-BAD0-B46EB72579F1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26C7254C-A475-4126-9113-2FB4357BD241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F79806E7-D1A3-434A-8BD4-672B2E9E21DD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ECAB025E-DA5E-4877-B8D1-6CB7EE7E3D0C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B44A494A-CF85-4AEC-8778-B6897306B13B}"/>
              </a:ext>
            </a:extLst>
          </p:cNvPr>
          <p:cNvGrpSpPr/>
          <p:nvPr/>
        </p:nvGrpSpPr>
        <p:grpSpPr>
          <a:xfrm>
            <a:off x="7150391" y="2698096"/>
            <a:ext cx="591105" cy="470388"/>
            <a:chOff x="8024949" y="901783"/>
            <a:chExt cx="591105" cy="470388"/>
          </a:xfrm>
        </p:grpSpPr>
        <p:sp>
          <p:nvSpPr>
            <p:cNvPr id="231" name="Oval 230">
              <a:extLst>
                <a:ext uri="{FF2B5EF4-FFF2-40B4-BE49-F238E27FC236}">
                  <a16:creationId xmlns:a16="http://schemas.microsoft.com/office/drawing/2014/main" id="{95F8A88A-F375-4677-B87B-614031B92DFF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6893E2D7-74C0-4BA8-9C41-8C1D7A6DE237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908B18B6-4842-404F-A7CD-743797255123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6568B231-851F-4A3C-912D-9E72CDCB0126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6CF16763-8625-4FDD-8ADF-F6280B086600}"/>
              </a:ext>
            </a:extLst>
          </p:cNvPr>
          <p:cNvGrpSpPr/>
          <p:nvPr/>
        </p:nvGrpSpPr>
        <p:grpSpPr>
          <a:xfrm>
            <a:off x="4448491" y="1830683"/>
            <a:ext cx="492471" cy="428686"/>
            <a:chOff x="1333467" y="934501"/>
            <a:chExt cx="492471" cy="428686"/>
          </a:xfrm>
        </p:grpSpPr>
        <p:sp>
          <p:nvSpPr>
            <p:cNvPr id="236" name="Oval 235">
              <a:extLst>
                <a:ext uri="{FF2B5EF4-FFF2-40B4-BE49-F238E27FC236}">
                  <a16:creationId xmlns:a16="http://schemas.microsoft.com/office/drawing/2014/main" id="{9531C72C-1858-4E56-9448-7140B81714F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CB351F84-5672-40E3-8E30-1F9183296E9B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0372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1.85185E-6 L 0.03659 1.85185E-6 " pathEditMode="relative" rAng="0" ptsTypes="AA">
                                      <p:cBhvr>
                                        <p:cTn id="97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4.81481E-6 L 0.07357 -0.00116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72" y="-69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5.55112E-17 L 0.07344 -0.06597 " pathEditMode="relative" rAng="0" ptsTypes="AA">
                                      <p:cBhvr>
                                        <p:cTn id="101" dur="2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72" y="-3310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2.96296E-6 L 0.03659 -0.0625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3125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2.96296E-6 L 3.75E-6 -0.06458 " pathEditMode="relative" rAng="0" ptsTypes="AA">
                                      <p:cBhvr>
                                        <p:cTn id="105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1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1.85185E-6 L 0.07109 -0.13102 " pathEditMode="relative" rAng="0" ptsTypes="AA">
                                      <p:cBhvr>
                                        <p:cTn id="107" dur="2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55" y="-6551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1.11111E-6 L 0.03555 -0.13333 " pathEditMode="relative" rAng="0" ptsTypes="AA">
                                      <p:cBhvr>
                                        <p:cTn id="109" dur="2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1" y="-6667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1.11111E-6 L -0.00078 -0.13148 " pathEditMode="relative" rAng="0" ptsTypes="AA">
                                      <p:cBhvr>
                                        <p:cTn id="111" dur="2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6574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07407E-6 L -0.0375 -0.13194 " pathEditMode="relative" rAng="0" ptsTypes="AA">
                                      <p:cBhvr>
                                        <p:cTn id="113" dur="2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75" y="-6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1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FCBBB768-0D40-455C-B571-178642364B9D}"/>
              </a:ext>
            </a:extLst>
          </p:cNvPr>
          <p:cNvGrpSpPr/>
          <p:nvPr/>
        </p:nvGrpSpPr>
        <p:grpSpPr>
          <a:xfrm>
            <a:off x="255533" y="369062"/>
            <a:ext cx="3793731" cy="817087"/>
            <a:chOff x="255524" y="372323"/>
            <a:chExt cx="2909732" cy="1134018"/>
          </a:xfrm>
        </p:grpSpPr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EF3FCB77-49B7-417B-8A8B-17AE4E33C640}"/>
                </a:ext>
              </a:extLst>
            </p:cNvPr>
            <p:cNvSpPr/>
            <p:nvPr/>
          </p:nvSpPr>
          <p:spPr>
            <a:xfrm>
              <a:off x="255524" y="372323"/>
              <a:ext cx="290973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372C020-C0C0-401D-AA00-797959EA668E}"/>
                </a:ext>
              </a:extLst>
            </p:cNvPr>
            <p:cNvSpPr txBox="1"/>
            <p:nvPr/>
          </p:nvSpPr>
          <p:spPr>
            <a:xfrm>
              <a:off x="308455" y="485388"/>
              <a:ext cx="159856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2.84 x 4 = </a:t>
              </a:r>
            </a:p>
          </p:txBody>
        </p:sp>
      </p:grpSp>
      <p:sp>
        <p:nvSpPr>
          <p:cNvPr id="95" name="Rectangle 94">
            <a:extLst>
              <a:ext uri="{FF2B5EF4-FFF2-40B4-BE49-F238E27FC236}">
                <a16:creationId xmlns:a16="http://schemas.microsoft.com/office/drawing/2014/main" id="{AFDC0F0A-54CA-4E2F-B186-DABBA6034E55}"/>
              </a:ext>
            </a:extLst>
          </p:cNvPr>
          <p:cNvSpPr/>
          <p:nvPr/>
        </p:nvSpPr>
        <p:spPr>
          <a:xfrm>
            <a:off x="2296702" y="492076"/>
            <a:ext cx="162511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CBDFE0A-EC5C-4674-B8AE-C25987724040}"/>
              </a:ext>
            </a:extLst>
          </p:cNvPr>
          <p:cNvSpPr txBox="1"/>
          <p:nvPr/>
        </p:nvSpPr>
        <p:spPr>
          <a:xfrm>
            <a:off x="2286344" y="476413"/>
            <a:ext cx="1908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11.36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C9CCEB43-1020-4432-9B7B-C7FA07F86AF0}"/>
              </a:ext>
            </a:extLst>
          </p:cNvPr>
          <p:cNvSpPr txBox="1"/>
          <p:nvPr/>
        </p:nvSpPr>
        <p:spPr>
          <a:xfrm>
            <a:off x="1342143" y="1767740"/>
            <a:ext cx="1447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2.8 4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4235BEF5-ED51-4AE0-85FC-2C6392DA1CAF}"/>
              </a:ext>
            </a:extLst>
          </p:cNvPr>
          <p:cNvSpPr txBox="1"/>
          <p:nvPr/>
        </p:nvSpPr>
        <p:spPr>
          <a:xfrm>
            <a:off x="878783" y="2187368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1131734-A721-45A6-9188-FCEDF8AB8D71}"/>
              </a:ext>
            </a:extLst>
          </p:cNvPr>
          <p:cNvSpPr txBox="1"/>
          <p:nvPr/>
        </p:nvSpPr>
        <p:spPr>
          <a:xfrm>
            <a:off x="2236256" y="2184422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7198B1DA-6E21-408E-91B5-1595E2111E98}"/>
              </a:ext>
            </a:extLst>
          </p:cNvPr>
          <p:cNvCxnSpPr>
            <a:cxnSpLocks/>
          </p:cNvCxnSpPr>
          <p:nvPr/>
        </p:nvCxnSpPr>
        <p:spPr>
          <a:xfrm>
            <a:off x="905687" y="2724124"/>
            <a:ext cx="1799461" cy="1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A8230281-40C7-4952-B11F-75EC15F638CF}"/>
              </a:ext>
            </a:extLst>
          </p:cNvPr>
          <p:cNvCxnSpPr>
            <a:cxnSpLocks/>
          </p:cNvCxnSpPr>
          <p:nvPr/>
        </p:nvCxnSpPr>
        <p:spPr>
          <a:xfrm>
            <a:off x="905687" y="3167055"/>
            <a:ext cx="1799461" cy="1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38024A61-7208-4C5D-A2E3-A4E58E54563F}"/>
              </a:ext>
            </a:extLst>
          </p:cNvPr>
          <p:cNvSpPr txBox="1"/>
          <p:nvPr/>
        </p:nvSpPr>
        <p:spPr>
          <a:xfrm>
            <a:off x="1656852" y="2641834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2B8D0DD6-35BC-46B8-8D9B-1F9F8441E862}"/>
              </a:ext>
            </a:extLst>
          </p:cNvPr>
          <p:cNvSpPr txBox="1"/>
          <p:nvPr/>
        </p:nvSpPr>
        <p:spPr>
          <a:xfrm>
            <a:off x="2240396" y="2631076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681EF71F-5BA2-498E-A896-2EB2E72CDA20}"/>
              </a:ext>
            </a:extLst>
          </p:cNvPr>
          <p:cNvSpPr txBox="1"/>
          <p:nvPr/>
        </p:nvSpPr>
        <p:spPr>
          <a:xfrm>
            <a:off x="1822020" y="2641834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F246D750-7D29-470E-9519-848E149668DD}"/>
              </a:ext>
            </a:extLst>
          </p:cNvPr>
          <p:cNvSpPr txBox="1"/>
          <p:nvPr/>
        </p:nvSpPr>
        <p:spPr>
          <a:xfrm>
            <a:off x="1830187" y="1497331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524BE289-354F-43DD-96D0-B1501083172A}"/>
              </a:ext>
            </a:extLst>
          </p:cNvPr>
          <p:cNvSpPr txBox="1"/>
          <p:nvPr/>
        </p:nvSpPr>
        <p:spPr>
          <a:xfrm>
            <a:off x="907677" y="2645441"/>
            <a:ext cx="9749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1 1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39DC6C36-D62D-4C5D-B3E2-768B181E589F}"/>
              </a:ext>
            </a:extLst>
          </p:cNvPr>
          <p:cNvSpPr txBox="1"/>
          <p:nvPr/>
        </p:nvSpPr>
        <p:spPr>
          <a:xfrm>
            <a:off x="1378791" y="1487300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BE3F379E-3739-444F-B20D-497287F74A9C}"/>
              </a:ext>
            </a:extLst>
          </p:cNvPr>
          <p:cNvGrpSpPr/>
          <p:nvPr/>
        </p:nvGrpSpPr>
        <p:grpSpPr>
          <a:xfrm>
            <a:off x="3584521" y="1831068"/>
            <a:ext cx="446399" cy="428686"/>
            <a:chOff x="463698" y="934501"/>
            <a:chExt cx="446399" cy="428686"/>
          </a:xfrm>
        </p:grpSpPr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1E171E4F-F9BA-4C7E-A768-21A83FBEA781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6A355D45-C485-4F65-9F8D-0934DEB5E069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652CA8CC-56A1-4497-B865-A559399A01DB}"/>
              </a:ext>
            </a:extLst>
          </p:cNvPr>
          <p:cNvGrpSpPr/>
          <p:nvPr/>
        </p:nvGrpSpPr>
        <p:grpSpPr>
          <a:xfrm>
            <a:off x="4029398" y="1832898"/>
            <a:ext cx="446399" cy="428686"/>
            <a:chOff x="463698" y="934501"/>
            <a:chExt cx="446399" cy="428686"/>
          </a:xfrm>
        </p:grpSpPr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0AB930AB-3730-4F22-A653-B0B30CA57E03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5C4B7351-4182-4772-825A-3904E9E3926F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979E6428-EA67-4881-968A-51576E344259}"/>
              </a:ext>
            </a:extLst>
          </p:cNvPr>
          <p:cNvGrpSpPr/>
          <p:nvPr/>
        </p:nvGrpSpPr>
        <p:grpSpPr>
          <a:xfrm>
            <a:off x="4477129" y="1783956"/>
            <a:ext cx="558936" cy="517996"/>
            <a:chOff x="7154565" y="884953"/>
            <a:chExt cx="558936" cy="517996"/>
          </a:xfrm>
        </p:grpSpPr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8AC32372-6458-4A15-9CE1-CFEABBE8C7F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4C0826FB-992F-451B-8D40-26AA494A810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F9F85373-7D0B-41D8-9133-71CD5BB695F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FD65BC2C-A08D-4FB4-8D9B-13BCF17519D5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68F99F49-0B72-4CCD-A790-171328422A22}"/>
              </a:ext>
            </a:extLst>
          </p:cNvPr>
          <p:cNvGrpSpPr/>
          <p:nvPr/>
        </p:nvGrpSpPr>
        <p:grpSpPr>
          <a:xfrm>
            <a:off x="4923528" y="1781274"/>
            <a:ext cx="558936" cy="517996"/>
            <a:chOff x="7154565" y="884953"/>
            <a:chExt cx="558936" cy="517996"/>
          </a:xfrm>
        </p:grpSpPr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863D095D-179A-4EA5-AB98-1CCC0A16A20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572AE876-FA59-4E4A-94C9-81141313FC4E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85D1F5EC-2926-4527-8516-402156D7942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A504CD09-6946-46C7-B9F9-582D99887B5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144DEA09-3810-4ADC-AA38-83EAC1BC3C28}"/>
              </a:ext>
            </a:extLst>
          </p:cNvPr>
          <p:cNvGrpSpPr/>
          <p:nvPr/>
        </p:nvGrpSpPr>
        <p:grpSpPr>
          <a:xfrm>
            <a:off x="5372166" y="1778077"/>
            <a:ext cx="558936" cy="517996"/>
            <a:chOff x="7154565" y="884953"/>
            <a:chExt cx="558936" cy="517996"/>
          </a:xfrm>
        </p:grpSpPr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276168E3-D1EA-426B-8DEA-3085C289878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507FEEC8-09AC-43E1-B2E7-02939A45BD6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ABBDE05D-B781-47FC-8F72-00E25D6E7ED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25350994-0250-4C0E-91D1-4E6B7147690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FCFA4326-4875-4D1D-A0BA-F6C317CEC4BE}"/>
              </a:ext>
            </a:extLst>
          </p:cNvPr>
          <p:cNvGrpSpPr/>
          <p:nvPr/>
        </p:nvGrpSpPr>
        <p:grpSpPr>
          <a:xfrm>
            <a:off x="5818565" y="1775395"/>
            <a:ext cx="558936" cy="517996"/>
            <a:chOff x="7154565" y="884953"/>
            <a:chExt cx="558936" cy="517996"/>
          </a:xfrm>
        </p:grpSpPr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297EE707-68FE-4BF8-BDCB-4623BBCAAA3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23481A26-99EB-4920-A5E4-099EC10E13B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D2A72B08-5F70-45F0-B473-CD04DE8E182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5B6594E3-F940-4B6B-B56F-CFC38134862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69B09008-FA73-49A5-B05C-A4A24E97CF62}"/>
              </a:ext>
            </a:extLst>
          </p:cNvPr>
          <p:cNvGrpSpPr/>
          <p:nvPr/>
        </p:nvGrpSpPr>
        <p:grpSpPr>
          <a:xfrm>
            <a:off x="6264964" y="1783956"/>
            <a:ext cx="558936" cy="517996"/>
            <a:chOff x="7154565" y="884953"/>
            <a:chExt cx="558936" cy="517996"/>
          </a:xfrm>
        </p:grpSpPr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FACE4E05-0462-4728-8511-7CADC75F0DB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AD218C10-DE91-4650-9A20-2606296078B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6EBFAB0D-FDEC-4552-96B2-3FEAA5429A9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5119D29B-5C57-49A8-A0EA-A2A81B4814F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4D2A6F14-8E15-4E4F-A93A-31511074182D}"/>
              </a:ext>
            </a:extLst>
          </p:cNvPr>
          <p:cNvGrpSpPr/>
          <p:nvPr/>
        </p:nvGrpSpPr>
        <p:grpSpPr>
          <a:xfrm>
            <a:off x="6711363" y="1781274"/>
            <a:ext cx="558936" cy="517996"/>
            <a:chOff x="7154565" y="884953"/>
            <a:chExt cx="558936" cy="517996"/>
          </a:xfrm>
        </p:grpSpPr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E1926EFD-5269-47DC-B1F7-EF6A928E62F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3F6BEF6A-86A3-42A7-B762-6010A6DA624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B16CB105-2C32-4479-BB96-A03C6B1166A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B8D61CC2-3F25-42C0-B3A0-EFF7092F0C6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D70E3F09-CF6C-4511-BD80-577AB05E1EDE}"/>
              </a:ext>
            </a:extLst>
          </p:cNvPr>
          <p:cNvGrpSpPr/>
          <p:nvPr/>
        </p:nvGrpSpPr>
        <p:grpSpPr>
          <a:xfrm>
            <a:off x="7160001" y="1778077"/>
            <a:ext cx="558936" cy="517996"/>
            <a:chOff x="7154565" y="884953"/>
            <a:chExt cx="558936" cy="517996"/>
          </a:xfrm>
        </p:grpSpPr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E0D2B960-A153-4F40-834F-0FB9BF06519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80E2AC32-B6B1-4910-AA8D-62C1B8F3221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227B29E2-9CED-41C8-972D-0CDC7FF8C67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D4F89A13-95EF-47FB-8ABD-2493DF92182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A20D968C-15F1-488B-988E-B6E8E0EA4F12}"/>
              </a:ext>
            </a:extLst>
          </p:cNvPr>
          <p:cNvGrpSpPr/>
          <p:nvPr/>
        </p:nvGrpSpPr>
        <p:grpSpPr>
          <a:xfrm>
            <a:off x="7606400" y="1775395"/>
            <a:ext cx="558936" cy="517996"/>
            <a:chOff x="7154565" y="884953"/>
            <a:chExt cx="558936" cy="517996"/>
          </a:xfrm>
        </p:grpSpPr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064F48A9-FFB9-4B5F-82F1-F05349A104F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30F8E43D-C1F8-4C6D-BE0D-916D237CBE7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C857EEE9-9148-418B-9D04-46D8310E8E3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04737A94-C680-4C99-9926-AA6FEC82352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6841205D-FB1D-4272-8282-2A84803BFB53}"/>
              </a:ext>
            </a:extLst>
          </p:cNvPr>
          <p:cNvGrpSpPr/>
          <p:nvPr/>
        </p:nvGrpSpPr>
        <p:grpSpPr>
          <a:xfrm>
            <a:off x="8030138" y="1800786"/>
            <a:ext cx="591105" cy="470388"/>
            <a:chOff x="8024949" y="901783"/>
            <a:chExt cx="591105" cy="470388"/>
          </a:xfrm>
        </p:grpSpPr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461783A0-6655-4263-86DE-586043446BDB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0B3A5208-C12C-400B-9606-7D964D13C7B5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5E12D5C9-6656-495E-987C-2CD3072856D7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5C667B93-A5B9-44CA-BE39-0EAC508B6969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339C3A29-CC67-45B4-90E0-47D9E0334E02}"/>
              </a:ext>
            </a:extLst>
          </p:cNvPr>
          <p:cNvGrpSpPr/>
          <p:nvPr/>
        </p:nvGrpSpPr>
        <p:grpSpPr>
          <a:xfrm>
            <a:off x="8476679" y="1802325"/>
            <a:ext cx="591105" cy="470388"/>
            <a:chOff x="8024949" y="901783"/>
            <a:chExt cx="591105" cy="470388"/>
          </a:xfrm>
        </p:grpSpPr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AB568239-B2AD-4C17-9F0D-53F061600E8E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E02F27DD-4ED8-4A16-8E4F-633B00508631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CB3FD0E1-BC82-4D5B-9D4E-9AF7EABD5D01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32B101B0-F09D-416F-8D5F-DE9CDBB72A06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43F65AB2-FD04-450A-BC8C-A27577D23905}"/>
              </a:ext>
            </a:extLst>
          </p:cNvPr>
          <p:cNvGrpSpPr/>
          <p:nvPr/>
        </p:nvGrpSpPr>
        <p:grpSpPr>
          <a:xfrm>
            <a:off x="8923018" y="1801257"/>
            <a:ext cx="591105" cy="470388"/>
            <a:chOff x="8024949" y="901783"/>
            <a:chExt cx="591105" cy="470388"/>
          </a:xfrm>
        </p:grpSpPr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EC34537C-4BD8-43A3-ABDC-B0836F8BAF4C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618530D8-0415-47E5-9335-3DC294CB558C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29B119EB-5033-4D5B-96AD-723AA5E8EE83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987E936E-6261-4303-AA76-CEE5C985864E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8A70793A-3AC9-49DC-86B6-6BA83CB76B88}"/>
              </a:ext>
            </a:extLst>
          </p:cNvPr>
          <p:cNvGrpSpPr/>
          <p:nvPr/>
        </p:nvGrpSpPr>
        <p:grpSpPr>
          <a:xfrm>
            <a:off x="9369559" y="1802796"/>
            <a:ext cx="591105" cy="470388"/>
            <a:chOff x="8024949" y="901783"/>
            <a:chExt cx="591105" cy="470388"/>
          </a:xfrm>
        </p:grpSpPr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07D22AA4-E757-4BAF-99BE-981448CD8247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A8B110D4-AACE-4E8C-AE8D-4288E6087C57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8CF2125C-FB56-4A22-81F1-22E005EE2FFE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A1F90F3D-1DFB-42D5-8D2B-A90C989FED92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CA974B59-D814-46DA-9827-3F58827D0F10}"/>
              </a:ext>
            </a:extLst>
          </p:cNvPr>
          <p:cNvGrpSpPr/>
          <p:nvPr/>
        </p:nvGrpSpPr>
        <p:grpSpPr>
          <a:xfrm>
            <a:off x="3597221" y="2276247"/>
            <a:ext cx="446399" cy="428686"/>
            <a:chOff x="463698" y="934501"/>
            <a:chExt cx="446399" cy="428686"/>
          </a:xfrm>
        </p:grpSpPr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DD58E0BB-F8AC-449C-AE31-3BB6AEBBB542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39CDCACD-D95B-4515-AFA8-FC65D654BBA2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4C77B8CA-F337-495C-A100-9F45326AAC03}"/>
              </a:ext>
            </a:extLst>
          </p:cNvPr>
          <p:cNvGrpSpPr/>
          <p:nvPr/>
        </p:nvGrpSpPr>
        <p:grpSpPr>
          <a:xfrm>
            <a:off x="4042098" y="2278077"/>
            <a:ext cx="446399" cy="428686"/>
            <a:chOff x="463698" y="934501"/>
            <a:chExt cx="446399" cy="428686"/>
          </a:xfrm>
        </p:grpSpPr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04710481-321D-43D2-B375-3F1DC02315B2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F6442FE9-5B59-43CE-99B8-F22DFD93167A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DB87F4ED-7989-4453-880F-876420ED4795}"/>
              </a:ext>
            </a:extLst>
          </p:cNvPr>
          <p:cNvGrpSpPr/>
          <p:nvPr/>
        </p:nvGrpSpPr>
        <p:grpSpPr>
          <a:xfrm>
            <a:off x="4489829" y="2229135"/>
            <a:ext cx="558936" cy="517996"/>
            <a:chOff x="7154565" y="884953"/>
            <a:chExt cx="558936" cy="517996"/>
          </a:xfrm>
        </p:grpSpPr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5384C6DA-0C13-4345-BCF0-00F6E64BA22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A735B753-1D00-4F71-BDB2-F6CB730E69C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0AE98D4D-F8FC-4702-9B75-5E4E5D0A103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2417AD54-F3C0-418E-8EB0-A4016FE860A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BCE8D236-481B-482B-BAE0-5453E3859487}"/>
              </a:ext>
            </a:extLst>
          </p:cNvPr>
          <p:cNvGrpSpPr/>
          <p:nvPr/>
        </p:nvGrpSpPr>
        <p:grpSpPr>
          <a:xfrm>
            <a:off x="4936228" y="2226453"/>
            <a:ext cx="558936" cy="517996"/>
            <a:chOff x="7154565" y="884953"/>
            <a:chExt cx="558936" cy="517996"/>
          </a:xfrm>
        </p:grpSpPr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C06AB747-4E06-478C-BCD7-8378AE7258A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FCD6A53F-D488-4BCD-944D-CDEF2F2DBB6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F703EEE7-5DCC-44BF-8D25-6BAE388CCD4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AE4ACDCE-4EB7-4612-B1C9-AD7B13A4EE9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ACD266E9-83B8-44FA-8890-D236D3E92D89}"/>
              </a:ext>
            </a:extLst>
          </p:cNvPr>
          <p:cNvGrpSpPr/>
          <p:nvPr/>
        </p:nvGrpSpPr>
        <p:grpSpPr>
          <a:xfrm>
            <a:off x="5384866" y="2223256"/>
            <a:ext cx="558936" cy="517996"/>
            <a:chOff x="7154565" y="884953"/>
            <a:chExt cx="558936" cy="517996"/>
          </a:xfrm>
        </p:grpSpPr>
        <p:sp>
          <p:nvSpPr>
            <p:cNvPr id="207" name="Oval 206">
              <a:extLst>
                <a:ext uri="{FF2B5EF4-FFF2-40B4-BE49-F238E27FC236}">
                  <a16:creationId xmlns:a16="http://schemas.microsoft.com/office/drawing/2014/main" id="{A48FFE36-2551-4FFA-A0DF-DCEF33A3EAC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03533EB4-E336-42B6-8B2C-9784050AB85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28EE2CDD-447D-4062-8474-8E7AB54B52A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1172FE16-681C-4313-8D73-BCF1A6E03D9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C5F827F9-6D9A-4ECD-94BF-2CF2BBDED7E3}"/>
              </a:ext>
            </a:extLst>
          </p:cNvPr>
          <p:cNvGrpSpPr/>
          <p:nvPr/>
        </p:nvGrpSpPr>
        <p:grpSpPr>
          <a:xfrm>
            <a:off x="5831265" y="2220574"/>
            <a:ext cx="558936" cy="517996"/>
            <a:chOff x="7154565" y="884953"/>
            <a:chExt cx="558936" cy="517996"/>
          </a:xfrm>
        </p:grpSpPr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DA97C3B4-F10E-4D5E-BA44-0E24291EC98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01EB6CD5-9A10-4ACD-9B10-752024ECCEA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09F7F1F1-5E08-40A4-B768-5601874C7C3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18CC8771-ABC1-4B64-B696-A1AE56C2E9C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E3787BE0-8EAB-460A-A85F-86FB4DBB3906}"/>
              </a:ext>
            </a:extLst>
          </p:cNvPr>
          <p:cNvGrpSpPr/>
          <p:nvPr/>
        </p:nvGrpSpPr>
        <p:grpSpPr>
          <a:xfrm>
            <a:off x="6277664" y="2229135"/>
            <a:ext cx="558936" cy="517996"/>
            <a:chOff x="7154565" y="884953"/>
            <a:chExt cx="558936" cy="517996"/>
          </a:xfrm>
        </p:grpSpPr>
        <p:sp>
          <p:nvSpPr>
            <p:cNvPr id="217" name="Oval 216">
              <a:extLst>
                <a:ext uri="{FF2B5EF4-FFF2-40B4-BE49-F238E27FC236}">
                  <a16:creationId xmlns:a16="http://schemas.microsoft.com/office/drawing/2014/main" id="{258875C6-C3FE-456B-B614-8F4160D9C32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2DF791F5-2916-49F0-8FA5-08E78589784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E493C0D7-93DF-45A6-822C-8D4A9823E8D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9F86546E-8E69-471C-8573-4988E0DEE33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420481FE-C048-4F49-A53E-13D23A34AB5E}"/>
              </a:ext>
            </a:extLst>
          </p:cNvPr>
          <p:cNvGrpSpPr/>
          <p:nvPr/>
        </p:nvGrpSpPr>
        <p:grpSpPr>
          <a:xfrm>
            <a:off x="6724063" y="2226453"/>
            <a:ext cx="558936" cy="517996"/>
            <a:chOff x="7154565" y="884953"/>
            <a:chExt cx="558936" cy="517996"/>
          </a:xfrm>
        </p:grpSpPr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31B23A48-8C28-46EA-A42B-D9EE01D09D1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8F4A2E02-94AE-4796-ABDC-8CF0F93EF38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2294FB11-CE3C-4AE6-9871-CB62FB6900F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0A9600B4-0BE1-4117-A220-0A014863186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6" name="Group 225">
            <a:extLst>
              <a:ext uri="{FF2B5EF4-FFF2-40B4-BE49-F238E27FC236}">
                <a16:creationId xmlns:a16="http://schemas.microsoft.com/office/drawing/2014/main" id="{C29B5B7E-3EC3-49D0-A5B9-211BB2201B85}"/>
              </a:ext>
            </a:extLst>
          </p:cNvPr>
          <p:cNvGrpSpPr/>
          <p:nvPr/>
        </p:nvGrpSpPr>
        <p:grpSpPr>
          <a:xfrm>
            <a:off x="7172701" y="2223256"/>
            <a:ext cx="558936" cy="517996"/>
            <a:chOff x="7154565" y="884953"/>
            <a:chExt cx="558936" cy="517996"/>
          </a:xfrm>
        </p:grpSpPr>
        <p:sp>
          <p:nvSpPr>
            <p:cNvPr id="227" name="Oval 226">
              <a:extLst>
                <a:ext uri="{FF2B5EF4-FFF2-40B4-BE49-F238E27FC236}">
                  <a16:creationId xmlns:a16="http://schemas.microsoft.com/office/drawing/2014/main" id="{3E22BDA0-3E86-4A19-8310-8D990D38F67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D1B62F71-A160-4F64-8B00-7036C859FB0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3208EFF2-F12E-4460-B29F-E65C34E27BA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21A79FB7-5957-4FB1-91D7-006DAE693D2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D1614B30-727D-4D01-A201-882D9B558E44}"/>
              </a:ext>
            </a:extLst>
          </p:cNvPr>
          <p:cNvGrpSpPr/>
          <p:nvPr/>
        </p:nvGrpSpPr>
        <p:grpSpPr>
          <a:xfrm>
            <a:off x="7619100" y="2220574"/>
            <a:ext cx="558936" cy="517996"/>
            <a:chOff x="7154565" y="884953"/>
            <a:chExt cx="558936" cy="517996"/>
          </a:xfrm>
        </p:grpSpPr>
        <p:sp>
          <p:nvSpPr>
            <p:cNvPr id="232" name="Oval 231">
              <a:extLst>
                <a:ext uri="{FF2B5EF4-FFF2-40B4-BE49-F238E27FC236}">
                  <a16:creationId xmlns:a16="http://schemas.microsoft.com/office/drawing/2014/main" id="{036405AA-4778-4B03-A090-166D382685F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FD10523E-0CB5-4244-89CC-088BF702D65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670A2775-8360-48D6-B94A-901126BC0AE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5AD41578-6E00-433A-A39E-9FDD324482DA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DD3C1643-05D0-4D2E-A6A8-95A1ED1FD777}"/>
              </a:ext>
            </a:extLst>
          </p:cNvPr>
          <p:cNvGrpSpPr/>
          <p:nvPr/>
        </p:nvGrpSpPr>
        <p:grpSpPr>
          <a:xfrm>
            <a:off x="8042838" y="2245965"/>
            <a:ext cx="591105" cy="470388"/>
            <a:chOff x="8024949" y="901783"/>
            <a:chExt cx="591105" cy="470388"/>
          </a:xfrm>
        </p:grpSpPr>
        <p:sp>
          <p:nvSpPr>
            <p:cNvPr id="237" name="Oval 236">
              <a:extLst>
                <a:ext uri="{FF2B5EF4-FFF2-40B4-BE49-F238E27FC236}">
                  <a16:creationId xmlns:a16="http://schemas.microsoft.com/office/drawing/2014/main" id="{C9300C71-2327-4355-8A69-321E13A77166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4286F736-54B8-4E3B-9930-B22484FE089B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3320A2C5-E36C-4474-BF01-38E42853914B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E356CBB4-E9AE-494A-B2C0-145B3393BEDA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968B0049-7115-46F2-9679-2FC03F72C416}"/>
              </a:ext>
            </a:extLst>
          </p:cNvPr>
          <p:cNvGrpSpPr/>
          <p:nvPr/>
        </p:nvGrpSpPr>
        <p:grpSpPr>
          <a:xfrm>
            <a:off x="8489379" y="2247504"/>
            <a:ext cx="591105" cy="470388"/>
            <a:chOff x="8024949" y="901783"/>
            <a:chExt cx="591105" cy="470388"/>
          </a:xfrm>
        </p:grpSpPr>
        <p:sp>
          <p:nvSpPr>
            <p:cNvPr id="244" name="Oval 243">
              <a:extLst>
                <a:ext uri="{FF2B5EF4-FFF2-40B4-BE49-F238E27FC236}">
                  <a16:creationId xmlns:a16="http://schemas.microsoft.com/office/drawing/2014/main" id="{8914B280-107A-445C-9C78-C537D2DB4C3C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CA14CC19-36AB-447A-BA3D-C54935A9CD69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D385458A-A220-4EED-A7A7-A49C17DA4FD2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E8109222-2E00-4BC5-BDC0-C8923DB025EE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9549BF91-0905-4378-A054-D0FCDFCF939A}"/>
              </a:ext>
            </a:extLst>
          </p:cNvPr>
          <p:cNvGrpSpPr/>
          <p:nvPr/>
        </p:nvGrpSpPr>
        <p:grpSpPr>
          <a:xfrm>
            <a:off x="8935718" y="2246436"/>
            <a:ext cx="591105" cy="470388"/>
            <a:chOff x="8024949" y="901783"/>
            <a:chExt cx="591105" cy="470388"/>
          </a:xfrm>
        </p:grpSpPr>
        <p:sp>
          <p:nvSpPr>
            <p:cNvPr id="249" name="Oval 248">
              <a:extLst>
                <a:ext uri="{FF2B5EF4-FFF2-40B4-BE49-F238E27FC236}">
                  <a16:creationId xmlns:a16="http://schemas.microsoft.com/office/drawing/2014/main" id="{014BDF3B-9B14-415E-B3BC-064CCAAA2529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AF3A3F55-0E16-403E-AEB0-CE485F220B04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94D676FB-4F3C-4B59-8593-D51789250742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F3287AFD-C6B8-4FA7-A6D8-C0546BED055F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3" name="Group 252">
            <a:extLst>
              <a:ext uri="{FF2B5EF4-FFF2-40B4-BE49-F238E27FC236}">
                <a16:creationId xmlns:a16="http://schemas.microsoft.com/office/drawing/2014/main" id="{D9045209-7D13-4485-8CAE-9725C82EE123}"/>
              </a:ext>
            </a:extLst>
          </p:cNvPr>
          <p:cNvGrpSpPr/>
          <p:nvPr/>
        </p:nvGrpSpPr>
        <p:grpSpPr>
          <a:xfrm>
            <a:off x="9382259" y="2247975"/>
            <a:ext cx="591105" cy="470388"/>
            <a:chOff x="8024949" y="901783"/>
            <a:chExt cx="591105" cy="470388"/>
          </a:xfrm>
        </p:grpSpPr>
        <p:sp>
          <p:nvSpPr>
            <p:cNvPr id="254" name="Oval 253">
              <a:extLst>
                <a:ext uri="{FF2B5EF4-FFF2-40B4-BE49-F238E27FC236}">
                  <a16:creationId xmlns:a16="http://schemas.microsoft.com/office/drawing/2014/main" id="{0F5FFA13-AED9-446C-B5D1-1AF2D752AB51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776E1F19-333A-4164-B27D-5104E1B79BB9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C6B37815-29A7-4019-A3CE-2D2647F20E0B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FEC8570E-6704-4DDD-A545-937D2D7277B7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8" name="Group 257">
            <a:extLst>
              <a:ext uri="{FF2B5EF4-FFF2-40B4-BE49-F238E27FC236}">
                <a16:creationId xmlns:a16="http://schemas.microsoft.com/office/drawing/2014/main" id="{A4DA2232-5903-40BA-9510-7982AE4AA9BD}"/>
              </a:ext>
            </a:extLst>
          </p:cNvPr>
          <p:cNvGrpSpPr/>
          <p:nvPr/>
        </p:nvGrpSpPr>
        <p:grpSpPr>
          <a:xfrm>
            <a:off x="3595699" y="2722044"/>
            <a:ext cx="446399" cy="428686"/>
            <a:chOff x="463698" y="934501"/>
            <a:chExt cx="446399" cy="428686"/>
          </a:xfrm>
        </p:grpSpPr>
        <p:sp>
          <p:nvSpPr>
            <p:cNvPr id="259" name="Oval 258">
              <a:extLst>
                <a:ext uri="{FF2B5EF4-FFF2-40B4-BE49-F238E27FC236}">
                  <a16:creationId xmlns:a16="http://schemas.microsoft.com/office/drawing/2014/main" id="{696C6886-8851-4479-964C-C83B3DD98A87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B090EE3E-53AA-4857-AE07-2CEE22424721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03F8FAB2-A52B-46CD-BDB1-891EDF585C30}"/>
              </a:ext>
            </a:extLst>
          </p:cNvPr>
          <p:cNvGrpSpPr/>
          <p:nvPr/>
        </p:nvGrpSpPr>
        <p:grpSpPr>
          <a:xfrm>
            <a:off x="4040576" y="2723874"/>
            <a:ext cx="446399" cy="428686"/>
            <a:chOff x="463698" y="934501"/>
            <a:chExt cx="446399" cy="428686"/>
          </a:xfrm>
        </p:grpSpPr>
        <p:sp>
          <p:nvSpPr>
            <p:cNvPr id="262" name="Oval 261">
              <a:extLst>
                <a:ext uri="{FF2B5EF4-FFF2-40B4-BE49-F238E27FC236}">
                  <a16:creationId xmlns:a16="http://schemas.microsoft.com/office/drawing/2014/main" id="{5D43A1CB-D978-45FB-9D66-9EFCC7D1D5E0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23595A6B-6A96-4B47-ACB3-C712D412C1EF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64" name="Group 263">
            <a:extLst>
              <a:ext uri="{FF2B5EF4-FFF2-40B4-BE49-F238E27FC236}">
                <a16:creationId xmlns:a16="http://schemas.microsoft.com/office/drawing/2014/main" id="{86877924-7E13-4A4E-A554-5CADFCC8CABF}"/>
              </a:ext>
            </a:extLst>
          </p:cNvPr>
          <p:cNvGrpSpPr/>
          <p:nvPr/>
        </p:nvGrpSpPr>
        <p:grpSpPr>
          <a:xfrm>
            <a:off x="4488307" y="2674932"/>
            <a:ext cx="558936" cy="517996"/>
            <a:chOff x="7154565" y="884953"/>
            <a:chExt cx="558936" cy="517996"/>
          </a:xfrm>
        </p:grpSpPr>
        <p:sp>
          <p:nvSpPr>
            <p:cNvPr id="265" name="Oval 264">
              <a:extLst>
                <a:ext uri="{FF2B5EF4-FFF2-40B4-BE49-F238E27FC236}">
                  <a16:creationId xmlns:a16="http://schemas.microsoft.com/office/drawing/2014/main" id="{F7C0AB06-EEA2-4B75-9D5C-97F18C221A7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238D37F8-8D1A-4EE0-A5FC-EB8DB427F53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8C06E88A-D0BD-44B7-A146-D9B1AE8AE86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B0474E74-DAF5-4D4A-8DCE-F6511B997D1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9" name="Group 268">
            <a:extLst>
              <a:ext uri="{FF2B5EF4-FFF2-40B4-BE49-F238E27FC236}">
                <a16:creationId xmlns:a16="http://schemas.microsoft.com/office/drawing/2014/main" id="{F2EAD581-980A-4E4F-9F4B-9A7C83C3E998}"/>
              </a:ext>
            </a:extLst>
          </p:cNvPr>
          <p:cNvGrpSpPr/>
          <p:nvPr/>
        </p:nvGrpSpPr>
        <p:grpSpPr>
          <a:xfrm>
            <a:off x="4934706" y="2672250"/>
            <a:ext cx="558936" cy="517996"/>
            <a:chOff x="7154565" y="884953"/>
            <a:chExt cx="558936" cy="517996"/>
          </a:xfrm>
        </p:grpSpPr>
        <p:sp>
          <p:nvSpPr>
            <p:cNvPr id="270" name="Oval 269">
              <a:extLst>
                <a:ext uri="{FF2B5EF4-FFF2-40B4-BE49-F238E27FC236}">
                  <a16:creationId xmlns:a16="http://schemas.microsoft.com/office/drawing/2014/main" id="{81F5D7F8-78AF-44E5-A1F5-171284B7548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7DC84037-B33F-4335-8977-C2C779C3A9D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13BC45DA-6F1E-487E-8B65-66432B4B5AE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5F0802AD-0F05-45E6-AC9C-855ACDD5D9D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4" name="Group 273">
            <a:extLst>
              <a:ext uri="{FF2B5EF4-FFF2-40B4-BE49-F238E27FC236}">
                <a16:creationId xmlns:a16="http://schemas.microsoft.com/office/drawing/2014/main" id="{4C2E21DF-37D7-4B4A-8536-804FED4F4A8C}"/>
              </a:ext>
            </a:extLst>
          </p:cNvPr>
          <p:cNvGrpSpPr/>
          <p:nvPr/>
        </p:nvGrpSpPr>
        <p:grpSpPr>
          <a:xfrm>
            <a:off x="5383344" y="2669053"/>
            <a:ext cx="558936" cy="517996"/>
            <a:chOff x="7154565" y="884953"/>
            <a:chExt cx="558936" cy="517996"/>
          </a:xfrm>
        </p:grpSpPr>
        <p:sp>
          <p:nvSpPr>
            <p:cNvPr id="275" name="Oval 274">
              <a:extLst>
                <a:ext uri="{FF2B5EF4-FFF2-40B4-BE49-F238E27FC236}">
                  <a16:creationId xmlns:a16="http://schemas.microsoft.com/office/drawing/2014/main" id="{8933774B-35C9-4363-AD02-F123DD1732F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2B29F8E5-FE61-4478-8D1E-5E2C4C930BA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24C64428-B9ED-4690-B72C-1C2B694DC56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id="{01763A44-040F-4FC9-992C-3D7A63509A7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9" name="Group 278">
            <a:extLst>
              <a:ext uri="{FF2B5EF4-FFF2-40B4-BE49-F238E27FC236}">
                <a16:creationId xmlns:a16="http://schemas.microsoft.com/office/drawing/2014/main" id="{F893FC88-4034-4311-911C-CD890E2A6EA7}"/>
              </a:ext>
            </a:extLst>
          </p:cNvPr>
          <p:cNvGrpSpPr/>
          <p:nvPr/>
        </p:nvGrpSpPr>
        <p:grpSpPr>
          <a:xfrm>
            <a:off x="5829743" y="2666371"/>
            <a:ext cx="558936" cy="517996"/>
            <a:chOff x="7154565" y="884953"/>
            <a:chExt cx="558936" cy="517996"/>
          </a:xfrm>
        </p:grpSpPr>
        <p:sp>
          <p:nvSpPr>
            <p:cNvPr id="280" name="Oval 279">
              <a:extLst>
                <a:ext uri="{FF2B5EF4-FFF2-40B4-BE49-F238E27FC236}">
                  <a16:creationId xmlns:a16="http://schemas.microsoft.com/office/drawing/2014/main" id="{3D8B153A-E519-406B-B63C-11ABFB0B1A5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99A6714C-E5AE-4517-9AB3-9F13CD15CDF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5384DF19-1371-445D-8052-792E252041E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3" name="Straight Connector 282">
              <a:extLst>
                <a:ext uri="{FF2B5EF4-FFF2-40B4-BE49-F238E27FC236}">
                  <a16:creationId xmlns:a16="http://schemas.microsoft.com/office/drawing/2014/main" id="{FE19BCBC-FB02-4E76-AD26-EE31CBE6B05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4" name="Group 283">
            <a:extLst>
              <a:ext uri="{FF2B5EF4-FFF2-40B4-BE49-F238E27FC236}">
                <a16:creationId xmlns:a16="http://schemas.microsoft.com/office/drawing/2014/main" id="{4BC356E9-D186-4F5B-ACF5-D85DC0E322B6}"/>
              </a:ext>
            </a:extLst>
          </p:cNvPr>
          <p:cNvGrpSpPr/>
          <p:nvPr/>
        </p:nvGrpSpPr>
        <p:grpSpPr>
          <a:xfrm>
            <a:off x="6276142" y="2674932"/>
            <a:ext cx="558936" cy="517996"/>
            <a:chOff x="7154565" y="884953"/>
            <a:chExt cx="558936" cy="517996"/>
          </a:xfrm>
        </p:grpSpPr>
        <p:sp>
          <p:nvSpPr>
            <p:cNvPr id="285" name="Oval 284">
              <a:extLst>
                <a:ext uri="{FF2B5EF4-FFF2-40B4-BE49-F238E27FC236}">
                  <a16:creationId xmlns:a16="http://schemas.microsoft.com/office/drawing/2014/main" id="{C5C4F0D7-8011-43B8-A5E4-D1BCD4D7D54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22965296-2A62-4624-86A6-A9686AA4A28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87" name="TextBox 286">
              <a:extLst>
                <a:ext uri="{FF2B5EF4-FFF2-40B4-BE49-F238E27FC236}">
                  <a16:creationId xmlns:a16="http://schemas.microsoft.com/office/drawing/2014/main" id="{8502986C-19E4-4843-8D51-314D9D992EA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8" name="Straight Connector 287">
              <a:extLst>
                <a:ext uri="{FF2B5EF4-FFF2-40B4-BE49-F238E27FC236}">
                  <a16:creationId xmlns:a16="http://schemas.microsoft.com/office/drawing/2014/main" id="{5FA3E9B2-F58D-4B5C-A759-1A771B6DFF1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9" name="Group 288">
            <a:extLst>
              <a:ext uri="{FF2B5EF4-FFF2-40B4-BE49-F238E27FC236}">
                <a16:creationId xmlns:a16="http://schemas.microsoft.com/office/drawing/2014/main" id="{C6537C13-5BF2-4718-B4C4-A80C6054698C}"/>
              </a:ext>
            </a:extLst>
          </p:cNvPr>
          <p:cNvGrpSpPr/>
          <p:nvPr/>
        </p:nvGrpSpPr>
        <p:grpSpPr>
          <a:xfrm>
            <a:off x="6722541" y="2672250"/>
            <a:ext cx="558936" cy="517996"/>
            <a:chOff x="7154565" y="884953"/>
            <a:chExt cx="558936" cy="517996"/>
          </a:xfrm>
        </p:grpSpPr>
        <p:sp>
          <p:nvSpPr>
            <p:cNvPr id="290" name="Oval 289">
              <a:extLst>
                <a:ext uri="{FF2B5EF4-FFF2-40B4-BE49-F238E27FC236}">
                  <a16:creationId xmlns:a16="http://schemas.microsoft.com/office/drawing/2014/main" id="{3C89196F-9638-48FC-BFE2-487022E9C41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CF4FD55B-3CB2-429F-8557-F93B6E6AF83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2D469369-DCA9-4AFB-AD8F-39B5DBC4D23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id="{B2EAFE8D-16BE-4BE2-9DEC-73283744199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4" name="Group 293">
            <a:extLst>
              <a:ext uri="{FF2B5EF4-FFF2-40B4-BE49-F238E27FC236}">
                <a16:creationId xmlns:a16="http://schemas.microsoft.com/office/drawing/2014/main" id="{B7167AB5-F1DE-4038-BC2E-0E2384195527}"/>
              </a:ext>
            </a:extLst>
          </p:cNvPr>
          <p:cNvGrpSpPr/>
          <p:nvPr/>
        </p:nvGrpSpPr>
        <p:grpSpPr>
          <a:xfrm>
            <a:off x="7171179" y="2669053"/>
            <a:ext cx="558936" cy="517996"/>
            <a:chOff x="7154565" y="884953"/>
            <a:chExt cx="558936" cy="517996"/>
          </a:xfrm>
        </p:grpSpPr>
        <p:sp>
          <p:nvSpPr>
            <p:cNvPr id="295" name="Oval 294">
              <a:extLst>
                <a:ext uri="{FF2B5EF4-FFF2-40B4-BE49-F238E27FC236}">
                  <a16:creationId xmlns:a16="http://schemas.microsoft.com/office/drawing/2014/main" id="{0502042C-4768-4292-AC6E-57413DF08C97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6" name="TextBox 295">
              <a:extLst>
                <a:ext uri="{FF2B5EF4-FFF2-40B4-BE49-F238E27FC236}">
                  <a16:creationId xmlns:a16="http://schemas.microsoft.com/office/drawing/2014/main" id="{F2660B0E-ECB0-4C7C-A727-D0670D014B9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97" name="TextBox 296">
              <a:extLst>
                <a:ext uri="{FF2B5EF4-FFF2-40B4-BE49-F238E27FC236}">
                  <a16:creationId xmlns:a16="http://schemas.microsoft.com/office/drawing/2014/main" id="{769B8054-6628-477D-BE43-01CB8D45BD0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8" name="Straight Connector 297">
              <a:extLst>
                <a:ext uri="{FF2B5EF4-FFF2-40B4-BE49-F238E27FC236}">
                  <a16:creationId xmlns:a16="http://schemas.microsoft.com/office/drawing/2014/main" id="{219BFF7F-A648-438F-8F60-A3092973DA2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9" name="Group 298">
            <a:extLst>
              <a:ext uri="{FF2B5EF4-FFF2-40B4-BE49-F238E27FC236}">
                <a16:creationId xmlns:a16="http://schemas.microsoft.com/office/drawing/2014/main" id="{6AD52214-E13F-486E-8AA3-A3E48D33CCFB}"/>
              </a:ext>
            </a:extLst>
          </p:cNvPr>
          <p:cNvGrpSpPr/>
          <p:nvPr/>
        </p:nvGrpSpPr>
        <p:grpSpPr>
          <a:xfrm>
            <a:off x="7617578" y="2666371"/>
            <a:ext cx="558936" cy="517996"/>
            <a:chOff x="7154565" y="884953"/>
            <a:chExt cx="558936" cy="517996"/>
          </a:xfrm>
        </p:grpSpPr>
        <p:sp>
          <p:nvSpPr>
            <p:cNvPr id="300" name="Oval 299">
              <a:extLst>
                <a:ext uri="{FF2B5EF4-FFF2-40B4-BE49-F238E27FC236}">
                  <a16:creationId xmlns:a16="http://schemas.microsoft.com/office/drawing/2014/main" id="{25ECED9E-5A8B-4112-A1FF-506C7061278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1" name="TextBox 300">
              <a:extLst>
                <a:ext uri="{FF2B5EF4-FFF2-40B4-BE49-F238E27FC236}">
                  <a16:creationId xmlns:a16="http://schemas.microsoft.com/office/drawing/2014/main" id="{B7CBD5D4-F656-462C-8E2C-4F564A3FEE4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02" name="TextBox 301">
              <a:extLst>
                <a:ext uri="{FF2B5EF4-FFF2-40B4-BE49-F238E27FC236}">
                  <a16:creationId xmlns:a16="http://schemas.microsoft.com/office/drawing/2014/main" id="{792ADDB3-E990-4D25-A79A-B347FA062BB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3" name="Straight Connector 302">
              <a:extLst>
                <a:ext uri="{FF2B5EF4-FFF2-40B4-BE49-F238E27FC236}">
                  <a16:creationId xmlns:a16="http://schemas.microsoft.com/office/drawing/2014/main" id="{5D3ECCC3-9277-4A9D-86A3-9A554785F7D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4" name="Group 303">
            <a:extLst>
              <a:ext uri="{FF2B5EF4-FFF2-40B4-BE49-F238E27FC236}">
                <a16:creationId xmlns:a16="http://schemas.microsoft.com/office/drawing/2014/main" id="{7914B582-61AC-4577-B307-2BCD48EF4B14}"/>
              </a:ext>
            </a:extLst>
          </p:cNvPr>
          <p:cNvGrpSpPr/>
          <p:nvPr/>
        </p:nvGrpSpPr>
        <p:grpSpPr>
          <a:xfrm>
            <a:off x="8041316" y="2691762"/>
            <a:ext cx="591105" cy="470388"/>
            <a:chOff x="8024949" y="901783"/>
            <a:chExt cx="591105" cy="470388"/>
          </a:xfrm>
        </p:grpSpPr>
        <p:sp>
          <p:nvSpPr>
            <p:cNvPr id="305" name="Oval 304">
              <a:extLst>
                <a:ext uri="{FF2B5EF4-FFF2-40B4-BE49-F238E27FC236}">
                  <a16:creationId xmlns:a16="http://schemas.microsoft.com/office/drawing/2014/main" id="{3701DD90-5955-4650-9E2E-0F6442C230AC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6" name="TextBox 305">
              <a:extLst>
                <a:ext uri="{FF2B5EF4-FFF2-40B4-BE49-F238E27FC236}">
                  <a16:creationId xmlns:a16="http://schemas.microsoft.com/office/drawing/2014/main" id="{9B347002-B8A3-4167-B680-FF02F7ABD84B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07" name="TextBox 306">
              <a:extLst>
                <a:ext uri="{FF2B5EF4-FFF2-40B4-BE49-F238E27FC236}">
                  <a16:creationId xmlns:a16="http://schemas.microsoft.com/office/drawing/2014/main" id="{C90BFEDC-D79A-4362-8ABC-D12567960F6D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id="{AA40ABBA-7B33-41F3-BB38-C8B7DBC3CF57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9" name="Group 308">
            <a:extLst>
              <a:ext uri="{FF2B5EF4-FFF2-40B4-BE49-F238E27FC236}">
                <a16:creationId xmlns:a16="http://schemas.microsoft.com/office/drawing/2014/main" id="{7823365B-4782-4F4E-9B42-351C664E2F19}"/>
              </a:ext>
            </a:extLst>
          </p:cNvPr>
          <p:cNvGrpSpPr/>
          <p:nvPr/>
        </p:nvGrpSpPr>
        <p:grpSpPr>
          <a:xfrm>
            <a:off x="8487857" y="2693301"/>
            <a:ext cx="591105" cy="470388"/>
            <a:chOff x="8024949" y="901783"/>
            <a:chExt cx="591105" cy="470388"/>
          </a:xfrm>
        </p:grpSpPr>
        <p:sp>
          <p:nvSpPr>
            <p:cNvPr id="310" name="Oval 309">
              <a:extLst>
                <a:ext uri="{FF2B5EF4-FFF2-40B4-BE49-F238E27FC236}">
                  <a16:creationId xmlns:a16="http://schemas.microsoft.com/office/drawing/2014/main" id="{8D0C22E7-C6A3-4AD7-AC48-0204C7C917A6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1" name="TextBox 310">
              <a:extLst>
                <a:ext uri="{FF2B5EF4-FFF2-40B4-BE49-F238E27FC236}">
                  <a16:creationId xmlns:a16="http://schemas.microsoft.com/office/drawing/2014/main" id="{365A45C8-F407-41F7-A36F-047D04287ECC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816BFDE7-C1E7-472F-8B06-1E09023FA5B4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id="{6AEB2C18-77A0-400D-AA44-A6075299D06E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4" name="Group 313">
            <a:extLst>
              <a:ext uri="{FF2B5EF4-FFF2-40B4-BE49-F238E27FC236}">
                <a16:creationId xmlns:a16="http://schemas.microsoft.com/office/drawing/2014/main" id="{80A1930B-C97F-474F-9B53-741EEA66D3CE}"/>
              </a:ext>
            </a:extLst>
          </p:cNvPr>
          <p:cNvGrpSpPr/>
          <p:nvPr/>
        </p:nvGrpSpPr>
        <p:grpSpPr>
          <a:xfrm>
            <a:off x="8934196" y="2692233"/>
            <a:ext cx="591105" cy="470388"/>
            <a:chOff x="8024949" y="901783"/>
            <a:chExt cx="591105" cy="470388"/>
          </a:xfrm>
        </p:grpSpPr>
        <p:sp>
          <p:nvSpPr>
            <p:cNvPr id="315" name="Oval 314">
              <a:extLst>
                <a:ext uri="{FF2B5EF4-FFF2-40B4-BE49-F238E27FC236}">
                  <a16:creationId xmlns:a16="http://schemas.microsoft.com/office/drawing/2014/main" id="{2558E4EF-8083-4501-8E26-44978B81E0F9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6" name="TextBox 315">
              <a:extLst>
                <a:ext uri="{FF2B5EF4-FFF2-40B4-BE49-F238E27FC236}">
                  <a16:creationId xmlns:a16="http://schemas.microsoft.com/office/drawing/2014/main" id="{3CF53C6A-D62C-48E7-85A4-7F6E3309FB4F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17" name="TextBox 316">
              <a:extLst>
                <a:ext uri="{FF2B5EF4-FFF2-40B4-BE49-F238E27FC236}">
                  <a16:creationId xmlns:a16="http://schemas.microsoft.com/office/drawing/2014/main" id="{E41B7CD4-354D-4A2F-825F-8023B57598A8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8" name="Straight Connector 317">
              <a:extLst>
                <a:ext uri="{FF2B5EF4-FFF2-40B4-BE49-F238E27FC236}">
                  <a16:creationId xmlns:a16="http://schemas.microsoft.com/office/drawing/2014/main" id="{6DAEFB35-6F61-467C-B3B0-6456D4335866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9" name="Group 318">
            <a:extLst>
              <a:ext uri="{FF2B5EF4-FFF2-40B4-BE49-F238E27FC236}">
                <a16:creationId xmlns:a16="http://schemas.microsoft.com/office/drawing/2014/main" id="{5185CAFE-E104-48B0-8DBA-D611D89B6CC0}"/>
              </a:ext>
            </a:extLst>
          </p:cNvPr>
          <p:cNvGrpSpPr/>
          <p:nvPr/>
        </p:nvGrpSpPr>
        <p:grpSpPr>
          <a:xfrm>
            <a:off x="9380737" y="2693772"/>
            <a:ext cx="591105" cy="470388"/>
            <a:chOff x="8024949" y="901783"/>
            <a:chExt cx="591105" cy="470388"/>
          </a:xfrm>
        </p:grpSpPr>
        <p:sp>
          <p:nvSpPr>
            <p:cNvPr id="320" name="Oval 319">
              <a:extLst>
                <a:ext uri="{FF2B5EF4-FFF2-40B4-BE49-F238E27FC236}">
                  <a16:creationId xmlns:a16="http://schemas.microsoft.com/office/drawing/2014/main" id="{29D2860F-E8ED-4BFE-9AE7-D15C72A14664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1" name="TextBox 320">
              <a:extLst>
                <a:ext uri="{FF2B5EF4-FFF2-40B4-BE49-F238E27FC236}">
                  <a16:creationId xmlns:a16="http://schemas.microsoft.com/office/drawing/2014/main" id="{7EE789AC-A3C9-491D-86EB-16F1D84A2CF7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22" name="TextBox 321">
              <a:extLst>
                <a:ext uri="{FF2B5EF4-FFF2-40B4-BE49-F238E27FC236}">
                  <a16:creationId xmlns:a16="http://schemas.microsoft.com/office/drawing/2014/main" id="{A7DC5976-D342-4249-BFB4-FA9AFB211B07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23" name="Straight Connector 322">
              <a:extLst>
                <a:ext uri="{FF2B5EF4-FFF2-40B4-BE49-F238E27FC236}">
                  <a16:creationId xmlns:a16="http://schemas.microsoft.com/office/drawing/2014/main" id="{2174A9C1-D523-4CEC-AEF4-46BD56B5B277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4" name="Group 323">
            <a:extLst>
              <a:ext uri="{FF2B5EF4-FFF2-40B4-BE49-F238E27FC236}">
                <a16:creationId xmlns:a16="http://schemas.microsoft.com/office/drawing/2014/main" id="{58F9DB4C-2892-4382-BD98-F3FD4E9E8C0D}"/>
              </a:ext>
            </a:extLst>
          </p:cNvPr>
          <p:cNvGrpSpPr/>
          <p:nvPr/>
        </p:nvGrpSpPr>
        <p:grpSpPr>
          <a:xfrm>
            <a:off x="3585953" y="3167055"/>
            <a:ext cx="446399" cy="428686"/>
            <a:chOff x="463698" y="934501"/>
            <a:chExt cx="446399" cy="428686"/>
          </a:xfrm>
        </p:grpSpPr>
        <p:sp>
          <p:nvSpPr>
            <p:cNvPr id="325" name="Oval 324">
              <a:extLst>
                <a:ext uri="{FF2B5EF4-FFF2-40B4-BE49-F238E27FC236}">
                  <a16:creationId xmlns:a16="http://schemas.microsoft.com/office/drawing/2014/main" id="{DE6E62CC-4916-4CE6-9ADA-DAB74492C5B9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6" name="TextBox 325">
              <a:extLst>
                <a:ext uri="{FF2B5EF4-FFF2-40B4-BE49-F238E27FC236}">
                  <a16:creationId xmlns:a16="http://schemas.microsoft.com/office/drawing/2014/main" id="{9A48B5C1-09AE-4273-A9E0-C3B2C2FBC24A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7" name="Group 326">
            <a:extLst>
              <a:ext uri="{FF2B5EF4-FFF2-40B4-BE49-F238E27FC236}">
                <a16:creationId xmlns:a16="http://schemas.microsoft.com/office/drawing/2014/main" id="{10CDCEBE-6C23-44DD-9928-44875DBAEE7B}"/>
              </a:ext>
            </a:extLst>
          </p:cNvPr>
          <p:cNvGrpSpPr/>
          <p:nvPr/>
        </p:nvGrpSpPr>
        <p:grpSpPr>
          <a:xfrm>
            <a:off x="4030830" y="3168885"/>
            <a:ext cx="446399" cy="428686"/>
            <a:chOff x="463698" y="934501"/>
            <a:chExt cx="446399" cy="428686"/>
          </a:xfrm>
        </p:grpSpPr>
        <p:sp>
          <p:nvSpPr>
            <p:cNvPr id="328" name="Oval 327">
              <a:extLst>
                <a:ext uri="{FF2B5EF4-FFF2-40B4-BE49-F238E27FC236}">
                  <a16:creationId xmlns:a16="http://schemas.microsoft.com/office/drawing/2014/main" id="{C795580E-0807-486B-A5B7-360EF65F5FE1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9" name="TextBox 328">
              <a:extLst>
                <a:ext uri="{FF2B5EF4-FFF2-40B4-BE49-F238E27FC236}">
                  <a16:creationId xmlns:a16="http://schemas.microsoft.com/office/drawing/2014/main" id="{F0C4B757-89FC-4B08-9650-59C4D43FB6B9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30" name="Group 329">
            <a:extLst>
              <a:ext uri="{FF2B5EF4-FFF2-40B4-BE49-F238E27FC236}">
                <a16:creationId xmlns:a16="http://schemas.microsoft.com/office/drawing/2014/main" id="{F594C4EF-4704-489B-96DA-1D62D1150981}"/>
              </a:ext>
            </a:extLst>
          </p:cNvPr>
          <p:cNvGrpSpPr/>
          <p:nvPr/>
        </p:nvGrpSpPr>
        <p:grpSpPr>
          <a:xfrm>
            <a:off x="4478561" y="3119943"/>
            <a:ext cx="558936" cy="517996"/>
            <a:chOff x="7154565" y="884953"/>
            <a:chExt cx="558936" cy="517996"/>
          </a:xfrm>
        </p:grpSpPr>
        <p:sp>
          <p:nvSpPr>
            <p:cNvPr id="331" name="Oval 330">
              <a:extLst>
                <a:ext uri="{FF2B5EF4-FFF2-40B4-BE49-F238E27FC236}">
                  <a16:creationId xmlns:a16="http://schemas.microsoft.com/office/drawing/2014/main" id="{61622755-862F-4803-A9C0-30FF5725E3B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2" name="TextBox 331">
              <a:extLst>
                <a:ext uri="{FF2B5EF4-FFF2-40B4-BE49-F238E27FC236}">
                  <a16:creationId xmlns:a16="http://schemas.microsoft.com/office/drawing/2014/main" id="{81FED6F7-52AD-42A5-BD1F-0DDDF744A92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33" name="TextBox 332">
              <a:extLst>
                <a:ext uri="{FF2B5EF4-FFF2-40B4-BE49-F238E27FC236}">
                  <a16:creationId xmlns:a16="http://schemas.microsoft.com/office/drawing/2014/main" id="{21D873F1-88C9-4F3A-94C1-91F68D1193C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4" name="Straight Connector 333">
              <a:extLst>
                <a:ext uri="{FF2B5EF4-FFF2-40B4-BE49-F238E27FC236}">
                  <a16:creationId xmlns:a16="http://schemas.microsoft.com/office/drawing/2014/main" id="{CEF32F1D-863D-41E2-9D7B-1C626204B33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5" name="Group 334">
            <a:extLst>
              <a:ext uri="{FF2B5EF4-FFF2-40B4-BE49-F238E27FC236}">
                <a16:creationId xmlns:a16="http://schemas.microsoft.com/office/drawing/2014/main" id="{508A2DF9-A40B-4B68-9931-5D4CA5D93EFF}"/>
              </a:ext>
            </a:extLst>
          </p:cNvPr>
          <p:cNvGrpSpPr/>
          <p:nvPr/>
        </p:nvGrpSpPr>
        <p:grpSpPr>
          <a:xfrm>
            <a:off x="4924960" y="3117261"/>
            <a:ext cx="558936" cy="517996"/>
            <a:chOff x="7154565" y="884953"/>
            <a:chExt cx="558936" cy="517996"/>
          </a:xfrm>
        </p:grpSpPr>
        <p:sp>
          <p:nvSpPr>
            <p:cNvPr id="336" name="Oval 335">
              <a:extLst>
                <a:ext uri="{FF2B5EF4-FFF2-40B4-BE49-F238E27FC236}">
                  <a16:creationId xmlns:a16="http://schemas.microsoft.com/office/drawing/2014/main" id="{1DD544CD-C4B6-4AD8-864B-327F7F1259F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FEC73D00-7315-4A00-BBF4-FDF849CC374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38" name="TextBox 337">
              <a:extLst>
                <a:ext uri="{FF2B5EF4-FFF2-40B4-BE49-F238E27FC236}">
                  <a16:creationId xmlns:a16="http://schemas.microsoft.com/office/drawing/2014/main" id="{5876ABD0-C4DF-4B29-A286-5E70BB5D226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9" name="Straight Connector 338">
              <a:extLst>
                <a:ext uri="{FF2B5EF4-FFF2-40B4-BE49-F238E27FC236}">
                  <a16:creationId xmlns:a16="http://schemas.microsoft.com/office/drawing/2014/main" id="{C646CD44-B279-4333-B4A9-DCD737ADC29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0" name="Group 339">
            <a:extLst>
              <a:ext uri="{FF2B5EF4-FFF2-40B4-BE49-F238E27FC236}">
                <a16:creationId xmlns:a16="http://schemas.microsoft.com/office/drawing/2014/main" id="{F20ECDB9-E04E-4D9F-B4B4-99A2A63390D0}"/>
              </a:ext>
            </a:extLst>
          </p:cNvPr>
          <p:cNvGrpSpPr/>
          <p:nvPr/>
        </p:nvGrpSpPr>
        <p:grpSpPr>
          <a:xfrm>
            <a:off x="5373598" y="3114064"/>
            <a:ext cx="558936" cy="517996"/>
            <a:chOff x="7154565" y="884953"/>
            <a:chExt cx="558936" cy="517996"/>
          </a:xfrm>
        </p:grpSpPr>
        <p:sp>
          <p:nvSpPr>
            <p:cNvPr id="341" name="Oval 340">
              <a:extLst>
                <a:ext uri="{FF2B5EF4-FFF2-40B4-BE49-F238E27FC236}">
                  <a16:creationId xmlns:a16="http://schemas.microsoft.com/office/drawing/2014/main" id="{A2D525F9-9E46-4AA6-9218-699F6BDE967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A0B43EC7-F301-4DD7-84E1-69E8B0E8832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43" name="TextBox 342">
              <a:extLst>
                <a:ext uri="{FF2B5EF4-FFF2-40B4-BE49-F238E27FC236}">
                  <a16:creationId xmlns:a16="http://schemas.microsoft.com/office/drawing/2014/main" id="{6AAB165A-BEF8-4A3B-8B81-1A93E9623A3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44" name="Straight Connector 343">
              <a:extLst>
                <a:ext uri="{FF2B5EF4-FFF2-40B4-BE49-F238E27FC236}">
                  <a16:creationId xmlns:a16="http://schemas.microsoft.com/office/drawing/2014/main" id="{4928C2FB-C290-4A07-9BED-047B6E22165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5" name="Group 344">
            <a:extLst>
              <a:ext uri="{FF2B5EF4-FFF2-40B4-BE49-F238E27FC236}">
                <a16:creationId xmlns:a16="http://schemas.microsoft.com/office/drawing/2014/main" id="{B7B93EB4-CCC3-47D3-81AE-C2D21A3BDC97}"/>
              </a:ext>
            </a:extLst>
          </p:cNvPr>
          <p:cNvGrpSpPr/>
          <p:nvPr/>
        </p:nvGrpSpPr>
        <p:grpSpPr>
          <a:xfrm>
            <a:off x="5819997" y="3111382"/>
            <a:ext cx="558936" cy="517996"/>
            <a:chOff x="7154565" y="884953"/>
            <a:chExt cx="558936" cy="517996"/>
          </a:xfrm>
        </p:grpSpPr>
        <p:sp>
          <p:nvSpPr>
            <p:cNvPr id="346" name="Oval 345">
              <a:extLst>
                <a:ext uri="{FF2B5EF4-FFF2-40B4-BE49-F238E27FC236}">
                  <a16:creationId xmlns:a16="http://schemas.microsoft.com/office/drawing/2014/main" id="{690D16C6-29F4-446F-8F16-74FEFA75935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7" name="TextBox 346">
              <a:extLst>
                <a:ext uri="{FF2B5EF4-FFF2-40B4-BE49-F238E27FC236}">
                  <a16:creationId xmlns:a16="http://schemas.microsoft.com/office/drawing/2014/main" id="{0EEAC70A-63A8-467F-AB44-CE45978285C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48" name="TextBox 347">
              <a:extLst>
                <a:ext uri="{FF2B5EF4-FFF2-40B4-BE49-F238E27FC236}">
                  <a16:creationId xmlns:a16="http://schemas.microsoft.com/office/drawing/2014/main" id="{D673447E-00EA-4D1B-8BE8-876A3342643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49" name="Straight Connector 348">
              <a:extLst>
                <a:ext uri="{FF2B5EF4-FFF2-40B4-BE49-F238E27FC236}">
                  <a16:creationId xmlns:a16="http://schemas.microsoft.com/office/drawing/2014/main" id="{DD7905E0-93E2-46F8-8AC7-405055F5E1E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0" name="Group 349">
            <a:extLst>
              <a:ext uri="{FF2B5EF4-FFF2-40B4-BE49-F238E27FC236}">
                <a16:creationId xmlns:a16="http://schemas.microsoft.com/office/drawing/2014/main" id="{12C665A7-2A99-4FEB-939B-3C4F4B18EE90}"/>
              </a:ext>
            </a:extLst>
          </p:cNvPr>
          <p:cNvGrpSpPr/>
          <p:nvPr/>
        </p:nvGrpSpPr>
        <p:grpSpPr>
          <a:xfrm>
            <a:off x="6266396" y="3119943"/>
            <a:ext cx="558936" cy="517996"/>
            <a:chOff x="7154565" y="884953"/>
            <a:chExt cx="558936" cy="517996"/>
          </a:xfrm>
        </p:grpSpPr>
        <p:sp>
          <p:nvSpPr>
            <p:cNvPr id="351" name="Oval 350">
              <a:extLst>
                <a:ext uri="{FF2B5EF4-FFF2-40B4-BE49-F238E27FC236}">
                  <a16:creationId xmlns:a16="http://schemas.microsoft.com/office/drawing/2014/main" id="{BD4245B2-4FE0-4212-9E88-E4A2344BA60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2" name="TextBox 351">
              <a:extLst>
                <a:ext uri="{FF2B5EF4-FFF2-40B4-BE49-F238E27FC236}">
                  <a16:creationId xmlns:a16="http://schemas.microsoft.com/office/drawing/2014/main" id="{98310B25-2E1A-4BBF-B77C-1AF50E20D0A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53" name="TextBox 352">
              <a:extLst>
                <a:ext uri="{FF2B5EF4-FFF2-40B4-BE49-F238E27FC236}">
                  <a16:creationId xmlns:a16="http://schemas.microsoft.com/office/drawing/2014/main" id="{90D7DDD5-5052-4F93-905E-601E1A23E38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54" name="Straight Connector 353">
              <a:extLst>
                <a:ext uri="{FF2B5EF4-FFF2-40B4-BE49-F238E27FC236}">
                  <a16:creationId xmlns:a16="http://schemas.microsoft.com/office/drawing/2014/main" id="{312AA63D-F4E9-4F3A-A327-388B280CBD6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5" name="Group 354">
            <a:extLst>
              <a:ext uri="{FF2B5EF4-FFF2-40B4-BE49-F238E27FC236}">
                <a16:creationId xmlns:a16="http://schemas.microsoft.com/office/drawing/2014/main" id="{3CE55D38-857C-4ABC-9108-9FA5A0A0D618}"/>
              </a:ext>
            </a:extLst>
          </p:cNvPr>
          <p:cNvGrpSpPr/>
          <p:nvPr/>
        </p:nvGrpSpPr>
        <p:grpSpPr>
          <a:xfrm>
            <a:off x="6712795" y="3117261"/>
            <a:ext cx="558936" cy="517996"/>
            <a:chOff x="7154565" y="884953"/>
            <a:chExt cx="558936" cy="517996"/>
          </a:xfrm>
        </p:grpSpPr>
        <p:sp>
          <p:nvSpPr>
            <p:cNvPr id="356" name="Oval 355">
              <a:extLst>
                <a:ext uri="{FF2B5EF4-FFF2-40B4-BE49-F238E27FC236}">
                  <a16:creationId xmlns:a16="http://schemas.microsoft.com/office/drawing/2014/main" id="{F2580EA0-1DE3-43C6-A65E-CF6CD58FD2A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7" name="TextBox 356">
              <a:extLst>
                <a:ext uri="{FF2B5EF4-FFF2-40B4-BE49-F238E27FC236}">
                  <a16:creationId xmlns:a16="http://schemas.microsoft.com/office/drawing/2014/main" id="{F2E34476-6724-4C84-B18D-8008E125B14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58" name="TextBox 357">
              <a:extLst>
                <a:ext uri="{FF2B5EF4-FFF2-40B4-BE49-F238E27FC236}">
                  <a16:creationId xmlns:a16="http://schemas.microsoft.com/office/drawing/2014/main" id="{8A4EF456-8A4A-465F-8471-8BEB04118CB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59" name="Straight Connector 358">
              <a:extLst>
                <a:ext uri="{FF2B5EF4-FFF2-40B4-BE49-F238E27FC236}">
                  <a16:creationId xmlns:a16="http://schemas.microsoft.com/office/drawing/2014/main" id="{929AB047-A0D7-4537-AB9C-FFDB1F55A8C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0" name="Group 359">
            <a:extLst>
              <a:ext uri="{FF2B5EF4-FFF2-40B4-BE49-F238E27FC236}">
                <a16:creationId xmlns:a16="http://schemas.microsoft.com/office/drawing/2014/main" id="{B74AA1D6-69D9-48FA-8C35-908D4A3463B7}"/>
              </a:ext>
            </a:extLst>
          </p:cNvPr>
          <p:cNvGrpSpPr/>
          <p:nvPr/>
        </p:nvGrpSpPr>
        <p:grpSpPr>
          <a:xfrm>
            <a:off x="7161433" y="3114064"/>
            <a:ext cx="558936" cy="517996"/>
            <a:chOff x="7154565" y="884953"/>
            <a:chExt cx="558936" cy="517996"/>
          </a:xfrm>
        </p:grpSpPr>
        <p:sp>
          <p:nvSpPr>
            <p:cNvPr id="361" name="Oval 360">
              <a:extLst>
                <a:ext uri="{FF2B5EF4-FFF2-40B4-BE49-F238E27FC236}">
                  <a16:creationId xmlns:a16="http://schemas.microsoft.com/office/drawing/2014/main" id="{7B1DE72E-CC9B-45EB-8FBC-BC0084225D3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2" name="TextBox 361">
              <a:extLst>
                <a:ext uri="{FF2B5EF4-FFF2-40B4-BE49-F238E27FC236}">
                  <a16:creationId xmlns:a16="http://schemas.microsoft.com/office/drawing/2014/main" id="{C738F30E-02F1-427D-ABC2-8BBB7590001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63" name="TextBox 362">
              <a:extLst>
                <a:ext uri="{FF2B5EF4-FFF2-40B4-BE49-F238E27FC236}">
                  <a16:creationId xmlns:a16="http://schemas.microsoft.com/office/drawing/2014/main" id="{A28989B9-B2DE-405F-9204-AE07D624632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64" name="Straight Connector 363">
              <a:extLst>
                <a:ext uri="{FF2B5EF4-FFF2-40B4-BE49-F238E27FC236}">
                  <a16:creationId xmlns:a16="http://schemas.microsoft.com/office/drawing/2014/main" id="{FDAEE82E-351D-40E2-8A9C-0C71D32478D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5" name="Group 364">
            <a:extLst>
              <a:ext uri="{FF2B5EF4-FFF2-40B4-BE49-F238E27FC236}">
                <a16:creationId xmlns:a16="http://schemas.microsoft.com/office/drawing/2014/main" id="{8A211089-D687-4F03-9DB1-0D65719ADBCC}"/>
              </a:ext>
            </a:extLst>
          </p:cNvPr>
          <p:cNvGrpSpPr/>
          <p:nvPr/>
        </p:nvGrpSpPr>
        <p:grpSpPr>
          <a:xfrm>
            <a:off x="7607832" y="3111382"/>
            <a:ext cx="558936" cy="517996"/>
            <a:chOff x="7154565" y="884953"/>
            <a:chExt cx="558936" cy="517996"/>
          </a:xfrm>
        </p:grpSpPr>
        <p:sp>
          <p:nvSpPr>
            <p:cNvPr id="366" name="Oval 365">
              <a:extLst>
                <a:ext uri="{FF2B5EF4-FFF2-40B4-BE49-F238E27FC236}">
                  <a16:creationId xmlns:a16="http://schemas.microsoft.com/office/drawing/2014/main" id="{C3B0E19B-CF11-427C-93AE-7D18C66AC84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7" name="TextBox 366">
              <a:extLst>
                <a:ext uri="{FF2B5EF4-FFF2-40B4-BE49-F238E27FC236}">
                  <a16:creationId xmlns:a16="http://schemas.microsoft.com/office/drawing/2014/main" id="{ACD2BA9C-5FB5-49E6-A701-16BFDFF1A7DE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68" name="TextBox 367">
              <a:extLst>
                <a:ext uri="{FF2B5EF4-FFF2-40B4-BE49-F238E27FC236}">
                  <a16:creationId xmlns:a16="http://schemas.microsoft.com/office/drawing/2014/main" id="{6AE1607D-37A2-4892-9DE9-50DC8A64600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69" name="Straight Connector 368">
              <a:extLst>
                <a:ext uri="{FF2B5EF4-FFF2-40B4-BE49-F238E27FC236}">
                  <a16:creationId xmlns:a16="http://schemas.microsoft.com/office/drawing/2014/main" id="{65769720-CD42-49ED-A157-CCF74E13180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0" name="Group 369">
            <a:extLst>
              <a:ext uri="{FF2B5EF4-FFF2-40B4-BE49-F238E27FC236}">
                <a16:creationId xmlns:a16="http://schemas.microsoft.com/office/drawing/2014/main" id="{75CCB16B-F420-440F-89E8-01133CDCE9D5}"/>
              </a:ext>
            </a:extLst>
          </p:cNvPr>
          <p:cNvGrpSpPr/>
          <p:nvPr/>
        </p:nvGrpSpPr>
        <p:grpSpPr>
          <a:xfrm>
            <a:off x="8031570" y="3136773"/>
            <a:ext cx="591105" cy="470388"/>
            <a:chOff x="8024949" y="901783"/>
            <a:chExt cx="591105" cy="470388"/>
          </a:xfrm>
        </p:grpSpPr>
        <p:sp>
          <p:nvSpPr>
            <p:cNvPr id="371" name="Oval 370">
              <a:extLst>
                <a:ext uri="{FF2B5EF4-FFF2-40B4-BE49-F238E27FC236}">
                  <a16:creationId xmlns:a16="http://schemas.microsoft.com/office/drawing/2014/main" id="{3B1E7159-BCBF-46EE-AAC4-4E8965B5B2FB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2" name="TextBox 371">
              <a:extLst>
                <a:ext uri="{FF2B5EF4-FFF2-40B4-BE49-F238E27FC236}">
                  <a16:creationId xmlns:a16="http://schemas.microsoft.com/office/drawing/2014/main" id="{B7947CF8-E0E8-4E26-B234-778C306F6888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73" name="TextBox 372">
              <a:extLst>
                <a:ext uri="{FF2B5EF4-FFF2-40B4-BE49-F238E27FC236}">
                  <a16:creationId xmlns:a16="http://schemas.microsoft.com/office/drawing/2014/main" id="{411AB2BE-771C-41FF-903C-E7CA58D98C55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74" name="Straight Connector 373">
              <a:extLst>
                <a:ext uri="{FF2B5EF4-FFF2-40B4-BE49-F238E27FC236}">
                  <a16:creationId xmlns:a16="http://schemas.microsoft.com/office/drawing/2014/main" id="{63EF0BB4-CD9D-403B-83AA-474FE241B065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5" name="Group 374">
            <a:extLst>
              <a:ext uri="{FF2B5EF4-FFF2-40B4-BE49-F238E27FC236}">
                <a16:creationId xmlns:a16="http://schemas.microsoft.com/office/drawing/2014/main" id="{D92041BF-2984-4517-B62E-A868A5A5EB9D}"/>
              </a:ext>
            </a:extLst>
          </p:cNvPr>
          <p:cNvGrpSpPr/>
          <p:nvPr/>
        </p:nvGrpSpPr>
        <p:grpSpPr>
          <a:xfrm>
            <a:off x="8478111" y="3138312"/>
            <a:ext cx="591105" cy="470388"/>
            <a:chOff x="8024949" y="901783"/>
            <a:chExt cx="591105" cy="470388"/>
          </a:xfrm>
        </p:grpSpPr>
        <p:sp>
          <p:nvSpPr>
            <p:cNvPr id="376" name="Oval 375">
              <a:extLst>
                <a:ext uri="{FF2B5EF4-FFF2-40B4-BE49-F238E27FC236}">
                  <a16:creationId xmlns:a16="http://schemas.microsoft.com/office/drawing/2014/main" id="{64BF9906-FC76-4FF0-90D4-36E77BD3B285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7" name="TextBox 376">
              <a:extLst>
                <a:ext uri="{FF2B5EF4-FFF2-40B4-BE49-F238E27FC236}">
                  <a16:creationId xmlns:a16="http://schemas.microsoft.com/office/drawing/2014/main" id="{E2033AE9-C33E-40EE-8FF6-13255BBB0136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78" name="TextBox 377">
              <a:extLst>
                <a:ext uri="{FF2B5EF4-FFF2-40B4-BE49-F238E27FC236}">
                  <a16:creationId xmlns:a16="http://schemas.microsoft.com/office/drawing/2014/main" id="{05C4BA77-3284-41A1-A03A-38E101CD9412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79" name="Straight Connector 378">
              <a:extLst>
                <a:ext uri="{FF2B5EF4-FFF2-40B4-BE49-F238E27FC236}">
                  <a16:creationId xmlns:a16="http://schemas.microsoft.com/office/drawing/2014/main" id="{3E2F8982-9FE9-4E69-8EFC-C7C8FA44E020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0" name="Group 379">
            <a:extLst>
              <a:ext uri="{FF2B5EF4-FFF2-40B4-BE49-F238E27FC236}">
                <a16:creationId xmlns:a16="http://schemas.microsoft.com/office/drawing/2014/main" id="{42F03E35-13BC-4B23-A690-8E3B32B58763}"/>
              </a:ext>
            </a:extLst>
          </p:cNvPr>
          <p:cNvGrpSpPr/>
          <p:nvPr/>
        </p:nvGrpSpPr>
        <p:grpSpPr>
          <a:xfrm>
            <a:off x="8924450" y="3137244"/>
            <a:ext cx="591105" cy="470388"/>
            <a:chOff x="8024949" y="901783"/>
            <a:chExt cx="591105" cy="470388"/>
          </a:xfrm>
        </p:grpSpPr>
        <p:sp>
          <p:nvSpPr>
            <p:cNvPr id="381" name="Oval 380">
              <a:extLst>
                <a:ext uri="{FF2B5EF4-FFF2-40B4-BE49-F238E27FC236}">
                  <a16:creationId xmlns:a16="http://schemas.microsoft.com/office/drawing/2014/main" id="{372E0A8C-C1CE-4D9B-B568-25D95F49FEEF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2" name="TextBox 381">
              <a:extLst>
                <a:ext uri="{FF2B5EF4-FFF2-40B4-BE49-F238E27FC236}">
                  <a16:creationId xmlns:a16="http://schemas.microsoft.com/office/drawing/2014/main" id="{4ABB51AF-AC6E-4668-894E-AA58639668C8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83" name="TextBox 382">
              <a:extLst>
                <a:ext uri="{FF2B5EF4-FFF2-40B4-BE49-F238E27FC236}">
                  <a16:creationId xmlns:a16="http://schemas.microsoft.com/office/drawing/2014/main" id="{0ACA93CF-C16C-46E0-A470-FB5000E700FF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84" name="Straight Connector 383">
              <a:extLst>
                <a:ext uri="{FF2B5EF4-FFF2-40B4-BE49-F238E27FC236}">
                  <a16:creationId xmlns:a16="http://schemas.microsoft.com/office/drawing/2014/main" id="{CEE10DD9-5B66-47D8-A2CB-B14C847952E2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5" name="Group 384">
            <a:extLst>
              <a:ext uri="{FF2B5EF4-FFF2-40B4-BE49-F238E27FC236}">
                <a16:creationId xmlns:a16="http://schemas.microsoft.com/office/drawing/2014/main" id="{3B48B5B6-D0E7-44CC-9C3B-55E36E009B8E}"/>
              </a:ext>
            </a:extLst>
          </p:cNvPr>
          <p:cNvGrpSpPr/>
          <p:nvPr/>
        </p:nvGrpSpPr>
        <p:grpSpPr>
          <a:xfrm>
            <a:off x="9370991" y="3138783"/>
            <a:ext cx="591105" cy="470388"/>
            <a:chOff x="8024949" y="901783"/>
            <a:chExt cx="591105" cy="470388"/>
          </a:xfrm>
        </p:grpSpPr>
        <p:sp>
          <p:nvSpPr>
            <p:cNvPr id="386" name="Oval 385">
              <a:extLst>
                <a:ext uri="{FF2B5EF4-FFF2-40B4-BE49-F238E27FC236}">
                  <a16:creationId xmlns:a16="http://schemas.microsoft.com/office/drawing/2014/main" id="{FE81FB43-66B0-4D4A-A6DA-5CC861013730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7" name="TextBox 386">
              <a:extLst>
                <a:ext uri="{FF2B5EF4-FFF2-40B4-BE49-F238E27FC236}">
                  <a16:creationId xmlns:a16="http://schemas.microsoft.com/office/drawing/2014/main" id="{4E41424D-84B0-429C-8A57-D00C80E45A68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88" name="TextBox 387">
              <a:extLst>
                <a:ext uri="{FF2B5EF4-FFF2-40B4-BE49-F238E27FC236}">
                  <a16:creationId xmlns:a16="http://schemas.microsoft.com/office/drawing/2014/main" id="{997E90AE-6864-40CC-9CE4-D3279F565745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89" name="Straight Connector 388">
              <a:extLst>
                <a:ext uri="{FF2B5EF4-FFF2-40B4-BE49-F238E27FC236}">
                  <a16:creationId xmlns:a16="http://schemas.microsoft.com/office/drawing/2014/main" id="{D6B0AF49-7EED-4109-B94D-5E2A7A7086C3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0" name="Group 389">
            <a:extLst>
              <a:ext uri="{FF2B5EF4-FFF2-40B4-BE49-F238E27FC236}">
                <a16:creationId xmlns:a16="http://schemas.microsoft.com/office/drawing/2014/main" id="{B73B592B-1D9E-487E-9378-E9ED802520B9}"/>
              </a:ext>
            </a:extLst>
          </p:cNvPr>
          <p:cNvGrpSpPr/>
          <p:nvPr/>
        </p:nvGrpSpPr>
        <p:grpSpPr>
          <a:xfrm>
            <a:off x="8055152" y="1783704"/>
            <a:ext cx="558936" cy="517996"/>
            <a:chOff x="7154565" y="884953"/>
            <a:chExt cx="558936" cy="517996"/>
          </a:xfrm>
        </p:grpSpPr>
        <p:sp>
          <p:nvSpPr>
            <p:cNvPr id="391" name="Oval 390">
              <a:extLst>
                <a:ext uri="{FF2B5EF4-FFF2-40B4-BE49-F238E27FC236}">
                  <a16:creationId xmlns:a16="http://schemas.microsoft.com/office/drawing/2014/main" id="{6F14F8B9-707C-4E23-B1A1-8A20AC081FE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2" name="TextBox 391">
              <a:extLst>
                <a:ext uri="{FF2B5EF4-FFF2-40B4-BE49-F238E27FC236}">
                  <a16:creationId xmlns:a16="http://schemas.microsoft.com/office/drawing/2014/main" id="{B45A48B4-E98D-4B97-9D2F-F13F60B47FD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93" name="TextBox 392">
              <a:extLst>
                <a:ext uri="{FF2B5EF4-FFF2-40B4-BE49-F238E27FC236}">
                  <a16:creationId xmlns:a16="http://schemas.microsoft.com/office/drawing/2014/main" id="{8AB132C2-698D-4768-A620-943E94CF7C0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94" name="Straight Connector 393">
              <a:extLst>
                <a:ext uri="{FF2B5EF4-FFF2-40B4-BE49-F238E27FC236}">
                  <a16:creationId xmlns:a16="http://schemas.microsoft.com/office/drawing/2014/main" id="{D7983650-C5DF-431B-AE49-3193165768D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5" name="Group 394">
            <a:extLst>
              <a:ext uri="{FF2B5EF4-FFF2-40B4-BE49-F238E27FC236}">
                <a16:creationId xmlns:a16="http://schemas.microsoft.com/office/drawing/2014/main" id="{C9EB2C9A-B77C-4226-9832-48D95158383D}"/>
              </a:ext>
            </a:extLst>
          </p:cNvPr>
          <p:cNvGrpSpPr/>
          <p:nvPr/>
        </p:nvGrpSpPr>
        <p:grpSpPr>
          <a:xfrm>
            <a:off x="4480893" y="1832082"/>
            <a:ext cx="446399" cy="428686"/>
            <a:chOff x="463698" y="934501"/>
            <a:chExt cx="446399" cy="428686"/>
          </a:xfrm>
        </p:grpSpPr>
        <p:sp>
          <p:nvSpPr>
            <p:cNvPr id="396" name="Oval 395">
              <a:extLst>
                <a:ext uri="{FF2B5EF4-FFF2-40B4-BE49-F238E27FC236}">
                  <a16:creationId xmlns:a16="http://schemas.microsoft.com/office/drawing/2014/main" id="{F065C9A2-2DBF-4A60-B97E-53B4BCFAE8E0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7" name="TextBox 396">
              <a:extLst>
                <a:ext uri="{FF2B5EF4-FFF2-40B4-BE49-F238E27FC236}">
                  <a16:creationId xmlns:a16="http://schemas.microsoft.com/office/drawing/2014/main" id="{CF077D15-16CD-4779-BAF7-00B64A8C6779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98" name="Group 397">
            <a:extLst>
              <a:ext uri="{FF2B5EF4-FFF2-40B4-BE49-F238E27FC236}">
                <a16:creationId xmlns:a16="http://schemas.microsoft.com/office/drawing/2014/main" id="{F3F7ABCA-8400-40D9-8173-3D207788CAAB}"/>
              </a:ext>
            </a:extLst>
          </p:cNvPr>
          <p:cNvGrpSpPr/>
          <p:nvPr/>
        </p:nvGrpSpPr>
        <p:grpSpPr>
          <a:xfrm>
            <a:off x="5369376" y="1830019"/>
            <a:ext cx="446399" cy="428686"/>
            <a:chOff x="463698" y="934501"/>
            <a:chExt cx="446399" cy="428686"/>
          </a:xfrm>
        </p:grpSpPr>
        <p:sp>
          <p:nvSpPr>
            <p:cNvPr id="399" name="Oval 398">
              <a:extLst>
                <a:ext uri="{FF2B5EF4-FFF2-40B4-BE49-F238E27FC236}">
                  <a16:creationId xmlns:a16="http://schemas.microsoft.com/office/drawing/2014/main" id="{3442200A-15C6-415A-B82A-A8012827ED9B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0" name="TextBox 399">
              <a:extLst>
                <a:ext uri="{FF2B5EF4-FFF2-40B4-BE49-F238E27FC236}">
                  <a16:creationId xmlns:a16="http://schemas.microsoft.com/office/drawing/2014/main" id="{2A5B889A-6552-42BF-BB0D-018B668541EE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01" name="Group 400">
            <a:extLst>
              <a:ext uri="{FF2B5EF4-FFF2-40B4-BE49-F238E27FC236}">
                <a16:creationId xmlns:a16="http://schemas.microsoft.com/office/drawing/2014/main" id="{7E57752E-7A0A-4BB1-BF95-F9C63861C98D}"/>
              </a:ext>
            </a:extLst>
          </p:cNvPr>
          <p:cNvGrpSpPr/>
          <p:nvPr/>
        </p:nvGrpSpPr>
        <p:grpSpPr>
          <a:xfrm>
            <a:off x="6711224" y="1838266"/>
            <a:ext cx="446399" cy="428686"/>
            <a:chOff x="463698" y="934501"/>
            <a:chExt cx="446399" cy="428686"/>
          </a:xfrm>
        </p:grpSpPr>
        <p:sp>
          <p:nvSpPr>
            <p:cNvPr id="402" name="Oval 401">
              <a:extLst>
                <a:ext uri="{FF2B5EF4-FFF2-40B4-BE49-F238E27FC236}">
                  <a16:creationId xmlns:a16="http://schemas.microsoft.com/office/drawing/2014/main" id="{465FB99D-6F68-4BE0-978D-D17EDD227497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3" name="TextBox 402">
              <a:extLst>
                <a:ext uri="{FF2B5EF4-FFF2-40B4-BE49-F238E27FC236}">
                  <a16:creationId xmlns:a16="http://schemas.microsoft.com/office/drawing/2014/main" id="{A1DEC253-01E2-4D8A-A062-20E680C945C8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04" name="Group 403">
            <a:extLst>
              <a:ext uri="{FF2B5EF4-FFF2-40B4-BE49-F238E27FC236}">
                <a16:creationId xmlns:a16="http://schemas.microsoft.com/office/drawing/2014/main" id="{8685DD38-E922-43CE-92C5-F00156F3EB56}"/>
              </a:ext>
            </a:extLst>
          </p:cNvPr>
          <p:cNvGrpSpPr/>
          <p:nvPr/>
        </p:nvGrpSpPr>
        <p:grpSpPr>
          <a:xfrm>
            <a:off x="3555930" y="1828884"/>
            <a:ext cx="492471" cy="428686"/>
            <a:chOff x="1333467" y="934501"/>
            <a:chExt cx="492471" cy="428686"/>
          </a:xfrm>
        </p:grpSpPr>
        <p:sp>
          <p:nvSpPr>
            <p:cNvPr id="405" name="Oval 404">
              <a:extLst>
                <a:ext uri="{FF2B5EF4-FFF2-40B4-BE49-F238E27FC236}">
                  <a16:creationId xmlns:a16="http://schemas.microsoft.com/office/drawing/2014/main" id="{A370B9CA-C66E-4789-83AB-751F1F0826E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6" name="TextBox 405">
              <a:extLst>
                <a:ext uri="{FF2B5EF4-FFF2-40B4-BE49-F238E27FC236}">
                  <a16:creationId xmlns:a16="http://schemas.microsoft.com/office/drawing/2014/main" id="{6644BB7D-E454-4D56-A683-A26E04AC74E0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96636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44444E-6 L -0.00117 -0.06482 " pathEditMode="relative" rAng="0" ptsTypes="AA">
                                      <p:cBhvr>
                                        <p:cTn id="186" dur="2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3241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1.85185E-6 L -0.00156 -0.12986 " pathEditMode="relative" rAng="0" ptsTypes="AA">
                                      <p:cBhvr>
                                        <p:cTn id="188" dur="20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" y="-6505"/>
                                    </p:animMotion>
                                  </p:childTnLst>
                                </p:cTn>
                              </p:par>
                              <p:par>
                                <p:cTn id="18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3.33333E-6 L 0.00052 -0.19584 " pathEditMode="relative" rAng="0" ptsTypes="AA">
                                      <p:cBhvr>
                                        <p:cTn id="190" dur="20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9792"/>
                                    </p:animMotion>
                                  </p:childTnLst>
                                </p:cTn>
                              </p:par>
                              <p:par>
                                <p:cTn id="19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33333E-6 L -0.03724 -0.13009 " pathEditMode="relative" rAng="0" ptsTypes="AA">
                                      <p:cBhvr>
                                        <p:cTn id="192" dur="20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2" y="-6505"/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1.85185E-6 L -0.03789 -0.19607 " pathEditMode="relative" rAng="0" ptsTypes="AA">
                                      <p:cBhvr>
                                        <p:cTn id="194" dur="20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1" y="-9815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1.85185E-6 L -0.07396 -0.12801 " pathEditMode="relative" rAng="0" ptsTypes="AA">
                                      <p:cBhvr>
                                        <p:cTn id="196" dur="20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8" y="-6412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3.33333E-6 L -0.075 -0.19468 " pathEditMode="relative" rAng="0" ptsTypes="AA">
                                      <p:cBhvr>
                                        <p:cTn id="198" dur="2000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50" y="-9745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33333E-6 L -0.11003 -0.13009 " pathEditMode="relative" rAng="0" ptsTypes="AA">
                                      <p:cBhvr>
                                        <p:cTn id="200" dur="20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08" y="-6505"/>
                                    </p:animMotion>
                                  </p:childTnLst>
                                </p:cTn>
                              </p:par>
                              <p:par>
                                <p:cTn id="20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85185E-6 L -0.11068 -0.19607 " pathEditMode="relative" rAng="0" ptsTypes="AA">
                                      <p:cBhvr>
                                        <p:cTn id="202" dur="200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34" y="-98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2000"/>
                            </p:stCondLst>
                            <p:childTnLst>
                              <p:par>
                                <p:cTn id="20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0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2"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48148E-6 L -0.00105 -0.06389 " pathEditMode="relative" rAng="0" ptsTypes="AA">
                                      <p:cBhvr>
                                        <p:cTn id="240" dur="2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94"/>
                                    </p:animMotion>
                                  </p:childTnLst>
                                </p:cTn>
                              </p:par>
                              <p:par>
                                <p:cTn id="2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2.22222E-6 L -0.00092 -0.13079 " pathEditMode="relative" rAng="0" ptsTypes="AA">
                                      <p:cBhvr>
                                        <p:cTn id="242" dur="2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51"/>
                                    </p:animMotion>
                                  </p:childTnLst>
                                </p:cTn>
                              </p:par>
                              <p:par>
                                <p:cTn id="2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2.59259E-6 L 0.00092 -0.19259 " pathEditMode="relative" rAng="0" ptsTypes="AA">
                                      <p:cBhvr>
                                        <p:cTn id="244" dur="20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9630"/>
                                    </p:animMotion>
                                  </p:childTnLst>
                                </p:cTn>
                              </p:par>
                              <p:par>
                                <p:cTn id="2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7037E-6 L -0.03724 -0.00092 " pathEditMode="relative" rAng="0" ptsTypes="AA">
                                      <p:cBhvr>
                                        <p:cTn id="246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2" y="-46"/>
                                    </p:animMotion>
                                  </p:childTnLst>
                                </p:cTn>
                              </p:par>
                              <p:par>
                                <p:cTn id="2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1.48148E-6 L -0.03763 -0.06296 " pathEditMode="relative" rAng="0" ptsTypes="AA">
                                      <p:cBhvr>
                                        <p:cTn id="248" dur="2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8" y="-3148"/>
                                    </p:animMotion>
                                  </p:childTnLst>
                                </p:cTn>
                              </p:par>
                              <p:par>
                                <p:cTn id="2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81481E-6 L -0.03684 -0.12962 " pathEditMode="relative" rAng="0" ptsTypes="AA">
                                      <p:cBhvr>
                                        <p:cTn id="250" dur="2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9" y="-6481"/>
                                    </p:animMotion>
                                  </p:childTnLst>
                                </p:cTn>
                              </p:par>
                              <p:par>
                                <p:cTn id="2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81481E-6 L -0.0375 -0.12962 " pathEditMode="relative" rAng="0" ptsTypes="AA">
                                      <p:cBhvr>
                                        <p:cTn id="252" dur="2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75" y="-6481"/>
                                    </p:animMotion>
                                  </p:childTnLst>
                                </p:cTn>
                              </p:par>
                              <p:par>
                                <p:cTn id="2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1.11111E-6 L -0.03685 -0.19352 " pathEditMode="relative" rAng="0" ptsTypes="AA">
                                      <p:cBhvr>
                                        <p:cTn id="254" dur="20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9" y="-9676"/>
                                    </p:animMotion>
                                  </p:childTnLst>
                                </p:cTn>
                              </p:par>
                              <p:par>
                                <p:cTn id="2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1.85185E-6 L -0.07552 -0.12731 " pathEditMode="relative" rAng="0" ptsTypes="AA">
                                      <p:cBhvr>
                                        <p:cTn id="256" dur="2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76" y="-6366"/>
                                    </p:animMotion>
                                  </p:childTnLst>
                                </p:cTn>
                              </p:par>
                              <p:par>
                                <p:cTn id="2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1.85185E-6 L -0.07357 -0.19213 " pathEditMode="relative" rAng="0" ptsTypes="AA">
                                      <p:cBhvr>
                                        <p:cTn id="258" dur="20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85" y="-9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9" fill="hold">
                            <p:stCondLst>
                              <p:cond delay="2000"/>
                            </p:stCondLst>
                            <p:childTnLst>
                              <p:par>
                                <p:cTn id="26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7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0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3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6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9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2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5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1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6" fill="hold">
                      <p:stCondLst>
                        <p:cond delay="indefinite"/>
                      </p:stCondLst>
                      <p:childTnLst>
                        <p:par>
                          <p:cTn id="297" fill="hold">
                            <p:stCondLst>
                              <p:cond delay="0"/>
                            </p:stCondLst>
                            <p:childTnLst>
                              <p:par>
                                <p:cTn id="29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44444E-6 L -0.00052 -0.06297 " pathEditMode="relative" rAng="0" ptsTypes="AA">
                                      <p:cBhvr>
                                        <p:cTn id="299" dur="2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3148"/>
                                    </p:animMotion>
                                  </p:childTnLst>
                                </p:cTn>
                              </p:par>
                              <p:par>
                                <p:cTn id="30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2.22222E-6 L -0.03685 0.00254 " pathEditMode="relative" rAng="0" ptsTypes="AA">
                                      <p:cBhvr>
                                        <p:cTn id="301" dur="2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9" y="116"/>
                                    </p:animMotion>
                                  </p:childTnLst>
                                </p:cTn>
                              </p:par>
                              <p:par>
                                <p:cTn id="30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4.07407E-6 L -0.03698 -0.06342 " pathEditMode="relative" rAng="0" ptsTypes="AA">
                                      <p:cBhvr>
                                        <p:cTn id="303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9" y="-3171"/>
                                    </p:animMotion>
                                  </p:childTnLst>
                                </p:cTn>
                              </p:par>
                              <p:par>
                                <p:cTn id="30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7 L -0.0375 -0.12708 " pathEditMode="relative" rAng="0" ptsTypes="AA">
                                      <p:cBhvr>
                                        <p:cTn id="305" dur="2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75" y="-6366"/>
                                    </p:animMotion>
                                  </p:childTnLst>
                                </p:cTn>
                              </p:par>
                              <p:par>
                                <p:cTn id="30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4.81481E-6 L -0.03646 -0.19283 " pathEditMode="relative" rAng="0" ptsTypes="AA">
                                      <p:cBhvr>
                                        <p:cTn id="307" dur="20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3" y="-9653"/>
                                    </p:animMotion>
                                  </p:childTnLst>
                                </p:cTn>
                              </p:par>
                              <p:par>
                                <p:cTn id="30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3.33333E-6 L -0.07344 -0.00139 " pathEditMode="relative" rAng="0" ptsTypes="AA">
                                      <p:cBhvr>
                                        <p:cTn id="309" dur="2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72" y="-69"/>
                                    </p:animMotion>
                                  </p:childTnLst>
                                </p:cTn>
                              </p:par>
                              <p:par>
                                <p:cTn id="3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1.48148E-6 L -0.07422 -0.06528 " pathEditMode="relative" rAng="0" ptsTypes="AA">
                                      <p:cBhvr>
                                        <p:cTn id="311" dur="2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11" y="-3264"/>
                                    </p:animMotion>
                                  </p:childTnLst>
                                </p:cTn>
                              </p:par>
                              <p:par>
                                <p:cTn id="3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2.22222E-6 L -0.07448 -0.12894 " pathEditMode="relative" rAng="0" ptsTypes="AA">
                                      <p:cBhvr>
                                        <p:cTn id="313" dur="2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24" y="-6458"/>
                                    </p:animMotion>
                                  </p:childTnLst>
                                </p:cTn>
                              </p:par>
                              <p:par>
                                <p:cTn id="3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2.59259E-6 L -0.07305 -0.19722 " pathEditMode="relative" rAng="0" ptsTypes="AA">
                                      <p:cBhvr>
                                        <p:cTn id="315" dur="20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9" y="-98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2000"/>
                            </p:stCondLst>
                            <p:childTnLst>
                              <p:par>
                                <p:cTn id="3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8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7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0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3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6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9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2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5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9" dur="5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0" fill="hold">
                      <p:stCondLst>
                        <p:cond delay="indefinite"/>
                      </p:stCondLst>
                      <p:childTnLst>
                        <p:par>
                          <p:cTn id="351" fill="hold">
                            <p:stCondLst>
                              <p:cond delay="0"/>
                            </p:stCondLst>
                            <p:childTnLst>
                              <p:par>
                                <p:cTn id="35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48148E-6 L -0.00117 -0.06366 " pathEditMode="relative" rAng="0" ptsTypes="AA">
                                      <p:cBhvr>
                                        <p:cTn id="353" dur="2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3194"/>
                                    </p:animMotion>
                                  </p:childTnLst>
                                </p:cTn>
                              </p:par>
                              <p:par>
                                <p:cTn id="3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4.81481E-6 L -0.00104 -0.12962 " pathEditMode="relative" rAng="0" ptsTypes="AA">
                                      <p:cBhvr>
                                        <p:cTn id="355" dur="2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481"/>
                                    </p:animMotion>
                                  </p:childTnLst>
                                </p:cTn>
                              </p:par>
                              <p:par>
                                <p:cTn id="3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1.11111E-6 L 0.00026 -0.19329 " pathEditMode="relative" rAng="0" ptsTypes="AA">
                                      <p:cBhvr>
                                        <p:cTn id="357" dur="20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9676"/>
                                    </p:animMotion>
                                  </p:childTnLst>
                                </p:cTn>
                              </p:par>
                              <p:par>
                                <p:cTn id="3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4.44444E-6 L -0.03711 -0.0632 " pathEditMode="relative" rAng="0" ptsTypes="AA">
                                      <p:cBhvr>
                                        <p:cTn id="359" dur="2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2" y="-3171"/>
                                    </p:animMotion>
                                  </p:childTnLst>
                                </p:cTn>
                              </p:par>
                              <p:par>
                                <p:cTn id="3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1.85185E-6 L -0.0375 -0.12916 " pathEditMode="relative" rAng="0" ptsTypes="AA">
                                      <p:cBhvr>
                                        <p:cTn id="361" dur="2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75" y="-6458"/>
                                    </p:animMotion>
                                  </p:childTnLst>
                                </p:cTn>
                              </p:par>
                              <p:par>
                                <p:cTn id="3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1.85185E-6 L -0.03776 -0.19607 " pathEditMode="relative" rAng="0" ptsTypes="AA">
                                      <p:cBhvr>
                                        <p:cTn id="363" dur="20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8" y="-9815"/>
                                    </p:animMotion>
                                  </p:childTnLst>
                                </p:cTn>
                              </p:par>
                              <p:par>
                                <p:cTn id="3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4.07407E-6 L -0.0737 -0.06388 " pathEditMode="relative" rAng="0" ptsTypes="AA">
                                      <p:cBhvr>
                                        <p:cTn id="365" dur="2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85" y="-3194"/>
                                    </p:animMotion>
                                  </p:childTnLst>
                                </p:cTn>
                              </p:par>
                              <p:par>
                                <p:cTn id="3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3.7037E-7 L -0.07422 -0.13009 " pathEditMode="relative" rAng="0" ptsTypes="AA">
                                      <p:cBhvr>
                                        <p:cTn id="367" dur="20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11" y="-6505"/>
                                    </p:animMotion>
                                  </p:childTnLst>
                                </p:cTn>
                              </p:par>
                              <p:par>
                                <p:cTn id="3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81481E-6 L -0.07421 -0.19445 " pathEditMode="relative" rAng="0" ptsTypes="AA">
                                      <p:cBhvr>
                                        <p:cTn id="369" dur="20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11" y="-9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0" fill="hold">
                            <p:stCondLst>
                              <p:cond delay="2000"/>
                            </p:stCondLst>
                            <p:childTnLst>
                              <p:par>
                                <p:cTn id="37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5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8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1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4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7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0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3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6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9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3" dur="5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4" fill="hold">
                      <p:stCondLst>
                        <p:cond delay="indefinite"/>
                      </p:stCondLst>
                      <p:childTnLst>
                        <p:par>
                          <p:cTn id="405" fill="hold">
                            <p:stCondLst>
                              <p:cond delay="0"/>
                            </p:stCondLst>
                            <p:childTnLst>
                              <p:par>
                                <p:cTn id="40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4.44444E-6 L -0.00221 -0.0662 " pathEditMode="relative" rAng="0" ptsTypes="AA">
                                      <p:cBhvr>
                                        <p:cTn id="407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3310"/>
                                    </p:animMotion>
                                  </p:childTnLst>
                                </p:cTn>
                              </p:par>
                              <p:par>
                                <p:cTn id="40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7.40741E-7 L -0.00117 -0.13125 " pathEditMode="relative" rAng="0" ptsTypes="AA">
                                      <p:cBhvr>
                                        <p:cTn id="409" dur="2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6574"/>
                                    </p:animMotion>
                                  </p:childTnLst>
                                </p:cTn>
                              </p:par>
                              <p:par>
                                <p:cTn id="4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4.44444E-6 L 0.00026 -0.19607 " pathEditMode="relative" rAng="0" ptsTypes="AA">
                                      <p:cBhvr>
                                        <p:cTn id="411" dur="200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9815"/>
                                    </p:animMotion>
                                  </p:childTnLst>
                                </p:cTn>
                              </p:par>
                              <p:par>
                                <p:cTn id="4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1.11111E-6 L -0.03607 0.00046 " pathEditMode="relative" rAng="0" ptsTypes="AA">
                                      <p:cBhvr>
                                        <p:cTn id="413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0" y="23"/>
                                    </p:animMotion>
                                  </p:childTnLst>
                                </p:cTn>
                              </p:par>
                              <p:par>
                                <p:cTn id="4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07407E-6 L -0.03776 -0.06436 " pathEditMode="relative" rAng="0" ptsTypes="AA">
                                      <p:cBhvr>
                                        <p:cTn id="415" dur="2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8" y="-3218"/>
                                    </p:animMotion>
                                  </p:childTnLst>
                                </p:cTn>
                              </p:par>
                              <p:par>
                                <p:cTn id="4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2.22222E-6 L -0.03763 -0.13148 " pathEditMode="relative" rAng="0" ptsTypes="AA">
                                      <p:cBhvr>
                                        <p:cTn id="417" dur="2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8" y="-6574"/>
                                    </p:animMotion>
                                  </p:childTnLst>
                                </p:cTn>
                              </p:par>
                              <p:par>
                                <p:cTn id="4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3685 -0.1963 " pathEditMode="relative" rAng="0" ptsTypes="AA">
                                      <p:cBhvr>
                                        <p:cTn id="419" dur="20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9" y="-9815"/>
                                    </p:animMotion>
                                  </p:childTnLst>
                                </p:cTn>
                              </p:par>
                              <p:par>
                                <p:cTn id="4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3.7037E-7 L -0.07435 -0.00069 " pathEditMode="relative" rAng="0" ptsTypes="AA">
                                      <p:cBhvr>
                                        <p:cTn id="421" dur="2000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24" y="-46"/>
                                    </p:animMotion>
                                  </p:childTnLst>
                                </p:cTn>
                              </p:par>
                              <p:par>
                                <p:cTn id="4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1.85185E-6 L -0.14739 -0.00046 " pathEditMode="relative" rAng="0" ptsTypes="AA">
                                      <p:cBhvr>
                                        <p:cTn id="423" dur="200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4" fill="hold">
                            <p:stCondLst>
                              <p:cond delay="2000"/>
                            </p:stCondLst>
                            <p:childTnLst>
                              <p:par>
                                <p:cTn id="42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2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5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8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1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4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7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0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3" dur="5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7"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07814E11-5DFA-4B07-8754-A2C3C8E346BE}"/>
              </a:ext>
            </a:extLst>
          </p:cNvPr>
          <p:cNvGrpSpPr/>
          <p:nvPr/>
        </p:nvGrpSpPr>
        <p:grpSpPr>
          <a:xfrm>
            <a:off x="252897" y="369062"/>
            <a:ext cx="3793730" cy="817087"/>
            <a:chOff x="255526" y="372323"/>
            <a:chExt cx="2909732" cy="1134018"/>
          </a:xfrm>
        </p:grpSpPr>
        <p:sp>
          <p:nvSpPr>
            <p:cNvPr id="203" name="Rectangle: Rounded Corners 202">
              <a:extLst>
                <a:ext uri="{FF2B5EF4-FFF2-40B4-BE49-F238E27FC236}">
                  <a16:creationId xmlns:a16="http://schemas.microsoft.com/office/drawing/2014/main" id="{D8ECA761-CD10-4442-B6FB-21F921FB62DD}"/>
                </a:ext>
              </a:extLst>
            </p:cNvPr>
            <p:cNvSpPr/>
            <p:nvPr/>
          </p:nvSpPr>
          <p:spPr>
            <a:xfrm>
              <a:off x="255526" y="372323"/>
              <a:ext cx="290973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C0002C19-5E39-4BF8-AD2E-8C662A4E14B9}"/>
                </a:ext>
              </a:extLst>
            </p:cNvPr>
            <p:cNvSpPr txBox="1"/>
            <p:nvPr/>
          </p:nvSpPr>
          <p:spPr>
            <a:xfrm>
              <a:off x="308455" y="485388"/>
              <a:ext cx="159856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3.07 x 5 = </a:t>
              </a:r>
            </a:p>
          </p:txBody>
        </p:sp>
      </p:grpSp>
      <p:sp>
        <p:nvSpPr>
          <p:cNvPr id="242" name="Rectangle 241">
            <a:extLst>
              <a:ext uri="{FF2B5EF4-FFF2-40B4-BE49-F238E27FC236}">
                <a16:creationId xmlns:a16="http://schemas.microsoft.com/office/drawing/2014/main" id="{50E27A3B-AC42-4E63-9040-2EE9EA4AD7BD}"/>
              </a:ext>
            </a:extLst>
          </p:cNvPr>
          <p:cNvSpPr/>
          <p:nvPr/>
        </p:nvSpPr>
        <p:spPr>
          <a:xfrm>
            <a:off x="2294064" y="492076"/>
            <a:ext cx="162511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673C0E57-542A-43E0-833A-BD6897220904}"/>
              </a:ext>
            </a:extLst>
          </p:cNvPr>
          <p:cNvSpPr txBox="1"/>
          <p:nvPr/>
        </p:nvSpPr>
        <p:spPr>
          <a:xfrm>
            <a:off x="2283708" y="476413"/>
            <a:ext cx="1908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15.35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389539D9-E302-4BEE-83E9-02B5FF4A9FE1}"/>
              </a:ext>
            </a:extLst>
          </p:cNvPr>
          <p:cNvSpPr txBox="1"/>
          <p:nvPr/>
        </p:nvSpPr>
        <p:spPr>
          <a:xfrm>
            <a:off x="1340193" y="1767853"/>
            <a:ext cx="14553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3.0 7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514BE4AB-C27D-4A89-8BAD-EC87E0C64483}"/>
              </a:ext>
            </a:extLst>
          </p:cNvPr>
          <p:cNvSpPr txBox="1"/>
          <p:nvPr/>
        </p:nvSpPr>
        <p:spPr>
          <a:xfrm>
            <a:off x="885111" y="2187481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652CA67D-953E-4371-94B4-F7F4C0D55415}"/>
              </a:ext>
            </a:extLst>
          </p:cNvPr>
          <p:cNvSpPr txBox="1"/>
          <p:nvPr/>
        </p:nvSpPr>
        <p:spPr>
          <a:xfrm>
            <a:off x="2242584" y="2184535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3CADA42E-ADFB-4D2B-85A6-813476D1F816}"/>
              </a:ext>
            </a:extLst>
          </p:cNvPr>
          <p:cNvCxnSpPr>
            <a:cxnSpLocks/>
          </p:cNvCxnSpPr>
          <p:nvPr/>
        </p:nvCxnSpPr>
        <p:spPr>
          <a:xfrm>
            <a:off x="904581" y="2724237"/>
            <a:ext cx="180689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9CDAB41E-E8E5-4108-89C8-890DD06B04E9}"/>
              </a:ext>
            </a:extLst>
          </p:cNvPr>
          <p:cNvCxnSpPr>
            <a:cxnSpLocks/>
          </p:cNvCxnSpPr>
          <p:nvPr/>
        </p:nvCxnSpPr>
        <p:spPr>
          <a:xfrm>
            <a:off x="904581" y="3166692"/>
            <a:ext cx="180689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42F628E0-7D84-4D61-9F70-41B1954B1019}"/>
              </a:ext>
            </a:extLst>
          </p:cNvPr>
          <p:cNvSpPr txBox="1"/>
          <p:nvPr/>
        </p:nvSpPr>
        <p:spPr>
          <a:xfrm>
            <a:off x="1650824" y="2641947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B3E4AECE-BD5A-4231-8B75-A7F57677DC2D}"/>
              </a:ext>
            </a:extLst>
          </p:cNvPr>
          <p:cNvSpPr txBox="1"/>
          <p:nvPr/>
        </p:nvSpPr>
        <p:spPr>
          <a:xfrm>
            <a:off x="2235966" y="2641947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1D39DB50-F8ED-4004-86D1-4B5671397ADF}"/>
              </a:ext>
            </a:extLst>
          </p:cNvPr>
          <p:cNvSpPr txBox="1"/>
          <p:nvPr/>
        </p:nvSpPr>
        <p:spPr>
          <a:xfrm>
            <a:off x="1820950" y="2641947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4EB0FBF2-9A38-462D-8195-55B79728A565}"/>
              </a:ext>
            </a:extLst>
          </p:cNvPr>
          <p:cNvSpPr txBox="1"/>
          <p:nvPr/>
        </p:nvSpPr>
        <p:spPr>
          <a:xfrm>
            <a:off x="1836515" y="1487919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DC2C8A5B-89F4-4D50-9254-07199F9DB8FF}"/>
              </a:ext>
            </a:extLst>
          </p:cNvPr>
          <p:cNvSpPr txBox="1"/>
          <p:nvPr/>
        </p:nvSpPr>
        <p:spPr>
          <a:xfrm>
            <a:off x="894849" y="2645463"/>
            <a:ext cx="10150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1 5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2FC171A2-B6E6-46E2-85D1-9D18BDB770EF}"/>
              </a:ext>
            </a:extLst>
          </p:cNvPr>
          <p:cNvGrpSpPr/>
          <p:nvPr/>
        </p:nvGrpSpPr>
        <p:grpSpPr>
          <a:xfrm>
            <a:off x="4477377" y="1832094"/>
            <a:ext cx="446399" cy="428686"/>
            <a:chOff x="463698" y="934501"/>
            <a:chExt cx="446399" cy="428686"/>
          </a:xfrm>
        </p:grpSpPr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4E16287E-F9FE-4C28-932C-35F9706101EC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4F05C438-F506-4C2A-A5C0-50230E04560D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592DA181-6622-4169-8496-352E2CB3D21D}"/>
              </a:ext>
            </a:extLst>
          </p:cNvPr>
          <p:cNvGrpSpPr/>
          <p:nvPr/>
        </p:nvGrpSpPr>
        <p:grpSpPr>
          <a:xfrm>
            <a:off x="6250159" y="1799972"/>
            <a:ext cx="591105" cy="470388"/>
            <a:chOff x="8024949" y="901783"/>
            <a:chExt cx="591105" cy="470388"/>
          </a:xfrm>
        </p:grpSpPr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35865217-C8AE-481A-A054-011B52E6D544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030E2DBC-0F2C-49A6-97AC-CC348417579F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D6603E4B-2A4C-46A0-BDE4-234621EA961B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E1878F25-95D3-4A35-AD38-1323DE30A5B2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FF83DA3A-7B02-41B6-BB4A-C464AE9AEBF1}"/>
              </a:ext>
            </a:extLst>
          </p:cNvPr>
          <p:cNvGrpSpPr/>
          <p:nvPr/>
        </p:nvGrpSpPr>
        <p:grpSpPr>
          <a:xfrm>
            <a:off x="4907963" y="1801015"/>
            <a:ext cx="591105" cy="470388"/>
            <a:chOff x="8024949" y="901783"/>
            <a:chExt cx="591105" cy="470388"/>
          </a:xfrm>
        </p:grpSpPr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3546492D-6FAC-4D88-B42B-FA9B3B4BE574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F69BDB2C-2A0C-43C3-865D-E5EEC975B4A0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A8B7AF9A-875C-4F62-85F6-EE9A9946BB5E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3E825FE8-6C72-45CF-80B0-F34A4D00D3C9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1B818227-E1E2-4FD2-B281-322EC6DD7DA5}"/>
              </a:ext>
            </a:extLst>
          </p:cNvPr>
          <p:cNvGrpSpPr/>
          <p:nvPr/>
        </p:nvGrpSpPr>
        <p:grpSpPr>
          <a:xfrm>
            <a:off x="4908164" y="2245033"/>
            <a:ext cx="591105" cy="470388"/>
            <a:chOff x="8024949" y="901783"/>
            <a:chExt cx="591105" cy="470388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CF06C9FC-A5BD-4E75-A3C0-3FCDD6121205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5BF05828-9303-49E1-951B-59469A5A090A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BCB59BD6-7093-40FD-8D02-74518FEDEEEE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437FAB1C-876D-4DE7-943E-A53FEE218E76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8A8301FC-FCF0-4715-A09E-1ADA3F059453}"/>
              </a:ext>
            </a:extLst>
          </p:cNvPr>
          <p:cNvGrpSpPr/>
          <p:nvPr/>
        </p:nvGrpSpPr>
        <p:grpSpPr>
          <a:xfrm>
            <a:off x="4907529" y="2695336"/>
            <a:ext cx="591105" cy="470388"/>
            <a:chOff x="8024949" y="901783"/>
            <a:chExt cx="591105" cy="470388"/>
          </a:xfrm>
        </p:grpSpPr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86716A2E-1E86-43DC-8A6E-75B2FEDAF9FC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C4EF28AE-6F99-4B86-81C4-FB08C0BDBF11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5A751BD8-1FF8-40A2-85E0-C5DACBC4B2C9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80A3C359-9646-475D-A8CB-FA45E15CFC51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7AF7ED36-C252-4A89-BF95-57EBB9D6D193}"/>
              </a:ext>
            </a:extLst>
          </p:cNvPr>
          <p:cNvGrpSpPr/>
          <p:nvPr/>
        </p:nvGrpSpPr>
        <p:grpSpPr>
          <a:xfrm>
            <a:off x="4907730" y="3144116"/>
            <a:ext cx="591105" cy="470388"/>
            <a:chOff x="8024949" y="901783"/>
            <a:chExt cx="591105" cy="470388"/>
          </a:xfrm>
        </p:grpSpPr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E32B7A89-2186-48B8-857C-685CD0A812CE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AAA3FD3F-4EA6-43F7-B2C9-A24B9ADFCBB2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8C68136F-B8BA-4ADC-85E3-2EB35BBD108C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E0001030-5F7A-42D5-A072-E34BF033DFDC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0FCD966B-1719-4443-AFC3-61BA99DE1685}"/>
              </a:ext>
            </a:extLst>
          </p:cNvPr>
          <p:cNvGrpSpPr/>
          <p:nvPr/>
        </p:nvGrpSpPr>
        <p:grpSpPr>
          <a:xfrm>
            <a:off x="4911805" y="3588964"/>
            <a:ext cx="591105" cy="470388"/>
            <a:chOff x="8024949" y="901783"/>
            <a:chExt cx="591105" cy="470388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DC1DFBFC-02E4-4235-80D3-9FA019C7828B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B5B73791-DF36-41EA-B4B0-7F0C7E375861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41C40EF9-D539-4F00-81DC-DCE7B1363D04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D2DDC114-2B6D-4DDF-8D16-3E55DFB1C4C8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61BB4AB7-92F6-49B4-8120-70AC37D0A657}"/>
              </a:ext>
            </a:extLst>
          </p:cNvPr>
          <p:cNvGrpSpPr/>
          <p:nvPr/>
        </p:nvGrpSpPr>
        <p:grpSpPr>
          <a:xfrm>
            <a:off x="4908335" y="4036987"/>
            <a:ext cx="591105" cy="470388"/>
            <a:chOff x="8024949" y="901783"/>
            <a:chExt cx="591105" cy="470388"/>
          </a:xfrm>
        </p:grpSpPr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ABFBF377-96A2-44BB-AC44-BA33B150E5B4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63DC6A2A-938B-4102-820A-27783F5353BC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78F58691-5E08-4758-8111-EE829B22E81F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5FA93B16-9564-4B4F-883B-DB9BC8B94DFE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F0594FBC-58F8-4369-8175-463199E9BA94}"/>
              </a:ext>
            </a:extLst>
          </p:cNvPr>
          <p:cNvGrpSpPr/>
          <p:nvPr/>
        </p:nvGrpSpPr>
        <p:grpSpPr>
          <a:xfrm>
            <a:off x="4908536" y="4481005"/>
            <a:ext cx="591105" cy="470388"/>
            <a:chOff x="8024949" y="901783"/>
            <a:chExt cx="591105" cy="470388"/>
          </a:xfrm>
        </p:grpSpPr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5ED86840-0897-44BF-947F-8486D2EA7A6D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DA574ED2-A18B-4B75-BEE4-2318EF9E68AB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E0682495-E046-4B1A-AFB0-2BC64F4D5C1A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D270F4B2-F323-440E-97B2-83D8CEA7A818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AAB0047D-3249-4A17-AC20-5BAECC0D20DE}"/>
              </a:ext>
            </a:extLst>
          </p:cNvPr>
          <p:cNvGrpSpPr/>
          <p:nvPr/>
        </p:nvGrpSpPr>
        <p:grpSpPr>
          <a:xfrm>
            <a:off x="4907901" y="4931308"/>
            <a:ext cx="591105" cy="470388"/>
            <a:chOff x="8024949" y="901783"/>
            <a:chExt cx="591105" cy="470388"/>
          </a:xfrm>
        </p:grpSpPr>
        <p:sp>
          <p:nvSpPr>
            <p:cNvPr id="193" name="Oval 192">
              <a:extLst>
                <a:ext uri="{FF2B5EF4-FFF2-40B4-BE49-F238E27FC236}">
                  <a16:creationId xmlns:a16="http://schemas.microsoft.com/office/drawing/2014/main" id="{84A5C3DB-29A1-4049-A393-91DC709DDABA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DA6647ED-9411-420C-BDF6-84A225ED51AD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0AAC24E8-DE60-4A98-803B-2DC3724F8997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436D1EEC-EE89-42D0-8B61-45F633D029FD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D6370AF2-2F42-4AC2-B8C7-AEF48B9026B8}"/>
              </a:ext>
            </a:extLst>
          </p:cNvPr>
          <p:cNvGrpSpPr/>
          <p:nvPr/>
        </p:nvGrpSpPr>
        <p:grpSpPr>
          <a:xfrm>
            <a:off x="4908102" y="5380088"/>
            <a:ext cx="591105" cy="470388"/>
            <a:chOff x="8024949" y="901783"/>
            <a:chExt cx="591105" cy="470388"/>
          </a:xfrm>
        </p:grpSpPr>
        <p:sp>
          <p:nvSpPr>
            <p:cNvPr id="198" name="Oval 197">
              <a:extLst>
                <a:ext uri="{FF2B5EF4-FFF2-40B4-BE49-F238E27FC236}">
                  <a16:creationId xmlns:a16="http://schemas.microsoft.com/office/drawing/2014/main" id="{6AE32713-C324-4E12-9BC8-67951BC1A66D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2F187F63-FF21-4CFB-A3B1-36BA188EBF73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7F4E0348-4503-4574-B32E-60C4161A95B1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28208CAC-8D22-48E0-ADC0-F6A32CA951DD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83F1C9FE-378C-4909-AA9F-4AAE4F0314D1}"/>
              </a:ext>
            </a:extLst>
          </p:cNvPr>
          <p:cNvGrpSpPr/>
          <p:nvPr/>
        </p:nvGrpSpPr>
        <p:grpSpPr>
          <a:xfrm>
            <a:off x="4909319" y="5824936"/>
            <a:ext cx="591105" cy="470388"/>
            <a:chOff x="8024949" y="901783"/>
            <a:chExt cx="591105" cy="470388"/>
          </a:xfrm>
        </p:grpSpPr>
        <p:sp>
          <p:nvSpPr>
            <p:cNvPr id="207" name="Oval 206">
              <a:extLst>
                <a:ext uri="{FF2B5EF4-FFF2-40B4-BE49-F238E27FC236}">
                  <a16:creationId xmlns:a16="http://schemas.microsoft.com/office/drawing/2014/main" id="{4B1DA025-F0F8-4392-8C4C-D290278F15AC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C4ACE5B0-02DA-48EA-BECF-240C6CCEF090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CCBEE58B-5CB7-4935-8F60-1DD3E2F47E9A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EF53917F-BAE1-4B4C-85F3-ECB71DCF7E1F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E7F03BE0-B075-4677-B97E-552F2BF5CB1C}"/>
              </a:ext>
            </a:extLst>
          </p:cNvPr>
          <p:cNvGrpSpPr/>
          <p:nvPr/>
        </p:nvGrpSpPr>
        <p:grpSpPr>
          <a:xfrm>
            <a:off x="4932845" y="1782900"/>
            <a:ext cx="558936" cy="517996"/>
            <a:chOff x="7154565" y="884953"/>
            <a:chExt cx="558936" cy="517996"/>
          </a:xfrm>
        </p:grpSpPr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2E3027AC-91D9-4271-BE42-1F61B4CF5F2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A9D9933D-851C-420A-9C58-53FE7E831C1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B1E57920-21C2-4F63-9135-5181D300970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43AB9513-84AB-43A5-874A-F2E99841A0A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DCE6DDF3-912D-4897-8C79-BFBB6C584B2D}"/>
              </a:ext>
            </a:extLst>
          </p:cNvPr>
          <p:cNvGrpSpPr/>
          <p:nvPr/>
        </p:nvGrpSpPr>
        <p:grpSpPr>
          <a:xfrm>
            <a:off x="5355494" y="1799376"/>
            <a:ext cx="591105" cy="470388"/>
            <a:chOff x="8024949" y="901783"/>
            <a:chExt cx="591105" cy="470388"/>
          </a:xfrm>
        </p:grpSpPr>
        <p:sp>
          <p:nvSpPr>
            <p:cNvPr id="217" name="Oval 216">
              <a:extLst>
                <a:ext uri="{FF2B5EF4-FFF2-40B4-BE49-F238E27FC236}">
                  <a16:creationId xmlns:a16="http://schemas.microsoft.com/office/drawing/2014/main" id="{E6F69FD2-670E-403E-81DD-E0332C243FCC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3500D46C-9769-4FE1-9F4B-E5C6EB8B504A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D9BBC4B2-8632-42D3-9609-EC170BD8EF26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B72E5D40-3B35-47D3-B9A4-69CDEF620F3A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43AD42F4-29D8-4F52-BE61-F85864317431}"/>
              </a:ext>
            </a:extLst>
          </p:cNvPr>
          <p:cNvGrpSpPr/>
          <p:nvPr/>
        </p:nvGrpSpPr>
        <p:grpSpPr>
          <a:xfrm>
            <a:off x="5355695" y="2243394"/>
            <a:ext cx="591105" cy="470388"/>
            <a:chOff x="8024949" y="901783"/>
            <a:chExt cx="591105" cy="470388"/>
          </a:xfrm>
        </p:grpSpPr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4570BCA0-04B4-4606-91C9-F4BE5472F620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882D5A60-3ECC-4D3C-9380-22D97E8F6BF7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49FCF139-F789-4614-98D7-525F2EB55E65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6DFB0D02-3F46-4916-95AB-09F12E5CDF66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6" name="Group 225">
            <a:extLst>
              <a:ext uri="{FF2B5EF4-FFF2-40B4-BE49-F238E27FC236}">
                <a16:creationId xmlns:a16="http://schemas.microsoft.com/office/drawing/2014/main" id="{DE1B6027-B10A-4E59-BA34-554930332869}"/>
              </a:ext>
            </a:extLst>
          </p:cNvPr>
          <p:cNvGrpSpPr/>
          <p:nvPr/>
        </p:nvGrpSpPr>
        <p:grpSpPr>
          <a:xfrm>
            <a:off x="5355060" y="2693697"/>
            <a:ext cx="591105" cy="470388"/>
            <a:chOff x="8024949" y="901783"/>
            <a:chExt cx="591105" cy="470388"/>
          </a:xfrm>
        </p:grpSpPr>
        <p:sp>
          <p:nvSpPr>
            <p:cNvPr id="227" name="Oval 226">
              <a:extLst>
                <a:ext uri="{FF2B5EF4-FFF2-40B4-BE49-F238E27FC236}">
                  <a16:creationId xmlns:a16="http://schemas.microsoft.com/office/drawing/2014/main" id="{84000000-DB4F-4A3B-8A33-B6B27641AF07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859AA279-5368-4489-A6E0-CCC196C6CE70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03395FD1-5026-4B61-9F13-4C47353A972A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3178FCFB-CA5F-4050-89C0-B33E7D414243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C859E5A0-353D-44FC-B52A-67E17B4DA5FF}"/>
              </a:ext>
            </a:extLst>
          </p:cNvPr>
          <p:cNvGrpSpPr/>
          <p:nvPr/>
        </p:nvGrpSpPr>
        <p:grpSpPr>
          <a:xfrm>
            <a:off x="5355261" y="3142477"/>
            <a:ext cx="591105" cy="470388"/>
            <a:chOff x="8024949" y="901783"/>
            <a:chExt cx="591105" cy="470388"/>
          </a:xfrm>
        </p:grpSpPr>
        <p:sp>
          <p:nvSpPr>
            <p:cNvPr id="232" name="Oval 231">
              <a:extLst>
                <a:ext uri="{FF2B5EF4-FFF2-40B4-BE49-F238E27FC236}">
                  <a16:creationId xmlns:a16="http://schemas.microsoft.com/office/drawing/2014/main" id="{FA08298B-38D2-490B-A8DD-BEBAED3ABCE0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50B67721-BE61-4851-997A-6380E78731AA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C4E04438-8A39-434B-A9DD-18BCE6129EDF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26880EF2-FE9F-4586-98B5-65756E76225F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58E795B4-47ED-47D1-AD9A-E80652001235}"/>
              </a:ext>
            </a:extLst>
          </p:cNvPr>
          <p:cNvGrpSpPr/>
          <p:nvPr/>
        </p:nvGrpSpPr>
        <p:grpSpPr>
          <a:xfrm>
            <a:off x="5359336" y="3587325"/>
            <a:ext cx="591105" cy="470388"/>
            <a:chOff x="8024949" y="901783"/>
            <a:chExt cx="591105" cy="470388"/>
          </a:xfrm>
        </p:grpSpPr>
        <p:sp>
          <p:nvSpPr>
            <p:cNvPr id="237" name="Oval 236">
              <a:extLst>
                <a:ext uri="{FF2B5EF4-FFF2-40B4-BE49-F238E27FC236}">
                  <a16:creationId xmlns:a16="http://schemas.microsoft.com/office/drawing/2014/main" id="{5486FDE0-625E-4E33-98D7-5C6AEA3035DB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5910F37B-DB36-4345-9CA1-AF02FE71681C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44F5C272-CA17-4FC7-B646-24F5B2389A31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DB9A0F42-E7CD-47C9-B341-8CDC5807B60D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376FBAF4-BBBC-489A-99B3-9B6990CEBF08}"/>
              </a:ext>
            </a:extLst>
          </p:cNvPr>
          <p:cNvGrpSpPr/>
          <p:nvPr/>
        </p:nvGrpSpPr>
        <p:grpSpPr>
          <a:xfrm>
            <a:off x="5355866" y="4035348"/>
            <a:ext cx="591105" cy="470388"/>
            <a:chOff x="8024949" y="901783"/>
            <a:chExt cx="591105" cy="470388"/>
          </a:xfrm>
        </p:grpSpPr>
        <p:sp>
          <p:nvSpPr>
            <p:cNvPr id="244" name="Oval 243">
              <a:extLst>
                <a:ext uri="{FF2B5EF4-FFF2-40B4-BE49-F238E27FC236}">
                  <a16:creationId xmlns:a16="http://schemas.microsoft.com/office/drawing/2014/main" id="{2BDB4911-236C-433C-AFA9-67BAAEE2B396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C7BE8AEB-3103-46F1-95ED-AAD23D57C5B3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E1CF147A-13DA-4E0F-9765-9A4505D12C64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67AE2485-E2A0-4F10-A735-6B5A6747592E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884DB496-6C7D-4668-8954-BFDB1C1EA3BD}"/>
              </a:ext>
            </a:extLst>
          </p:cNvPr>
          <p:cNvGrpSpPr/>
          <p:nvPr/>
        </p:nvGrpSpPr>
        <p:grpSpPr>
          <a:xfrm>
            <a:off x="5356067" y="4479366"/>
            <a:ext cx="591105" cy="470388"/>
            <a:chOff x="8024949" y="901783"/>
            <a:chExt cx="591105" cy="470388"/>
          </a:xfrm>
        </p:grpSpPr>
        <p:sp>
          <p:nvSpPr>
            <p:cNvPr id="249" name="Oval 248">
              <a:extLst>
                <a:ext uri="{FF2B5EF4-FFF2-40B4-BE49-F238E27FC236}">
                  <a16:creationId xmlns:a16="http://schemas.microsoft.com/office/drawing/2014/main" id="{AC1422EE-8C7D-47EC-8BEE-AE265A3A98DC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6A03F502-D57A-43C5-A422-DEB00984F4FC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3E8535ED-6BA9-4DE8-83A6-5DD4A5311251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5ACDD5A0-6E37-46DE-8D9C-53BE98699066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3" name="Group 252">
            <a:extLst>
              <a:ext uri="{FF2B5EF4-FFF2-40B4-BE49-F238E27FC236}">
                <a16:creationId xmlns:a16="http://schemas.microsoft.com/office/drawing/2014/main" id="{D85BEA4C-5C81-4066-A173-8DAAC0E58987}"/>
              </a:ext>
            </a:extLst>
          </p:cNvPr>
          <p:cNvGrpSpPr/>
          <p:nvPr/>
        </p:nvGrpSpPr>
        <p:grpSpPr>
          <a:xfrm>
            <a:off x="5355432" y="4929669"/>
            <a:ext cx="591105" cy="470388"/>
            <a:chOff x="8024949" y="901783"/>
            <a:chExt cx="591105" cy="470388"/>
          </a:xfrm>
        </p:grpSpPr>
        <p:sp>
          <p:nvSpPr>
            <p:cNvPr id="254" name="Oval 253">
              <a:extLst>
                <a:ext uri="{FF2B5EF4-FFF2-40B4-BE49-F238E27FC236}">
                  <a16:creationId xmlns:a16="http://schemas.microsoft.com/office/drawing/2014/main" id="{BAFE00B6-DC26-489F-A672-0BEC9FD49E50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7B5EDEB5-3838-4A2F-A43A-E4BD0FE11EC6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BDFDBF09-B17F-4ED9-BDF6-671C4D63149D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954A1B1D-EFFA-4941-9E0A-8EE7B8E684FA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8" name="Group 257">
            <a:extLst>
              <a:ext uri="{FF2B5EF4-FFF2-40B4-BE49-F238E27FC236}">
                <a16:creationId xmlns:a16="http://schemas.microsoft.com/office/drawing/2014/main" id="{A04D31A4-9E90-441D-BD26-B56209289BBB}"/>
              </a:ext>
            </a:extLst>
          </p:cNvPr>
          <p:cNvGrpSpPr/>
          <p:nvPr/>
        </p:nvGrpSpPr>
        <p:grpSpPr>
          <a:xfrm>
            <a:off x="5355633" y="5378449"/>
            <a:ext cx="591105" cy="470388"/>
            <a:chOff x="8024949" y="901783"/>
            <a:chExt cx="591105" cy="470388"/>
          </a:xfrm>
        </p:grpSpPr>
        <p:sp>
          <p:nvSpPr>
            <p:cNvPr id="259" name="Oval 258">
              <a:extLst>
                <a:ext uri="{FF2B5EF4-FFF2-40B4-BE49-F238E27FC236}">
                  <a16:creationId xmlns:a16="http://schemas.microsoft.com/office/drawing/2014/main" id="{FDFF43A0-877A-419D-BC70-6F2126A562F3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68797644-6CE8-444B-BB05-7B5505A9482F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52D80CC7-A8E0-491A-8573-6BA5F07653CF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4D46C109-2057-4631-AFC5-7D1174613379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D91EB6DA-A4D4-4650-8298-2C8A52EA2E51}"/>
              </a:ext>
            </a:extLst>
          </p:cNvPr>
          <p:cNvGrpSpPr/>
          <p:nvPr/>
        </p:nvGrpSpPr>
        <p:grpSpPr>
          <a:xfrm>
            <a:off x="5356850" y="5823297"/>
            <a:ext cx="591105" cy="470388"/>
            <a:chOff x="8024949" y="901783"/>
            <a:chExt cx="591105" cy="470388"/>
          </a:xfrm>
        </p:grpSpPr>
        <p:sp>
          <p:nvSpPr>
            <p:cNvPr id="264" name="Oval 263">
              <a:extLst>
                <a:ext uri="{FF2B5EF4-FFF2-40B4-BE49-F238E27FC236}">
                  <a16:creationId xmlns:a16="http://schemas.microsoft.com/office/drawing/2014/main" id="{D9D05A66-1ACA-4D04-A136-93A9FBB3822A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B9B95B11-6763-483B-A284-E5F0F670C8BB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D7D687EE-0BE0-40A0-818F-9B8CFA6D46FF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2C72B05C-CDA3-4736-B126-DF091BB59C65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8" name="Group 267">
            <a:extLst>
              <a:ext uri="{FF2B5EF4-FFF2-40B4-BE49-F238E27FC236}">
                <a16:creationId xmlns:a16="http://schemas.microsoft.com/office/drawing/2014/main" id="{78510470-5E61-4626-80D6-F25395C604F9}"/>
              </a:ext>
            </a:extLst>
          </p:cNvPr>
          <p:cNvGrpSpPr/>
          <p:nvPr/>
        </p:nvGrpSpPr>
        <p:grpSpPr>
          <a:xfrm>
            <a:off x="5380376" y="1781261"/>
            <a:ext cx="558936" cy="517996"/>
            <a:chOff x="7154565" y="884953"/>
            <a:chExt cx="558936" cy="517996"/>
          </a:xfrm>
        </p:grpSpPr>
        <p:sp>
          <p:nvSpPr>
            <p:cNvPr id="269" name="Oval 268">
              <a:extLst>
                <a:ext uri="{FF2B5EF4-FFF2-40B4-BE49-F238E27FC236}">
                  <a16:creationId xmlns:a16="http://schemas.microsoft.com/office/drawing/2014/main" id="{346498E5-41BB-4AEA-AEF4-C19556DB569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70A4A739-024A-4AD6-94F7-68040172D55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20958229-0825-467F-AAB2-8114C885E43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2460AC43-782B-434A-92CD-08BAD56A8DA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3" name="Group 272">
            <a:extLst>
              <a:ext uri="{FF2B5EF4-FFF2-40B4-BE49-F238E27FC236}">
                <a16:creationId xmlns:a16="http://schemas.microsoft.com/office/drawing/2014/main" id="{9E967617-EBD0-49CD-9859-E991EEFC8A00}"/>
              </a:ext>
            </a:extLst>
          </p:cNvPr>
          <p:cNvGrpSpPr/>
          <p:nvPr/>
        </p:nvGrpSpPr>
        <p:grpSpPr>
          <a:xfrm>
            <a:off x="5803565" y="1803249"/>
            <a:ext cx="591105" cy="470388"/>
            <a:chOff x="8024949" y="901783"/>
            <a:chExt cx="591105" cy="470388"/>
          </a:xfrm>
        </p:grpSpPr>
        <p:sp>
          <p:nvSpPr>
            <p:cNvPr id="274" name="Oval 273">
              <a:extLst>
                <a:ext uri="{FF2B5EF4-FFF2-40B4-BE49-F238E27FC236}">
                  <a16:creationId xmlns:a16="http://schemas.microsoft.com/office/drawing/2014/main" id="{6EA464AA-28E0-4607-86FA-9F19077B534D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F53D7257-972A-4F8D-B053-E52EB7015331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2566C4BA-FB98-4E60-BE43-9E7450FA04B2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CF6CC248-7065-48BC-B7C9-DA696A883515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8" name="Group 277">
            <a:extLst>
              <a:ext uri="{FF2B5EF4-FFF2-40B4-BE49-F238E27FC236}">
                <a16:creationId xmlns:a16="http://schemas.microsoft.com/office/drawing/2014/main" id="{FA2DEC17-338F-4EC3-989F-F450C66E4E4E}"/>
              </a:ext>
            </a:extLst>
          </p:cNvPr>
          <p:cNvGrpSpPr/>
          <p:nvPr/>
        </p:nvGrpSpPr>
        <p:grpSpPr>
          <a:xfrm>
            <a:off x="5803766" y="2247267"/>
            <a:ext cx="591105" cy="470388"/>
            <a:chOff x="8024949" y="901783"/>
            <a:chExt cx="591105" cy="470388"/>
          </a:xfrm>
        </p:grpSpPr>
        <p:sp>
          <p:nvSpPr>
            <p:cNvPr id="279" name="Oval 278">
              <a:extLst>
                <a:ext uri="{FF2B5EF4-FFF2-40B4-BE49-F238E27FC236}">
                  <a16:creationId xmlns:a16="http://schemas.microsoft.com/office/drawing/2014/main" id="{E97DD82A-973A-4956-BABB-797FA161E204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0" name="TextBox 279">
              <a:extLst>
                <a:ext uri="{FF2B5EF4-FFF2-40B4-BE49-F238E27FC236}">
                  <a16:creationId xmlns:a16="http://schemas.microsoft.com/office/drawing/2014/main" id="{A7F8BDD8-D3D9-49A6-BFF4-BFF480B2266D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F01821DF-94CD-49C8-8F01-01E2038B9C20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2" name="Straight Connector 281">
              <a:extLst>
                <a:ext uri="{FF2B5EF4-FFF2-40B4-BE49-F238E27FC236}">
                  <a16:creationId xmlns:a16="http://schemas.microsoft.com/office/drawing/2014/main" id="{501FEDD2-5E36-4D6E-A003-BD67D41FB5E8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3" name="Group 282">
            <a:extLst>
              <a:ext uri="{FF2B5EF4-FFF2-40B4-BE49-F238E27FC236}">
                <a16:creationId xmlns:a16="http://schemas.microsoft.com/office/drawing/2014/main" id="{343B3502-FD1B-4F0A-884C-3E33E0CE1A71}"/>
              </a:ext>
            </a:extLst>
          </p:cNvPr>
          <p:cNvGrpSpPr/>
          <p:nvPr/>
        </p:nvGrpSpPr>
        <p:grpSpPr>
          <a:xfrm>
            <a:off x="5803131" y="2697570"/>
            <a:ext cx="591105" cy="470388"/>
            <a:chOff x="8024949" y="901783"/>
            <a:chExt cx="591105" cy="470388"/>
          </a:xfrm>
        </p:grpSpPr>
        <p:sp>
          <p:nvSpPr>
            <p:cNvPr id="284" name="Oval 283">
              <a:extLst>
                <a:ext uri="{FF2B5EF4-FFF2-40B4-BE49-F238E27FC236}">
                  <a16:creationId xmlns:a16="http://schemas.microsoft.com/office/drawing/2014/main" id="{2F33C61F-9646-4335-B6C6-F534B1173BF6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0AE7C25F-7033-4E1D-A27F-7569F0CF9BA4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0673843C-4A1F-4559-91FE-52248A0BE0DC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7" name="Straight Connector 286">
              <a:extLst>
                <a:ext uri="{FF2B5EF4-FFF2-40B4-BE49-F238E27FC236}">
                  <a16:creationId xmlns:a16="http://schemas.microsoft.com/office/drawing/2014/main" id="{DFB7DCFC-A465-4B42-A1D3-5381F26397F9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8" name="Group 287">
            <a:extLst>
              <a:ext uri="{FF2B5EF4-FFF2-40B4-BE49-F238E27FC236}">
                <a16:creationId xmlns:a16="http://schemas.microsoft.com/office/drawing/2014/main" id="{8C75B81C-8A5A-4B26-B266-A988A47EFF46}"/>
              </a:ext>
            </a:extLst>
          </p:cNvPr>
          <p:cNvGrpSpPr/>
          <p:nvPr/>
        </p:nvGrpSpPr>
        <p:grpSpPr>
          <a:xfrm>
            <a:off x="5803332" y="3146350"/>
            <a:ext cx="591105" cy="470388"/>
            <a:chOff x="8024949" y="901783"/>
            <a:chExt cx="591105" cy="470388"/>
          </a:xfrm>
        </p:grpSpPr>
        <p:sp>
          <p:nvSpPr>
            <p:cNvPr id="289" name="Oval 288">
              <a:extLst>
                <a:ext uri="{FF2B5EF4-FFF2-40B4-BE49-F238E27FC236}">
                  <a16:creationId xmlns:a16="http://schemas.microsoft.com/office/drawing/2014/main" id="{391E8E69-A1DA-47E0-996C-AC005BA830D2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03BD0977-C219-4A92-A414-734F85183A26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3E3E5F1A-6259-445C-9379-D81B4FEC85A3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id="{7B51201A-7580-4B08-B9B1-89C2B616BE9E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3" name="Group 292">
            <a:extLst>
              <a:ext uri="{FF2B5EF4-FFF2-40B4-BE49-F238E27FC236}">
                <a16:creationId xmlns:a16="http://schemas.microsoft.com/office/drawing/2014/main" id="{9A0BBB4E-635B-4FE9-B9F8-E6C275469750}"/>
              </a:ext>
            </a:extLst>
          </p:cNvPr>
          <p:cNvGrpSpPr/>
          <p:nvPr/>
        </p:nvGrpSpPr>
        <p:grpSpPr>
          <a:xfrm>
            <a:off x="5807407" y="3591198"/>
            <a:ext cx="591105" cy="470388"/>
            <a:chOff x="8024949" y="901783"/>
            <a:chExt cx="591105" cy="470388"/>
          </a:xfrm>
        </p:grpSpPr>
        <p:sp>
          <p:nvSpPr>
            <p:cNvPr id="294" name="Oval 293">
              <a:extLst>
                <a:ext uri="{FF2B5EF4-FFF2-40B4-BE49-F238E27FC236}">
                  <a16:creationId xmlns:a16="http://schemas.microsoft.com/office/drawing/2014/main" id="{CBC9AFF5-3F14-4F02-BDA8-C2AD6C22848F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5" name="TextBox 294">
              <a:extLst>
                <a:ext uri="{FF2B5EF4-FFF2-40B4-BE49-F238E27FC236}">
                  <a16:creationId xmlns:a16="http://schemas.microsoft.com/office/drawing/2014/main" id="{A6B46BDA-D649-4A9E-A7D4-DB069CB13EB8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96" name="TextBox 295">
              <a:extLst>
                <a:ext uri="{FF2B5EF4-FFF2-40B4-BE49-F238E27FC236}">
                  <a16:creationId xmlns:a16="http://schemas.microsoft.com/office/drawing/2014/main" id="{39E5BB18-F0A4-47D1-97D8-437FEDF2D8BA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7" name="Straight Connector 296">
              <a:extLst>
                <a:ext uri="{FF2B5EF4-FFF2-40B4-BE49-F238E27FC236}">
                  <a16:creationId xmlns:a16="http://schemas.microsoft.com/office/drawing/2014/main" id="{F8A33746-7240-43E2-B4FB-85C65D3DF361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8" name="Group 297">
            <a:extLst>
              <a:ext uri="{FF2B5EF4-FFF2-40B4-BE49-F238E27FC236}">
                <a16:creationId xmlns:a16="http://schemas.microsoft.com/office/drawing/2014/main" id="{39231971-CBF0-43B0-AFE8-567D9A6CF0C8}"/>
              </a:ext>
            </a:extLst>
          </p:cNvPr>
          <p:cNvGrpSpPr/>
          <p:nvPr/>
        </p:nvGrpSpPr>
        <p:grpSpPr>
          <a:xfrm>
            <a:off x="5803937" y="4039221"/>
            <a:ext cx="591105" cy="470388"/>
            <a:chOff x="8024949" y="901783"/>
            <a:chExt cx="591105" cy="470388"/>
          </a:xfrm>
        </p:grpSpPr>
        <p:sp>
          <p:nvSpPr>
            <p:cNvPr id="299" name="Oval 298">
              <a:extLst>
                <a:ext uri="{FF2B5EF4-FFF2-40B4-BE49-F238E27FC236}">
                  <a16:creationId xmlns:a16="http://schemas.microsoft.com/office/drawing/2014/main" id="{E91351DC-E321-4944-A7F8-55074B74F51F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0" name="TextBox 299">
              <a:extLst>
                <a:ext uri="{FF2B5EF4-FFF2-40B4-BE49-F238E27FC236}">
                  <a16:creationId xmlns:a16="http://schemas.microsoft.com/office/drawing/2014/main" id="{FBDB2929-A153-483F-896A-05199C043F37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01" name="TextBox 300">
              <a:extLst>
                <a:ext uri="{FF2B5EF4-FFF2-40B4-BE49-F238E27FC236}">
                  <a16:creationId xmlns:a16="http://schemas.microsoft.com/office/drawing/2014/main" id="{6CC41628-1531-4767-BAA2-EA9C3AF70662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E5767A6C-7A1C-4954-B4A8-1DF1ABFCB27A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5A8FFCB2-F9EC-4DF7-B04F-4A61625D4B6B}"/>
              </a:ext>
            </a:extLst>
          </p:cNvPr>
          <p:cNvGrpSpPr/>
          <p:nvPr/>
        </p:nvGrpSpPr>
        <p:grpSpPr>
          <a:xfrm>
            <a:off x="5804138" y="4483239"/>
            <a:ext cx="591105" cy="470388"/>
            <a:chOff x="8024949" y="901783"/>
            <a:chExt cx="591105" cy="470388"/>
          </a:xfrm>
        </p:grpSpPr>
        <p:sp>
          <p:nvSpPr>
            <p:cNvPr id="304" name="Oval 303">
              <a:extLst>
                <a:ext uri="{FF2B5EF4-FFF2-40B4-BE49-F238E27FC236}">
                  <a16:creationId xmlns:a16="http://schemas.microsoft.com/office/drawing/2014/main" id="{301A182E-9AA8-40CE-A6EC-35F78ED305C4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CB36D095-5CCD-4236-B438-113591713A4F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06" name="TextBox 305">
              <a:extLst>
                <a:ext uri="{FF2B5EF4-FFF2-40B4-BE49-F238E27FC236}">
                  <a16:creationId xmlns:a16="http://schemas.microsoft.com/office/drawing/2014/main" id="{11DA4C2B-0D2B-44AA-A005-03D3B15B3029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id="{E3275388-FD7B-464F-824D-5F94495B38FE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8" name="Group 307">
            <a:extLst>
              <a:ext uri="{FF2B5EF4-FFF2-40B4-BE49-F238E27FC236}">
                <a16:creationId xmlns:a16="http://schemas.microsoft.com/office/drawing/2014/main" id="{47E93967-D96F-48FD-96AA-852209198D88}"/>
              </a:ext>
            </a:extLst>
          </p:cNvPr>
          <p:cNvGrpSpPr/>
          <p:nvPr/>
        </p:nvGrpSpPr>
        <p:grpSpPr>
          <a:xfrm>
            <a:off x="5803503" y="4933542"/>
            <a:ext cx="591105" cy="470388"/>
            <a:chOff x="8024949" y="901783"/>
            <a:chExt cx="591105" cy="470388"/>
          </a:xfrm>
        </p:grpSpPr>
        <p:sp>
          <p:nvSpPr>
            <p:cNvPr id="309" name="Oval 308">
              <a:extLst>
                <a:ext uri="{FF2B5EF4-FFF2-40B4-BE49-F238E27FC236}">
                  <a16:creationId xmlns:a16="http://schemas.microsoft.com/office/drawing/2014/main" id="{3F4FED21-59C2-4D31-B6AE-690E17885CBA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D1CC0FCF-6AE8-4DCC-8232-F76B76B0AF6F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11" name="TextBox 310">
              <a:extLst>
                <a:ext uri="{FF2B5EF4-FFF2-40B4-BE49-F238E27FC236}">
                  <a16:creationId xmlns:a16="http://schemas.microsoft.com/office/drawing/2014/main" id="{01A85980-BA29-4F89-AA1E-437B936AC2E7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id="{212F3803-7A9E-4E8A-A2E4-D3721638CBBF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3" name="Group 312">
            <a:extLst>
              <a:ext uri="{FF2B5EF4-FFF2-40B4-BE49-F238E27FC236}">
                <a16:creationId xmlns:a16="http://schemas.microsoft.com/office/drawing/2014/main" id="{2BD437E1-749C-4F69-A8B5-B6270A81D731}"/>
              </a:ext>
            </a:extLst>
          </p:cNvPr>
          <p:cNvGrpSpPr/>
          <p:nvPr/>
        </p:nvGrpSpPr>
        <p:grpSpPr>
          <a:xfrm>
            <a:off x="5803704" y="5382322"/>
            <a:ext cx="591105" cy="470388"/>
            <a:chOff x="8024949" y="901783"/>
            <a:chExt cx="591105" cy="470388"/>
          </a:xfrm>
        </p:grpSpPr>
        <p:sp>
          <p:nvSpPr>
            <p:cNvPr id="314" name="Oval 313">
              <a:extLst>
                <a:ext uri="{FF2B5EF4-FFF2-40B4-BE49-F238E27FC236}">
                  <a16:creationId xmlns:a16="http://schemas.microsoft.com/office/drawing/2014/main" id="{FBC19420-C909-49C4-89C6-FC96C5E098B9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5" name="TextBox 314">
              <a:extLst>
                <a:ext uri="{FF2B5EF4-FFF2-40B4-BE49-F238E27FC236}">
                  <a16:creationId xmlns:a16="http://schemas.microsoft.com/office/drawing/2014/main" id="{7A32547F-4286-4A75-B54E-19AA7FF89B15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16" name="TextBox 315">
              <a:extLst>
                <a:ext uri="{FF2B5EF4-FFF2-40B4-BE49-F238E27FC236}">
                  <a16:creationId xmlns:a16="http://schemas.microsoft.com/office/drawing/2014/main" id="{0363BAE2-571E-4697-A0EF-BCA6FE7E1FA9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BFC0C0D5-316C-49DA-859C-09DB69BC44FA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8" name="Group 317">
            <a:extLst>
              <a:ext uri="{FF2B5EF4-FFF2-40B4-BE49-F238E27FC236}">
                <a16:creationId xmlns:a16="http://schemas.microsoft.com/office/drawing/2014/main" id="{CD3A7A23-18B2-4F99-90EE-F0CF9EA0AFEC}"/>
              </a:ext>
            </a:extLst>
          </p:cNvPr>
          <p:cNvGrpSpPr/>
          <p:nvPr/>
        </p:nvGrpSpPr>
        <p:grpSpPr>
          <a:xfrm>
            <a:off x="5804921" y="5827170"/>
            <a:ext cx="591105" cy="470388"/>
            <a:chOff x="8024949" y="901783"/>
            <a:chExt cx="591105" cy="470388"/>
          </a:xfrm>
        </p:grpSpPr>
        <p:sp>
          <p:nvSpPr>
            <p:cNvPr id="319" name="Oval 318">
              <a:extLst>
                <a:ext uri="{FF2B5EF4-FFF2-40B4-BE49-F238E27FC236}">
                  <a16:creationId xmlns:a16="http://schemas.microsoft.com/office/drawing/2014/main" id="{71AFB3FB-C82E-440E-926C-5EFC674F65C8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1C6BEB49-08A3-4DB2-A480-3AF1C4988A1B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21" name="TextBox 320">
              <a:extLst>
                <a:ext uri="{FF2B5EF4-FFF2-40B4-BE49-F238E27FC236}">
                  <a16:creationId xmlns:a16="http://schemas.microsoft.com/office/drawing/2014/main" id="{6CCB7BBB-3007-4F42-AA93-038BFA590ED8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22" name="Straight Connector 321">
              <a:extLst>
                <a:ext uri="{FF2B5EF4-FFF2-40B4-BE49-F238E27FC236}">
                  <a16:creationId xmlns:a16="http://schemas.microsoft.com/office/drawing/2014/main" id="{0C63119A-D52A-4DD2-B1E3-D190BB649CC9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3" name="Group 322">
            <a:extLst>
              <a:ext uri="{FF2B5EF4-FFF2-40B4-BE49-F238E27FC236}">
                <a16:creationId xmlns:a16="http://schemas.microsoft.com/office/drawing/2014/main" id="{5D83BC88-ACFE-46B6-A7D8-CC453F0CCC1E}"/>
              </a:ext>
            </a:extLst>
          </p:cNvPr>
          <p:cNvGrpSpPr/>
          <p:nvPr/>
        </p:nvGrpSpPr>
        <p:grpSpPr>
          <a:xfrm>
            <a:off x="5828447" y="1785134"/>
            <a:ext cx="558936" cy="517996"/>
            <a:chOff x="7154565" y="884953"/>
            <a:chExt cx="558936" cy="517996"/>
          </a:xfrm>
        </p:grpSpPr>
        <p:sp>
          <p:nvSpPr>
            <p:cNvPr id="324" name="Oval 323">
              <a:extLst>
                <a:ext uri="{FF2B5EF4-FFF2-40B4-BE49-F238E27FC236}">
                  <a16:creationId xmlns:a16="http://schemas.microsoft.com/office/drawing/2014/main" id="{97E8C039-B42A-4456-8B51-FC5F039B2A2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5" name="TextBox 324">
              <a:extLst>
                <a:ext uri="{FF2B5EF4-FFF2-40B4-BE49-F238E27FC236}">
                  <a16:creationId xmlns:a16="http://schemas.microsoft.com/office/drawing/2014/main" id="{AB484C40-E587-428D-9C82-CCF56BCE623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26" name="TextBox 325">
              <a:extLst>
                <a:ext uri="{FF2B5EF4-FFF2-40B4-BE49-F238E27FC236}">
                  <a16:creationId xmlns:a16="http://schemas.microsoft.com/office/drawing/2014/main" id="{3F54F0FE-FE91-4C03-8D9A-2141145D543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27" name="Straight Connector 326">
              <a:extLst>
                <a:ext uri="{FF2B5EF4-FFF2-40B4-BE49-F238E27FC236}">
                  <a16:creationId xmlns:a16="http://schemas.microsoft.com/office/drawing/2014/main" id="{69F24EB8-3401-4766-B047-1A1BBB1791C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8" name="Group 327">
            <a:extLst>
              <a:ext uri="{FF2B5EF4-FFF2-40B4-BE49-F238E27FC236}">
                <a16:creationId xmlns:a16="http://schemas.microsoft.com/office/drawing/2014/main" id="{A8787119-2811-4450-A921-8BD742214EB3}"/>
              </a:ext>
            </a:extLst>
          </p:cNvPr>
          <p:cNvGrpSpPr/>
          <p:nvPr/>
        </p:nvGrpSpPr>
        <p:grpSpPr>
          <a:xfrm>
            <a:off x="6249511" y="2689025"/>
            <a:ext cx="591105" cy="470388"/>
            <a:chOff x="8024949" y="901783"/>
            <a:chExt cx="591105" cy="470388"/>
          </a:xfrm>
        </p:grpSpPr>
        <p:sp>
          <p:nvSpPr>
            <p:cNvPr id="329" name="Oval 328">
              <a:extLst>
                <a:ext uri="{FF2B5EF4-FFF2-40B4-BE49-F238E27FC236}">
                  <a16:creationId xmlns:a16="http://schemas.microsoft.com/office/drawing/2014/main" id="{3108F67F-684B-4A81-87F9-4F7704E18DD3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0" name="TextBox 329">
              <a:extLst>
                <a:ext uri="{FF2B5EF4-FFF2-40B4-BE49-F238E27FC236}">
                  <a16:creationId xmlns:a16="http://schemas.microsoft.com/office/drawing/2014/main" id="{C460231E-EFB4-4EF4-AD96-991EA3695EE0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31" name="TextBox 330">
              <a:extLst>
                <a:ext uri="{FF2B5EF4-FFF2-40B4-BE49-F238E27FC236}">
                  <a16:creationId xmlns:a16="http://schemas.microsoft.com/office/drawing/2014/main" id="{DB8C6BD9-A112-49BD-8D72-BA8E2836B6CE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2" name="Straight Connector 331">
              <a:extLst>
                <a:ext uri="{FF2B5EF4-FFF2-40B4-BE49-F238E27FC236}">
                  <a16:creationId xmlns:a16="http://schemas.microsoft.com/office/drawing/2014/main" id="{DAF90167-70D6-44C6-A49A-B0A3384D30A1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3" name="Group 332">
            <a:extLst>
              <a:ext uri="{FF2B5EF4-FFF2-40B4-BE49-F238E27FC236}">
                <a16:creationId xmlns:a16="http://schemas.microsoft.com/office/drawing/2014/main" id="{AABCF32B-9B60-422D-B0EB-899565096F61}"/>
              </a:ext>
            </a:extLst>
          </p:cNvPr>
          <p:cNvGrpSpPr/>
          <p:nvPr/>
        </p:nvGrpSpPr>
        <p:grpSpPr>
          <a:xfrm>
            <a:off x="6252643" y="3590982"/>
            <a:ext cx="591105" cy="470388"/>
            <a:chOff x="8024949" y="901783"/>
            <a:chExt cx="591105" cy="470388"/>
          </a:xfrm>
        </p:grpSpPr>
        <p:sp>
          <p:nvSpPr>
            <p:cNvPr id="334" name="Oval 333">
              <a:extLst>
                <a:ext uri="{FF2B5EF4-FFF2-40B4-BE49-F238E27FC236}">
                  <a16:creationId xmlns:a16="http://schemas.microsoft.com/office/drawing/2014/main" id="{908B523F-11CF-477B-9AD2-C7AEAC5E5267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5" name="TextBox 334">
              <a:extLst>
                <a:ext uri="{FF2B5EF4-FFF2-40B4-BE49-F238E27FC236}">
                  <a16:creationId xmlns:a16="http://schemas.microsoft.com/office/drawing/2014/main" id="{222BCF4B-4BAC-45B5-BDA4-693658F5AF45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36" name="TextBox 335">
              <a:extLst>
                <a:ext uri="{FF2B5EF4-FFF2-40B4-BE49-F238E27FC236}">
                  <a16:creationId xmlns:a16="http://schemas.microsoft.com/office/drawing/2014/main" id="{ACEF0464-BDB3-42A5-A86A-5A89D5A1B51C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7" name="Straight Connector 336">
              <a:extLst>
                <a:ext uri="{FF2B5EF4-FFF2-40B4-BE49-F238E27FC236}">
                  <a16:creationId xmlns:a16="http://schemas.microsoft.com/office/drawing/2014/main" id="{C973CA5B-5949-445A-B6AE-6340ED290DE8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8" name="Group 337">
            <a:extLst>
              <a:ext uri="{FF2B5EF4-FFF2-40B4-BE49-F238E27FC236}">
                <a16:creationId xmlns:a16="http://schemas.microsoft.com/office/drawing/2014/main" id="{7080433C-C64A-449D-962D-BFE3C299599C}"/>
              </a:ext>
            </a:extLst>
          </p:cNvPr>
          <p:cNvGrpSpPr/>
          <p:nvPr/>
        </p:nvGrpSpPr>
        <p:grpSpPr>
          <a:xfrm>
            <a:off x="6257574" y="4481105"/>
            <a:ext cx="591105" cy="470388"/>
            <a:chOff x="8024949" y="901783"/>
            <a:chExt cx="591105" cy="470388"/>
          </a:xfrm>
        </p:grpSpPr>
        <p:sp>
          <p:nvSpPr>
            <p:cNvPr id="339" name="Oval 338">
              <a:extLst>
                <a:ext uri="{FF2B5EF4-FFF2-40B4-BE49-F238E27FC236}">
                  <a16:creationId xmlns:a16="http://schemas.microsoft.com/office/drawing/2014/main" id="{D0C03A39-E28B-4B7D-BFCA-C5AF3A0A41D5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0" name="TextBox 339">
              <a:extLst>
                <a:ext uri="{FF2B5EF4-FFF2-40B4-BE49-F238E27FC236}">
                  <a16:creationId xmlns:a16="http://schemas.microsoft.com/office/drawing/2014/main" id="{FA9E4DC6-B88F-4D38-A6C8-96EA90F00676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41" name="TextBox 340">
              <a:extLst>
                <a:ext uri="{FF2B5EF4-FFF2-40B4-BE49-F238E27FC236}">
                  <a16:creationId xmlns:a16="http://schemas.microsoft.com/office/drawing/2014/main" id="{C21DF6A4-583D-4FC9-809B-9F3494A52C2A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42" name="Straight Connector 341">
              <a:extLst>
                <a:ext uri="{FF2B5EF4-FFF2-40B4-BE49-F238E27FC236}">
                  <a16:creationId xmlns:a16="http://schemas.microsoft.com/office/drawing/2014/main" id="{5AB8DBC0-59FC-48C4-ACD0-C38E2558612B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D98DC31C-0211-49C4-A84E-C6FA942E7CCE}"/>
              </a:ext>
            </a:extLst>
          </p:cNvPr>
          <p:cNvGrpSpPr/>
          <p:nvPr/>
        </p:nvGrpSpPr>
        <p:grpSpPr>
          <a:xfrm>
            <a:off x="6244047" y="5374994"/>
            <a:ext cx="591105" cy="470388"/>
            <a:chOff x="8024949" y="901783"/>
            <a:chExt cx="591105" cy="470388"/>
          </a:xfrm>
        </p:grpSpPr>
        <p:sp>
          <p:nvSpPr>
            <p:cNvPr id="344" name="Oval 343">
              <a:extLst>
                <a:ext uri="{FF2B5EF4-FFF2-40B4-BE49-F238E27FC236}">
                  <a16:creationId xmlns:a16="http://schemas.microsoft.com/office/drawing/2014/main" id="{9A462C5C-3D32-4FCF-B847-3B2702AB256C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5" name="TextBox 344">
              <a:extLst>
                <a:ext uri="{FF2B5EF4-FFF2-40B4-BE49-F238E27FC236}">
                  <a16:creationId xmlns:a16="http://schemas.microsoft.com/office/drawing/2014/main" id="{95929865-C374-4740-B56E-BD09DB51830E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46" name="TextBox 345">
              <a:extLst>
                <a:ext uri="{FF2B5EF4-FFF2-40B4-BE49-F238E27FC236}">
                  <a16:creationId xmlns:a16="http://schemas.microsoft.com/office/drawing/2014/main" id="{B8AF6103-9CC1-4CCB-9BDE-8CACABF9F87B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47" name="Straight Connector 346">
              <a:extLst>
                <a:ext uri="{FF2B5EF4-FFF2-40B4-BE49-F238E27FC236}">
                  <a16:creationId xmlns:a16="http://schemas.microsoft.com/office/drawing/2014/main" id="{D81A91DE-0FEA-4CFA-96BB-AB5F1CD77671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8" name="Group 347">
            <a:extLst>
              <a:ext uri="{FF2B5EF4-FFF2-40B4-BE49-F238E27FC236}">
                <a16:creationId xmlns:a16="http://schemas.microsoft.com/office/drawing/2014/main" id="{A7176F2B-F7B2-4600-8D2F-08F618EF97F0}"/>
              </a:ext>
            </a:extLst>
          </p:cNvPr>
          <p:cNvGrpSpPr/>
          <p:nvPr/>
        </p:nvGrpSpPr>
        <p:grpSpPr>
          <a:xfrm>
            <a:off x="4022367" y="1836167"/>
            <a:ext cx="446399" cy="428686"/>
            <a:chOff x="463698" y="934501"/>
            <a:chExt cx="446399" cy="428686"/>
          </a:xfrm>
        </p:grpSpPr>
        <p:sp>
          <p:nvSpPr>
            <p:cNvPr id="349" name="Oval 348">
              <a:extLst>
                <a:ext uri="{FF2B5EF4-FFF2-40B4-BE49-F238E27FC236}">
                  <a16:creationId xmlns:a16="http://schemas.microsoft.com/office/drawing/2014/main" id="{84C67FD4-AC85-46E7-ACFE-C4D2946396BC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0" name="TextBox 349">
              <a:extLst>
                <a:ext uri="{FF2B5EF4-FFF2-40B4-BE49-F238E27FC236}">
                  <a16:creationId xmlns:a16="http://schemas.microsoft.com/office/drawing/2014/main" id="{CC2814B1-3FD3-4CD2-AB3F-2813C18AC007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51" name="Group 350">
            <a:extLst>
              <a:ext uri="{FF2B5EF4-FFF2-40B4-BE49-F238E27FC236}">
                <a16:creationId xmlns:a16="http://schemas.microsoft.com/office/drawing/2014/main" id="{116B7479-A090-4CB0-A38C-CA867D6B3C41}"/>
              </a:ext>
            </a:extLst>
          </p:cNvPr>
          <p:cNvGrpSpPr/>
          <p:nvPr/>
        </p:nvGrpSpPr>
        <p:grpSpPr>
          <a:xfrm>
            <a:off x="4020801" y="2289218"/>
            <a:ext cx="446399" cy="428686"/>
            <a:chOff x="457051" y="1380030"/>
            <a:chExt cx="446399" cy="428686"/>
          </a:xfrm>
        </p:grpSpPr>
        <p:sp>
          <p:nvSpPr>
            <p:cNvPr id="352" name="Oval 351">
              <a:extLst>
                <a:ext uri="{FF2B5EF4-FFF2-40B4-BE49-F238E27FC236}">
                  <a16:creationId xmlns:a16="http://schemas.microsoft.com/office/drawing/2014/main" id="{CC326CD7-7566-4AA8-BDE0-CE86006744BE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3" name="TextBox 352">
              <a:extLst>
                <a:ext uri="{FF2B5EF4-FFF2-40B4-BE49-F238E27FC236}">
                  <a16:creationId xmlns:a16="http://schemas.microsoft.com/office/drawing/2014/main" id="{F45BC68B-20D9-4C3B-AD49-F2AC57F0F8DA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54" name="Group 353">
            <a:extLst>
              <a:ext uri="{FF2B5EF4-FFF2-40B4-BE49-F238E27FC236}">
                <a16:creationId xmlns:a16="http://schemas.microsoft.com/office/drawing/2014/main" id="{A6950227-D564-48DC-BE89-9C9E54CF9F90}"/>
              </a:ext>
            </a:extLst>
          </p:cNvPr>
          <p:cNvGrpSpPr/>
          <p:nvPr/>
        </p:nvGrpSpPr>
        <p:grpSpPr>
          <a:xfrm>
            <a:off x="4023885" y="2732643"/>
            <a:ext cx="446399" cy="428686"/>
            <a:chOff x="460084" y="1832999"/>
            <a:chExt cx="446399" cy="428686"/>
          </a:xfrm>
        </p:grpSpPr>
        <p:sp>
          <p:nvSpPr>
            <p:cNvPr id="355" name="Oval 354">
              <a:extLst>
                <a:ext uri="{FF2B5EF4-FFF2-40B4-BE49-F238E27FC236}">
                  <a16:creationId xmlns:a16="http://schemas.microsoft.com/office/drawing/2014/main" id="{110813FB-B9A7-4BBE-9337-B55647A516A8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6" name="TextBox 355">
              <a:extLst>
                <a:ext uri="{FF2B5EF4-FFF2-40B4-BE49-F238E27FC236}">
                  <a16:creationId xmlns:a16="http://schemas.microsoft.com/office/drawing/2014/main" id="{BD8B0818-32D9-49C6-8C84-F741E74169C1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57" name="Group 356">
            <a:extLst>
              <a:ext uri="{FF2B5EF4-FFF2-40B4-BE49-F238E27FC236}">
                <a16:creationId xmlns:a16="http://schemas.microsoft.com/office/drawing/2014/main" id="{AD2A90AE-3FAA-4F09-B7F8-41350FA909BC}"/>
              </a:ext>
            </a:extLst>
          </p:cNvPr>
          <p:cNvGrpSpPr/>
          <p:nvPr/>
        </p:nvGrpSpPr>
        <p:grpSpPr>
          <a:xfrm>
            <a:off x="4021630" y="3175432"/>
            <a:ext cx="446399" cy="428686"/>
            <a:chOff x="453437" y="2278528"/>
            <a:chExt cx="446399" cy="428686"/>
          </a:xfrm>
        </p:grpSpPr>
        <p:sp>
          <p:nvSpPr>
            <p:cNvPr id="358" name="Oval 357">
              <a:extLst>
                <a:ext uri="{FF2B5EF4-FFF2-40B4-BE49-F238E27FC236}">
                  <a16:creationId xmlns:a16="http://schemas.microsoft.com/office/drawing/2014/main" id="{1C4AEAEB-5336-46FE-A981-B5137134D73A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9" name="TextBox 358">
              <a:extLst>
                <a:ext uri="{FF2B5EF4-FFF2-40B4-BE49-F238E27FC236}">
                  <a16:creationId xmlns:a16="http://schemas.microsoft.com/office/drawing/2014/main" id="{4AF3949E-925D-464E-9A4E-DD8F6534EFFA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60" name="Group 359">
            <a:extLst>
              <a:ext uri="{FF2B5EF4-FFF2-40B4-BE49-F238E27FC236}">
                <a16:creationId xmlns:a16="http://schemas.microsoft.com/office/drawing/2014/main" id="{5C24B5A6-F82B-4537-A8D9-F5B5995B6D67}"/>
              </a:ext>
            </a:extLst>
          </p:cNvPr>
          <p:cNvGrpSpPr/>
          <p:nvPr/>
        </p:nvGrpSpPr>
        <p:grpSpPr>
          <a:xfrm>
            <a:off x="4021594" y="3619684"/>
            <a:ext cx="446399" cy="428686"/>
            <a:chOff x="448639" y="2727542"/>
            <a:chExt cx="446399" cy="428686"/>
          </a:xfrm>
        </p:grpSpPr>
        <p:sp>
          <p:nvSpPr>
            <p:cNvPr id="361" name="Oval 360">
              <a:extLst>
                <a:ext uri="{FF2B5EF4-FFF2-40B4-BE49-F238E27FC236}">
                  <a16:creationId xmlns:a16="http://schemas.microsoft.com/office/drawing/2014/main" id="{E68C976A-715F-4349-9C8B-FD0B6188BAD6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2" name="TextBox 361">
              <a:extLst>
                <a:ext uri="{FF2B5EF4-FFF2-40B4-BE49-F238E27FC236}">
                  <a16:creationId xmlns:a16="http://schemas.microsoft.com/office/drawing/2014/main" id="{784E9D19-21E0-42D4-B504-701438103D96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63" name="Group 362">
            <a:extLst>
              <a:ext uri="{FF2B5EF4-FFF2-40B4-BE49-F238E27FC236}">
                <a16:creationId xmlns:a16="http://schemas.microsoft.com/office/drawing/2014/main" id="{BE1D0F53-1BB6-41FA-8261-98F43CA5F3C8}"/>
              </a:ext>
            </a:extLst>
          </p:cNvPr>
          <p:cNvGrpSpPr/>
          <p:nvPr/>
        </p:nvGrpSpPr>
        <p:grpSpPr>
          <a:xfrm>
            <a:off x="4024924" y="4063397"/>
            <a:ext cx="446399" cy="428686"/>
            <a:chOff x="463698" y="934501"/>
            <a:chExt cx="446399" cy="428686"/>
          </a:xfrm>
        </p:grpSpPr>
        <p:sp>
          <p:nvSpPr>
            <p:cNvPr id="364" name="Oval 363">
              <a:extLst>
                <a:ext uri="{FF2B5EF4-FFF2-40B4-BE49-F238E27FC236}">
                  <a16:creationId xmlns:a16="http://schemas.microsoft.com/office/drawing/2014/main" id="{019CAB24-DDAD-47D7-8FF5-5488A63CE934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5" name="TextBox 364">
              <a:extLst>
                <a:ext uri="{FF2B5EF4-FFF2-40B4-BE49-F238E27FC236}">
                  <a16:creationId xmlns:a16="http://schemas.microsoft.com/office/drawing/2014/main" id="{6D23C4E8-E53B-4462-96B6-EAF025F31C94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66" name="Group 365">
            <a:extLst>
              <a:ext uri="{FF2B5EF4-FFF2-40B4-BE49-F238E27FC236}">
                <a16:creationId xmlns:a16="http://schemas.microsoft.com/office/drawing/2014/main" id="{D9F37B26-A554-4575-B690-F8F41D7F890C}"/>
              </a:ext>
            </a:extLst>
          </p:cNvPr>
          <p:cNvGrpSpPr/>
          <p:nvPr/>
        </p:nvGrpSpPr>
        <p:grpSpPr>
          <a:xfrm>
            <a:off x="4023358" y="4516448"/>
            <a:ext cx="446399" cy="428686"/>
            <a:chOff x="457051" y="1380030"/>
            <a:chExt cx="446399" cy="428686"/>
          </a:xfrm>
        </p:grpSpPr>
        <p:sp>
          <p:nvSpPr>
            <p:cNvPr id="367" name="Oval 366">
              <a:extLst>
                <a:ext uri="{FF2B5EF4-FFF2-40B4-BE49-F238E27FC236}">
                  <a16:creationId xmlns:a16="http://schemas.microsoft.com/office/drawing/2014/main" id="{125D7ADB-234D-40A5-BFF2-65957936522C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8" name="TextBox 367">
              <a:extLst>
                <a:ext uri="{FF2B5EF4-FFF2-40B4-BE49-F238E27FC236}">
                  <a16:creationId xmlns:a16="http://schemas.microsoft.com/office/drawing/2014/main" id="{B1924B3C-60ED-43BB-A917-4BFAD587EA18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69" name="Group 368">
            <a:extLst>
              <a:ext uri="{FF2B5EF4-FFF2-40B4-BE49-F238E27FC236}">
                <a16:creationId xmlns:a16="http://schemas.microsoft.com/office/drawing/2014/main" id="{AE61E822-4C80-412F-99DD-9C575ED98ACC}"/>
              </a:ext>
            </a:extLst>
          </p:cNvPr>
          <p:cNvGrpSpPr/>
          <p:nvPr/>
        </p:nvGrpSpPr>
        <p:grpSpPr>
          <a:xfrm>
            <a:off x="4026442" y="4959873"/>
            <a:ext cx="446399" cy="428686"/>
            <a:chOff x="460084" y="1832999"/>
            <a:chExt cx="446399" cy="428686"/>
          </a:xfrm>
        </p:grpSpPr>
        <p:sp>
          <p:nvSpPr>
            <p:cNvPr id="370" name="Oval 369">
              <a:extLst>
                <a:ext uri="{FF2B5EF4-FFF2-40B4-BE49-F238E27FC236}">
                  <a16:creationId xmlns:a16="http://schemas.microsoft.com/office/drawing/2014/main" id="{CB48283B-5FB3-4C35-9EB2-1AAD7BC3841F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1" name="TextBox 370">
              <a:extLst>
                <a:ext uri="{FF2B5EF4-FFF2-40B4-BE49-F238E27FC236}">
                  <a16:creationId xmlns:a16="http://schemas.microsoft.com/office/drawing/2014/main" id="{B2E4E3E8-2B86-4F17-A4A9-4FA1C0BDB380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72" name="Group 371">
            <a:extLst>
              <a:ext uri="{FF2B5EF4-FFF2-40B4-BE49-F238E27FC236}">
                <a16:creationId xmlns:a16="http://schemas.microsoft.com/office/drawing/2014/main" id="{88CC055D-739F-44C0-8164-69C6ED021CEB}"/>
              </a:ext>
            </a:extLst>
          </p:cNvPr>
          <p:cNvGrpSpPr/>
          <p:nvPr/>
        </p:nvGrpSpPr>
        <p:grpSpPr>
          <a:xfrm>
            <a:off x="4024187" y="5402662"/>
            <a:ext cx="446399" cy="428686"/>
            <a:chOff x="453437" y="2278528"/>
            <a:chExt cx="446399" cy="428686"/>
          </a:xfrm>
        </p:grpSpPr>
        <p:sp>
          <p:nvSpPr>
            <p:cNvPr id="373" name="Oval 372">
              <a:extLst>
                <a:ext uri="{FF2B5EF4-FFF2-40B4-BE49-F238E27FC236}">
                  <a16:creationId xmlns:a16="http://schemas.microsoft.com/office/drawing/2014/main" id="{62399DEA-72D5-4ABC-A56B-6A962971637C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4" name="TextBox 373">
              <a:extLst>
                <a:ext uri="{FF2B5EF4-FFF2-40B4-BE49-F238E27FC236}">
                  <a16:creationId xmlns:a16="http://schemas.microsoft.com/office/drawing/2014/main" id="{932D3120-FD6B-4A79-87D6-DE1E66EA9384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75" name="Group 374">
            <a:extLst>
              <a:ext uri="{FF2B5EF4-FFF2-40B4-BE49-F238E27FC236}">
                <a16:creationId xmlns:a16="http://schemas.microsoft.com/office/drawing/2014/main" id="{9062259E-D3FD-49BD-BDEF-51F503A096A3}"/>
              </a:ext>
            </a:extLst>
          </p:cNvPr>
          <p:cNvGrpSpPr/>
          <p:nvPr/>
        </p:nvGrpSpPr>
        <p:grpSpPr>
          <a:xfrm>
            <a:off x="4024151" y="5846914"/>
            <a:ext cx="446399" cy="428686"/>
            <a:chOff x="448639" y="2727542"/>
            <a:chExt cx="446399" cy="428686"/>
          </a:xfrm>
        </p:grpSpPr>
        <p:sp>
          <p:nvSpPr>
            <p:cNvPr id="376" name="Oval 375">
              <a:extLst>
                <a:ext uri="{FF2B5EF4-FFF2-40B4-BE49-F238E27FC236}">
                  <a16:creationId xmlns:a16="http://schemas.microsoft.com/office/drawing/2014/main" id="{F0044D60-8C73-4B41-B1C9-A24EF42853D4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7" name="TextBox 376">
              <a:extLst>
                <a:ext uri="{FF2B5EF4-FFF2-40B4-BE49-F238E27FC236}">
                  <a16:creationId xmlns:a16="http://schemas.microsoft.com/office/drawing/2014/main" id="{E76A1EDD-B223-4F2D-8629-049A3649BE36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78" name="Group 377">
            <a:extLst>
              <a:ext uri="{FF2B5EF4-FFF2-40B4-BE49-F238E27FC236}">
                <a16:creationId xmlns:a16="http://schemas.microsoft.com/office/drawing/2014/main" id="{7B5E7411-EEB5-4B9E-A20E-54CCC9916965}"/>
              </a:ext>
            </a:extLst>
          </p:cNvPr>
          <p:cNvGrpSpPr/>
          <p:nvPr/>
        </p:nvGrpSpPr>
        <p:grpSpPr>
          <a:xfrm>
            <a:off x="3998592" y="1831605"/>
            <a:ext cx="492471" cy="428686"/>
            <a:chOff x="1333467" y="934501"/>
            <a:chExt cx="492471" cy="428686"/>
          </a:xfrm>
        </p:grpSpPr>
        <p:sp>
          <p:nvSpPr>
            <p:cNvPr id="379" name="Oval 378">
              <a:extLst>
                <a:ext uri="{FF2B5EF4-FFF2-40B4-BE49-F238E27FC236}">
                  <a16:creationId xmlns:a16="http://schemas.microsoft.com/office/drawing/2014/main" id="{E883F5B3-B704-45DC-98E4-FA76F88F2DC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0" name="TextBox 379">
              <a:extLst>
                <a:ext uri="{FF2B5EF4-FFF2-40B4-BE49-F238E27FC236}">
                  <a16:creationId xmlns:a16="http://schemas.microsoft.com/office/drawing/2014/main" id="{CD4FD8B9-A940-4FE8-8D21-C2934B42E752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81" name="Group 380">
            <a:extLst>
              <a:ext uri="{FF2B5EF4-FFF2-40B4-BE49-F238E27FC236}">
                <a16:creationId xmlns:a16="http://schemas.microsoft.com/office/drawing/2014/main" id="{CF163AB6-3A4B-4C4F-8917-A8FE473320CA}"/>
              </a:ext>
            </a:extLst>
          </p:cNvPr>
          <p:cNvGrpSpPr/>
          <p:nvPr/>
        </p:nvGrpSpPr>
        <p:grpSpPr>
          <a:xfrm>
            <a:off x="4473200" y="2724756"/>
            <a:ext cx="446399" cy="428686"/>
            <a:chOff x="463698" y="934501"/>
            <a:chExt cx="446399" cy="428686"/>
          </a:xfrm>
        </p:grpSpPr>
        <p:sp>
          <p:nvSpPr>
            <p:cNvPr id="382" name="Oval 381">
              <a:extLst>
                <a:ext uri="{FF2B5EF4-FFF2-40B4-BE49-F238E27FC236}">
                  <a16:creationId xmlns:a16="http://schemas.microsoft.com/office/drawing/2014/main" id="{5CD32D18-7A57-4CE4-AF4C-2362AFD51C72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3" name="TextBox 382">
              <a:extLst>
                <a:ext uri="{FF2B5EF4-FFF2-40B4-BE49-F238E27FC236}">
                  <a16:creationId xmlns:a16="http://schemas.microsoft.com/office/drawing/2014/main" id="{915B2A14-7271-4687-A8B4-212D90C59B34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84" name="Group 383">
            <a:extLst>
              <a:ext uri="{FF2B5EF4-FFF2-40B4-BE49-F238E27FC236}">
                <a16:creationId xmlns:a16="http://schemas.microsoft.com/office/drawing/2014/main" id="{744A37A4-592B-40AE-A935-CBBABF2A0D0A}"/>
              </a:ext>
            </a:extLst>
          </p:cNvPr>
          <p:cNvGrpSpPr/>
          <p:nvPr/>
        </p:nvGrpSpPr>
        <p:grpSpPr>
          <a:xfrm>
            <a:off x="4482846" y="3617372"/>
            <a:ext cx="446399" cy="428686"/>
            <a:chOff x="463698" y="934501"/>
            <a:chExt cx="446399" cy="428686"/>
          </a:xfrm>
        </p:grpSpPr>
        <p:sp>
          <p:nvSpPr>
            <p:cNvPr id="385" name="Oval 384">
              <a:extLst>
                <a:ext uri="{FF2B5EF4-FFF2-40B4-BE49-F238E27FC236}">
                  <a16:creationId xmlns:a16="http://schemas.microsoft.com/office/drawing/2014/main" id="{8B53695C-1AFB-4532-AF32-FB2ED9E60529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6" name="TextBox 385">
              <a:extLst>
                <a:ext uri="{FF2B5EF4-FFF2-40B4-BE49-F238E27FC236}">
                  <a16:creationId xmlns:a16="http://schemas.microsoft.com/office/drawing/2014/main" id="{60132684-B721-496E-9BC6-8EC16848D8C5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87" name="Group 386">
            <a:extLst>
              <a:ext uri="{FF2B5EF4-FFF2-40B4-BE49-F238E27FC236}">
                <a16:creationId xmlns:a16="http://schemas.microsoft.com/office/drawing/2014/main" id="{41454DDE-D9BB-47AE-A0B8-7322F9FF6227}"/>
              </a:ext>
            </a:extLst>
          </p:cNvPr>
          <p:cNvGrpSpPr/>
          <p:nvPr/>
        </p:nvGrpSpPr>
        <p:grpSpPr>
          <a:xfrm>
            <a:off x="4483369" y="4514135"/>
            <a:ext cx="446399" cy="428686"/>
            <a:chOff x="463698" y="934501"/>
            <a:chExt cx="446399" cy="428686"/>
          </a:xfrm>
        </p:grpSpPr>
        <p:sp>
          <p:nvSpPr>
            <p:cNvPr id="388" name="Oval 387">
              <a:extLst>
                <a:ext uri="{FF2B5EF4-FFF2-40B4-BE49-F238E27FC236}">
                  <a16:creationId xmlns:a16="http://schemas.microsoft.com/office/drawing/2014/main" id="{2500D8D4-0C70-44CC-8428-7B867871E21B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9" name="TextBox 388">
              <a:extLst>
                <a:ext uri="{FF2B5EF4-FFF2-40B4-BE49-F238E27FC236}">
                  <a16:creationId xmlns:a16="http://schemas.microsoft.com/office/drawing/2014/main" id="{268EDE4B-C453-4E54-B338-718BF9065AE8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90" name="Group 389">
            <a:extLst>
              <a:ext uri="{FF2B5EF4-FFF2-40B4-BE49-F238E27FC236}">
                <a16:creationId xmlns:a16="http://schemas.microsoft.com/office/drawing/2014/main" id="{A2E0BC4C-9E5D-49BE-98FF-B081733E05CC}"/>
              </a:ext>
            </a:extLst>
          </p:cNvPr>
          <p:cNvGrpSpPr/>
          <p:nvPr/>
        </p:nvGrpSpPr>
        <p:grpSpPr>
          <a:xfrm>
            <a:off x="4479115" y="5406993"/>
            <a:ext cx="446399" cy="428686"/>
            <a:chOff x="463698" y="934501"/>
            <a:chExt cx="446399" cy="428686"/>
          </a:xfrm>
        </p:grpSpPr>
        <p:sp>
          <p:nvSpPr>
            <p:cNvPr id="391" name="Oval 390">
              <a:extLst>
                <a:ext uri="{FF2B5EF4-FFF2-40B4-BE49-F238E27FC236}">
                  <a16:creationId xmlns:a16="http://schemas.microsoft.com/office/drawing/2014/main" id="{35DF7967-BF9F-4905-82F3-5BD6CBEA88FC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2" name="TextBox 391">
              <a:extLst>
                <a:ext uri="{FF2B5EF4-FFF2-40B4-BE49-F238E27FC236}">
                  <a16:creationId xmlns:a16="http://schemas.microsoft.com/office/drawing/2014/main" id="{37131298-CEEC-4D2A-97BA-C62698739576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7195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4.07407E-6 L -2.91667E-6 -0.06342 " pathEditMode="relative" rAng="0" ptsTypes="AA">
                                      <p:cBhvr>
                                        <p:cTn id="168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4.81481E-6 L -2.70833E-6 -0.13333 " pathEditMode="relative" rAng="0" ptsTypes="AA">
                                      <p:cBhvr>
                                        <p:cTn id="170" dur="2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67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4.07407E-6 L -0.00013 -0.1956 " pathEditMode="relative" rAng="0" ptsTypes="AA">
                                      <p:cBhvr>
                                        <p:cTn id="172" dur="2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9792"/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111E-6 L -0.00039 -0.26158 " pathEditMode="relative" rAng="0" ptsTypes="AA">
                                      <p:cBhvr>
                                        <p:cTn id="174" dur="2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13079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3.33333E-6 L -0.00013 -0.32477 " pathEditMode="relative" rAng="0" ptsTypes="AA">
                                      <p:cBhvr>
                                        <p:cTn id="176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6250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1.48148E-6 L -0.00013 -0.38634 " pathEditMode="relative" rAng="0" ptsTypes="AA">
                                      <p:cBhvr>
                                        <p:cTn id="178" dur="2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9329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7.40741E-7 L -0.00013 -0.45694 " pathEditMode="relative" rAng="0" ptsTypes="AA">
                                      <p:cBhvr>
                                        <p:cTn id="180" dur="2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2847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1.11022E-16 L -0.00013 -0.51574 " pathEditMode="relative" rAng="0" ptsTypes="AA">
                                      <p:cBhvr>
                                        <p:cTn id="182" dur="2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5787"/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4.81481E-6 L -0.00026 -0.58495 " pathEditMode="relative" rAng="0" ptsTypes="AA">
                                      <p:cBhvr>
                                        <p:cTn id="184" dur="2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9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2000"/>
                            </p:stCondLst>
                            <p:childTnLst>
                              <p:par>
                                <p:cTn id="1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59259E-6 L -1.66667E-6 -0.06342 " pathEditMode="relative" rAng="0" ptsTypes="AA">
                                      <p:cBhvr>
                                        <p:cTn id="222" dur="2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2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3.33333E-6 L -1.45833E-6 -0.13333 " pathEditMode="relative" rAng="0" ptsTypes="AA">
                                      <p:cBhvr>
                                        <p:cTn id="224" dur="2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67"/>
                                    </p:animMotion>
                                  </p:childTnLst>
                                </p:cTn>
                              </p:par>
                              <p:par>
                                <p:cTn id="2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2.59259E-6 L -0.00013 -0.1956 " pathEditMode="relative" rAng="0" ptsTypes="AA">
                                      <p:cBhvr>
                                        <p:cTn id="226" dur="2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9792"/>
                                    </p:animMotion>
                                  </p:childTnLst>
                                </p:cTn>
                              </p:par>
                              <p:par>
                                <p:cTn id="2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2.59259E-6 L -0.00039 -0.26158 " pathEditMode="relative" rAng="0" ptsTypes="AA">
                                      <p:cBhvr>
                                        <p:cTn id="228" dur="2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13079"/>
                                    </p:animMotion>
                                  </p:childTnLst>
                                </p:cTn>
                              </p:par>
                              <p:par>
                                <p:cTn id="2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81481E-6 L -0.00013 -0.32477 " pathEditMode="relative" rAng="0" ptsTypes="AA">
                                      <p:cBhvr>
                                        <p:cTn id="230" dur="2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6250"/>
                                    </p:animMotion>
                                  </p:childTnLst>
                                </p:cTn>
                              </p:par>
                              <p:par>
                                <p:cTn id="2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11022E-16 L -0.00013 -0.38634 " pathEditMode="relative" rAng="0" ptsTypes="AA">
                                      <p:cBhvr>
                                        <p:cTn id="232" dur="2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9329"/>
                                    </p:animMotion>
                                  </p:childTnLst>
                                </p:cTn>
                              </p:par>
                              <p:par>
                                <p:cTn id="2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7.40741E-7 L -0.00013 -0.45695 " pathEditMode="relative" rAng="0" ptsTypes="AA">
                                      <p:cBhvr>
                                        <p:cTn id="234" dur="2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2847"/>
                                    </p:animMotion>
                                  </p:childTnLst>
                                </p:cTn>
                              </p:par>
                              <p:par>
                                <p:cTn id="2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48148E-6 L -0.00013 -0.51574 " pathEditMode="relative" rAng="0" ptsTypes="AA">
                                      <p:cBhvr>
                                        <p:cTn id="236" dur="2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5787"/>
                                    </p:animMotion>
                                  </p:childTnLst>
                                </p:cTn>
                              </p:par>
                              <p:par>
                                <p:cTn id="2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-0.00026 -0.58495 " pathEditMode="relative" rAng="0" ptsTypes="AA">
                                      <p:cBhvr>
                                        <p:cTn id="238" dur="2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9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>
                            <p:stCondLst>
                              <p:cond delay="2000"/>
                            </p:stCondLst>
                            <p:childTnLst>
                              <p:par>
                                <p:cTn id="2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4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0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3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6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9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2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5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8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1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2.96296E-6 L -4.16667E-7 -0.06343 " pathEditMode="relative" rAng="0" ptsTypes="AA">
                                      <p:cBhvr>
                                        <p:cTn id="276" dur="2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27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3.7037E-6 L -4.16667E-7 -0.13334 " pathEditMode="relative" rAng="0" ptsTypes="AA">
                                      <p:cBhvr>
                                        <p:cTn id="278" dur="20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67"/>
                                    </p:animMotion>
                                  </p:childTnLst>
                                </p:cTn>
                              </p:par>
                              <p:par>
                                <p:cTn id="27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4.44444E-6 L -0.00013 -0.19561 " pathEditMode="relative" rAng="0" ptsTypes="AA">
                                      <p:cBhvr>
                                        <p:cTn id="280" dur="2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9792"/>
                                    </p:animMotion>
                                  </p:childTnLst>
                                </p:cTn>
                              </p:par>
                              <p:par>
                                <p:cTn id="28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7037E-7 L -0.00039 -0.26157 " pathEditMode="relative" rAng="0" ptsTypes="AA">
                                      <p:cBhvr>
                                        <p:cTn id="282" dur="2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13079"/>
                                    </p:animMotion>
                                  </p:childTnLst>
                                </p:cTn>
                              </p:par>
                              <p:par>
                                <p:cTn id="28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85185E-6 L -0.00013 -0.32477 " pathEditMode="relative" rAng="0" ptsTypes="AA">
                                      <p:cBhvr>
                                        <p:cTn id="284" dur="20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6250"/>
                                    </p:animMotion>
                                  </p:childTnLst>
                                </p:cTn>
                              </p:par>
                              <p:par>
                                <p:cTn id="28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2.96296E-6 L -0.00013 -0.38634 " pathEditMode="relative" rAng="0" ptsTypes="AA">
                                      <p:cBhvr>
                                        <p:cTn id="286" dur="20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9329"/>
                                    </p:animMotion>
                                  </p:childTnLst>
                                </p:cTn>
                              </p:par>
                              <p:par>
                                <p:cTn id="28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3.7037E-6 L -0.00013 -0.45694 " pathEditMode="relative" rAng="0" ptsTypes="AA">
                                      <p:cBhvr>
                                        <p:cTn id="288" dur="20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2847"/>
                                    </p:animMotion>
                                  </p:childTnLst>
                                </p:cTn>
                              </p:par>
                              <p:par>
                                <p:cTn id="28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1.48148E-6 L -0.00013 -0.51574 " pathEditMode="relative" rAng="0" ptsTypes="AA">
                                      <p:cBhvr>
                                        <p:cTn id="290" dur="20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5787"/>
                                    </p:animMotion>
                                  </p:childTnLst>
                                </p:cTn>
                              </p:par>
                              <p:par>
                                <p:cTn id="29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2.22222E-6 L -0.00026 -0.58496 " pathEditMode="relative" rAng="0" ptsTypes="AA">
                                      <p:cBhvr>
                                        <p:cTn id="292" dur="20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9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3" fill="hold">
                            <p:stCondLst>
                              <p:cond delay="2000"/>
                            </p:stCondLst>
                            <p:childTnLst>
                              <p:par>
                                <p:cTn id="2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8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1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4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7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0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3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6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9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2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5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3.7037E-6 L 3.125E-6 -0.06343 " pathEditMode="relative" rAng="0" ptsTypes="AA">
                                      <p:cBhvr>
                                        <p:cTn id="330" dur="20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3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3.7037E-7 L 2.70833E-6 -0.12801 " pathEditMode="relative" rAng="0" ptsTypes="AA">
                                      <p:cBhvr>
                                        <p:cTn id="332" dur="20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12"/>
                                    </p:animMotion>
                                  </p:childTnLst>
                                </p:cTn>
                              </p:par>
                              <p:par>
                                <p:cTn id="3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2.96296E-6 L 2.91667E-6 -0.19259 " pathEditMode="relative" rAng="0" ptsTypes="AA">
                                      <p:cBhvr>
                                        <p:cTn id="334" dur="20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30"/>
                                    </p:animMotion>
                                  </p:childTnLst>
                                </p:cTn>
                              </p:par>
                              <p:par>
                                <p:cTn id="3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2.22222E-6 L 3.125E-6 -0.25741 " pathEditMode="relative" rAng="0" ptsTypes="AA">
                                      <p:cBhvr>
                                        <p:cTn id="336" dur="20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870"/>
                                    </p:animMotion>
                                  </p:childTnLst>
                                </p:cTn>
                              </p:par>
                              <p:par>
                                <p:cTn id="3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59259E-6 L 2.5E-6 -0.32801 " pathEditMode="relative" rAng="0" ptsTypes="AA">
                                      <p:cBhvr>
                                        <p:cTn id="338" dur="20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12"/>
                                    </p:animMotion>
                                  </p:childTnLst>
                                </p:cTn>
                              </p:par>
                              <p:par>
                                <p:cTn id="3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4.81481E-6 L 2.70833E-6 -0.39398 " pathEditMode="relative" rAng="0" ptsTypes="AA">
                                      <p:cBhvr>
                                        <p:cTn id="340" dur="200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99"/>
                                    </p:animMotion>
                                  </p:childTnLst>
                                </p:cTn>
                              </p:par>
                              <p:par>
                                <p:cTn id="3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1.85185E-6 L 2.29167E-6 -0.45857 " pathEditMode="relative" rAng="0" ptsTypes="AA">
                                      <p:cBhvr>
                                        <p:cTn id="342" dur="20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3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1.48148E-6 L 2.70833E-6 -0.51736 " pathEditMode="relative" rAng="0" ptsTypes="AA">
                                      <p:cBhvr>
                                        <p:cTn id="344" dur="20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880"/>
                                    </p:animMotion>
                                  </p:childTnLst>
                                </p:cTn>
                              </p:par>
                              <p:par>
                                <p:cTn id="3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3.7037E-6 L 2.70833E-6 -0.58797 " pathEditMode="relative" rAng="0" ptsTypes="AA">
                                      <p:cBhvr>
                                        <p:cTn id="346" dur="20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7" fill="hold">
                            <p:stCondLst>
                              <p:cond delay="2000"/>
                            </p:stCondLst>
                            <p:childTnLst>
                              <p:par>
                                <p:cTn id="3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0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2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5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8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1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4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7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0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3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6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9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DA8B275B-13F8-4157-81B6-50095E14B8CE}"/>
              </a:ext>
            </a:extLst>
          </p:cNvPr>
          <p:cNvGrpSpPr/>
          <p:nvPr/>
        </p:nvGrpSpPr>
        <p:grpSpPr>
          <a:xfrm>
            <a:off x="468733" y="369062"/>
            <a:ext cx="3435999" cy="817087"/>
            <a:chOff x="255525" y="372323"/>
            <a:chExt cx="2635357" cy="1134018"/>
          </a:xfrm>
        </p:grpSpPr>
        <p:sp>
          <p:nvSpPr>
            <p:cNvPr id="142" name="Rectangle: Rounded Corners 141">
              <a:extLst>
                <a:ext uri="{FF2B5EF4-FFF2-40B4-BE49-F238E27FC236}">
                  <a16:creationId xmlns:a16="http://schemas.microsoft.com/office/drawing/2014/main" id="{5526EDE4-B08A-4F2C-AE09-5E7E95F8AFE5}"/>
                </a:ext>
              </a:extLst>
            </p:cNvPr>
            <p:cNvSpPr/>
            <p:nvPr/>
          </p:nvSpPr>
          <p:spPr>
            <a:xfrm>
              <a:off x="255525" y="372323"/>
              <a:ext cx="263535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C3F98926-3D08-4150-8443-01DB13619B6A}"/>
                </a:ext>
              </a:extLst>
            </p:cNvPr>
            <p:cNvSpPr txBox="1"/>
            <p:nvPr/>
          </p:nvSpPr>
          <p:spPr>
            <a:xfrm>
              <a:off x="308455" y="485388"/>
              <a:ext cx="159856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0.03 x 3 = </a:t>
              </a:r>
            </a:p>
          </p:txBody>
        </p:sp>
      </p:grpSp>
      <p:sp>
        <p:nvSpPr>
          <p:cNvPr id="144" name="Rectangle 143">
            <a:extLst>
              <a:ext uri="{FF2B5EF4-FFF2-40B4-BE49-F238E27FC236}">
                <a16:creationId xmlns:a16="http://schemas.microsoft.com/office/drawing/2014/main" id="{DA39207C-584A-47F4-BA58-4B085C297367}"/>
              </a:ext>
            </a:extLst>
          </p:cNvPr>
          <p:cNvSpPr/>
          <p:nvPr/>
        </p:nvSpPr>
        <p:spPr>
          <a:xfrm>
            <a:off x="2509901" y="492076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593345A1-BE49-440C-878F-B400635AAEBD}"/>
              </a:ext>
            </a:extLst>
          </p:cNvPr>
          <p:cNvSpPr txBox="1"/>
          <p:nvPr/>
        </p:nvSpPr>
        <p:spPr>
          <a:xfrm>
            <a:off x="2533268" y="476413"/>
            <a:ext cx="1283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0.09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FCBBB768-0D40-455C-B571-178642364B9D}"/>
              </a:ext>
            </a:extLst>
          </p:cNvPr>
          <p:cNvGrpSpPr/>
          <p:nvPr/>
        </p:nvGrpSpPr>
        <p:grpSpPr>
          <a:xfrm>
            <a:off x="4236984" y="369062"/>
            <a:ext cx="3417474" cy="817087"/>
            <a:chOff x="255525" y="372323"/>
            <a:chExt cx="2621149" cy="1134018"/>
          </a:xfrm>
        </p:grpSpPr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EF3FCB77-49B7-417B-8A8B-17AE4E33C640}"/>
                </a:ext>
              </a:extLst>
            </p:cNvPr>
            <p:cNvSpPr/>
            <p:nvPr/>
          </p:nvSpPr>
          <p:spPr>
            <a:xfrm>
              <a:off x="255525" y="372323"/>
              <a:ext cx="262114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372C020-C0C0-401D-AA00-797959EA668E}"/>
                </a:ext>
              </a:extLst>
            </p:cNvPr>
            <p:cNvSpPr txBox="1"/>
            <p:nvPr/>
          </p:nvSpPr>
          <p:spPr>
            <a:xfrm>
              <a:off x="308455" y="485388"/>
              <a:ext cx="159856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0.04 x 5 = </a:t>
              </a:r>
            </a:p>
          </p:txBody>
        </p:sp>
      </p:grpSp>
      <p:sp>
        <p:nvSpPr>
          <p:cNvPr id="95" name="Rectangle 94">
            <a:extLst>
              <a:ext uri="{FF2B5EF4-FFF2-40B4-BE49-F238E27FC236}">
                <a16:creationId xmlns:a16="http://schemas.microsoft.com/office/drawing/2014/main" id="{AFDC0F0A-54CA-4E2F-B186-DABBA6034E55}"/>
              </a:ext>
            </a:extLst>
          </p:cNvPr>
          <p:cNvSpPr/>
          <p:nvPr/>
        </p:nvSpPr>
        <p:spPr>
          <a:xfrm>
            <a:off x="6278152" y="492076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CBDFE0A-EC5C-4674-B8AE-C25987724040}"/>
              </a:ext>
            </a:extLst>
          </p:cNvPr>
          <p:cNvSpPr txBox="1"/>
          <p:nvPr/>
        </p:nvSpPr>
        <p:spPr>
          <a:xfrm>
            <a:off x="6442567" y="476413"/>
            <a:ext cx="1318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0.2</a:t>
            </a:r>
          </a:p>
        </p:txBody>
      </p: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07814E11-5DFA-4B07-8754-A2C3C8E346BE}"/>
              </a:ext>
            </a:extLst>
          </p:cNvPr>
          <p:cNvGrpSpPr/>
          <p:nvPr/>
        </p:nvGrpSpPr>
        <p:grpSpPr>
          <a:xfrm>
            <a:off x="8044347" y="369062"/>
            <a:ext cx="3449183" cy="817087"/>
            <a:chOff x="255526" y="372323"/>
            <a:chExt cx="2645470" cy="1134018"/>
          </a:xfrm>
        </p:grpSpPr>
        <p:sp>
          <p:nvSpPr>
            <p:cNvPr id="203" name="Rectangle: Rounded Corners 202">
              <a:extLst>
                <a:ext uri="{FF2B5EF4-FFF2-40B4-BE49-F238E27FC236}">
                  <a16:creationId xmlns:a16="http://schemas.microsoft.com/office/drawing/2014/main" id="{D8ECA761-CD10-4442-B6FB-21F921FB62DD}"/>
                </a:ext>
              </a:extLst>
            </p:cNvPr>
            <p:cNvSpPr/>
            <p:nvPr/>
          </p:nvSpPr>
          <p:spPr>
            <a:xfrm>
              <a:off x="255526" y="372323"/>
              <a:ext cx="264547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C0002C19-5E39-4BF8-AD2E-8C662A4E14B9}"/>
                </a:ext>
              </a:extLst>
            </p:cNvPr>
            <p:cNvSpPr txBox="1"/>
            <p:nvPr/>
          </p:nvSpPr>
          <p:spPr>
            <a:xfrm>
              <a:off x="308455" y="485388"/>
              <a:ext cx="159856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0.06 x 7 = </a:t>
              </a:r>
            </a:p>
          </p:txBody>
        </p:sp>
      </p:grpSp>
      <p:sp>
        <p:nvSpPr>
          <p:cNvPr id="242" name="Rectangle 241">
            <a:extLst>
              <a:ext uri="{FF2B5EF4-FFF2-40B4-BE49-F238E27FC236}">
                <a16:creationId xmlns:a16="http://schemas.microsoft.com/office/drawing/2014/main" id="{50E27A3B-AC42-4E63-9040-2EE9EA4AD7BD}"/>
              </a:ext>
            </a:extLst>
          </p:cNvPr>
          <p:cNvSpPr/>
          <p:nvPr/>
        </p:nvSpPr>
        <p:spPr>
          <a:xfrm>
            <a:off x="10085514" y="492076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673C0E57-542A-43E0-833A-BD6897220904}"/>
              </a:ext>
            </a:extLst>
          </p:cNvPr>
          <p:cNvSpPr txBox="1"/>
          <p:nvPr/>
        </p:nvSpPr>
        <p:spPr>
          <a:xfrm>
            <a:off x="10075158" y="476413"/>
            <a:ext cx="1493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0.42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F1FAE13-542E-42FB-B917-C5D6B9C0067C}"/>
              </a:ext>
            </a:extLst>
          </p:cNvPr>
          <p:cNvSpPr txBox="1"/>
          <p:nvPr/>
        </p:nvSpPr>
        <p:spPr>
          <a:xfrm>
            <a:off x="1327173" y="1760446"/>
            <a:ext cx="14424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0.0 3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5516EB5-5835-4087-B1E4-C6288FEB538E}"/>
              </a:ext>
            </a:extLst>
          </p:cNvPr>
          <p:cNvSpPr txBox="1"/>
          <p:nvPr/>
        </p:nvSpPr>
        <p:spPr>
          <a:xfrm>
            <a:off x="871586" y="2180074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A9E243E0-8A50-47E6-A363-C43A979DC20B}"/>
              </a:ext>
            </a:extLst>
          </p:cNvPr>
          <p:cNvSpPr txBox="1"/>
          <p:nvPr/>
        </p:nvSpPr>
        <p:spPr>
          <a:xfrm>
            <a:off x="2229059" y="2177128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DB08524C-8520-4136-9AC2-E52E7C65C8EB}"/>
              </a:ext>
            </a:extLst>
          </p:cNvPr>
          <p:cNvCxnSpPr>
            <a:cxnSpLocks/>
          </p:cNvCxnSpPr>
          <p:nvPr/>
        </p:nvCxnSpPr>
        <p:spPr>
          <a:xfrm>
            <a:off x="905687" y="2716152"/>
            <a:ext cx="1792264" cy="679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C0EFBD46-0C59-468E-AAD0-F25A4B580067}"/>
              </a:ext>
            </a:extLst>
          </p:cNvPr>
          <p:cNvCxnSpPr>
            <a:cxnSpLocks/>
          </p:cNvCxnSpPr>
          <p:nvPr/>
        </p:nvCxnSpPr>
        <p:spPr>
          <a:xfrm>
            <a:off x="915404" y="3159285"/>
            <a:ext cx="17825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E5DA17A7-92AB-4F83-906C-21954F36C697}"/>
              </a:ext>
            </a:extLst>
          </p:cNvPr>
          <p:cNvSpPr txBox="1"/>
          <p:nvPr/>
        </p:nvSpPr>
        <p:spPr>
          <a:xfrm>
            <a:off x="1649654" y="2634540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AA1DB4FB-A640-4DB1-8842-6539B1250A8E}"/>
              </a:ext>
            </a:extLst>
          </p:cNvPr>
          <p:cNvSpPr txBox="1"/>
          <p:nvPr/>
        </p:nvSpPr>
        <p:spPr>
          <a:xfrm>
            <a:off x="2222441" y="2634540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190AB85-6802-47DE-86C3-2EBDA733A3DB}"/>
              </a:ext>
            </a:extLst>
          </p:cNvPr>
          <p:cNvSpPr txBox="1"/>
          <p:nvPr/>
        </p:nvSpPr>
        <p:spPr>
          <a:xfrm>
            <a:off x="1812060" y="2634540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C9CCEB43-1020-4432-9B7B-C7FA07F86AF0}"/>
              </a:ext>
            </a:extLst>
          </p:cNvPr>
          <p:cNvSpPr txBox="1"/>
          <p:nvPr/>
        </p:nvSpPr>
        <p:spPr>
          <a:xfrm>
            <a:off x="4894282" y="1760366"/>
            <a:ext cx="1447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0.0 4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4235BEF5-ED51-4AE0-85FC-2C6392DA1CAF}"/>
              </a:ext>
            </a:extLst>
          </p:cNvPr>
          <p:cNvSpPr txBox="1"/>
          <p:nvPr/>
        </p:nvSpPr>
        <p:spPr>
          <a:xfrm>
            <a:off x="4430922" y="2179994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1131734-A721-45A6-9188-FCEDF8AB8D71}"/>
              </a:ext>
            </a:extLst>
          </p:cNvPr>
          <p:cNvSpPr txBox="1"/>
          <p:nvPr/>
        </p:nvSpPr>
        <p:spPr>
          <a:xfrm>
            <a:off x="5802043" y="2190696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7198B1DA-6E21-408E-91B5-1595E2111E98}"/>
              </a:ext>
            </a:extLst>
          </p:cNvPr>
          <p:cNvCxnSpPr>
            <a:cxnSpLocks/>
          </p:cNvCxnSpPr>
          <p:nvPr/>
        </p:nvCxnSpPr>
        <p:spPr>
          <a:xfrm>
            <a:off x="4478400" y="2716152"/>
            <a:ext cx="1778887" cy="599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A8230281-40C7-4952-B11F-75EC15F638CF}"/>
              </a:ext>
            </a:extLst>
          </p:cNvPr>
          <p:cNvCxnSpPr>
            <a:cxnSpLocks/>
          </p:cNvCxnSpPr>
          <p:nvPr/>
        </p:nvCxnSpPr>
        <p:spPr>
          <a:xfrm flipV="1">
            <a:off x="4478400" y="3159206"/>
            <a:ext cx="1778887" cy="79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38024A61-7208-4C5D-A2E3-A4E58E54563F}"/>
              </a:ext>
            </a:extLst>
          </p:cNvPr>
          <p:cNvSpPr txBox="1"/>
          <p:nvPr/>
        </p:nvSpPr>
        <p:spPr>
          <a:xfrm>
            <a:off x="5208991" y="2634460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2B8D0DD6-35BC-46B8-8D9B-1F9F8441E862}"/>
              </a:ext>
            </a:extLst>
          </p:cNvPr>
          <p:cNvSpPr txBox="1"/>
          <p:nvPr/>
        </p:nvSpPr>
        <p:spPr>
          <a:xfrm>
            <a:off x="5781777" y="2634460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681EF71F-5BA2-498E-A896-2EB2E72CDA20}"/>
              </a:ext>
            </a:extLst>
          </p:cNvPr>
          <p:cNvSpPr txBox="1"/>
          <p:nvPr/>
        </p:nvSpPr>
        <p:spPr>
          <a:xfrm>
            <a:off x="5368603" y="2634460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F246D750-7D29-470E-9519-848E149668DD}"/>
              </a:ext>
            </a:extLst>
          </p:cNvPr>
          <p:cNvSpPr txBox="1"/>
          <p:nvPr/>
        </p:nvSpPr>
        <p:spPr>
          <a:xfrm>
            <a:off x="5382326" y="1489957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389539D9-E302-4BEE-83E9-02B5FF4A9FE1}"/>
              </a:ext>
            </a:extLst>
          </p:cNvPr>
          <p:cNvSpPr txBox="1"/>
          <p:nvPr/>
        </p:nvSpPr>
        <p:spPr>
          <a:xfrm>
            <a:off x="8911882" y="1750883"/>
            <a:ext cx="14553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0.0 6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514BE4AB-C27D-4A89-8BAD-EC87E0C64483}"/>
              </a:ext>
            </a:extLst>
          </p:cNvPr>
          <p:cNvSpPr txBox="1"/>
          <p:nvPr/>
        </p:nvSpPr>
        <p:spPr>
          <a:xfrm>
            <a:off x="8456800" y="2192633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652CA67D-953E-4371-94B4-F7F4C0D55415}"/>
              </a:ext>
            </a:extLst>
          </p:cNvPr>
          <p:cNvSpPr txBox="1"/>
          <p:nvPr/>
        </p:nvSpPr>
        <p:spPr>
          <a:xfrm>
            <a:off x="9814273" y="2189687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3CADA42E-ADFB-4D2B-85A6-813476D1F816}"/>
              </a:ext>
            </a:extLst>
          </p:cNvPr>
          <p:cNvCxnSpPr>
            <a:cxnSpLocks/>
          </p:cNvCxnSpPr>
          <p:nvPr/>
        </p:nvCxnSpPr>
        <p:spPr>
          <a:xfrm>
            <a:off x="8496000" y="2722015"/>
            <a:ext cx="178716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9CDAB41E-E8E5-4108-89C8-890DD06B04E9}"/>
              </a:ext>
            </a:extLst>
          </p:cNvPr>
          <p:cNvCxnSpPr>
            <a:cxnSpLocks/>
          </p:cNvCxnSpPr>
          <p:nvPr/>
        </p:nvCxnSpPr>
        <p:spPr>
          <a:xfrm>
            <a:off x="8496000" y="3171844"/>
            <a:ext cx="178716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42F628E0-7D84-4D61-9F70-41B1954B1019}"/>
              </a:ext>
            </a:extLst>
          </p:cNvPr>
          <p:cNvSpPr txBox="1"/>
          <p:nvPr/>
        </p:nvSpPr>
        <p:spPr>
          <a:xfrm>
            <a:off x="9222513" y="2647099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B3E4AECE-BD5A-4231-8B75-A7F57677DC2D}"/>
              </a:ext>
            </a:extLst>
          </p:cNvPr>
          <p:cNvSpPr txBox="1"/>
          <p:nvPr/>
        </p:nvSpPr>
        <p:spPr>
          <a:xfrm>
            <a:off x="9807655" y="2647099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1D39DB50-F8ED-4004-86D1-4B5671397ADF}"/>
              </a:ext>
            </a:extLst>
          </p:cNvPr>
          <p:cNvSpPr txBox="1"/>
          <p:nvPr/>
        </p:nvSpPr>
        <p:spPr>
          <a:xfrm>
            <a:off x="9379733" y="2647099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4EB0FBF2-9A38-462D-8195-55B79728A565}"/>
              </a:ext>
            </a:extLst>
          </p:cNvPr>
          <p:cNvSpPr txBox="1"/>
          <p:nvPr/>
        </p:nvSpPr>
        <p:spPr>
          <a:xfrm>
            <a:off x="9408204" y="1502596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C0E39590-984F-410B-A414-6D5AB1F9F845}"/>
              </a:ext>
            </a:extLst>
          </p:cNvPr>
          <p:cNvSpPr txBox="1"/>
          <p:nvPr/>
        </p:nvSpPr>
        <p:spPr>
          <a:xfrm>
            <a:off x="1321593" y="2631943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524BE289-354F-43DD-96D0-B1501083172A}"/>
              </a:ext>
            </a:extLst>
          </p:cNvPr>
          <p:cNvSpPr txBox="1"/>
          <p:nvPr/>
        </p:nvSpPr>
        <p:spPr>
          <a:xfrm>
            <a:off x="4869904" y="2623351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DC2C8A5B-89F4-4D50-9254-07199F9DB8FF}"/>
              </a:ext>
            </a:extLst>
          </p:cNvPr>
          <p:cNvSpPr txBox="1"/>
          <p:nvPr/>
        </p:nvSpPr>
        <p:spPr>
          <a:xfrm>
            <a:off x="8907184" y="2650615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11FA1D6E-DE2E-43CC-AC4D-BA700F0E5C69}"/>
              </a:ext>
            </a:extLst>
          </p:cNvPr>
          <p:cNvGrpSpPr/>
          <p:nvPr/>
        </p:nvGrpSpPr>
        <p:grpSpPr>
          <a:xfrm>
            <a:off x="259613" y="3500379"/>
            <a:ext cx="3772387" cy="817087"/>
            <a:chOff x="255525" y="372323"/>
            <a:chExt cx="2893361" cy="1134018"/>
          </a:xfrm>
        </p:grpSpPr>
        <p:sp>
          <p:nvSpPr>
            <p:cNvPr id="181" name="Rectangle: Rounded Corners 180">
              <a:extLst>
                <a:ext uri="{FF2B5EF4-FFF2-40B4-BE49-F238E27FC236}">
                  <a16:creationId xmlns:a16="http://schemas.microsoft.com/office/drawing/2014/main" id="{F4C6FF39-C3FE-4750-A28F-DB362931886E}"/>
                </a:ext>
              </a:extLst>
            </p:cNvPr>
            <p:cNvSpPr/>
            <p:nvPr/>
          </p:nvSpPr>
          <p:spPr>
            <a:xfrm>
              <a:off x="255525" y="372323"/>
              <a:ext cx="289336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424EBE8F-41F2-4BCA-ABEB-0512862B820A}"/>
                </a:ext>
              </a:extLst>
            </p:cNvPr>
            <p:cNvSpPr txBox="1"/>
            <p:nvPr/>
          </p:nvSpPr>
          <p:spPr>
            <a:xfrm>
              <a:off x="308455" y="485388"/>
              <a:ext cx="159856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5.17 x 9 = </a:t>
              </a:r>
            </a:p>
          </p:txBody>
        </p:sp>
      </p:grpSp>
      <p:sp>
        <p:nvSpPr>
          <p:cNvPr id="183" name="Rectangle 182">
            <a:extLst>
              <a:ext uri="{FF2B5EF4-FFF2-40B4-BE49-F238E27FC236}">
                <a16:creationId xmlns:a16="http://schemas.microsoft.com/office/drawing/2014/main" id="{FDB96F63-A804-4FBD-A5BE-3483D4580E32}"/>
              </a:ext>
            </a:extLst>
          </p:cNvPr>
          <p:cNvSpPr/>
          <p:nvPr/>
        </p:nvSpPr>
        <p:spPr>
          <a:xfrm>
            <a:off x="2300781" y="3623393"/>
            <a:ext cx="162511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96186CD4-F473-4746-940E-905212212DE5}"/>
              </a:ext>
            </a:extLst>
          </p:cNvPr>
          <p:cNvGrpSpPr/>
          <p:nvPr/>
        </p:nvGrpSpPr>
        <p:grpSpPr>
          <a:xfrm>
            <a:off x="4180263" y="3500379"/>
            <a:ext cx="3793731" cy="817087"/>
            <a:chOff x="255524" y="372323"/>
            <a:chExt cx="2909732" cy="1134018"/>
          </a:xfrm>
        </p:grpSpPr>
        <p:sp>
          <p:nvSpPr>
            <p:cNvPr id="186" name="Rectangle: Rounded Corners 185">
              <a:extLst>
                <a:ext uri="{FF2B5EF4-FFF2-40B4-BE49-F238E27FC236}">
                  <a16:creationId xmlns:a16="http://schemas.microsoft.com/office/drawing/2014/main" id="{1F18470D-884B-43E3-A7F2-B4F19FC9B465}"/>
                </a:ext>
              </a:extLst>
            </p:cNvPr>
            <p:cNvSpPr/>
            <p:nvPr/>
          </p:nvSpPr>
          <p:spPr>
            <a:xfrm>
              <a:off x="255524" y="372323"/>
              <a:ext cx="290973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28FE74C5-2F34-43F3-B1B8-9AF9F55DA0AC}"/>
                </a:ext>
              </a:extLst>
            </p:cNvPr>
            <p:cNvSpPr txBox="1"/>
            <p:nvPr/>
          </p:nvSpPr>
          <p:spPr>
            <a:xfrm>
              <a:off x="308455" y="485388"/>
              <a:ext cx="159856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5.43 x 7 = </a:t>
              </a:r>
            </a:p>
          </p:txBody>
        </p:sp>
      </p:grpSp>
      <p:sp>
        <p:nvSpPr>
          <p:cNvPr id="188" name="Rectangle 187">
            <a:extLst>
              <a:ext uri="{FF2B5EF4-FFF2-40B4-BE49-F238E27FC236}">
                <a16:creationId xmlns:a16="http://schemas.microsoft.com/office/drawing/2014/main" id="{C1E66171-C898-47C6-9421-DBE46C54F016}"/>
              </a:ext>
            </a:extLst>
          </p:cNvPr>
          <p:cNvSpPr/>
          <p:nvPr/>
        </p:nvSpPr>
        <p:spPr>
          <a:xfrm>
            <a:off x="6221432" y="3623393"/>
            <a:ext cx="162511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84E4BA2B-B5D3-4A44-AD00-A54C9BF4AD2D}"/>
              </a:ext>
            </a:extLst>
          </p:cNvPr>
          <p:cNvGrpSpPr/>
          <p:nvPr/>
        </p:nvGrpSpPr>
        <p:grpSpPr>
          <a:xfrm>
            <a:off x="8140027" y="3500379"/>
            <a:ext cx="3793730" cy="817087"/>
            <a:chOff x="255526" y="372323"/>
            <a:chExt cx="2909732" cy="1134018"/>
          </a:xfrm>
        </p:grpSpPr>
        <p:sp>
          <p:nvSpPr>
            <p:cNvPr id="191" name="Rectangle: Rounded Corners 190">
              <a:extLst>
                <a:ext uri="{FF2B5EF4-FFF2-40B4-BE49-F238E27FC236}">
                  <a16:creationId xmlns:a16="http://schemas.microsoft.com/office/drawing/2014/main" id="{5485AE57-8FBE-4517-A95C-FB68F062A9F5}"/>
                </a:ext>
              </a:extLst>
            </p:cNvPr>
            <p:cNvSpPr/>
            <p:nvPr/>
          </p:nvSpPr>
          <p:spPr>
            <a:xfrm>
              <a:off x="255526" y="372323"/>
              <a:ext cx="290973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4414701F-366D-4062-8C7B-BF6FF28AE10F}"/>
                </a:ext>
              </a:extLst>
            </p:cNvPr>
            <p:cNvSpPr txBox="1"/>
            <p:nvPr/>
          </p:nvSpPr>
          <p:spPr>
            <a:xfrm>
              <a:off x="308455" y="485388"/>
              <a:ext cx="159856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31.8 x 4 = </a:t>
              </a:r>
            </a:p>
          </p:txBody>
        </p:sp>
      </p:grpSp>
      <p:sp>
        <p:nvSpPr>
          <p:cNvPr id="193" name="Rectangle 192">
            <a:extLst>
              <a:ext uri="{FF2B5EF4-FFF2-40B4-BE49-F238E27FC236}">
                <a16:creationId xmlns:a16="http://schemas.microsoft.com/office/drawing/2014/main" id="{9FB266C9-8D58-44DF-B1C7-2619D1B637F0}"/>
              </a:ext>
            </a:extLst>
          </p:cNvPr>
          <p:cNvSpPr/>
          <p:nvPr/>
        </p:nvSpPr>
        <p:spPr>
          <a:xfrm>
            <a:off x="10181194" y="3623393"/>
            <a:ext cx="162511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FA479B8F-9216-485B-A159-9F9391C2758D}"/>
              </a:ext>
            </a:extLst>
          </p:cNvPr>
          <p:cNvSpPr txBox="1"/>
          <p:nvPr/>
        </p:nvSpPr>
        <p:spPr>
          <a:xfrm>
            <a:off x="1355256" y="4887441"/>
            <a:ext cx="15324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5.1 7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7FF180F8-53E0-4299-8B99-0F39DB1144B2}"/>
              </a:ext>
            </a:extLst>
          </p:cNvPr>
          <p:cNvSpPr txBox="1"/>
          <p:nvPr/>
        </p:nvSpPr>
        <p:spPr>
          <a:xfrm>
            <a:off x="905342" y="5304682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A4F04CF5-43E5-406F-B43F-F380D325EC09}"/>
              </a:ext>
            </a:extLst>
          </p:cNvPr>
          <p:cNvSpPr txBox="1"/>
          <p:nvPr/>
        </p:nvSpPr>
        <p:spPr>
          <a:xfrm>
            <a:off x="2239980" y="5318129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EA4251B0-3686-464A-8D44-D9C347048C9A}"/>
              </a:ext>
            </a:extLst>
          </p:cNvPr>
          <p:cNvCxnSpPr>
            <a:cxnSpLocks/>
          </p:cNvCxnSpPr>
          <p:nvPr/>
        </p:nvCxnSpPr>
        <p:spPr>
          <a:xfrm>
            <a:off x="903568" y="5846352"/>
            <a:ext cx="179839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AD20E311-A50B-4ECA-B441-52001C121A2D}"/>
              </a:ext>
            </a:extLst>
          </p:cNvPr>
          <p:cNvCxnSpPr>
            <a:cxnSpLocks/>
          </p:cNvCxnSpPr>
          <p:nvPr/>
        </p:nvCxnSpPr>
        <p:spPr>
          <a:xfrm>
            <a:off x="905342" y="6285130"/>
            <a:ext cx="179839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Box 150">
            <a:extLst>
              <a:ext uri="{FF2B5EF4-FFF2-40B4-BE49-F238E27FC236}">
                <a16:creationId xmlns:a16="http://schemas.microsoft.com/office/drawing/2014/main" id="{C2F6ECBD-DDB2-4F57-BBCC-11A197F799D5}"/>
              </a:ext>
            </a:extLst>
          </p:cNvPr>
          <p:cNvSpPr txBox="1"/>
          <p:nvPr/>
        </p:nvSpPr>
        <p:spPr>
          <a:xfrm>
            <a:off x="2247963" y="577532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F7EDFCFB-6ED3-4EE4-A3CB-0FDF1C636039}"/>
              </a:ext>
            </a:extLst>
          </p:cNvPr>
          <p:cNvSpPr txBox="1"/>
          <p:nvPr/>
        </p:nvSpPr>
        <p:spPr>
          <a:xfrm>
            <a:off x="1406512" y="4579642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85DC9716-983C-4384-A0AC-0A8AB42C1FF2}"/>
              </a:ext>
            </a:extLst>
          </p:cNvPr>
          <p:cNvSpPr txBox="1"/>
          <p:nvPr/>
        </p:nvSpPr>
        <p:spPr>
          <a:xfrm>
            <a:off x="1792188" y="577334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FA58FCAB-B47A-4D01-8B46-14BF26AA5932}"/>
              </a:ext>
            </a:extLst>
          </p:cNvPr>
          <p:cNvSpPr txBox="1"/>
          <p:nvPr/>
        </p:nvSpPr>
        <p:spPr>
          <a:xfrm>
            <a:off x="902197" y="5775325"/>
            <a:ext cx="9575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4 6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22AB95E0-143C-4E7F-9F3E-04BB4981A090}"/>
              </a:ext>
            </a:extLst>
          </p:cNvPr>
          <p:cNvSpPr txBox="1"/>
          <p:nvPr/>
        </p:nvSpPr>
        <p:spPr>
          <a:xfrm>
            <a:off x="1846024" y="4579642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6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D1F54885-C413-4B0D-B560-D7F5725BA4BD}"/>
              </a:ext>
            </a:extLst>
          </p:cNvPr>
          <p:cNvSpPr txBox="1"/>
          <p:nvPr/>
        </p:nvSpPr>
        <p:spPr>
          <a:xfrm>
            <a:off x="1646319" y="5771361"/>
            <a:ext cx="2822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B8E52936-DFB0-4244-9587-5A29B376CF9D}"/>
              </a:ext>
            </a:extLst>
          </p:cNvPr>
          <p:cNvSpPr txBox="1"/>
          <p:nvPr/>
        </p:nvSpPr>
        <p:spPr>
          <a:xfrm>
            <a:off x="2346966" y="3619619"/>
            <a:ext cx="166198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46.53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D89C2FB0-0625-41F4-80AF-77F04EF0DB57}"/>
              </a:ext>
            </a:extLst>
          </p:cNvPr>
          <p:cNvSpPr txBox="1"/>
          <p:nvPr/>
        </p:nvSpPr>
        <p:spPr>
          <a:xfrm>
            <a:off x="4922679" y="4882522"/>
            <a:ext cx="15324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5.4 3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AF34CE3F-96D1-4ED7-9F69-464DD9D118B3}"/>
              </a:ext>
            </a:extLst>
          </p:cNvPr>
          <p:cNvSpPr txBox="1"/>
          <p:nvPr/>
        </p:nvSpPr>
        <p:spPr>
          <a:xfrm>
            <a:off x="4472765" y="5299763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7CC29426-DE61-4696-A0AF-8A9B00AB5BCD}"/>
              </a:ext>
            </a:extLst>
          </p:cNvPr>
          <p:cNvSpPr txBox="1"/>
          <p:nvPr/>
        </p:nvSpPr>
        <p:spPr>
          <a:xfrm>
            <a:off x="5807403" y="5313210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FB739756-1ADB-483E-A1BE-C4B0DD9B3481}"/>
              </a:ext>
            </a:extLst>
          </p:cNvPr>
          <p:cNvCxnSpPr>
            <a:cxnSpLocks/>
          </p:cNvCxnSpPr>
          <p:nvPr/>
        </p:nvCxnSpPr>
        <p:spPr>
          <a:xfrm>
            <a:off x="4470991" y="5841433"/>
            <a:ext cx="179839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3CCBDEBB-92AC-410D-95C4-1F275E6B4402}"/>
              </a:ext>
            </a:extLst>
          </p:cNvPr>
          <p:cNvCxnSpPr>
            <a:cxnSpLocks/>
          </p:cNvCxnSpPr>
          <p:nvPr/>
        </p:nvCxnSpPr>
        <p:spPr>
          <a:xfrm>
            <a:off x="4472765" y="6280211"/>
            <a:ext cx="179839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TextBox 162">
            <a:extLst>
              <a:ext uri="{FF2B5EF4-FFF2-40B4-BE49-F238E27FC236}">
                <a16:creationId xmlns:a16="http://schemas.microsoft.com/office/drawing/2014/main" id="{705FF799-8D25-4E19-8774-7D7E23277868}"/>
              </a:ext>
            </a:extLst>
          </p:cNvPr>
          <p:cNvSpPr txBox="1"/>
          <p:nvPr/>
        </p:nvSpPr>
        <p:spPr>
          <a:xfrm>
            <a:off x="5815386" y="577040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3F9914BF-FF2D-4182-889C-0B2D2806CA54}"/>
              </a:ext>
            </a:extLst>
          </p:cNvPr>
          <p:cNvSpPr txBox="1"/>
          <p:nvPr/>
        </p:nvSpPr>
        <p:spPr>
          <a:xfrm>
            <a:off x="4973935" y="4574723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F7F0CD5C-4F0E-400F-895C-9EC1B3425227}"/>
              </a:ext>
            </a:extLst>
          </p:cNvPr>
          <p:cNvSpPr txBox="1"/>
          <p:nvPr/>
        </p:nvSpPr>
        <p:spPr>
          <a:xfrm>
            <a:off x="5359611" y="576842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B69E3F1F-15FD-4DC9-BF05-FE2E8BA5F941}"/>
              </a:ext>
            </a:extLst>
          </p:cNvPr>
          <p:cNvSpPr txBox="1"/>
          <p:nvPr/>
        </p:nvSpPr>
        <p:spPr>
          <a:xfrm>
            <a:off x="4469620" y="5770406"/>
            <a:ext cx="9575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3 8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BAA82229-4608-41CD-BB61-9E01AB31A461}"/>
              </a:ext>
            </a:extLst>
          </p:cNvPr>
          <p:cNvSpPr txBox="1"/>
          <p:nvPr/>
        </p:nvSpPr>
        <p:spPr>
          <a:xfrm>
            <a:off x="5413447" y="4574723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1E5C3BF3-49E8-4122-AE11-1D26A4E6C81D}"/>
              </a:ext>
            </a:extLst>
          </p:cNvPr>
          <p:cNvSpPr txBox="1"/>
          <p:nvPr/>
        </p:nvSpPr>
        <p:spPr>
          <a:xfrm>
            <a:off x="5213742" y="5766442"/>
            <a:ext cx="2822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36AB3C3F-210C-4DD1-B350-97ABFAB38D1D}"/>
              </a:ext>
            </a:extLst>
          </p:cNvPr>
          <p:cNvSpPr txBox="1"/>
          <p:nvPr/>
        </p:nvSpPr>
        <p:spPr>
          <a:xfrm>
            <a:off x="6278152" y="3599161"/>
            <a:ext cx="20689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38.01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B1519CBB-AA2E-4B67-8573-CC05133E2AE9}"/>
              </a:ext>
            </a:extLst>
          </p:cNvPr>
          <p:cNvSpPr txBox="1"/>
          <p:nvPr/>
        </p:nvSpPr>
        <p:spPr>
          <a:xfrm>
            <a:off x="10252906" y="5318726"/>
            <a:ext cx="5945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B60F45FD-6040-4527-AEAD-D02AFAA6A372}"/>
              </a:ext>
            </a:extLst>
          </p:cNvPr>
          <p:cNvSpPr txBox="1"/>
          <p:nvPr/>
        </p:nvSpPr>
        <p:spPr>
          <a:xfrm>
            <a:off x="9219989" y="4893328"/>
            <a:ext cx="17091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 3 1.8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F9D87746-D74E-4447-9AEC-B152B5A1F5E4}"/>
              </a:ext>
            </a:extLst>
          </p:cNvPr>
          <p:cNvSpPr txBox="1"/>
          <p:nvPr/>
        </p:nvSpPr>
        <p:spPr>
          <a:xfrm>
            <a:off x="8936359" y="5305279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</a:t>
            </a:r>
          </a:p>
        </p:txBody>
      </p:sp>
      <p:cxnSp>
        <p:nvCxnSpPr>
          <p:cNvPr id="173" name="Straight Connector 172">
            <a:extLst>
              <a:ext uri="{FF2B5EF4-FFF2-40B4-BE49-F238E27FC236}">
                <a16:creationId xmlns:a16="http://schemas.microsoft.com/office/drawing/2014/main" id="{841158D7-2CD6-4983-8D8C-617923F35950}"/>
              </a:ext>
            </a:extLst>
          </p:cNvPr>
          <p:cNvCxnSpPr>
            <a:cxnSpLocks/>
          </p:cNvCxnSpPr>
          <p:nvPr/>
        </p:nvCxnSpPr>
        <p:spPr>
          <a:xfrm>
            <a:off x="8952331" y="5837635"/>
            <a:ext cx="1780650" cy="9314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6B858E24-A460-444C-AFD6-7C2B89169326}"/>
              </a:ext>
            </a:extLst>
          </p:cNvPr>
          <p:cNvCxnSpPr>
            <a:cxnSpLocks/>
          </p:cNvCxnSpPr>
          <p:nvPr/>
        </p:nvCxnSpPr>
        <p:spPr>
          <a:xfrm>
            <a:off x="8952331" y="6280211"/>
            <a:ext cx="1782424" cy="5516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TextBox 174">
            <a:extLst>
              <a:ext uri="{FF2B5EF4-FFF2-40B4-BE49-F238E27FC236}">
                <a16:creationId xmlns:a16="http://schemas.microsoft.com/office/drawing/2014/main" id="{BE618667-9453-4FFA-B915-3FABFFC04FF8}"/>
              </a:ext>
            </a:extLst>
          </p:cNvPr>
          <p:cNvSpPr txBox="1"/>
          <p:nvPr/>
        </p:nvSpPr>
        <p:spPr>
          <a:xfrm>
            <a:off x="10271360" y="576830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6A94C4E8-4B4E-4C92-A6A0-4F33A4516521}"/>
              </a:ext>
            </a:extLst>
          </p:cNvPr>
          <p:cNvSpPr txBox="1"/>
          <p:nvPr/>
        </p:nvSpPr>
        <p:spPr>
          <a:xfrm>
            <a:off x="9811775" y="576862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726CF339-2230-45C3-979F-B21375CCD714}"/>
              </a:ext>
            </a:extLst>
          </p:cNvPr>
          <p:cNvSpPr txBox="1"/>
          <p:nvPr/>
        </p:nvSpPr>
        <p:spPr>
          <a:xfrm>
            <a:off x="8921671" y="5768302"/>
            <a:ext cx="10056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ED9EB0C8-D742-4544-BFAD-29ED40C893B2}"/>
              </a:ext>
            </a:extLst>
          </p:cNvPr>
          <p:cNvSpPr txBox="1"/>
          <p:nvPr/>
        </p:nvSpPr>
        <p:spPr>
          <a:xfrm>
            <a:off x="9875259" y="4615315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7BFE5CBA-EA32-4F29-B119-09A8FD51CF9C}"/>
              </a:ext>
            </a:extLst>
          </p:cNvPr>
          <p:cNvSpPr txBox="1"/>
          <p:nvPr/>
        </p:nvSpPr>
        <p:spPr>
          <a:xfrm>
            <a:off x="10117718" y="5750289"/>
            <a:ext cx="3348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8406A8CA-D7D0-4F5C-81EB-938C831D8A88}"/>
              </a:ext>
            </a:extLst>
          </p:cNvPr>
          <p:cNvSpPr txBox="1"/>
          <p:nvPr/>
        </p:nvSpPr>
        <p:spPr>
          <a:xfrm>
            <a:off x="10214631" y="3599160"/>
            <a:ext cx="16474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127.2</a:t>
            </a:r>
          </a:p>
        </p:txBody>
      </p:sp>
    </p:spTree>
    <p:extLst>
      <p:ext uri="{BB962C8B-B14F-4D97-AF65-F5344CB8AC3E}">
        <p14:creationId xmlns:p14="http://schemas.microsoft.com/office/powerpoint/2010/main" val="2721038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9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/>
      <p:bldP spid="103" grpId="0"/>
      <p:bldP spid="243" grpId="0"/>
      <p:bldP spid="64" grpId="0"/>
      <p:bldP spid="71" grpId="0"/>
      <p:bldP spid="83" grpId="0"/>
      <p:bldP spid="86" grpId="0"/>
      <p:bldP spid="87" grpId="0"/>
      <p:bldP spid="88" grpId="0"/>
      <p:bldP spid="89" grpId="0"/>
      <p:bldP spid="90" grpId="0"/>
      <p:bldP spid="91" grpId="0"/>
      <p:bldP spid="98" grpId="0"/>
      <p:bldP spid="99" grpId="0"/>
      <p:bldP spid="100" grpId="0"/>
      <p:bldP spid="101" grpId="0"/>
      <p:bldP spid="102" grpId="0"/>
      <p:bldP spid="104" grpId="0"/>
      <p:bldP spid="105" grpId="0"/>
      <p:bldP spid="108" grpId="0"/>
      <p:bldP spid="109" grpId="0"/>
      <p:bldP spid="110" grpId="0"/>
      <p:bldP spid="111" grpId="0"/>
      <p:bldP spid="199" grpId="0"/>
      <p:bldP spid="200" grpId="0"/>
      <p:bldP spid="201" grpId="0"/>
      <p:bldP spid="146" grpId="0"/>
      <p:bldP spid="147" grpId="0"/>
      <p:bldP spid="148" grpId="0"/>
      <p:bldP spid="151" grpId="0"/>
      <p:bldP spid="152" grpId="0"/>
      <p:bldP spid="153" grpId="0"/>
      <p:bldP spid="154" grpId="0"/>
      <p:bldP spid="155" grpId="0"/>
      <p:bldP spid="156" grpId="0"/>
      <p:bldP spid="157" grpId="0"/>
      <p:bldP spid="158" grpId="0"/>
      <p:bldP spid="159" grpId="0"/>
      <p:bldP spid="160" grpId="0"/>
      <p:bldP spid="163" grpId="0"/>
      <p:bldP spid="164" grpId="0"/>
      <p:bldP spid="165" grpId="0"/>
      <p:bldP spid="166" grpId="0"/>
      <p:bldP spid="167" grpId="0"/>
      <p:bldP spid="168" grpId="0"/>
      <p:bldP spid="169" grpId="0"/>
      <p:bldP spid="170" grpId="0"/>
      <p:bldP spid="171" grpId="0"/>
      <p:bldP spid="172" grpId="0"/>
      <p:bldP spid="175" grpId="0"/>
      <p:bldP spid="176" grpId="0"/>
      <p:bldP spid="177" grpId="0"/>
      <p:bldP spid="179" grpId="0"/>
      <p:bldP spid="202" grpId="0"/>
      <p:bldP spid="23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DA8B275B-13F8-4157-81B6-50095E14B8CE}"/>
              </a:ext>
            </a:extLst>
          </p:cNvPr>
          <p:cNvGrpSpPr/>
          <p:nvPr/>
        </p:nvGrpSpPr>
        <p:grpSpPr>
          <a:xfrm>
            <a:off x="468733" y="369062"/>
            <a:ext cx="3435999" cy="817087"/>
            <a:chOff x="255525" y="372323"/>
            <a:chExt cx="2635357" cy="1134018"/>
          </a:xfrm>
        </p:grpSpPr>
        <p:sp>
          <p:nvSpPr>
            <p:cNvPr id="142" name="Rectangle: Rounded Corners 141">
              <a:extLst>
                <a:ext uri="{FF2B5EF4-FFF2-40B4-BE49-F238E27FC236}">
                  <a16:creationId xmlns:a16="http://schemas.microsoft.com/office/drawing/2014/main" id="{5526EDE4-B08A-4F2C-AE09-5E7E95F8AFE5}"/>
                </a:ext>
              </a:extLst>
            </p:cNvPr>
            <p:cNvSpPr/>
            <p:nvPr/>
          </p:nvSpPr>
          <p:spPr>
            <a:xfrm>
              <a:off x="255525" y="372323"/>
              <a:ext cx="263535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C3F98926-3D08-4150-8443-01DB13619B6A}"/>
                </a:ext>
              </a:extLst>
            </p:cNvPr>
            <p:cNvSpPr txBox="1"/>
            <p:nvPr/>
          </p:nvSpPr>
          <p:spPr>
            <a:xfrm>
              <a:off x="308455" y="485388"/>
              <a:ext cx="159856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0.02 x 2 = </a:t>
              </a:r>
            </a:p>
          </p:txBody>
        </p:sp>
      </p:grpSp>
      <p:sp>
        <p:nvSpPr>
          <p:cNvPr id="144" name="Rectangle 143">
            <a:extLst>
              <a:ext uri="{FF2B5EF4-FFF2-40B4-BE49-F238E27FC236}">
                <a16:creationId xmlns:a16="http://schemas.microsoft.com/office/drawing/2014/main" id="{DA39207C-584A-47F4-BA58-4B085C297367}"/>
              </a:ext>
            </a:extLst>
          </p:cNvPr>
          <p:cNvSpPr/>
          <p:nvPr/>
        </p:nvSpPr>
        <p:spPr>
          <a:xfrm>
            <a:off x="2509901" y="492076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593345A1-BE49-440C-878F-B400635AAEBD}"/>
              </a:ext>
            </a:extLst>
          </p:cNvPr>
          <p:cNvSpPr txBox="1"/>
          <p:nvPr/>
        </p:nvSpPr>
        <p:spPr>
          <a:xfrm>
            <a:off x="2533268" y="476413"/>
            <a:ext cx="1283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0.04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FCBBB768-0D40-455C-B571-178642364B9D}"/>
              </a:ext>
            </a:extLst>
          </p:cNvPr>
          <p:cNvGrpSpPr/>
          <p:nvPr/>
        </p:nvGrpSpPr>
        <p:grpSpPr>
          <a:xfrm>
            <a:off x="4236984" y="369062"/>
            <a:ext cx="3417474" cy="817087"/>
            <a:chOff x="255525" y="372323"/>
            <a:chExt cx="2621149" cy="1134018"/>
          </a:xfrm>
        </p:grpSpPr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EF3FCB77-49B7-417B-8A8B-17AE4E33C640}"/>
                </a:ext>
              </a:extLst>
            </p:cNvPr>
            <p:cNvSpPr/>
            <p:nvPr/>
          </p:nvSpPr>
          <p:spPr>
            <a:xfrm>
              <a:off x="255525" y="372323"/>
              <a:ext cx="262114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372C020-C0C0-401D-AA00-797959EA668E}"/>
                </a:ext>
              </a:extLst>
            </p:cNvPr>
            <p:cNvSpPr txBox="1"/>
            <p:nvPr/>
          </p:nvSpPr>
          <p:spPr>
            <a:xfrm>
              <a:off x="308455" y="485388"/>
              <a:ext cx="159856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0.05 x 8 = </a:t>
              </a:r>
            </a:p>
          </p:txBody>
        </p:sp>
      </p:grpSp>
      <p:sp>
        <p:nvSpPr>
          <p:cNvPr id="95" name="Rectangle 94">
            <a:extLst>
              <a:ext uri="{FF2B5EF4-FFF2-40B4-BE49-F238E27FC236}">
                <a16:creationId xmlns:a16="http://schemas.microsoft.com/office/drawing/2014/main" id="{AFDC0F0A-54CA-4E2F-B186-DABBA6034E55}"/>
              </a:ext>
            </a:extLst>
          </p:cNvPr>
          <p:cNvSpPr/>
          <p:nvPr/>
        </p:nvSpPr>
        <p:spPr>
          <a:xfrm>
            <a:off x="6278152" y="492076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CBDFE0A-EC5C-4674-B8AE-C25987724040}"/>
              </a:ext>
            </a:extLst>
          </p:cNvPr>
          <p:cNvSpPr txBox="1"/>
          <p:nvPr/>
        </p:nvSpPr>
        <p:spPr>
          <a:xfrm>
            <a:off x="6442567" y="476413"/>
            <a:ext cx="1318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0.4</a:t>
            </a:r>
          </a:p>
        </p:txBody>
      </p: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07814E11-5DFA-4B07-8754-A2C3C8E346BE}"/>
              </a:ext>
            </a:extLst>
          </p:cNvPr>
          <p:cNvGrpSpPr/>
          <p:nvPr/>
        </p:nvGrpSpPr>
        <p:grpSpPr>
          <a:xfrm>
            <a:off x="8044347" y="369062"/>
            <a:ext cx="3449183" cy="817087"/>
            <a:chOff x="255526" y="372323"/>
            <a:chExt cx="2645470" cy="1134018"/>
          </a:xfrm>
        </p:grpSpPr>
        <p:sp>
          <p:nvSpPr>
            <p:cNvPr id="203" name="Rectangle: Rounded Corners 202">
              <a:extLst>
                <a:ext uri="{FF2B5EF4-FFF2-40B4-BE49-F238E27FC236}">
                  <a16:creationId xmlns:a16="http://schemas.microsoft.com/office/drawing/2014/main" id="{D8ECA761-CD10-4442-B6FB-21F921FB62DD}"/>
                </a:ext>
              </a:extLst>
            </p:cNvPr>
            <p:cNvSpPr/>
            <p:nvPr/>
          </p:nvSpPr>
          <p:spPr>
            <a:xfrm>
              <a:off x="255526" y="372323"/>
              <a:ext cx="264547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C0002C19-5E39-4BF8-AD2E-8C662A4E14B9}"/>
                </a:ext>
              </a:extLst>
            </p:cNvPr>
            <p:cNvSpPr txBox="1"/>
            <p:nvPr/>
          </p:nvSpPr>
          <p:spPr>
            <a:xfrm>
              <a:off x="308455" y="485388"/>
              <a:ext cx="159856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0.09 x 8 = </a:t>
              </a:r>
            </a:p>
          </p:txBody>
        </p:sp>
      </p:grpSp>
      <p:sp>
        <p:nvSpPr>
          <p:cNvPr id="242" name="Rectangle 241">
            <a:extLst>
              <a:ext uri="{FF2B5EF4-FFF2-40B4-BE49-F238E27FC236}">
                <a16:creationId xmlns:a16="http://schemas.microsoft.com/office/drawing/2014/main" id="{50E27A3B-AC42-4E63-9040-2EE9EA4AD7BD}"/>
              </a:ext>
            </a:extLst>
          </p:cNvPr>
          <p:cNvSpPr/>
          <p:nvPr/>
        </p:nvSpPr>
        <p:spPr>
          <a:xfrm>
            <a:off x="10085514" y="492076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673C0E57-542A-43E0-833A-BD6897220904}"/>
              </a:ext>
            </a:extLst>
          </p:cNvPr>
          <p:cNvSpPr txBox="1"/>
          <p:nvPr/>
        </p:nvSpPr>
        <p:spPr>
          <a:xfrm>
            <a:off x="10075158" y="476413"/>
            <a:ext cx="1493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0.72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F1FAE13-542E-42FB-B917-C5D6B9C0067C}"/>
              </a:ext>
            </a:extLst>
          </p:cNvPr>
          <p:cNvSpPr txBox="1"/>
          <p:nvPr/>
        </p:nvSpPr>
        <p:spPr>
          <a:xfrm>
            <a:off x="1327173" y="1760446"/>
            <a:ext cx="14424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0.0 3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5516EB5-5835-4087-B1E4-C6288FEB538E}"/>
              </a:ext>
            </a:extLst>
          </p:cNvPr>
          <p:cNvSpPr txBox="1"/>
          <p:nvPr/>
        </p:nvSpPr>
        <p:spPr>
          <a:xfrm>
            <a:off x="871586" y="2180074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A9E243E0-8A50-47E6-A363-C43A979DC20B}"/>
              </a:ext>
            </a:extLst>
          </p:cNvPr>
          <p:cNvSpPr txBox="1"/>
          <p:nvPr/>
        </p:nvSpPr>
        <p:spPr>
          <a:xfrm>
            <a:off x="2229059" y="2177128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DB08524C-8520-4136-9AC2-E52E7C65C8EB}"/>
              </a:ext>
            </a:extLst>
          </p:cNvPr>
          <p:cNvCxnSpPr>
            <a:cxnSpLocks/>
          </p:cNvCxnSpPr>
          <p:nvPr/>
        </p:nvCxnSpPr>
        <p:spPr>
          <a:xfrm>
            <a:off x="905687" y="2716152"/>
            <a:ext cx="1792264" cy="679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C0EFBD46-0C59-468E-AAD0-F25A4B580067}"/>
              </a:ext>
            </a:extLst>
          </p:cNvPr>
          <p:cNvCxnSpPr>
            <a:cxnSpLocks/>
          </p:cNvCxnSpPr>
          <p:nvPr/>
        </p:nvCxnSpPr>
        <p:spPr>
          <a:xfrm>
            <a:off x="915404" y="3159285"/>
            <a:ext cx="17825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E5DA17A7-92AB-4F83-906C-21954F36C697}"/>
              </a:ext>
            </a:extLst>
          </p:cNvPr>
          <p:cNvSpPr txBox="1"/>
          <p:nvPr/>
        </p:nvSpPr>
        <p:spPr>
          <a:xfrm>
            <a:off x="1649654" y="2634540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AA1DB4FB-A640-4DB1-8842-6539B1250A8E}"/>
              </a:ext>
            </a:extLst>
          </p:cNvPr>
          <p:cNvSpPr txBox="1"/>
          <p:nvPr/>
        </p:nvSpPr>
        <p:spPr>
          <a:xfrm>
            <a:off x="2222441" y="2634540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190AB85-6802-47DE-86C3-2EBDA733A3DB}"/>
              </a:ext>
            </a:extLst>
          </p:cNvPr>
          <p:cNvSpPr txBox="1"/>
          <p:nvPr/>
        </p:nvSpPr>
        <p:spPr>
          <a:xfrm>
            <a:off x="1812060" y="2634540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C9CCEB43-1020-4432-9B7B-C7FA07F86AF0}"/>
              </a:ext>
            </a:extLst>
          </p:cNvPr>
          <p:cNvSpPr txBox="1"/>
          <p:nvPr/>
        </p:nvSpPr>
        <p:spPr>
          <a:xfrm>
            <a:off x="4894282" y="1760366"/>
            <a:ext cx="1447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0.0 5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4235BEF5-ED51-4AE0-85FC-2C6392DA1CAF}"/>
              </a:ext>
            </a:extLst>
          </p:cNvPr>
          <p:cNvSpPr txBox="1"/>
          <p:nvPr/>
        </p:nvSpPr>
        <p:spPr>
          <a:xfrm>
            <a:off x="4430922" y="2179994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1131734-A721-45A6-9188-FCEDF8AB8D71}"/>
              </a:ext>
            </a:extLst>
          </p:cNvPr>
          <p:cNvSpPr txBox="1"/>
          <p:nvPr/>
        </p:nvSpPr>
        <p:spPr>
          <a:xfrm>
            <a:off x="5802043" y="2190696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</a:t>
            </a:r>
          </a:p>
        </p:txBody>
      </p: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7198B1DA-6E21-408E-91B5-1595E2111E98}"/>
              </a:ext>
            </a:extLst>
          </p:cNvPr>
          <p:cNvCxnSpPr>
            <a:cxnSpLocks/>
          </p:cNvCxnSpPr>
          <p:nvPr/>
        </p:nvCxnSpPr>
        <p:spPr>
          <a:xfrm>
            <a:off x="4478400" y="2716152"/>
            <a:ext cx="1778887" cy="599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A8230281-40C7-4952-B11F-75EC15F638CF}"/>
              </a:ext>
            </a:extLst>
          </p:cNvPr>
          <p:cNvCxnSpPr>
            <a:cxnSpLocks/>
          </p:cNvCxnSpPr>
          <p:nvPr/>
        </p:nvCxnSpPr>
        <p:spPr>
          <a:xfrm flipV="1">
            <a:off x="4478400" y="3159206"/>
            <a:ext cx="1778887" cy="79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38024A61-7208-4C5D-A2E3-A4E58E54563F}"/>
              </a:ext>
            </a:extLst>
          </p:cNvPr>
          <p:cNvSpPr txBox="1"/>
          <p:nvPr/>
        </p:nvSpPr>
        <p:spPr>
          <a:xfrm>
            <a:off x="5208991" y="2634460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2B8D0DD6-35BC-46B8-8D9B-1F9F8441E862}"/>
              </a:ext>
            </a:extLst>
          </p:cNvPr>
          <p:cNvSpPr txBox="1"/>
          <p:nvPr/>
        </p:nvSpPr>
        <p:spPr>
          <a:xfrm>
            <a:off x="5781777" y="2634460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681EF71F-5BA2-498E-A896-2EB2E72CDA20}"/>
              </a:ext>
            </a:extLst>
          </p:cNvPr>
          <p:cNvSpPr txBox="1"/>
          <p:nvPr/>
        </p:nvSpPr>
        <p:spPr>
          <a:xfrm>
            <a:off x="5368603" y="2634460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F246D750-7D29-470E-9519-848E149668DD}"/>
              </a:ext>
            </a:extLst>
          </p:cNvPr>
          <p:cNvSpPr txBox="1"/>
          <p:nvPr/>
        </p:nvSpPr>
        <p:spPr>
          <a:xfrm>
            <a:off x="5382326" y="1489957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389539D9-E302-4BEE-83E9-02B5FF4A9FE1}"/>
              </a:ext>
            </a:extLst>
          </p:cNvPr>
          <p:cNvSpPr txBox="1"/>
          <p:nvPr/>
        </p:nvSpPr>
        <p:spPr>
          <a:xfrm>
            <a:off x="8911882" y="1750883"/>
            <a:ext cx="14553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0.0 9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514BE4AB-C27D-4A89-8BAD-EC87E0C64483}"/>
              </a:ext>
            </a:extLst>
          </p:cNvPr>
          <p:cNvSpPr txBox="1"/>
          <p:nvPr/>
        </p:nvSpPr>
        <p:spPr>
          <a:xfrm>
            <a:off x="8456800" y="2192633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652CA67D-953E-4371-94B4-F7F4C0D55415}"/>
              </a:ext>
            </a:extLst>
          </p:cNvPr>
          <p:cNvSpPr txBox="1"/>
          <p:nvPr/>
        </p:nvSpPr>
        <p:spPr>
          <a:xfrm>
            <a:off x="9814273" y="2189687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</a:t>
            </a: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3CADA42E-ADFB-4D2B-85A6-813476D1F816}"/>
              </a:ext>
            </a:extLst>
          </p:cNvPr>
          <p:cNvCxnSpPr>
            <a:cxnSpLocks/>
          </p:cNvCxnSpPr>
          <p:nvPr/>
        </p:nvCxnSpPr>
        <p:spPr>
          <a:xfrm>
            <a:off x="8496000" y="2722015"/>
            <a:ext cx="178716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9CDAB41E-E8E5-4108-89C8-890DD06B04E9}"/>
              </a:ext>
            </a:extLst>
          </p:cNvPr>
          <p:cNvCxnSpPr>
            <a:cxnSpLocks/>
          </p:cNvCxnSpPr>
          <p:nvPr/>
        </p:nvCxnSpPr>
        <p:spPr>
          <a:xfrm>
            <a:off x="8496000" y="3171844"/>
            <a:ext cx="178716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42F628E0-7D84-4D61-9F70-41B1954B1019}"/>
              </a:ext>
            </a:extLst>
          </p:cNvPr>
          <p:cNvSpPr txBox="1"/>
          <p:nvPr/>
        </p:nvSpPr>
        <p:spPr>
          <a:xfrm>
            <a:off x="9222513" y="2647099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B3E4AECE-BD5A-4231-8B75-A7F57677DC2D}"/>
              </a:ext>
            </a:extLst>
          </p:cNvPr>
          <p:cNvSpPr txBox="1"/>
          <p:nvPr/>
        </p:nvSpPr>
        <p:spPr>
          <a:xfrm>
            <a:off x="9807655" y="2647099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1D39DB50-F8ED-4004-86D1-4B5671397ADF}"/>
              </a:ext>
            </a:extLst>
          </p:cNvPr>
          <p:cNvSpPr txBox="1"/>
          <p:nvPr/>
        </p:nvSpPr>
        <p:spPr>
          <a:xfrm>
            <a:off x="9379733" y="2647099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4EB0FBF2-9A38-462D-8195-55B79728A565}"/>
              </a:ext>
            </a:extLst>
          </p:cNvPr>
          <p:cNvSpPr txBox="1"/>
          <p:nvPr/>
        </p:nvSpPr>
        <p:spPr>
          <a:xfrm>
            <a:off x="9408204" y="1502596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C0E39590-984F-410B-A414-6D5AB1F9F845}"/>
              </a:ext>
            </a:extLst>
          </p:cNvPr>
          <p:cNvSpPr txBox="1"/>
          <p:nvPr/>
        </p:nvSpPr>
        <p:spPr>
          <a:xfrm>
            <a:off x="1321593" y="2631943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524BE289-354F-43DD-96D0-B1501083172A}"/>
              </a:ext>
            </a:extLst>
          </p:cNvPr>
          <p:cNvSpPr txBox="1"/>
          <p:nvPr/>
        </p:nvSpPr>
        <p:spPr>
          <a:xfrm>
            <a:off x="4869904" y="2623351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DC2C8A5B-89F4-4D50-9254-07199F9DB8FF}"/>
              </a:ext>
            </a:extLst>
          </p:cNvPr>
          <p:cNvSpPr txBox="1"/>
          <p:nvPr/>
        </p:nvSpPr>
        <p:spPr>
          <a:xfrm>
            <a:off x="8907184" y="2650615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11FA1D6E-DE2E-43CC-AC4D-BA700F0E5C69}"/>
              </a:ext>
            </a:extLst>
          </p:cNvPr>
          <p:cNvGrpSpPr/>
          <p:nvPr/>
        </p:nvGrpSpPr>
        <p:grpSpPr>
          <a:xfrm>
            <a:off x="259613" y="3500379"/>
            <a:ext cx="3772387" cy="817087"/>
            <a:chOff x="255525" y="372323"/>
            <a:chExt cx="2893361" cy="1134018"/>
          </a:xfrm>
        </p:grpSpPr>
        <p:sp>
          <p:nvSpPr>
            <p:cNvPr id="181" name="Rectangle: Rounded Corners 180">
              <a:extLst>
                <a:ext uri="{FF2B5EF4-FFF2-40B4-BE49-F238E27FC236}">
                  <a16:creationId xmlns:a16="http://schemas.microsoft.com/office/drawing/2014/main" id="{F4C6FF39-C3FE-4750-A28F-DB362931886E}"/>
                </a:ext>
              </a:extLst>
            </p:cNvPr>
            <p:cNvSpPr/>
            <p:nvPr/>
          </p:nvSpPr>
          <p:spPr>
            <a:xfrm>
              <a:off x="255525" y="372323"/>
              <a:ext cx="289336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424EBE8F-41F2-4BCA-ABEB-0512862B820A}"/>
                </a:ext>
              </a:extLst>
            </p:cNvPr>
            <p:cNvSpPr txBox="1"/>
            <p:nvPr/>
          </p:nvSpPr>
          <p:spPr>
            <a:xfrm>
              <a:off x="308455" y="485388"/>
              <a:ext cx="159856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7.14 x 6 = </a:t>
              </a:r>
            </a:p>
          </p:txBody>
        </p:sp>
      </p:grpSp>
      <p:sp>
        <p:nvSpPr>
          <p:cNvPr id="183" name="Rectangle 182">
            <a:extLst>
              <a:ext uri="{FF2B5EF4-FFF2-40B4-BE49-F238E27FC236}">
                <a16:creationId xmlns:a16="http://schemas.microsoft.com/office/drawing/2014/main" id="{FDB96F63-A804-4FBD-A5BE-3483D4580E32}"/>
              </a:ext>
            </a:extLst>
          </p:cNvPr>
          <p:cNvSpPr/>
          <p:nvPr/>
        </p:nvSpPr>
        <p:spPr>
          <a:xfrm>
            <a:off x="2300781" y="3623393"/>
            <a:ext cx="162511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96186CD4-F473-4746-940E-905212212DE5}"/>
              </a:ext>
            </a:extLst>
          </p:cNvPr>
          <p:cNvGrpSpPr/>
          <p:nvPr/>
        </p:nvGrpSpPr>
        <p:grpSpPr>
          <a:xfrm>
            <a:off x="4180263" y="3500379"/>
            <a:ext cx="3793731" cy="817087"/>
            <a:chOff x="255524" y="372323"/>
            <a:chExt cx="2909732" cy="1134018"/>
          </a:xfrm>
        </p:grpSpPr>
        <p:sp>
          <p:nvSpPr>
            <p:cNvPr id="186" name="Rectangle: Rounded Corners 185">
              <a:extLst>
                <a:ext uri="{FF2B5EF4-FFF2-40B4-BE49-F238E27FC236}">
                  <a16:creationId xmlns:a16="http://schemas.microsoft.com/office/drawing/2014/main" id="{1F18470D-884B-43E3-A7F2-B4F19FC9B465}"/>
                </a:ext>
              </a:extLst>
            </p:cNvPr>
            <p:cNvSpPr/>
            <p:nvPr/>
          </p:nvSpPr>
          <p:spPr>
            <a:xfrm>
              <a:off x="255524" y="372323"/>
              <a:ext cx="290973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28FE74C5-2F34-43F3-B1B8-9AF9F55DA0AC}"/>
                </a:ext>
              </a:extLst>
            </p:cNvPr>
            <p:cNvSpPr txBox="1"/>
            <p:nvPr/>
          </p:nvSpPr>
          <p:spPr>
            <a:xfrm>
              <a:off x="308455" y="485388"/>
              <a:ext cx="159856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2.67 x 5 = </a:t>
              </a:r>
            </a:p>
          </p:txBody>
        </p:sp>
      </p:grpSp>
      <p:sp>
        <p:nvSpPr>
          <p:cNvPr id="188" name="Rectangle 187">
            <a:extLst>
              <a:ext uri="{FF2B5EF4-FFF2-40B4-BE49-F238E27FC236}">
                <a16:creationId xmlns:a16="http://schemas.microsoft.com/office/drawing/2014/main" id="{C1E66171-C898-47C6-9421-DBE46C54F016}"/>
              </a:ext>
            </a:extLst>
          </p:cNvPr>
          <p:cNvSpPr/>
          <p:nvPr/>
        </p:nvSpPr>
        <p:spPr>
          <a:xfrm>
            <a:off x="6221432" y="3623393"/>
            <a:ext cx="162511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84E4BA2B-B5D3-4A44-AD00-A54C9BF4AD2D}"/>
              </a:ext>
            </a:extLst>
          </p:cNvPr>
          <p:cNvGrpSpPr/>
          <p:nvPr/>
        </p:nvGrpSpPr>
        <p:grpSpPr>
          <a:xfrm>
            <a:off x="8140027" y="3500379"/>
            <a:ext cx="3793730" cy="817087"/>
            <a:chOff x="255526" y="372323"/>
            <a:chExt cx="2909732" cy="1134018"/>
          </a:xfrm>
        </p:grpSpPr>
        <p:sp>
          <p:nvSpPr>
            <p:cNvPr id="191" name="Rectangle: Rounded Corners 190">
              <a:extLst>
                <a:ext uri="{FF2B5EF4-FFF2-40B4-BE49-F238E27FC236}">
                  <a16:creationId xmlns:a16="http://schemas.microsoft.com/office/drawing/2014/main" id="{5485AE57-8FBE-4517-A95C-FB68F062A9F5}"/>
                </a:ext>
              </a:extLst>
            </p:cNvPr>
            <p:cNvSpPr/>
            <p:nvPr/>
          </p:nvSpPr>
          <p:spPr>
            <a:xfrm>
              <a:off x="255526" y="372323"/>
              <a:ext cx="290973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4414701F-366D-4062-8C7B-BF6FF28AE10F}"/>
                </a:ext>
              </a:extLst>
            </p:cNvPr>
            <p:cNvSpPr txBox="1"/>
            <p:nvPr/>
          </p:nvSpPr>
          <p:spPr>
            <a:xfrm>
              <a:off x="308455" y="485388"/>
              <a:ext cx="159856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43.8 x 6 = </a:t>
              </a:r>
            </a:p>
          </p:txBody>
        </p:sp>
      </p:grpSp>
      <p:sp>
        <p:nvSpPr>
          <p:cNvPr id="193" name="Rectangle 192">
            <a:extLst>
              <a:ext uri="{FF2B5EF4-FFF2-40B4-BE49-F238E27FC236}">
                <a16:creationId xmlns:a16="http://schemas.microsoft.com/office/drawing/2014/main" id="{9FB266C9-8D58-44DF-B1C7-2619D1B637F0}"/>
              </a:ext>
            </a:extLst>
          </p:cNvPr>
          <p:cNvSpPr/>
          <p:nvPr/>
        </p:nvSpPr>
        <p:spPr>
          <a:xfrm>
            <a:off x="10181194" y="3623393"/>
            <a:ext cx="162511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F714F51D-049C-41CB-A5E4-27ADD4533480}"/>
              </a:ext>
            </a:extLst>
          </p:cNvPr>
          <p:cNvSpPr txBox="1"/>
          <p:nvPr/>
        </p:nvSpPr>
        <p:spPr>
          <a:xfrm>
            <a:off x="1346724" y="4893900"/>
            <a:ext cx="15324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7.1 4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529A9DD3-84E1-4DD1-BA4E-287485971290}"/>
              </a:ext>
            </a:extLst>
          </p:cNvPr>
          <p:cNvSpPr txBox="1"/>
          <p:nvPr/>
        </p:nvSpPr>
        <p:spPr>
          <a:xfrm>
            <a:off x="896810" y="5311141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5F14FC61-4005-4690-876F-60F5F8DC6FC4}"/>
              </a:ext>
            </a:extLst>
          </p:cNvPr>
          <p:cNvSpPr txBox="1"/>
          <p:nvPr/>
        </p:nvSpPr>
        <p:spPr>
          <a:xfrm>
            <a:off x="2231448" y="5324588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B36480FB-EF4B-42F3-AC5D-61DE2941AD4F}"/>
              </a:ext>
            </a:extLst>
          </p:cNvPr>
          <p:cNvCxnSpPr>
            <a:cxnSpLocks/>
          </p:cNvCxnSpPr>
          <p:nvPr/>
        </p:nvCxnSpPr>
        <p:spPr>
          <a:xfrm>
            <a:off x="895036" y="5852811"/>
            <a:ext cx="179839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FB0D4932-A625-46DA-A088-8E7AA91CA085}"/>
              </a:ext>
            </a:extLst>
          </p:cNvPr>
          <p:cNvCxnSpPr>
            <a:cxnSpLocks/>
          </p:cNvCxnSpPr>
          <p:nvPr/>
        </p:nvCxnSpPr>
        <p:spPr>
          <a:xfrm>
            <a:off x="896810" y="6291589"/>
            <a:ext cx="179839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119">
            <a:extLst>
              <a:ext uri="{FF2B5EF4-FFF2-40B4-BE49-F238E27FC236}">
                <a16:creationId xmlns:a16="http://schemas.microsoft.com/office/drawing/2014/main" id="{9DABCF22-6DA1-4043-B662-61176AA84B09}"/>
              </a:ext>
            </a:extLst>
          </p:cNvPr>
          <p:cNvSpPr txBox="1"/>
          <p:nvPr/>
        </p:nvSpPr>
        <p:spPr>
          <a:xfrm>
            <a:off x="2239431" y="578178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97CA2E8E-4D07-4191-891E-1D3770713B26}"/>
              </a:ext>
            </a:extLst>
          </p:cNvPr>
          <p:cNvSpPr txBox="1"/>
          <p:nvPr/>
        </p:nvSpPr>
        <p:spPr>
          <a:xfrm>
            <a:off x="1397980" y="4586101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EBB8FEE1-974C-4CC2-A719-B30513444C86}"/>
              </a:ext>
            </a:extLst>
          </p:cNvPr>
          <p:cNvSpPr txBox="1"/>
          <p:nvPr/>
        </p:nvSpPr>
        <p:spPr>
          <a:xfrm>
            <a:off x="1783656" y="577980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10B96FCC-6644-4641-A889-2BBDB159D2B7}"/>
              </a:ext>
            </a:extLst>
          </p:cNvPr>
          <p:cNvSpPr txBox="1"/>
          <p:nvPr/>
        </p:nvSpPr>
        <p:spPr>
          <a:xfrm>
            <a:off x="893665" y="5781784"/>
            <a:ext cx="9575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4 2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E80286EE-42C4-4B38-B38F-232A65E97E70}"/>
              </a:ext>
            </a:extLst>
          </p:cNvPr>
          <p:cNvSpPr txBox="1"/>
          <p:nvPr/>
        </p:nvSpPr>
        <p:spPr>
          <a:xfrm>
            <a:off x="1837492" y="4586101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6FEA7943-1203-4EED-825C-73771D530B4E}"/>
              </a:ext>
            </a:extLst>
          </p:cNvPr>
          <p:cNvSpPr txBox="1"/>
          <p:nvPr/>
        </p:nvSpPr>
        <p:spPr>
          <a:xfrm>
            <a:off x="1637787" y="5777820"/>
            <a:ext cx="2822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1A968116-6F22-4D9C-8FD8-CEA6DB97DABE}"/>
              </a:ext>
            </a:extLst>
          </p:cNvPr>
          <p:cNvSpPr txBox="1"/>
          <p:nvPr/>
        </p:nvSpPr>
        <p:spPr>
          <a:xfrm>
            <a:off x="2339938" y="3608353"/>
            <a:ext cx="20689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42.84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0FFC3EC1-FFC7-4E63-BA46-1EC8AF0B7593}"/>
              </a:ext>
            </a:extLst>
          </p:cNvPr>
          <p:cNvSpPr txBox="1"/>
          <p:nvPr/>
        </p:nvSpPr>
        <p:spPr>
          <a:xfrm>
            <a:off x="4931768" y="4884051"/>
            <a:ext cx="15324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2.6 7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A29AAD15-3174-4DB4-8CDE-71D5190C54FC}"/>
              </a:ext>
            </a:extLst>
          </p:cNvPr>
          <p:cNvSpPr txBox="1"/>
          <p:nvPr/>
        </p:nvSpPr>
        <p:spPr>
          <a:xfrm>
            <a:off x="4474480" y="5301292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F3B815F8-A637-43D2-80A5-D02F252B1FAA}"/>
              </a:ext>
            </a:extLst>
          </p:cNvPr>
          <p:cNvSpPr txBox="1"/>
          <p:nvPr/>
        </p:nvSpPr>
        <p:spPr>
          <a:xfrm>
            <a:off x="5809118" y="5314739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4C59AF98-A4B8-4573-9007-EA0EDD6CE1E5}"/>
              </a:ext>
            </a:extLst>
          </p:cNvPr>
          <p:cNvCxnSpPr>
            <a:cxnSpLocks/>
          </p:cNvCxnSpPr>
          <p:nvPr/>
        </p:nvCxnSpPr>
        <p:spPr>
          <a:xfrm>
            <a:off x="4472706" y="5842962"/>
            <a:ext cx="179839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5DD13AE7-8001-460F-8B74-43A6B012571F}"/>
              </a:ext>
            </a:extLst>
          </p:cNvPr>
          <p:cNvCxnSpPr>
            <a:cxnSpLocks/>
          </p:cNvCxnSpPr>
          <p:nvPr/>
        </p:nvCxnSpPr>
        <p:spPr>
          <a:xfrm>
            <a:off x="4474480" y="6281740"/>
            <a:ext cx="179839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Box 131">
            <a:extLst>
              <a:ext uri="{FF2B5EF4-FFF2-40B4-BE49-F238E27FC236}">
                <a16:creationId xmlns:a16="http://schemas.microsoft.com/office/drawing/2014/main" id="{E83DE805-AFA3-45F7-8363-7E75715743BD}"/>
              </a:ext>
            </a:extLst>
          </p:cNvPr>
          <p:cNvSpPr txBox="1"/>
          <p:nvPr/>
        </p:nvSpPr>
        <p:spPr>
          <a:xfrm>
            <a:off x="5817101" y="577193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D90BC8EC-903A-4850-91B8-3955D149E12C}"/>
              </a:ext>
            </a:extLst>
          </p:cNvPr>
          <p:cNvSpPr txBox="1"/>
          <p:nvPr/>
        </p:nvSpPr>
        <p:spPr>
          <a:xfrm>
            <a:off x="4975650" y="4576252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4CE3E544-8FF0-4B1B-B50C-FA670A4653CE}"/>
              </a:ext>
            </a:extLst>
          </p:cNvPr>
          <p:cNvSpPr txBox="1"/>
          <p:nvPr/>
        </p:nvSpPr>
        <p:spPr>
          <a:xfrm>
            <a:off x="5361326" y="576995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98435B71-A6B5-4812-ACA6-197840EA38C2}"/>
              </a:ext>
            </a:extLst>
          </p:cNvPr>
          <p:cNvSpPr txBox="1"/>
          <p:nvPr/>
        </p:nvSpPr>
        <p:spPr>
          <a:xfrm>
            <a:off x="4471335" y="5771935"/>
            <a:ext cx="9575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1 3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78433F32-0CB8-4B35-82F2-1490D5EBBB64}"/>
              </a:ext>
            </a:extLst>
          </p:cNvPr>
          <p:cNvSpPr txBox="1"/>
          <p:nvPr/>
        </p:nvSpPr>
        <p:spPr>
          <a:xfrm>
            <a:off x="5437284" y="4576252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A277A9A8-4C75-4E01-B54A-EC39B9DF444D}"/>
              </a:ext>
            </a:extLst>
          </p:cNvPr>
          <p:cNvSpPr txBox="1"/>
          <p:nvPr/>
        </p:nvSpPr>
        <p:spPr>
          <a:xfrm>
            <a:off x="5227308" y="5767971"/>
            <a:ext cx="2822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C303441E-79EE-40A5-8DF2-7F00170C2C44}"/>
              </a:ext>
            </a:extLst>
          </p:cNvPr>
          <p:cNvSpPr txBox="1"/>
          <p:nvPr/>
        </p:nvSpPr>
        <p:spPr>
          <a:xfrm>
            <a:off x="6249864" y="3611160"/>
            <a:ext cx="20689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13.35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1C4BC385-43CC-4C4D-BEFF-7F9448F6FF9A}"/>
              </a:ext>
            </a:extLst>
          </p:cNvPr>
          <p:cNvSpPr txBox="1"/>
          <p:nvPr/>
        </p:nvSpPr>
        <p:spPr>
          <a:xfrm>
            <a:off x="8944773" y="4889936"/>
            <a:ext cx="15324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4 3.8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037D1301-2B00-48EB-B639-73F6875BB051}"/>
              </a:ext>
            </a:extLst>
          </p:cNvPr>
          <p:cNvSpPr txBox="1"/>
          <p:nvPr/>
        </p:nvSpPr>
        <p:spPr>
          <a:xfrm>
            <a:off x="8487485" y="5307177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B7321CE3-B591-42AD-BE28-1B4E182B4648}"/>
              </a:ext>
            </a:extLst>
          </p:cNvPr>
          <p:cNvSpPr txBox="1"/>
          <p:nvPr/>
        </p:nvSpPr>
        <p:spPr>
          <a:xfrm>
            <a:off x="9822123" y="5320624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31ACC78F-63E4-47B5-85B4-FC67C0EF1485}"/>
              </a:ext>
            </a:extLst>
          </p:cNvPr>
          <p:cNvCxnSpPr>
            <a:cxnSpLocks/>
          </p:cNvCxnSpPr>
          <p:nvPr/>
        </p:nvCxnSpPr>
        <p:spPr>
          <a:xfrm>
            <a:off x="8485711" y="5848847"/>
            <a:ext cx="179839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FFD650A9-BE23-4F3E-AD47-06F5F6BF50F2}"/>
              </a:ext>
            </a:extLst>
          </p:cNvPr>
          <p:cNvCxnSpPr>
            <a:cxnSpLocks/>
          </p:cNvCxnSpPr>
          <p:nvPr/>
        </p:nvCxnSpPr>
        <p:spPr>
          <a:xfrm>
            <a:off x="8487485" y="6287625"/>
            <a:ext cx="179839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TextBox 160">
            <a:extLst>
              <a:ext uri="{FF2B5EF4-FFF2-40B4-BE49-F238E27FC236}">
                <a16:creationId xmlns:a16="http://schemas.microsoft.com/office/drawing/2014/main" id="{0D60132A-C94D-4A64-BC3A-BF2D6BACBCFA}"/>
              </a:ext>
            </a:extLst>
          </p:cNvPr>
          <p:cNvSpPr txBox="1"/>
          <p:nvPr/>
        </p:nvSpPr>
        <p:spPr>
          <a:xfrm>
            <a:off x="9830106" y="577782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A167C2C5-4ABD-4C00-A5CB-2757EE377B1F}"/>
              </a:ext>
            </a:extLst>
          </p:cNvPr>
          <p:cNvSpPr txBox="1"/>
          <p:nvPr/>
        </p:nvSpPr>
        <p:spPr>
          <a:xfrm>
            <a:off x="8988655" y="4582137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4A5F8137-961F-4CCC-91BF-5AB38D901A78}"/>
              </a:ext>
            </a:extLst>
          </p:cNvPr>
          <p:cNvSpPr txBox="1"/>
          <p:nvPr/>
        </p:nvSpPr>
        <p:spPr>
          <a:xfrm>
            <a:off x="9374331" y="577583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788EFBBA-5343-4CCB-9C0D-56678CB935CE}"/>
              </a:ext>
            </a:extLst>
          </p:cNvPr>
          <p:cNvSpPr txBox="1"/>
          <p:nvPr/>
        </p:nvSpPr>
        <p:spPr>
          <a:xfrm>
            <a:off x="8484340" y="5777820"/>
            <a:ext cx="9575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2 6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E645B674-D9AE-45A0-A64D-16112B75F768}"/>
              </a:ext>
            </a:extLst>
          </p:cNvPr>
          <p:cNvSpPr txBox="1"/>
          <p:nvPr/>
        </p:nvSpPr>
        <p:spPr>
          <a:xfrm>
            <a:off x="9450289" y="4582137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6DB54DB4-3BB0-47AC-A04E-C40FA7416B3D}"/>
              </a:ext>
            </a:extLst>
          </p:cNvPr>
          <p:cNvSpPr txBox="1"/>
          <p:nvPr/>
        </p:nvSpPr>
        <p:spPr>
          <a:xfrm>
            <a:off x="9677638" y="5773856"/>
            <a:ext cx="2822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E96DEEF7-029B-410E-AA08-2D3A1174F644}"/>
              </a:ext>
            </a:extLst>
          </p:cNvPr>
          <p:cNvSpPr txBox="1"/>
          <p:nvPr/>
        </p:nvSpPr>
        <p:spPr>
          <a:xfrm>
            <a:off x="10213464" y="3599582"/>
            <a:ext cx="20689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262.8</a:t>
            </a:r>
          </a:p>
        </p:txBody>
      </p:sp>
    </p:spTree>
    <p:extLst>
      <p:ext uri="{BB962C8B-B14F-4D97-AF65-F5344CB8AC3E}">
        <p14:creationId xmlns:p14="http://schemas.microsoft.com/office/powerpoint/2010/main" val="1468173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9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/>
      <p:bldP spid="103" grpId="0"/>
      <p:bldP spid="243" grpId="0"/>
      <p:bldP spid="64" grpId="0"/>
      <p:bldP spid="71" grpId="0"/>
      <p:bldP spid="83" grpId="0"/>
      <p:bldP spid="86" grpId="0"/>
      <p:bldP spid="87" grpId="0"/>
      <p:bldP spid="88" grpId="0"/>
      <p:bldP spid="89" grpId="0"/>
      <p:bldP spid="90" grpId="0"/>
      <p:bldP spid="91" grpId="0"/>
      <p:bldP spid="98" grpId="0"/>
      <p:bldP spid="99" grpId="0"/>
      <p:bldP spid="100" grpId="0"/>
      <p:bldP spid="101" grpId="0"/>
      <p:bldP spid="102" grpId="0"/>
      <p:bldP spid="104" grpId="0"/>
      <p:bldP spid="105" grpId="0"/>
      <p:bldP spid="108" grpId="0"/>
      <p:bldP spid="109" grpId="0"/>
      <p:bldP spid="110" grpId="0"/>
      <p:bldP spid="111" grpId="0"/>
      <p:bldP spid="199" grpId="0"/>
      <p:bldP spid="200" grpId="0"/>
      <p:bldP spid="201" grpId="0"/>
      <p:bldP spid="115" grpId="0"/>
      <p:bldP spid="116" grpId="0"/>
      <p:bldP spid="117" grpId="0"/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28" grpId="0"/>
      <p:bldP spid="129" grpId="0"/>
      <p:bldP spid="132" grpId="0"/>
      <p:bldP spid="133" grpId="0"/>
      <p:bldP spid="134" grpId="0"/>
      <p:bldP spid="135" grpId="0"/>
      <p:bldP spid="136" grpId="0"/>
      <p:bldP spid="137" grpId="0"/>
      <p:bldP spid="138" grpId="0"/>
      <p:bldP spid="139" grpId="0"/>
      <p:bldP spid="140" grpId="0"/>
      <p:bldP spid="158" grpId="0"/>
      <p:bldP spid="161" grpId="0"/>
      <p:bldP spid="162" grpId="0"/>
      <p:bldP spid="163" grpId="0"/>
      <p:bldP spid="164" grpId="0"/>
      <p:bldP spid="165" grpId="0"/>
      <p:bldP spid="166" grpId="0"/>
      <p:bldP spid="16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D182B-1175-44F3-AFD7-A8F1A5A56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5 Multiply a number with tenths, hundredths and thousandths by a whole number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FEFD21-B207-4825-984A-608CB6E3FB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85232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8416E4E8-05C5-4F2B-8D30-588191B85B8E}"/>
              </a:ext>
            </a:extLst>
          </p:cNvPr>
          <p:cNvGrpSpPr/>
          <p:nvPr/>
        </p:nvGrpSpPr>
        <p:grpSpPr>
          <a:xfrm>
            <a:off x="469468" y="364183"/>
            <a:ext cx="4333563" cy="817087"/>
            <a:chOff x="255525" y="372323"/>
            <a:chExt cx="2818399" cy="1134018"/>
          </a:xfrm>
        </p:grpSpPr>
        <p:sp>
          <p:nvSpPr>
            <p:cNvPr id="110" name="Rectangle: Rounded Corners 109">
              <a:extLst>
                <a:ext uri="{FF2B5EF4-FFF2-40B4-BE49-F238E27FC236}">
                  <a16:creationId xmlns:a16="http://schemas.microsoft.com/office/drawing/2014/main" id="{6ADA2684-3268-4F58-8A07-4BE882B99227}"/>
                </a:ext>
              </a:extLst>
            </p:cNvPr>
            <p:cNvSpPr/>
            <p:nvPr/>
          </p:nvSpPr>
          <p:spPr>
            <a:xfrm>
              <a:off x="255525" y="372323"/>
              <a:ext cx="281839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026A4C8E-580D-412D-8C8E-170A51228B37}"/>
                </a:ext>
              </a:extLst>
            </p:cNvPr>
            <p:cNvSpPr txBox="1"/>
            <p:nvPr/>
          </p:nvSpPr>
          <p:spPr>
            <a:xfrm>
              <a:off x="308455" y="485388"/>
              <a:ext cx="150771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2.814 x 5 = </a:t>
              </a:r>
            </a:p>
          </p:txBody>
        </p:sp>
      </p:grpSp>
      <p:sp>
        <p:nvSpPr>
          <p:cNvPr id="112" name="Rectangle 111">
            <a:extLst>
              <a:ext uri="{FF2B5EF4-FFF2-40B4-BE49-F238E27FC236}">
                <a16:creationId xmlns:a16="http://schemas.microsoft.com/office/drawing/2014/main" id="{1F20754C-8F20-4A3D-B0EF-F74754FC6828}"/>
              </a:ext>
            </a:extLst>
          </p:cNvPr>
          <p:cNvSpPr/>
          <p:nvPr/>
        </p:nvSpPr>
        <p:spPr>
          <a:xfrm>
            <a:off x="2742085" y="487197"/>
            <a:ext cx="192143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3535ACAF-458A-4390-B481-272658C429A3}"/>
              </a:ext>
            </a:extLst>
          </p:cNvPr>
          <p:cNvSpPr txBox="1"/>
          <p:nvPr/>
        </p:nvSpPr>
        <p:spPr>
          <a:xfrm>
            <a:off x="2869115" y="471534"/>
            <a:ext cx="1833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14.07</a:t>
            </a:r>
          </a:p>
        </p:txBody>
      </p: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C862B016-3080-4616-B322-37310E4F4BC8}"/>
              </a:ext>
            </a:extLst>
          </p:cNvPr>
          <p:cNvGrpSpPr/>
          <p:nvPr/>
        </p:nvGrpSpPr>
        <p:grpSpPr>
          <a:xfrm>
            <a:off x="5368090" y="365152"/>
            <a:ext cx="4333563" cy="817087"/>
            <a:chOff x="255525" y="372323"/>
            <a:chExt cx="2818399" cy="1134018"/>
          </a:xfrm>
        </p:grpSpPr>
        <p:sp>
          <p:nvSpPr>
            <p:cNvPr id="134" name="Rectangle: Rounded Corners 133">
              <a:extLst>
                <a:ext uri="{FF2B5EF4-FFF2-40B4-BE49-F238E27FC236}">
                  <a16:creationId xmlns:a16="http://schemas.microsoft.com/office/drawing/2014/main" id="{C02AF021-E80B-4CBB-A3F7-5481F03C3EA0}"/>
                </a:ext>
              </a:extLst>
            </p:cNvPr>
            <p:cNvSpPr/>
            <p:nvPr/>
          </p:nvSpPr>
          <p:spPr>
            <a:xfrm>
              <a:off x="255525" y="372323"/>
              <a:ext cx="281839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2F4CD1AB-9929-4EA6-A895-ADFD2880E30C}"/>
                </a:ext>
              </a:extLst>
            </p:cNvPr>
            <p:cNvSpPr txBox="1"/>
            <p:nvPr/>
          </p:nvSpPr>
          <p:spPr>
            <a:xfrm>
              <a:off x="308455" y="485388"/>
              <a:ext cx="150771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21.26 x 7 = </a:t>
              </a:r>
            </a:p>
          </p:txBody>
        </p:sp>
      </p:grpSp>
      <p:sp>
        <p:nvSpPr>
          <p:cNvPr id="136" name="Rectangle 135">
            <a:extLst>
              <a:ext uri="{FF2B5EF4-FFF2-40B4-BE49-F238E27FC236}">
                <a16:creationId xmlns:a16="http://schemas.microsoft.com/office/drawing/2014/main" id="{6163F115-59E1-4BC8-88F6-BF2687DF76A0}"/>
              </a:ext>
            </a:extLst>
          </p:cNvPr>
          <p:cNvSpPr/>
          <p:nvPr/>
        </p:nvSpPr>
        <p:spPr>
          <a:xfrm>
            <a:off x="7640707" y="488166"/>
            <a:ext cx="192143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9EF74B8A-4D6C-47A5-B67E-53954691DDAD}"/>
              </a:ext>
            </a:extLst>
          </p:cNvPr>
          <p:cNvSpPr txBox="1"/>
          <p:nvPr/>
        </p:nvSpPr>
        <p:spPr>
          <a:xfrm>
            <a:off x="7667929" y="472503"/>
            <a:ext cx="19334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148.82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563F628F-F1B5-4011-99AA-18E531649F22}"/>
              </a:ext>
            </a:extLst>
          </p:cNvPr>
          <p:cNvSpPr/>
          <p:nvPr/>
        </p:nvSpPr>
        <p:spPr>
          <a:xfrm>
            <a:off x="917065" y="1370161"/>
            <a:ext cx="446197" cy="90837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27E29ADA-05EB-42AB-9EE5-C861DBBC16EB}"/>
              </a:ext>
            </a:extLst>
          </p:cNvPr>
          <p:cNvSpPr/>
          <p:nvPr/>
        </p:nvSpPr>
        <p:spPr>
          <a:xfrm>
            <a:off x="2260826" y="1366540"/>
            <a:ext cx="446197" cy="9001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B43FEFFB-090A-4458-9E80-7655922D4AF0}"/>
              </a:ext>
            </a:extLst>
          </p:cNvPr>
          <p:cNvSpPr/>
          <p:nvPr/>
        </p:nvSpPr>
        <p:spPr>
          <a:xfrm>
            <a:off x="1815590" y="1364997"/>
            <a:ext cx="446197" cy="90721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46E74002-A4C0-466C-83F1-E5ED07440905}"/>
              </a:ext>
            </a:extLst>
          </p:cNvPr>
          <p:cNvSpPr/>
          <p:nvPr/>
        </p:nvSpPr>
        <p:spPr>
          <a:xfrm>
            <a:off x="1367930" y="1371138"/>
            <a:ext cx="446197" cy="9018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8CB97957-AB1C-4963-809C-A56E64A221F3}"/>
              </a:ext>
            </a:extLst>
          </p:cNvPr>
          <p:cNvSpPr/>
          <p:nvPr/>
        </p:nvSpPr>
        <p:spPr>
          <a:xfrm>
            <a:off x="2257346" y="2266699"/>
            <a:ext cx="446197" cy="44673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B4D2B97C-D5E6-4392-BCB9-382169FBE222}"/>
              </a:ext>
            </a:extLst>
          </p:cNvPr>
          <p:cNvSpPr txBox="1"/>
          <p:nvPr/>
        </p:nvSpPr>
        <p:spPr>
          <a:xfrm>
            <a:off x="2252241" y="2182319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00B1FE76-02A1-41AC-AA18-36CAD41245CF}"/>
              </a:ext>
            </a:extLst>
          </p:cNvPr>
          <p:cNvSpPr txBox="1"/>
          <p:nvPr/>
        </p:nvSpPr>
        <p:spPr>
          <a:xfrm>
            <a:off x="908333" y="1756921"/>
            <a:ext cx="20020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2.8 1 4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4AF7C955-1679-40EE-B24F-A74045E3D9E7}"/>
              </a:ext>
            </a:extLst>
          </p:cNvPr>
          <p:cNvSpPr txBox="1"/>
          <p:nvPr/>
        </p:nvSpPr>
        <p:spPr>
          <a:xfrm>
            <a:off x="446534" y="2168872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</a:t>
            </a:r>
          </a:p>
        </p:txBody>
      </p: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17634F24-B224-4878-A6A3-269220D3EA10}"/>
              </a:ext>
            </a:extLst>
          </p:cNvPr>
          <p:cNvCxnSpPr>
            <a:cxnSpLocks/>
          </p:cNvCxnSpPr>
          <p:nvPr/>
        </p:nvCxnSpPr>
        <p:spPr>
          <a:xfrm flipV="1">
            <a:off x="466243" y="2710542"/>
            <a:ext cx="2247982" cy="289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7798DFC0-3405-40A2-891B-EBF6D3443A85}"/>
              </a:ext>
            </a:extLst>
          </p:cNvPr>
          <p:cNvCxnSpPr>
            <a:cxnSpLocks/>
          </p:cNvCxnSpPr>
          <p:nvPr/>
        </p:nvCxnSpPr>
        <p:spPr>
          <a:xfrm>
            <a:off x="466243" y="3149320"/>
            <a:ext cx="224975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TextBox 155">
            <a:extLst>
              <a:ext uri="{FF2B5EF4-FFF2-40B4-BE49-F238E27FC236}">
                <a16:creationId xmlns:a16="http://schemas.microsoft.com/office/drawing/2014/main" id="{FE160D3A-3A74-409D-ACA9-D54EC41AA280}"/>
              </a:ext>
            </a:extLst>
          </p:cNvPr>
          <p:cNvSpPr txBox="1"/>
          <p:nvPr/>
        </p:nvSpPr>
        <p:spPr>
          <a:xfrm>
            <a:off x="2252604" y="263189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5D0075E6-186A-46C4-A904-EE962722332B}"/>
              </a:ext>
            </a:extLst>
          </p:cNvPr>
          <p:cNvSpPr txBox="1"/>
          <p:nvPr/>
        </p:nvSpPr>
        <p:spPr>
          <a:xfrm>
            <a:off x="1793019" y="263221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C02E6B6D-7761-44AD-80C2-0626BF5E7FCA}"/>
              </a:ext>
            </a:extLst>
          </p:cNvPr>
          <p:cNvSpPr txBox="1"/>
          <p:nvPr/>
        </p:nvSpPr>
        <p:spPr>
          <a:xfrm>
            <a:off x="1345227" y="263189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A1E102AE-ABA5-4992-8DED-530AE8FA7FBC}"/>
              </a:ext>
            </a:extLst>
          </p:cNvPr>
          <p:cNvSpPr txBox="1"/>
          <p:nvPr/>
        </p:nvSpPr>
        <p:spPr>
          <a:xfrm>
            <a:off x="1836316" y="1478908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0DFD1674-C5D1-4384-9955-EFB4F8519711}"/>
              </a:ext>
            </a:extLst>
          </p:cNvPr>
          <p:cNvSpPr txBox="1"/>
          <p:nvPr/>
        </p:nvSpPr>
        <p:spPr>
          <a:xfrm>
            <a:off x="461187" y="2632214"/>
            <a:ext cx="9638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FB4A0FBE-CC58-4A85-852E-CBD4264CB260}"/>
              </a:ext>
            </a:extLst>
          </p:cNvPr>
          <p:cNvSpPr txBox="1"/>
          <p:nvPr/>
        </p:nvSpPr>
        <p:spPr>
          <a:xfrm>
            <a:off x="975598" y="1486146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E6CF6224-C2DD-463B-BF02-3201C346B231}"/>
              </a:ext>
            </a:extLst>
          </p:cNvPr>
          <p:cNvSpPr txBox="1"/>
          <p:nvPr/>
        </p:nvSpPr>
        <p:spPr>
          <a:xfrm>
            <a:off x="1196533" y="2613882"/>
            <a:ext cx="3348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659C241C-FCEB-439D-8874-135DA809D63F}"/>
              </a:ext>
            </a:extLst>
          </p:cNvPr>
          <p:cNvSpPr/>
          <p:nvPr/>
        </p:nvSpPr>
        <p:spPr>
          <a:xfrm>
            <a:off x="5818597" y="1383891"/>
            <a:ext cx="446197" cy="90837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D7C8BE71-4987-41BE-88E4-1CD5FC6CB18C}"/>
              </a:ext>
            </a:extLst>
          </p:cNvPr>
          <p:cNvSpPr/>
          <p:nvPr/>
        </p:nvSpPr>
        <p:spPr>
          <a:xfrm>
            <a:off x="7162358" y="1380270"/>
            <a:ext cx="446197" cy="9001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FA46FF09-2E9D-4D86-9C0B-488B78B5E991}"/>
              </a:ext>
            </a:extLst>
          </p:cNvPr>
          <p:cNvSpPr/>
          <p:nvPr/>
        </p:nvSpPr>
        <p:spPr>
          <a:xfrm>
            <a:off x="6717122" y="1378727"/>
            <a:ext cx="446197" cy="90721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EB2A88CF-181F-4BE8-9CE5-D88B88D1FCEC}"/>
              </a:ext>
            </a:extLst>
          </p:cNvPr>
          <p:cNvSpPr/>
          <p:nvPr/>
        </p:nvSpPr>
        <p:spPr>
          <a:xfrm>
            <a:off x="6269462" y="1384868"/>
            <a:ext cx="446197" cy="9018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8D575B36-2627-4CD7-9D07-F9555E563B5D}"/>
              </a:ext>
            </a:extLst>
          </p:cNvPr>
          <p:cNvSpPr/>
          <p:nvPr/>
        </p:nvSpPr>
        <p:spPr>
          <a:xfrm>
            <a:off x="7158878" y="2280429"/>
            <a:ext cx="446197" cy="44673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FE438022-7853-4725-8EAD-2E230128469C}"/>
              </a:ext>
            </a:extLst>
          </p:cNvPr>
          <p:cNvSpPr txBox="1"/>
          <p:nvPr/>
        </p:nvSpPr>
        <p:spPr>
          <a:xfrm>
            <a:off x="7153773" y="2196049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A4967805-7AB4-4CE9-AA50-FB20D1948986}"/>
              </a:ext>
            </a:extLst>
          </p:cNvPr>
          <p:cNvSpPr txBox="1"/>
          <p:nvPr/>
        </p:nvSpPr>
        <p:spPr>
          <a:xfrm>
            <a:off x="5809865" y="1770651"/>
            <a:ext cx="20020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2 1.2 6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A3A49BB7-CCB2-4D70-A0ED-43689CF3744C}"/>
              </a:ext>
            </a:extLst>
          </p:cNvPr>
          <p:cNvSpPr txBox="1"/>
          <p:nvPr/>
        </p:nvSpPr>
        <p:spPr>
          <a:xfrm>
            <a:off x="5369959" y="2182602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</a:t>
            </a:r>
          </a:p>
        </p:txBody>
      </p:sp>
      <p:cxnSp>
        <p:nvCxnSpPr>
          <p:cNvPr id="179" name="Straight Connector 178">
            <a:extLst>
              <a:ext uri="{FF2B5EF4-FFF2-40B4-BE49-F238E27FC236}">
                <a16:creationId xmlns:a16="http://schemas.microsoft.com/office/drawing/2014/main" id="{D62C169A-A4BF-4E99-85A1-BCC52EE32904}"/>
              </a:ext>
            </a:extLst>
          </p:cNvPr>
          <p:cNvCxnSpPr>
            <a:cxnSpLocks/>
          </p:cNvCxnSpPr>
          <p:nvPr/>
        </p:nvCxnSpPr>
        <p:spPr>
          <a:xfrm flipV="1">
            <a:off x="5367775" y="2724272"/>
            <a:ext cx="2247982" cy="289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89222780-EC44-431A-B2E1-6B042905D042}"/>
              </a:ext>
            </a:extLst>
          </p:cNvPr>
          <p:cNvCxnSpPr>
            <a:cxnSpLocks/>
          </p:cNvCxnSpPr>
          <p:nvPr/>
        </p:nvCxnSpPr>
        <p:spPr>
          <a:xfrm>
            <a:off x="5367775" y="3163050"/>
            <a:ext cx="224975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" name="TextBox 180">
            <a:extLst>
              <a:ext uri="{FF2B5EF4-FFF2-40B4-BE49-F238E27FC236}">
                <a16:creationId xmlns:a16="http://schemas.microsoft.com/office/drawing/2014/main" id="{EFB1DAAD-B728-4572-9ACE-4734787F09BA}"/>
              </a:ext>
            </a:extLst>
          </p:cNvPr>
          <p:cNvSpPr txBox="1"/>
          <p:nvPr/>
        </p:nvSpPr>
        <p:spPr>
          <a:xfrm>
            <a:off x="7154136" y="264562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329BD9E6-BC53-4204-A059-3CAE70AA3CA7}"/>
              </a:ext>
            </a:extLst>
          </p:cNvPr>
          <p:cNvSpPr txBox="1"/>
          <p:nvPr/>
        </p:nvSpPr>
        <p:spPr>
          <a:xfrm>
            <a:off x="6694551" y="264594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7AF836F9-382B-4816-A057-50A493E9A98C}"/>
              </a:ext>
            </a:extLst>
          </p:cNvPr>
          <p:cNvSpPr txBox="1"/>
          <p:nvPr/>
        </p:nvSpPr>
        <p:spPr>
          <a:xfrm>
            <a:off x="6246759" y="264562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C4709999-F6C2-4E67-AEB8-6B9BB98FE4A6}"/>
              </a:ext>
            </a:extLst>
          </p:cNvPr>
          <p:cNvSpPr txBox="1"/>
          <p:nvPr/>
        </p:nvSpPr>
        <p:spPr>
          <a:xfrm>
            <a:off x="6758035" y="1492638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2F2EF3AB-C674-4094-8F10-E3929AB255A3}"/>
              </a:ext>
            </a:extLst>
          </p:cNvPr>
          <p:cNvSpPr txBox="1"/>
          <p:nvPr/>
        </p:nvSpPr>
        <p:spPr>
          <a:xfrm>
            <a:off x="5370811" y="2645944"/>
            <a:ext cx="9638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8613B256-E05A-4535-B66C-12B1BC466E05}"/>
              </a:ext>
            </a:extLst>
          </p:cNvPr>
          <p:cNvSpPr txBox="1"/>
          <p:nvPr/>
        </p:nvSpPr>
        <p:spPr>
          <a:xfrm>
            <a:off x="6297914" y="1499876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22F7B7FE-4AF1-4019-9BB2-EBCD835E78CD}"/>
              </a:ext>
            </a:extLst>
          </p:cNvPr>
          <p:cNvSpPr txBox="1"/>
          <p:nvPr/>
        </p:nvSpPr>
        <p:spPr>
          <a:xfrm>
            <a:off x="6555687" y="2627612"/>
            <a:ext cx="3348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D02650E1-EB78-4FE5-9C2C-5A5859DE190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691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500"/>
                            </p:stCondLst>
                            <p:childTnLst>
                              <p:par>
                                <p:cTn id="1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500"/>
                            </p:stCondLst>
                            <p:childTnLst>
                              <p:par>
                                <p:cTn id="1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500"/>
                            </p:stCondLst>
                            <p:childTnLst>
                              <p:par>
                                <p:cTn id="1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/>
      <p:bldP spid="137" grpId="0"/>
      <p:bldP spid="125" grpId="0" animBg="1"/>
      <p:bldP spid="125" grpId="1" animBg="1"/>
      <p:bldP spid="130" grpId="0" animBg="1"/>
      <p:bldP spid="130" grpId="1" animBg="1"/>
      <p:bldP spid="138" grpId="0" animBg="1"/>
      <p:bldP spid="138" grpId="1" animBg="1"/>
      <p:bldP spid="149" grpId="0" animBg="1"/>
      <p:bldP spid="149" grpId="1" animBg="1"/>
      <p:bldP spid="150" grpId="0" animBg="1"/>
      <p:bldP spid="150" grpId="1" animBg="1"/>
      <p:bldP spid="151" grpId="0"/>
      <p:bldP spid="152" grpId="0"/>
      <p:bldP spid="153" grpId="0"/>
      <p:bldP spid="156" grpId="0"/>
      <p:bldP spid="157" grpId="0"/>
      <p:bldP spid="158" grpId="0"/>
      <p:bldP spid="159" grpId="0"/>
      <p:bldP spid="160" grpId="0"/>
      <p:bldP spid="161" grpId="0"/>
      <p:bldP spid="162" grpId="0"/>
      <p:bldP spid="163" grpId="0" animBg="1"/>
      <p:bldP spid="163" grpId="1" animBg="1"/>
      <p:bldP spid="164" grpId="0" animBg="1"/>
      <p:bldP spid="164" grpId="1" animBg="1"/>
      <p:bldP spid="165" grpId="0" animBg="1"/>
      <p:bldP spid="165" grpId="1" animBg="1"/>
      <p:bldP spid="166" grpId="0" animBg="1"/>
      <p:bldP spid="166" grpId="1" animBg="1"/>
      <p:bldP spid="175" grpId="0" animBg="1"/>
      <p:bldP spid="175" grpId="1" animBg="1"/>
      <p:bldP spid="176" grpId="0"/>
      <p:bldP spid="177" grpId="0"/>
      <p:bldP spid="178" grpId="0"/>
      <p:bldP spid="181" grpId="0"/>
      <p:bldP spid="182" grpId="0"/>
      <p:bldP spid="183" grpId="0"/>
      <p:bldP spid="184" grpId="0"/>
      <p:bldP spid="185" grpId="0"/>
      <p:bldP spid="186" grpId="0"/>
      <p:bldP spid="18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8416E4E8-05C5-4F2B-8D30-588191B85B8E}"/>
              </a:ext>
            </a:extLst>
          </p:cNvPr>
          <p:cNvGrpSpPr/>
          <p:nvPr/>
        </p:nvGrpSpPr>
        <p:grpSpPr>
          <a:xfrm>
            <a:off x="469468" y="364183"/>
            <a:ext cx="4333563" cy="817087"/>
            <a:chOff x="255525" y="372323"/>
            <a:chExt cx="2818399" cy="1134018"/>
          </a:xfrm>
        </p:grpSpPr>
        <p:sp>
          <p:nvSpPr>
            <p:cNvPr id="110" name="Rectangle: Rounded Corners 109">
              <a:extLst>
                <a:ext uri="{FF2B5EF4-FFF2-40B4-BE49-F238E27FC236}">
                  <a16:creationId xmlns:a16="http://schemas.microsoft.com/office/drawing/2014/main" id="{6ADA2684-3268-4F58-8A07-4BE882B99227}"/>
                </a:ext>
              </a:extLst>
            </p:cNvPr>
            <p:cNvSpPr/>
            <p:nvPr/>
          </p:nvSpPr>
          <p:spPr>
            <a:xfrm>
              <a:off x="255525" y="372323"/>
              <a:ext cx="281839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026A4C8E-580D-412D-8C8E-170A51228B37}"/>
                </a:ext>
              </a:extLst>
            </p:cNvPr>
            <p:cNvSpPr txBox="1"/>
            <p:nvPr/>
          </p:nvSpPr>
          <p:spPr>
            <a:xfrm>
              <a:off x="308455" y="485388"/>
              <a:ext cx="150771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2.814 x 5 = </a:t>
              </a:r>
            </a:p>
          </p:txBody>
        </p:sp>
      </p:grpSp>
      <p:sp>
        <p:nvSpPr>
          <p:cNvPr id="112" name="Rectangle 111">
            <a:extLst>
              <a:ext uri="{FF2B5EF4-FFF2-40B4-BE49-F238E27FC236}">
                <a16:creationId xmlns:a16="http://schemas.microsoft.com/office/drawing/2014/main" id="{1F20754C-8F20-4A3D-B0EF-F74754FC6828}"/>
              </a:ext>
            </a:extLst>
          </p:cNvPr>
          <p:cNvSpPr/>
          <p:nvPr/>
        </p:nvSpPr>
        <p:spPr>
          <a:xfrm>
            <a:off x="2742085" y="487197"/>
            <a:ext cx="192143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3535ACAF-458A-4390-B481-272658C429A3}"/>
              </a:ext>
            </a:extLst>
          </p:cNvPr>
          <p:cNvSpPr txBox="1"/>
          <p:nvPr/>
        </p:nvSpPr>
        <p:spPr>
          <a:xfrm>
            <a:off x="2869115" y="471534"/>
            <a:ext cx="1833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14.07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00B1FE76-02A1-41AC-AA18-36CAD41245CF}"/>
              </a:ext>
            </a:extLst>
          </p:cNvPr>
          <p:cNvSpPr txBox="1"/>
          <p:nvPr/>
        </p:nvSpPr>
        <p:spPr>
          <a:xfrm>
            <a:off x="908333" y="1756921"/>
            <a:ext cx="20020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2.8 1 4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4AF7C955-1679-40EE-B24F-A74045E3D9E7}"/>
              </a:ext>
            </a:extLst>
          </p:cNvPr>
          <p:cNvSpPr txBox="1"/>
          <p:nvPr/>
        </p:nvSpPr>
        <p:spPr>
          <a:xfrm>
            <a:off x="446534" y="2168872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</a:t>
            </a:r>
          </a:p>
        </p:txBody>
      </p: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17634F24-B224-4878-A6A3-269220D3EA10}"/>
              </a:ext>
            </a:extLst>
          </p:cNvPr>
          <p:cNvCxnSpPr>
            <a:cxnSpLocks/>
          </p:cNvCxnSpPr>
          <p:nvPr/>
        </p:nvCxnSpPr>
        <p:spPr>
          <a:xfrm flipV="1">
            <a:off x="466243" y="2710542"/>
            <a:ext cx="2247982" cy="289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7798DFC0-3405-40A2-891B-EBF6D3443A85}"/>
              </a:ext>
            </a:extLst>
          </p:cNvPr>
          <p:cNvCxnSpPr>
            <a:cxnSpLocks/>
          </p:cNvCxnSpPr>
          <p:nvPr/>
        </p:nvCxnSpPr>
        <p:spPr>
          <a:xfrm>
            <a:off x="466243" y="3149320"/>
            <a:ext cx="224975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TextBox 155">
            <a:extLst>
              <a:ext uri="{FF2B5EF4-FFF2-40B4-BE49-F238E27FC236}">
                <a16:creationId xmlns:a16="http://schemas.microsoft.com/office/drawing/2014/main" id="{FE160D3A-3A74-409D-ACA9-D54EC41AA280}"/>
              </a:ext>
            </a:extLst>
          </p:cNvPr>
          <p:cNvSpPr txBox="1"/>
          <p:nvPr/>
        </p:nvSpPr>
        <p:spPr>
          <a:xfrm>
            <a:off x="2252604" y="263189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5D0075E6-186A-46C4-A904-EE962722332B}"/>
              </a:ext>
            </a:extLst>
          </p:cNvPr>
          <p:cNvSpPr txBox="1"/>
          <p:nvPr/>
        </p:nvSpPr>
        <p:spPr>
          <a:xfrm>
            <a:off x="1793019" y="263221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C02E6B6D-7761-44AD-80C2-0626BF5E7FCA}"/>
              </a:ext>
            </a:extLst>
          </p:cNvPr>
          <p:cNvSpPr txBox="1"/>
          <p:nvPr/>
        </p:nvSpPr>
        <p:spPr>
          <a:xfrm>
            <a:off x="1345227" y="263189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A1E102AE-ABA5-4992-8DED-530AE8FA7FBC}"/>
              </a:ext>
            </a:extLst>
          </p:cNvPr>
          <p:cNvSpPr txBox="1"/>
          <p:nvPr/>
        </p:nvSpPr>
        <p:spPr>
          <a:xfrm>
            <a:off x="1836316" y="1478908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0DFD1674-C5D1-4384-9955-EFB4F8519711}"/>
              </a:ext>
            </a:extLst>
          </p:cNvPr>
          <p:cNvSpPr txBox="1"/>
          <p:nvPr/>
        </p:nvSpPr>
        <p:spPr>
          <a:xfrm>
            <a:off x="461187" y="2632214"/>
            <a:ext cx="9638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FB4A0FBE-CC58-4A85-852E-CBD4264CB260}"/>
              </a:ext>
            </a:extLst>
          </p:cNvPr>
          <p:cNvSpPr txBox="1"/>
          <p:nvPr/>
        </p:nvSpPr>
        <p:spPr>
          <a:xfrm>
            <a:off x="975598" y="1486146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E6CF6224-C2DD-463B-BF02-3201C346B231}"/>
              </a:ext>
            </a:extLst>
          </p:cNvPr>
          <p:cNvSpPr txBox="1"/>
          <p:nvPr/>
        </p:nvSpPr>
        <p:spPr>
          <a:xfrm>
            <a:off x="1196533" y="2613882"/>
            <a:ext cx="3348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D02650E1-EB78-4FE5-9C2C-5A5859DE190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E43ED75B-852D-4843-AB5E-AF0EF7634795}"/>
              </a:ext>
            </a:extLst>
          </p:cNvPr>
          <p:cNvSpPr txBox="1"/>
          <p:nvPr/>
        </p:nvSpPr>
        <p:spPr>
          <a:xfrm>
            <a:off x="2252241" y="2182319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9182EAF0-1FBE-4D7F-B8F9-8643EE699937}"/>
              </a:ext>
            </a:extLst>
          </p:cNvPr>
          <p:cNvGrpSpPr/>
          <p:nvPr/>
        </p:nvGrpSpPr>
        <p:grpSpPr>
          <a:xfrm>
            <a:off x="5793124" y="1800786"/>
            <a:ext cx="591105" cy="470388"/>
            <a:chOff x="8024949" y="901783"/>
            <a:chExt cx="591105" cy="470388"/>
          </a:xfrm>
        </p:grpSpPr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15F9CF82-6109-404D-9C36-2E5427D8EC59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4BD1EF37-6F08-4181-95C8-B200AA54FA16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DE2D0E25-0BD7-4003-AD26-8E0493AA3E91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8B52F6A1-187E-42B0-9CC1-AE059D750125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6B932313-167F-4F8A-9B38-77816C276197}"/>
              </a:ext>
            </a:extLst>
          </p:cNvPr>
          <p:cNvGrpSpPr/>
          <p:nvPr/>
        </p:nvGrpSpPr>
        <p:grpSpPr>
          <a:xfrm>
            <a:off x="6661496" y="1801768"/>
            <a:ext cx="630375" cy="455794"/>
            <a:chOff x="8887627" y="907393"/>
            <a:chExt cx="630375" cy="455794"/>
          </a:xfrm>
        </p:grpSpPr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D60AC279-8E4C-4364-9C28-1F6F754F6456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795CF159-EF01-4F4A-81D2-A4D4EC5F702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A8A919DF-5B08-48A4-8CED-C9FEF062C54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8D46A041-F407-4FB3-84F9-D2519B4642BF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73C43B3E-BBC7-4DAB-9FBC-773C758660C5}"/>
              </a:ext>
            </a:extLst>
          </p:cNvPr>
          <p:cNvGrpSpPr/>
          <p:nvPr/>
        </p:nvGrpSpPr>
        <p:grpSpPr>
          <a:xfrm>
            <a:off x="6662468" y="2248005"/>
            <a:ext cx="630375" cy="455794"/>
            <a:chOff x="8887627" y="907393"/>
            <a:chExt cx="630375" cy="455794"/>
          </a:xfrm>
        </p:grpSpPr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AA0E8C44-F7BB-4D66-B746-015FECB9E5D9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FFEF97A4-EC18-474B-986F-74412F01989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2FECD799-E9A5-471A-943D-2C77287F8B5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81EBEC75-8B6C-4178-88B2-4B13D5A5A055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50652A92-B0FE-4438-BE3A-55AA0F14EDED}"/>
              </a:ext>
            </a:extLst>
          </p:cNvPr>
          <p:cNvGrpSpPr/>
          <p:nvPr/>
        </p:nvGrpSpPr>
        <p:grpSpPr>
          <a:xfrm>
            <a:off x="6662155" y="2693284"/>
            <a:ext cx="630375" cy="455794"/>
            <a:chOff x="8887627" y="907393"/>
            <a:chExt cx="630375" cy="455794"/>
          </a:xfrm>
        </p:grpSpPr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AEB92DDD-1A0A-481F-B0A8-3A00D7BDC29E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4C96FD34-B8E2-4C06-8C55-BAD14C4944E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68990A10-4B45-44B2-B28A-1E02EBF69610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1DE7EF81-60D8-4FDF-A356-A69FAB180A1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60BFBE80-8B36-4893-946F-474893E37D2F}"/>
              </a:ext>
            </a:extLst>
          </p:cNvPr>
          <p:cNvGrpSpPr/>
          <p:nvPr/>
        </p:nvGrpSpPr>
        <p:grpSpPr>
          <a:xfrm>
            <a:off x="6663127" y="3139521"/>
            <a:ext cx="630375" cy="455794"/>
            <a:chOff x="8887627" y="907393"/>
            <a:chExt cx="630375" cy="455794"/>
          </a:xfrm>
        </p:grpSpPr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7D401E35-8074-4A3D-B15D-F8C6E0D9807B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01BB659C-C300-425B-A202-6D4D189DA1E7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371A65CC-2853-44DF-A8E2-C677B8B665C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1C3AE1BE-0942-42E2-86C7-E6B1DBF4019B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01FCE68E-8B44-423A-9FDC-AB09B1F9620E}"/>
              </a:ext>
            </a:extLst>
          </p:cNvPr>
          <p:cNvGrpSpPr/>
          <p:nvPr/>
        </p:nvGrpSpPr>
        <p:grpSpPr>
          <a:xfrm>
            <a:off x="6662137" y="3586147"/>
            <a:ext cx="630375" cy="455794"/>
            <a:chOff x="8887627" y="907393"/>
            <a:chExt cx="630375" cy="455794"/>
          </a:xfrm>
        </p:grpSpPr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D7A1B49D-A12F-49EA-BB3C-2A05EAC4D7B2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88F36275-AF76-4DC6-AF1F-733B9FABAB9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F2AFFEB5-BA9D-4DE6-9A25-5DEFB3D3DAB7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9364A265-457A-43E5-8F04-4CEBB23309E0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5C78ECEF-F754-4B5B-BED9-2761B802BE8D}"/>
              </a:ext>
            </a:extLst>
          </p:cNvPr>
          <p:cNvGrpSpPr/>
          <p:nvPr/>
        </p:nvGrpSpPr>
        <p:grpSpPr>
          <a:xfrm>
            <a:off x="6662014" y="4032336"/>
            <a:ext cx="630375" cy="455794"/>
            <a:chOff x="8887627" y="907393"/>
            <a:chExt cx="630375" cy="455794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4B8CA4B5-93F7-4261-972A-3EAB0EF6923B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1587586A-A0EA-4B96-8471-AEA490C17FC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82D2D106-8AF8-4FB2-9CD2-16122F611B0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B49CD46-4842-47CA-9843-5E09CB02378A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27E05C70-18BC-48AF-86D5-CDDED514DF16}"/>
              </a:ext>
            </a:extLst>
          </p:cNvPr>
          <p:cNvGrpSpPr/>
          <p:nvPr/>
        </p:nvGrpSpPr>
        <p:grpSpPr>
          <a:xfrm>
            <a:off x="6662986" y="4478573"/>
            <a:ext cx="630375" cy="455794"/>
            <a:chOff x="8887627" y="907393"/>
            <a:chExt cx="630375" cy="455794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285FA9BF-3C8F-4278-88DA-0630F39D1619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7BE6D619-D641-4B31-9451-AB4BA345CFD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EA72A1BE-107E-421A-BC2B-301F09F9C18A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4351514C-1370-4E1B-9AFE-B305E4D19557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6A983E54-C84A-4510-A59D-D58D75545022}"/>
              </a:ext>
            </a:extLst>
          </p:cNvPr>
          <p:cNvGrpSpPr/>
          <p:nvPr/>
        </p:nvGrpSpPr>
        <p:grpSpPr>
          <a:xfrm>
            <a:off x="6662673" y="4923852"/>
            <a:ext cx="630375" cy="455794"/>
            <a:chOff x="8887627" y="907393"/>
            <a:chExt cx="630375" cy="455794"/>
          </a:xfrm>
        </p:grpSpPr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EE9F31C0-2599-4CAC-BA7F-0C6470A7A449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4624319C-D285-4259-9CFB-1A5CD7854DD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4F417137-5A1F-426A-AF0A-2840FC697570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3A72DFC5-E3A2-4B97-891B-09138D8195BA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B51FD5B9-2F85-4DC9-9F39-FC321209DC17}"/>
              </a:ext>
            </a:extLst>
          </p:cNvPr>
          <p:cNvGrpSpPr/>
          <p:nvPr/>
        </p:nvGrpSpPr>
        <p:grpSpPr>
          <a:xfrm>
            <a:off x="6663645" y="5370089"/>
            <a:ext cx="630375" cy="455794"/>
            <a:chOff x="8887627" y="907393"/>
            <a:chExt cx="630375" cy="455794"/>
          </a:xfrm>
        </p:grpSpPr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AEF6C8B7-C1A6-4013-8EB1-576A92C47BDF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05E88F73-372B-491D-982A-1183064A63F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2A827F5E-3C17-4232-B2B9-1A9B0312B987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3397C31F-05EC-48E4-856A-800394453B3E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0836D774-A693-4B54-9A94-6D9782CC2286}"/>
              </a:ext>
            </a:extLst>
          </p:cNvPr>
          <p:cNvGrpSpPr/>
          <p:nvPr/>
        </p:nvGrpSpPr>
        <p:grpSpPr>
          <a:xfrm>
            <a:off x="6662655" y="5816715"/>
            <a:ext cx="630375" cy="455794"/>
            <a:chOff x="8887627" y="907393"/>
            <a:chExt cx="630375" cy="455794"/>
          </a:xfrm>
        </p:grpSpPr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A63A33EE-03B4-49AA-A37C-4B504A66ABAB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507AA8D5-DB84-4CB5-BFC5-0DEBF9EE943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E64D8A53-5979-4B2E-B0E7-B088BAF995B4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3C212D8B-F8FE-4B22-9ED8-14F87A6B4268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0D7A3664-146E-4781-B3FB-1BB078C8D770}"/>
              </a:ext>
            </a:extLst>
          </p:cNvPr>
          <p:cNvGrpSpPr/>
          <p:nvPr/>
        </p:nvGrpSpPr>
        <p:grpSpPr>
          <a:xfrm>
            <a:off x="6695941" y="1797730"/>
            <a:ext cx="591105" cy="470388"/>
            <a:chOff x="8024949" y="901783"/>
            <a:chExt cx="591105" cy="470388"/>
          </a:xfrm>
        </p:grpSpPr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CD0A7F1D-2F05-4F38-91EF-5DCBC79B1731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AA95B405-7433-406D-8387-53D40FA2BFC1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F4085EF3-D62F-4E3B-96B1-FC4C7C1A2ADA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72528918-F831-4606-AA84-EE08FEE53BAE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D198333E-C3CF-4931-9215-391328C535BD}"/>
              </a:ext>
            </a:extLst>
          </p:cNvPr>
          <p:cNvGrpSpPr/>
          <p:nvPr/>
        </p:nvGrpSpPr>
        <p:grpSpPr>
          <a:xfrm>
            <a:off x="6207900" y="1808511"/>
            <a:ext cx="630375" cy="455794"/>
            <a:chOff x="8887627" y="907393"/>
            <a:chExt cx="630375" cy="455794"/>
          </a:xfrm>
        </p:grpSpPr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A19CBC25-8478-4285-93E9-24822C75923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8BCF749B-509F-4D14-A401-3C9572E7A90F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5E1BD651-358B-465F-8978-3690BF8A3EC3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EEE6A4D2-7030-4CC8-AA05-1A506FC2DB65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B2440210-0648-4C5F-8E7D-41B4322D71BC}"/>
              </a:ext>
            </a:extLst>
          </p:cNvPr>
          <p:cNvGrpSpPr/>
          <p:nvPr/>
        </p:nvGrpSpPr>
        <p:grpSpPr>
          <a:xfrm>
            <a:off x="6208872" y="2254748"/>
            <a:ext cx="630375" cy="455794"/>
            <a:chOff x="8887627" y="907393"/>
            <a:chExt cx="630375" cy="455794"/>
          </a:xfrm>
        </p:grpSpPr>
        <p:sp>
          <p:nvSpPr>
            <p:cNvPr id="202" name="Oval 201">
              <a:extLst>
                <a:ext uri="{FF2B5EF4-FFF2-40B4-BE49-F238E27FC236}">
                  <a16:creationId xmlns:a16="http://schemas.microsoft.com/office/drawing/2014/main" id="{27AAE6AF-0DCB-40DD-B0C3-FC850E2EEB70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3F0BAC52-A962-46EA-9594-2736947DC228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B61E20E9-5EAE-4738-B6B3-1F49E3B55313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3F36670C-CDEF-4A8C-98C2-385CE5672D26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8176130B-9DE4-40F2-9F31-38BC15BAD0C0}"/>
              </a:ext>
            </a:extLst>
          </p:cNvPr>
          <p:cNvGrpSpPr/>
          <p:nvPr/>
        </p:nvGrpSpPr>
        <p:grpSpPr>
          <a:xfrm>
            <a:off x="6208559" y="2700027"/>
            <a:ext cx="630375" cy="455794"/>
            <a:chOff x="8887627" y="907393"/>
            <a:chExt cx="630375" cy="455794"/>
          </a:xfrm>
        </p:grpSpPr>
        <p:sp>
          <p:nvSpPr>
            <p:cNvPr id="207" name="Oval 206">
              <a:extLst>
                <a:ext uri="{FF2B5EF4-FFF2-40B4-BE49-F238E27FC236}">
                  <a16:creationId xmlns:a16="http://schemas.microsoft.com/office/drawing/2014/main" id="{3F33D738-CF2D-4446-8FFB-E6A89EDEED77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B593EFAF-31B5-40FF-9A29-A7E65A8526F1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31EF5D0C-BFEA-4922-B56F-3A4910398A0C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E6A1F87F-2E14-422A-AAD6-69323C6EF9C0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CC04172E-A3E8-4C2D-A279-C39FA2C6FDD6}"/>
              </a:ext>
            </a:extLst>
          </p:cNvPr>
          <p:cNvGrpSpPr/>
          <p:nvPr/>
        </p:nvGrpSpPr>
        <p:grpSpPr>
          <a:xfrm>
            <a:off x="6209531" y="3146264"/>
            <a:ext cx="630375" cy="455794"/>
            <a:chOff x="8887627" y="907393"/>
            <a:chExt cx="630375" cy="455794"/>
          </a:xfrm>
        </p:grpSpPr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F1E07211-76A9-4271-8838-E8806CACCE3F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E1E823FD-9E85-4661-BAA5-5DC1BB841E9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99386C0F-3C86-4160-A677-F2FD1846CA5E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7ABD408A-438E-4AC3-ABA0-A8FF4EED609F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2107EB04-410F-4E21-A456-43B31290F648}"/>
              </a:ext>
            </a:extLst>
          </p:cNvPr>
          <p:cNvGrpSpPr/>
          <p:nvPr/>
        </p:nvGrpSpPr>
        <p:grpSpPr>
          <a:xfrm>
            <a:off x="6208541" y="3592890"/>
            <a:ext cx="630375" cy="455794"/>
            <a:chOff x="8887627" y="907393"/>
            <a:chExt cx="630375" cy="455794"/>
          </a:xfrm>
        </p:grpSpPr>
        <p:sp>
          <p:nvSpPr>
            <p:cNvPr id="217" name="Oval 216">
              <a:extLst>
                <a:ext uri="{FF2B5EF4-FFF2-40B4-BE49-F238E27FC236}">
                  <a16:creationId xmlns:a16="http://schemas.microsoft.com/office/drawing/2014/main" id="{0A09E0CF-CFED-4A5F-8B1B-3E43D83437BB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92160D22-2433-447A-B5E3-A0CE5769847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CE21CD66-0A74-40EF-A6A4-6A397C692B05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422CEEAD-3CAE-4F5B-B4D6-F93E818FC62B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B85AF33F-A40E-469A-A593-FA7DD90B83B5}"/>
              </a:ext>
            </a:extLst>
          </p:cNvPr>
          <p:cNvGrpSpPr/>
          <p:nvPr/>
        </p:nvGrpSpPr>
        <p:grpSpPr>
          <a:xfrm>
            <a:off x="6208418" y="4039079"/>
            <a:ext cx="630375" cy="455794"/>
            <a:chOff x="8887627" y="907393"/>
            <a:chExt cx="630375" cy="455794"/>
          </a:xfrm>
        </p:grpSpPr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20048062-729B-4DA5-A63C-C53907869F02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D4EEB1DF-BBD8-44C6-B376-AA7DD89A8931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9ECDFF07-8F23-42FF-B27D-F43AAD05E23E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6EE16BE3-4BFF-433A-9610-D2505B8919B3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6" name="Group 225">
            <a:extLst>
              <a:ext uri="{FF2B5EF4-FFF2-40B4-BE49-F238E27FC236}">
                <a16:creationId xmlns:a16="http://schemas.microsoft.com/office/drawing/2014/main" id="{8945B47C-D108-47F7-A94C-D87950C341EA}"/>
              </a:ext>
            </a:extLst>
          </p:cNvPr>
          <p:cNvGrpSpPr/>
          <p:nvPr/>
        </p:nvGrpSpPr>
        <p:grpSpPr>
          <a:xfrm>
            <a:off x="6209390" y="4485316"/>
            <a:ext cx="630375" cy="455794"/>
            <a:chOff x="8887627" y="907393"/>
            <a:chExt cx="630375" cy="455794"/>
          </a:xfrm>
        </p:grpSpPr>
        <p:sp>
          <p:nvSpPr>
            <p:cNvPr id="227" name="Oval 226">
              <a:extLst>
                <a:ext uri="{FF2B5EF4-FFF2-40B4-BE49-F238E27FC236}">
                  <a16:creationId xmlns:a16="http://schemas.microsoft.com/office/drawing/2014/main" id="{DACA5F5A-9704-4D02-9A1E-CC26E756291B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FE6D4242-4653-4689-B745-82CC7C6EAAFF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588F167D-BAA5-41B9-9ADA-7926864CC9E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D9619D6A-5199-4B36-9DBB-85DBCDA023CC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29361064-96F6-4ACB-8CE4-A1D8C155A828}"/>
              </a:ext>
            </a:extLst>
          </p:cNvPr>
          <p:cNvGrpSpPr/>
          <p:nvPr/>
        </p:nvGrpSpPr>
        <p:grpSpPr>
          <a:xfrm>
            <a:off x="6209077" y="4930595"/>
            <a:ext cx="630375" cy="455794"/>
            <a:chOff x="8887627" y="907393"/>
            <a:chExt cx="630375" cy="455794"/>
          </a:xfrm>
        </p:grpSpPr>
        <p:sp>
          <p:nvSpPr>
            <p:cNvPr id="232" name="Oval 231">
              <a:extLst>
                <a:ext uri="{FF2B5EF4-FFF2-40B4-BE49-F238E27FC236}">
                  <a16:creationId xmlns:a16="http://schemas.microsoft.com/office/drawing/2014/main" id="{B02E577A-5EE2-4D95-ADB6-5A907C88BE20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402614F5-4F27-44F8-8897-AFFE51E54294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BABDE472-065F-47A0-9976-C45DAA214854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1A96A216-4EE2-40FE-BB70-AC9A24BC17A1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5A7C2D3C-3F1D-44CD-9C5B-DF39A475D35C}"/>
              </a:ext>
            </a:extLst>
          </p:cNvPr>
          <p:cNvGrpSpPr/>
          <p:nvPr/>
        </p:nvGrpSpPr>
        <p:grpSpPr>
          <a:xfrm>
            <a:off x="6210049" y="5376832"/>
            <a:ext cx="630375" cy="455794"/>
            <a:chOff x="8887627" y="907393"/>
            <a:chExt cx="630375" cy="455794"/>
          </a:xfrm>
        </p:grpSpPr>
        <p:sp>
          <p:nvSpPr>
            <p:cNvPr id="237" name="Oval 236">
              <a:extLst>
                <a:ext uri="{FF2B5EF4-FFF2-40B4-BE49-F238E27FC236}">
                  <a16:creationId xmlns:a16="http://schemas.microsoft.com/office/drawing/2014/main" id="{4B6ABE62-36FC-4C38-81CE-552A08C10F60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E948648F-68A0-495E-B91B-495BECC48F74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B6398571-A859-47D5-8A06-F519ACE38D1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0849522A-9D36-45F3-ADBF-80FCD3009B5C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B4BA1550-3B24-4D12-908B-6034665EE010}"/>
              </a:ext>
            </a:extLst>
          </p:cNvPr>
          <p:cNvGrpSpPr/>
          <p:nvPr/>
        </p:nvGrpSpPr>
        <p:grpSpPr>
          <a:xfrm>
            <a:off x="6209059" y="5823458"/>
            <a:ext cx="630375" cy="455794"/>
            <a:chOff x="8887627" y="907393"/>
            <a:chExt cx="630375" cy="455794"/>
          </a:xfrm>
        </p:grpSpPr>
        <p:sp>
          <p:nvSpPr>
            <p:cNvPr id="242" name="Oval 241">
              <a:extLst>
                <a:ext uri="{FF2B5EF4-FFF2-40B4-BE49-F238E27FC236}">
                  <a16:creationId xmlns:a16="http://schemas.microsoft.com/office/drawing/2014/main" id="{70E21062-9987-4663-9825-7421AA749F2C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3" name="TextBox 242">
              <a:extLst>
                <a:ext uri="{FF2B5EF4-FFF2-40B4-BE49-F238E27FC236}">
                  <a16:creationId xmlns:a16="http://schemas.microsoft.com/office/drawing/2014/main" id="{2900E2C0-3B5F-434B-AF8E-D40DA24443D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E9CA9FFC-2A9F-462A-993E-7059D3F16805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81D22812-E448-444B-A9A6-9D556E3B1736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EF6EC207-D1B1-400D-AF3D-1D4EED66CE5C}"/>
              </a:ext>
            </a:extLst>
          </p:cNvPr>
          <p:cNvGrpSpPr/>
          <p:nvPr/>
        </p:nvGrpSpPr>
        <p:grpSpPr>
          <a:xfrm>
            <a:off x="6242345" y="1804473"/>
            <a:ext cx="591105" cy="470388"/>
            <a:chOff x="8024949" y="901783"/>
            <a:chExt cx="591105" cy="470388"/>
          </a:xfrm>
        </p:grpSpPr>
        <p:sp>
          <p:nvSpPr>
            <p:cNvPr id="247" name="Oval 246">
              <a:extLst>
                <a:ext uri="{FF2B5EF4-FFF2-40B4-BE49-F238E27FC236}">
                  <a16:creationId xmlns:a16="http://schemas.microsoft.com/office/drawing/2014/main" id="{DDE43CAF-283D-4539-BFA7-858B115BAF69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2EF81FCF-6657-4AA5-8D12-85F9A2BCEF0D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53BD7DD5-5594-45A3-8AEB-0D5DD93B4F56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21CF8732-BA89-4B0E-B5E7-15AC1D43CD22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9EF9D56C-9C1B-410F-8E8B-4405E570FAA4}"/>
              </a:ext>
            </a:extLst>
          </p:cNvPr>
          <p:cNvGrpSpPr/>
          <p:nvPr/>
        </p:nvGrpSpPr>
        <p:grpSpPr>
          <a:xfrm>
            <a:off x="5793204" y="2692464"/>
            <a:ext cx="591105" cy="470388"/>
            <a:chOff x="8024949" y="901783"/>
            <a:chExt cx="591105" cy="470388"/>
          </a:xfrm>
        </p:grpSpPr>
        <p:sp>
          <p:nvSpPr>
            <p:cNvPr id="252" name="Oval 251">
              <a:extLst>
                <a:ext uri="{FF2B5EF4-FFF2-40B4-BE49-F238E27FC236}">
                  <a16:creationId xmlns:a16="http://schemas.microsoft.com/office/drawing/2014/main" id="{06B37694-E643-4A31-BAB1-E99EB4215E1B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F68B1FE2-BB94-4199-8EFE-14E113938FA1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BD0F52CB-32D8-47D5-89BB-A75CB1EA850E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82F3087C-70D9-437A-8FA8-F86287DCD0D8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6" name="Group 255">
            <a:extLst>
              <a:ext uri="{FF2B5EF4-FFF2-40B4-BE49-F238E27FC236}">
                <a16:creationId xmlns:a16="http://schemas.microsoft.com/office/drawing/2014/main" id="{7E08CE2E-2433-449F-BEF7-93A676D29835}"/>
              </a:ext>
            </a:extLst>
          </p:cNvPr>
          <p:cNvGrpSpPr/>
          <p:nvPr/>
        </p:nvGrpSpPr>
        <p:grpSpPr>
          <a:xfrm>
            <a:off x="5793138" y="3586176"/>
            <a:ext cx="591105" cy="470388"/>
            <a:chOff x="8024949" y="901783"/>
            <a:chExt cx="591105" cy="470388"/>
          </a:xfrm>
        </p:grpSpPr>
        <p:sp>
          <p:nvSpPr>
            <p:cNvPr id="257" name="Oval 256">
              <a:extLst>
                <a:ext uri="{FF2B5EF4-FFF2-40B4-BE49-F238E27FC236}">
                  <a16:creationId xmlns:a16="http://schemas.microsoft.com/office/drawing/2014/main" id="{E1C63EDE-B57E-495B-9A4C-A5F39777B246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1997130F-F7F0-4444-A156-26D60699AC88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82BB8AA2-8D83-4486-AEF2-4D9AB0635951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2B239318-EC3B-41F4-8F50-4878158DF068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A0259E7C-B110-497B-BDA1-50007C1EBF98}"/>
              </a:ext>
            </a:extLst>
          </p:cNvPr>
          <p:cNvGrpSpPr/>
          <p:nvPr/>
        </p:nvGrpSpPr>
        <p:grpSpPr>
          <a:xfrm>
            <a:off x="5799018" y="4476185"/>
            <a:ext cx="591105" cy="470388"/>
            <a:chOff x="8024949" y="901783"/>
            <a:chExt cx="591105" cy="470388"/>
          </a:xfrm>
        </p:grpSpPr>
        <p:sp>
          <p:nvSpPr>
            <p:cNvPr id="262" name="Oval 261">
              <a:extLst>
                <a:ext uri="{FF2B5EF4-FFF2-40B4-BE49-F238E27FC236}">
                  <a16:creationId xmlns:a16="http://schemas.microsoft.com/office/drawing/2014/main" id="{7734432E-6D08-4F8D-ACE2-8D7791E826F6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97E66AD4-696B-4226-B66B-7A01B8ECAD7F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4F317D3B-95BF-4FB5-A3FF-BB89DB536BAC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F16B93C4-BFA0-4261-9B45-CC108A752173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6" name="Group 265">
            <a:extLst>
              <a:ext uri="{FF2B5EF4-FFF2-40B4-BE49-F238E27FC236}">
                <a16:creationId xmlns:a16="http://schemas.microsoft.com/office/drawing/2014/main" id="{6683C829-0C44-4B0D-8692-6BD12D24098E}"/>
              </a:ext>
            </a:extLst>
          </p:cNvPr>
          <p:cNvGrpSpPr/>
          <p:nvPr/>
        </p:nvGrpSpPr>
        <p:grpSpPr>
          <a:xfrm>
            <a:off x="5799018" y="5371526"/>
            <a:ext cx="591105" cy="470388"/>
            <a:chOff x="8024949" y="901783"/>
            <a:chExt cx="591105" cy="470388"/>
          </a:xfrm>
        </p:grpSpPr>
        <p:sp>
          <p:nvSpPr>
            <p:cNvPr id="267" name="Oval 266">
              <a:extLst>
                <a:ext uri="{FF2B5EF4-FFF2-40B4-BE49-F238E27FC236}">
                  <a16:creationId xmlns:a16="http://schemas.microsoft.com/office/drawing/2014/main" id="{3FFFEF15-A91E-4F29-85D3-0AA39D64F953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304EE0F4-49F5-4890-85DF-F617D7CB2650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146FF2BC-804E-40A1-B33D-1ED2E3FBCC9F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8FE78073-D63C-47BF-91A7-7C65AB7BE931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1" name="Group 270">
            <a:extLst>
              <a:ext uri="{FF2B5EF4-FFF2-40B4-BE49-F238E27FC236}">
                <a16:creationId xmlns:a16="http://schemas.microsoft.com/office/drawing/2014/main" id="{7D6AC5EC-1C54-4B13-92AB-CF98424438CC}"/>
              </a:ext>
            </a:extLst>
          </p:cNvPr>
          <p:cNvGrpSpPr/>
          <p:nvPr/>
        </p:nvGrpSpPr>
        <p:grpSpPr>
          <a:xfrm>
            <a:off x="5365799" y="1788563"/>
            <a:ext cx="558936" cy="517996"/>
            <a:chOff x="7154565" y="884953"/>
            <a:chExt cx="558936" cy="517996"/>
          </a:xfrm>
        </p:grpSpPr>
        <p:sp>
          <p:nvSpPr>
            <p:cNvPr id="272" name="Oval 271">
              <a:extLst>
                <a:ext uri="{FF2B5EF4-FFF2-40B4-BE49-F238E27FC236}">
                  <a16:creationId xmlns:a16="http://schemas.microsoft.com/office/drawing/2014/main" id="{D302B33A-D092-44D3-899E-E7857B476A3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4FA90401-9BD7-40E9-B643-75FE1B5FE86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C4B0A79D-885D-4E72-BCEA-F0E8ACE39E2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FEAA529C-A0D1-4ACF-B597-954A5BBE02F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6" name="Group 275">
            <a:extLst>
              <a:ext uri="{FF2B5EF4-FFF2-40B4-BE49-F238E27FC236}">
                <a16:creationId xmlns:a16="http://schemas.microsoft.com/office/drawing/2014/main" id="{471CF28A-5533-4216-8695-E36EFF906D9A}"/>
              </a:ext>
            </a:extLst>
          </p:cNvPr>
          <p:cNvGrpSpPr/>
          <p:nvPr/>
        </p:nvGrpSpPr>
        <p:grpSpPr>
          <a:xfrm>
            <a:off x="5368562" y="2238142"/>
            <a:ext cx="558936" cy="517996"/>
            <a:chOff x="7154565" y="884953"/>
            <a:chExt cx="558936" cy="517996"/>
          </a:xfrm>
        </p:grpSpPr>
        <p:sp>
          <p:nvSpPr>
            <p:cNvPr id="277" name="Oval 276">
              <a:extLst>
                <a:ext uri="{FF2B5EF4-FFF2-40B4-BE49-F238E27FC236}">
                  <a16:creationId xmlns:a16="http://schemas.microsoft.com/office/drawing/2014/main" id="{4BE7085E-FE9E-40C2-BA73-48AA450DAA9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8" name="TextBox 277">
              <a:extLst>
                <a:ext uri="{FF2B5EF4-FFF2-40B4-BE49-F238E27FC236}">
                  <a16:creationId xmlns:a16="http://schemas.microsoft.com/office/drawing/2014/main" id="{9D9ACCB4-4E5A-4876-8947-3AECFE1AA46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79" name="TextBox 278">
              <a:extLst>
                <a:ext uri="{FF2B5EF4-FFF2-40B4-BE49-F238E27FC236}">
                  <a16:creationId xmlns:a16="http://schemas.microsoft.com/office/drawing/2014/main" id="{4771B2A1-4337-4546-8487-603974FD9F7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0" name="Straight Connector 279">
              <a:extLst>
                <a:ext uri="{FF2B5EF4-FFF2-40B4-BE49-F238E27FC236}">
                  <a16:creationId xmlns:a16="http://schemas.microsoft.com/office/drawing/2014/main" id="{9478C595-F109-4AF1-B1E3-1D8EF0C0ABC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1" name="Group 280">
            <a:extLst>
              <a:ext uri="{FF2B5EF4-FFF2-40B4-BE49-F238E27FC236}">
                <a16:creationId xmlns:a16="http://schemas.microsoft.com/office/drawing/2014/main" id="{3F8CD654-87A9-46FC-AA2B-A1404DCE8585}"/>
              </a:ext>
            </a:extLst>
          </p:cNvPr>
          <p:cNvGrpSpPr/>
          <p:nvPr/>
        </p:nvGrpSpPr>
        <p:grpSpPr>
          <a:xfrm>
            <a:off x="5370278" y="2684371"/>
            <a:ext cx="558936" cy="517996"/>
            <a:chOff x="7154565" y="884953"/>
            <a:chExt cx="558936" cy="517996"/>
          </a:xfrm>
        </p:grpSpPr>
        <p:sp>
          <p:nvSpPr>
            <p:cNvPr id="282" name="Oval 281">
              <a:extLst>
                <a:ext uri="{FF2B5EF4-FFF2-40B4-BE49-F238E27FC236}">
                  <a16:creationId xmlns:a16="http://schemas.microsoft.com/office/drawing/2014/main" id="{256303AE-4964-4A0D-B6E9-217008286B3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3" name="TextBox 282">
              <a:extLst>
                <a:ext uri="{FF2B5EF4-FFF2-40B4-BE49-F238E27FC236}">
                  <a16:creationId xmlns:a16="http://schemas.microsoft.com/office/drawing/2014/main" id="{5F83BC17-0C8C-4533-ACD4-60EFE37CCA2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84" name="TextBox 283">
              <a:extLst>
                <a:ext uri="{FF2B5EF4-FFF2-40B4-BE49-F238E27FC236}">
                  <a16:creationId xmlns:a16="http://schemas.microsoft.com/office/drawing/2014/main" id="{C41B7A07-0874-4399-A7FC-89C83F5616E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5" name="Straight Connector 284">
              <a:extLst>
                <a:ext uri="{FF2B5EF4-FFF2-40B4-BE49-F238E27FC236}">
                  <a16:creationId xmlns:a16="http://schemas.microsoft.com/office/drawing/2014/main" id="{376E0B01-0613-4B4B-8163-CD29E2B5975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6" name="Group 285">
            <a:extLst>
              <a:ext uri="{FF2B5EF4-FFF2-40B4-BE49-F238E27FC236}">
                <a16:creationId xmlns:a16="http://schemas.microsoft.com/office/drawing/2014/main" id="{9887D76A-DFD0-4E0D-B231-8B4457D4B46C}"/>
              </a:ext>
            </a:extLst>
          </p:cNvPr>
          <p:cNvGrpSpPr/>
          <p:nvPr/>
        </p:nvGrpSpPr>
        <p:grpSpPr>
          <a:xfrm>
            <a:off x="5368045" y="3130487"/>
            <a:ext cx="558936" cy="517996"/>
            <a:chOff x="7154565" y="884953"/>
            <a:chExt cx="558936" cy="517996"/>
          </a:xfrm>
        </p:grpSpPr>
        <p:sp>
          <p:nvSpPr>
            <p:cNvPr id="287" name="Oval 286">
              <a:extLst>
                <a:ext uri="{FF2B5EF4-FFF2-40B4-BE49-F238E27FC236}">
                  <a16:creationId xmlns:a16="http://schemas.microsoft.com/office/drawing/2014/main" id="{9AF7B148-8B42-43D8-9A3A-CCF86A85301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62C40490-A91D-4527-9E35-DAD3DE99964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654D35B3-E6D3-4363-84AE-145D144B4A0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0" name="Straight Connector 289">
              <a:extLst>
                <a:ext uri="{FF2B5EF4-FFF2-40B4-BE49-F238E27FC236}">
                  <a16:creationId xmlns:a16="http://schemas.microsoft.com/office/drawing/2014/main" id="{07D9100B-0479-4676-9696-F808C0F87AD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1" name="Group 290">
            <a:extLst>
              <a:ext uri="{FF2B5EF4-FFF2-40B4-BE49-F238E27FC236}">
                <a16:creationId xmlns:a16="http://schemas.microsoft.com/office/drawing/2014/main" id="{79471E94-08A8-4CD7-B4A7-CF865A3D4E77}"/>
              </a:ext>
            </a:extLst>
          </p:cNvPr>
          <p:cNvGrpSpPr/>
          <p:nvPr/>
        </p:nvGrpSpPr>
        <p:grpSpPr>
          <a:xfrm>
            <a:off x="5367700" y="3578208"/>
            <a:ext cx="558936" cy="517996"/>
            <a:chOff x="7154565" y="884953"/>
            <a:chExt cx="558936" cy="517996"/>
          </a:xfrm>
        </p:grpSpPr>
        <p:sp>
          <p:nvSpPr>
            <p:cNvPr id="292" name="Oval 291">
              <a:extLst>
                <a:ext uri="{FF2B5EF4-FFF2-40B4-BE49-F238E27FC236}">
                  <a16:creationId xmlns:a16="http://schemas.microsoft.com/office/drawing/2014/main" id="{043091BF-AB05-4694-8AFB-205E2E4F42F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42546843-25BA-4A9A-94A5-FD993F5B382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94" name="TextBox 293">
              <a:extLst>
                <a:ext uri="{FF2B5EF4-FFF2-40B4-BE49-F238E27FC236}">
                  <a16:creationId xmlns:a16="http://schemas.microsoft.com/office/drawing/2014/main" id="{DC62A132-DED2-4489-B4DC-235D2D21C33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5" name="Straight Connector 294">
              <a:extLst>
                <a:ext uri="{FF2B5EF4-FFF2-40B4-BE49-F238E27FC236}">
                  <a16:creationId xmlns:a16="http://schemas.microsoft.com/office/drawing/2014/main" id="{D3C558D8-2936-4167-BAC4-7A861662B7E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6" name="Group 295">
            <a:extLst>
              <a:ext uri="{FF2B5EF4-FFF2-40B4-BE49-F238E27FC236}">
                <a16:creationId xmlns:a16="http://schemas.microsoft.com/office/drawing/2014/main" id="{9B4AE3AA-313A-4CF6-B715-9FB5EA06A932}"/>
              </a:ext>
            </a:extLst>
          </p:cNvPr>
          <p:cNvGrpSpPr/>
          <p:nvPr/>
        </p:nvGrpSpPr>
        <p:grpSpPr>
          <a:xfrm>
            <a:off x="5366272" y="4023886"/>
            <a:ext cx="558936" cy="517996"/>
            <a:chOff x="7154565" y="884953"/>
            <a:chExt cx="558936" cy="517996"/>
          </a:xfrm>
        </p:grpSpPr>
        <p:sp>
          <p:nvSpPr>
            <p:cNvPr id="297" name="Oval 296">
              <a:extLst>
                <a:ext uri="{FF2B5EF4-FFF2-40B4-BE49-F238E27FC236}">
                  <a16:creationId xmlns:a16="http://schemas.microsoft.com/office/drawing/2014/main" id="{E5891398-3914-4699-988C-036E8D55CE3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8" name="TextBox 297">
              <a:extLst>
                <a:ext uri="{FF2B5EF4-FFF2-40B4-BE49-F238E27FC236}">
                  <a16:creationId xmlns:a16="http://schemas.microsoft.com/office/drawing/2014/main" id="{C7A9A782-C5E0-4CB7-923F-AAE402F5F7E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99" name="TextBox 298">
              <a:extLst>
                <a:ext uri="{FF2B5EF4-FFF2-40B4-BE49-F238E27FC236}">
                  <a16:creationId xmlns:a16="http://schemas.microsoft.com/office/drawing/2014/main" id="{B361ADC5-EAB4-40B4-A7C0-BCBB3D77EAA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id="{7CD0815A-EFA9-4614-A9D9-60281071A50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1" name="Group 300">
            <a:extLst>
              <a:ext uri="{FF2B5EF4-FFF2-40B4-BE49-F238E27FC236}">
                <a16:creationId xmlns:a16="http://schemas.microsoft.com/office/drawing/2014/main" id="{1BD5A340-35E1-4596-B613-163757C40646}"/>
              </a:ext>
            </a:extLst>
          </p:cNvPr>
          <p:cNvGrpSpPr/>
          <p:nvPr/>
        </p:nvGrpSpPr>
        <p:grpSpPr>
          <a:xfrm>
            <a:off x="5369035" y="4473465"/>
            <a:ext cx="558936" cy="517996"/>
            <a:chOff x="7154565" y="884953"/>
            <a:chExt cx="558936" cy="517996"/>
          </a:xfrm>
        </p:grpSpPr>
        <p:sp>
          <p:nvSpPr>
            <p:cNvPr id="302" name="Oval 301">
              <a:extLst>
                <a:ext uri="{FF2B5EF4-FFF2-40B4-BE49-F238E27FC236}">
                  <a16:creationId xmlns:a16="http://schemas.microsoft.com/office/drawing/2014/main" id="{F277955C-AAB8-4F75-BE18-38CCC5F3357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3" name="TextBox 302">
              <a:extLst>
                <a:ext uri="{FF2B5EF4-FFF2-40B4-BE49-F238E27FC236}">
                  <a16:creationId xmlns:a16="http://schemas.microsoft.com/office/drawing/2014/main" id="{756502CE-C2B9-454B-9EFC-19A13685AE9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04" name="TextBox 303">
              <a:extLst>
                <a:ext uri="{FF2B5EF4-FFF2-40B4-BE49-F238E27FC236}">
                  <a16:creationId xmlns:a16="http://schemas.microsoft.com/office/drawing/2014/main" id="{496C1F96-2923-4809-9F4C-5D28AE4690E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5" name="Straight Connector 304">
              <a:extLst>
                <a:ext uri="{FF2B5EF4-FFF2-40B4-BE49-F238E27FC236}">
                  <a16:creationId xmlns:a16="http://schemas.microsoft.com/office/drawing/2014/main" id="{AEC5E2E8-2393-468E-971C-09B3B34B45D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6" name="Group 305">
            <a:extLst>
              <a:ext uri="{FF2B5EF4-FFF2-40B4-BE49-F238E27FC236}">
                <a16:creationId xmlns:a16="http://schemas.microsoft.com/office/drawing/2014/main" id="{0856FDF7-62E8-4D7B-8A81-596A594D959D}"/>
              </a:ext>
            </a:extLst>
          </p:cNvPr>
          <p:cNvGrpSpPr/>
          <p:nvPr/>
        </p:nvGrpSpPr>
        <p:grpSpPr>
          <a:xfrm>
            <a:off x="5370751" y="4919694"/>
            <a:ext cx="558936" cy="517996"/>
            <a:chOff x="7154565" y="884953"/>
            <a:chExt cx="558936" cy="517996"/>
          </a:xfrm>
        </p:grpSpPr>
        <p:sp>
          <p:nvSpPr>
            <p:cNvPr id="307" name="Oval 306">
              <a:extLst>
                <a:ext uri="{FF2B5EF4-FFF2-40B4-BE49-F238E27FC236}">
                  <a16:creationId xmlns:a16="http://schemas.microsoft.com/office/drawing/2014/main" id="{658E152E-56E4-4EF9-8AE6-35CFA509EC6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8" name="TextBox 307">
              <a:extLst>
                <a:ext uri="{FF2B5EF4-FFF2-40B4-BE49-F238E27FC236}">
                  <a16:creationId xmlns:a16="http://schemas.microsoft.com/office/drawing/2014/main" id="{50120662-63C0-4CE9-88B0-09D3B2A64CF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09" name="TextBox 308">
              <a:extLst>
                <a:ext uri="{FF2B5EF4-FFF2-40B4-BE49-F238E27FC236}">
                  <a16:creationId xmlns:a16="http://schemas.microsoft.com/office/drawing/2014/main" id="{A25FBDD0-6505-4A71-9125-377C8DBA4DA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0" name="Straight Connector 309">
              <a:extLst>
                <a:ext uri="{FF2B5EF4-FFF2-40B4-BE49-F238E27FC236}">
                  <a16:creationId xmlns:a16="http://schemas.microsoft.com/office/drawing/2014/main" id="{A3CDDCE2-9AD8-4E5F-96AE-8EA07CFE0DD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1" name="Group 310">
            <a:extLst>
              <a:ext uri="{FF2B5EF4-FFF2-40B4-BE49-F238E27FC236}">
                <a16:creationId xmlns:a16="http://schemas.microsoft.com/office/drawing/2014/main" id="{0DCEE6AD-3889-4C9E-900B-BC296AA5F84A}"/>
              </a:ext>
            </a:extLst>
          </p:cNvPr>
          <p:cNvGrpSpPr/>
          <p:nvPr/>
        </p:nvGrpSpPr>
        <p:grpSpPr>
          <a:xfrm>
            <a:off x="5368518" y="5365810"/>
            <a:ext cx="558936" cy="517996"/>
            <a:chOff x="7154565" y="884953"/>
            <a:chExt cx="558936" cy="517996"/>
          </a:xfrm>
        </p:grpSpPr>
        <p:sp>
          <p:nvSpPr>
            <p:cNvPr id="312" name="Oval 311">
              <a:extLst>
                <a:ext uri="{FF2B5EF4-FFF2-40B4-BE49-F238E27FC236}">
                  <a16:creationId xmlns:a16="http://schemas.microsoft.com/office/drawing/2014/main" id="{3B7BB000-CAA5-46A8-8F93-FE176020DDC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F57092D7-3E2E-4657-96A0-AC52C5BB145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14" name="TextBox 313">
              <a:extLst>
                <a:ext uri="{FF2B5EF4-FFF2-40B4-BE49-F238E27FC236}">
                  <a16:creationId xmlns:a16="http://schemas.microsoft.com/office/drawing/2014/main" id="{CE48F5E4-5893-40A5-9F0C-907AACD5296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5" name="Straight Connector 314">
              <a:extLst>
                <a:ext uri="{FF2B5EF4-FFF2-40B4-BE49-F238E27FC236}">
                  <a16:creationId xmlns:a16="http://schemas.microsoft.com/office/drawing/2014/main" id="{A48BA0C0-C3F6-486B-BAA6-414993FF8E95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6" name="Group 315">
            <a:extLst>
              <a:ext uri="{FF2B5EF4-FFF2-40B4-BE49-F238E27FC236}">
                <a16:creationId xmlns:a16="http://schemas.microsoft.com/office/drawing/2014/main" id="{2DF03B51-49C8-4677-9BE4-7F7268579246}"/>
              </a:ext>
            </a:extLst>
          </p:cNvPr>
          <p:cNvGrpSpPr/>
          <p:nvPr/>
        </p:nvGrpSpPr>
        <p:grpSpPr>
          <a:xfrm>
            <a:off x="5368173" y="5813531"/>
            <a:ext cx="558936" cy="517996"/>
            <a:chOff x="7154565" y="884953"/>
            <a:chExt cx="558936" cy="517996"/>
          </a:xfrm>
        </p:grpSpPr>
        <p:sp>
          <p:nvSpPr>
            <p:cNvPr id="317" name="Oval 316">
              <a:extLst>
                <a:ext uri="{FF2B5EF4-FFF2-40B4-BE49-F238E27FC236}">
                  <a16:creationId xmlns:a16="http://schemas.microsoft.com/office/drawing/2014/main" id="{D3AD71B4-ECE9-43B8-A3F5-578EA7FA6A1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8" name="TextBox 317">
              <a:extLst>
                <a:ext uri="{FF2B5EF4-FFF2-40B4-BE49-F238E27FC236}">
                  <a16:creationId xmlns:a16="http://schemas.microsoft.com/office/drawing/2014/main" id="{13D36B95-F2E7-4654-A7F5-26F95A80CCD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AFD3194C-DDED-44B8-9916-F170D54567C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20" name="Straight Connector 319">
              <a:extLst>
                <a:ext uri="{FF2B5EF4-FFF2-40B4-BE49-F238E27FC236}">
                  <a16:creationId xmlns:a16="http://schemas.microsoft.com/office/drawing/2014/main" id="{4983697E-37B1-4B4C-85DE-454FA292DAC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1" name="Group 320">
            <a:extLst>
              <a:ext uri="{FF2B5EF4-FFF2-40B4-BE49-F238E27FC236}">
                <a16:creationId xmlns:a16="http://schemas.microsoft.com/office/drawing/2014/main" id="{59869712-FE03-4C73-A84B-92017D78890D}"/>
              </a:ext>
            </a:extLst>
          </p:cNvPr>
          <p:cNvGrpSpPr/>
          <p:nvPr/>
        </p:nvGrpSpPr>
        <p:grpSpPr>
          <a:xfrm>
            <a:off x="5369292" y="1841090"/>
            <a:ext cx="446399" cy="428686"/>
            <a:chOff x="463698" y="934501"/>
            <a:chExt cx="446399" cy="428686"/>
          </a:xfrm>
        </p:grpSpPr>
        <p:sp>
          <p:nvSpPr>
            <p:cNvPr id="322" name="Oval 321">
              <a:extLst>
                <a:ext uri="{FF2B5EF4-FFF2-40B4-BE49-F238E27FC236}">
                  <a16:creationId xmlns:a16="http://schemas.microsoft.com/office/drawing/2014/main" id="{DB06FB19-4408-4665-A5A2-3907EC7E7B42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3" name="TextBox 322">
              <a:extLst>
                <a:ext uri="{FF2B5EF4-FFF2-40B4-BE49-F238E27FC236}">
                  <a16:creationId xmlns:a16="http://schemas.microsoft.com/office/drawing/2014/main" id="{17512EF4-4C10-4C1A-BE85-24E8AC80BDCC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4" name="Group 323">
            <a:extLst>
              <a:ext uri="{FF2B5EF4-FFF2-40B4-BE49-F238E27FC236}">
                <a16:creationId xmlns:a16="http://schemas.microsoft.com/office/drawing/2014/main" id="{04FE29D7-9842-488A-9E97-F512BC375AC1}"/>
              </a:ext>
            </a:extLst>
          </p:cNvPr>
          <p:cNvGrpSpPr/>
          <p:nvPr/>
        </p:nvGrpSpPr>
        <p:grpSpPr>
          <a:xfrm>
            <a:off x="4926830" y="1786359"/>
            <a:ext cx="558936" cy="517996"/>
            <a:chOff x="7154565" y="884953"/>
            <a:chExt cx="558936" cy="517996"/>
          </a:xfrm>
        </p:grpSpPr>
        <p:sp>
          <p:nvSpPr>
            <p:cNvPr id="325" name="Oval 324">
              <a:extLst>
                <a:ext uri="{FF2B5EF4-FFF2-40B4-BE49-F238E27FC236}">
                  <a16:creationId xmlns:a16="http://schemas.microsoft.com/office/drawing/2014/main" id="{DAA7729D-D7CF-42E8-AEF3-EA23CF45BD3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6" name="TextBox 325">
              <a:extLst>
                <a:ext uri="{FF2B5EF4-FFF2-40B4-BE49-F238E27FC236}">
                  <a16:creationId xmlns:a16="http://schemas.microsoft.com/office/drawing/2014/main" id="{95E6DE5E-CDFA-41A9-8C04-82A1035AA4C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27" name="TextBox 326">
              <a:extLst>
                <a:ext uri="{FF2B5EF4-FFF2-40B4-BE49-F238E27FC236}">
                  <a16:creationId xmlns:a16="http://schemas.microsoft.com/office/drawing/2014/main" id="{26FF2D12-D99C-44DD-9FF5-91319173EE3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28" name="Straight Connector 327">
              <a:extLst>
                <a:ext uri="{FF2B5EF4-FFF2-40B4-BE49-F238E27FC236}">
                  <a16:creationId xmlns:a16="http://schemas.microsoft.com/office/drawing/2014/main" id="{2B35BCBC-0B61-4CA0-B85F-9F730D791035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9" name="Group 328">
            <a:extLst>
              <a:ext uri="{FF2B5EF4-FFF2-40B4-BE49-F238E27FC236}">
                <a16:creationId xmlns:a16="http://schemas.microsoft.com/office/drawing/2014/main" id="{98011EB1-A6EF-49BA-8F7F-5B510B448B85}"/>
              </a:ext>
            </a:extLst>
          </p:cNvPr>
          <p:cNvGrpSpPr/>
          <p:nvPr/>
        </p:nvGrpSpPr>
        <p:grpSpPr>
          <a:xfrm>
            <a:off x="4929593" y="2235938"/>
            <a:ext cx="558936" cy="517996"/>
            <a:chOff x="7154565" y="884953"/>
            <a:chExt cx="558936" cy="517996"/>
          </a:xfrm>
        </p:grpSpPr>
        <p:sp>
          <p:nvSpPr>
            <p:cNvPr id="330" name="Oval 329">
              <a:extLst>
                <a:ext uri="{FF2B5EF4-FFF2-40B4-BE49-F238E27FC236}">
                  <a16:creationId xmlns:a16="http://schemas.microsoft.com/office/drawing/2014/main" id="{6381814C-2827-4ED1-A474-D85966362EB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1" name="TextBox 330">
              <a:extLst>
                <a:ext uri="{FF2B5EF4-FFF2-40B4-BE49-F238E27FC236}">
                  <a16:creationId xmlns:a16="http://schemas.microsoft.com/office/drawing/2014/main" id="{62B0095B-32C6-4C6C-9486-071CCAC1D32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32" name="TextBox 331">
              <a:extLst>
                <a:ext uri="{FF2B5EF4-FFF2-40B4-BE49-F238E27FC236}">
                  <a16:creationId xmlns:a16="http://schemas.microsoft.com/office/drawing/2014/main" id="{3D5F8B23-9A58-45F6-92A6-188DC2C30A6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3" name="Straight Connector 332">
              <a:extLst>
                <a:ext uri="{FF2B5EF4-FFF2-40B4-BE49-F238E27FC236}">
                  <a16:creationId xmlns:a16="http://schemas.microsoft.com/office/drawing/2014/main" id="{B44F6B71-1761-4AD1-BD1B-755A6F088F6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4" name="Group 333">
            <a:extLst>
              <a:ext uri="{FF2B5EF4-FFF2-40B4-BE49-F238E27FC236}">
                <a16:creationId xmlns:a16="http://schemas.microsoft.com/office/drawing/2014/main" id="{656DEDBB-81B0-4894-9458-3B16E80E09E1}"/>
              </a:ext>
            </a:extLst>
          </p:cNvPr>
          <p:cNvGrpSpPr/>
          <p:nvPr/>
        </p:nvGrpSpPr>
        <p:grpSpPr>
          <a:xfrm>
            <a:off x="4931309" y="2682167"/>
            <a:ext cx="558936" cy="517996"/>
            <a:chOff x="7154565" y="884953"/>
            <a:chExt cx="558936" cy="517996"/>
          </a:xfrm>
        </p:grpSpPr>
        <p:sp>
          <p:nvSpPr>
            <p:cNvPr id="335" name="Oval 334">
              <a:extLst>
                <a:ext uri="{FF2B5EF4-FFF2-40B4-BE49-F238E27FC236}">
                  <a16:creationId xmlns:a16="http://schemas.microsoft.com/office/drawing/2014/main" id="{036E56A0-0848-47D7-8737-E2C0490F84C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6" name="TextBox 335">
              <a:extLst>
                <a:ext uri="{FF2B5EF4-FFF2-40B4-BE49-F238E27FC236}">
                  <a16:creationId xmlns:a16="http://schemas.microsoft.com/office/drawing/2014/main" id="{2487333F-91C6-4A79-B54D-E400E1F8D6E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C3EBACFB-6952-431E-9BF9-3F94FB4A1EE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8" name="Straight Connector 337">
              <a:extLst>
                <a:ext uri="{FF2B5EF4-FFF2-40B4-BE49-F238E27FC236}">
                  <a16:creationId xmlns:a16="http://schemas.microsoft.com/office/drawing/2014/main" id="{42E409C2-3BFC-41E0-8670-52B2817043B5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9" name="Group 338">
            <a:extLst>
              <a:ext uri="{FF2B5EF4-FFF2-40B4-BE49-F238E27FC236}">
                <a16:creationId xmlns:a16="http://schemas.microsoft.com/office/drawing/2014/main" id="{B78CEB2D-E5C5-4B0A-9CB0-69CB26274B44}"/>
              </a:ext>
            </a:extLst>
          </p:cNvPr>
          <p:cNvGrpSpPr/>
          <p:nvPr/>
        </p:nvGrpSpPr>
        <p:grpSpPr>
          <a:xfrm>
            <a:off x="4929076" y="3128283"/>
            <a:ext cx="558936" cy="517996"/>
            <a:chOff x="7154565" y="884953"/>
            <a:chExt cx="558936" cy="517996"/>
          </a:xfrm>
        </p:grpSpPr>
        <p:sp>
          <p:nvSpPr>
            <p:cNvPr id="340" name="Oval 339">
              <a:extLst>
                <a:ext uri="{FF2B5EF4-FFF2-40B4-BE49-F238E27FC236}">
                  <a16:creationId xmlns:a16="http://schemas.microsoft.com/office/drawing/2014/main" id="{3F618104-C17B-4807-AF6E-F56F4540D3A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1" name="TextBox 340">
              <a:extLst>
                <a:ext uri="{FF2B5EF4-FFF2-40B4-BE49-F238E27FC236}">
                  <a16:creationId xmlns:a16="http://schemas.microsoft.com/office/drawing/2014/main" id="{E4040657-3F43-4A04-A0BE-109E9575549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FCFC34D3-01AA-47B9-AC76-7B63625F52B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43" name="Straight Connector 342">
              <a:extLst>
                <a:ext uri="{FF2B5EF4-FFF2-40B4-BE49-F238E27FC236}">
                  <a16:creationId xmlns:a16="http://schemas.microsoft.com/office/drawing/2014/main" id="{AA0C1166-B788-4391-AFB1-6A57BD76705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4" name="Group 343">
            <a:extLst>
              <a:ext uri="{FF2B5EF4-FFF2-40B4-BE49-F238E27FC236}">
                <a16:creationId xmlns:a16="http://schemas.microsoft.com/office/drawing/2014/main" id="{1399E19B-BCEA-4746-A15E-F985257344F0}"/>
              </a:ext>
            </a:extLst>
          </p:cNvPr>
          <p:cNvGrpSpPr/>
          <p:nvPr/>
        </p:nvGrpSpPr>
        <p:grpSpPr>
          <a:xfrm>
            <a:off x="4928731" y="3576004"/>
            <a:ext cx="558936" cy="517996"/>
            <a:chOff x="7154565" y="884953"/>
            <a:chExt cx="558936" cy="517996"/>
          </a:xfrm>
        </p:grpSpPr>
        <p:sp>
          <p:nvSpPr>
            <p:cNvPr id="345" name="Oval 344">
              <a:extLst>
                <a:ext uri="{FF2B5EF4-FFF2-40B4-BE49-F238E27FC236}">
                  <a16:creationId xmlns:a16="http://schemas.microsoft.com/office/drawing/2014/main" id="{EDD295A7-F779-459B-B95D-33F909B1B73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6" name="TextBox 345">
              <a:extLst>
                <a:ext uri="{FF2B5EF4-FFF2-40B4-BE49-F238E27FC236}">
                  <a16:creationId xmlns:a16="http://schemas.microsoft.com/office/drawing/2014/main" id="{710550B9-445A-40DF-BDCD-F371CA72767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47" name="TextBox 346">
              <a:extLst>
                <a:ext uri="{FF2B5EF4-FFF2-40B4-BE49-F238E27FC236}">
                  <a16:creationId xmlns:a16="http://schemas.microsoft.com/office/drawing/2014/main" id="{FFC6373D-C452-4023-B538-C912C6FA38F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48" name="Straight Connector 347">
              <a:extLst>
                <a:ext uri="{FF2B5EF4-FFF2-40B4-BE49-F238E27FC236}">
                  <a16:creationId xmlns:a16="http://schemas.microsoft.com/office/drawing/2014/main" id="{27D221A7-15A1-41C7-8184-13F9F689C40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9" name="Group 348">
            <a:extLst>
              <a:ext uri="{FF2B5EF4-FFF2-40B4-BE49-F238E27FC236}">
                <a16:creationId xmlns:a16="http://schemas.microsoft.com/office/drawing/2014/main" id="{804185E6-6310-41A7-9D03-3C8128C10CB6}"/>
              </a:ext>
            </a:extLst>
          </p:cNvPr>
          <p:cNvGrpSpPr/>
          <p:nvPr/>
        </p:nvGrpSpPr>
        <p:grpSpPr>
          <a:xfrm>
            <a:off x="4927303" y="4021682"/>
            <a:ext cx="558936" cy="517996"/>
            <a:chOff x="7154565" y="884953"/>
            <a:chExt cx="558936" cy="517996"/>
          </a:xfrm>
        </p:grpSpPr>
        <p:sp>
          <p:nvSpPr>
            <p:cNvPr id="350" name="Oval 349">
              <a:extLst>
                <a:ext uri="{FF2B5EF4-FFF2-40B4-BE49-F238E27FC236}">
                  <a16:creationId xmlns:a16="http://schemas.microsoft.com/office/drawing/2014/main" id="{48CC141F-8B3B-4BA8-B720-1396907587A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1" name="TextBox 350">
              <a:extLst>
                <a:ext uri="{FF2B5EF4-FFF2-40B4-BE49-F238E27FC236}">
                  <a16:creationId xmlns:a16="http://schemas.microsoft.com/office/drawing/2014/main" id="{AE389466-3659-478C-8A54-298F2D0C79D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52" name="TextBox 351">
              <a:extLst>
                <a:ext uri="{FF2B5EF4-FFF2-40B4-BE49-F238E27FC236}">
                  <a16:creationId xmlns:a16="http://schemas.microsoft.com/office/drawing/2014/main" id="{421A85E8-5387-4C70-B5E0-16BA9A0F803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53" name="Straight Connector 352">
              <a:extLst>
                <a:ext uri="{FF2B5EF4-FFF2-40B4-BE49-F238E27FC236}">
                  <a16:creationId xmlns:a16="http://schemas.microsoft.com/office/drawing/2014/main" id="{50D02557-1504-40B3-AF97-11AB5F9FD7A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4" name="Group 353">
            <a:extLst>
              <a:ext uri="{FF2B5EF4-FFF2-40B4-BE49-F238E27FC236}">
                <a16:creationId xmlns:a16="http://schemas.microsoft.com/office/drawing/2014/main" id="{52B368ED-F549-4817-8D1C-ADB6C8636371}"/>
              </a:ext>
            </a:extLst>
          </p:cNvPr>
          <p:cNvGrpSpPr/>
          <p:nvPr/>
        </p:nvGrpSpPr>
        <p:grpSpPr>
          <a:xfrm>
            <a:off x="4930066" y="4471261"/>
            <a:ext cx="558936" cy="517996"/>
            <a:chOff x="7154565" y="884953"/>
            <a:chExt cx="558936" cy="517996"/>
          </a:xfrm>
        </p:grpSpPr>
        <p:sp>
          <p:nvSpPr>
            <p:cNvPr id="355" name="Oval 354">
              <a:extLst>
                <a:ext uri="{FF2B5EF4-FFF2-40B4-BE49-F238E27FC236}">
                  <a16:creationId xmlns:a16="http://schemas.microsoft.com/office/drawing/2014/main" id="{BDA57DAF-F3A7-4F4F-9103-F86CA5616DB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6" name="TextBox 355">
              <a:extLst>
                <a:ext uri="{FF2B5EF4-FFF2-40B4-BE49-F238E27FC236}">
                  <a16:creationId xmlns:a16="http://schemas.microsoft.com/office/drawing/2014/main" id="{C9361C5F-0C4E-43F8-91DB-F287546E0AB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57" name="TextBox 356">
              <a:extLst>
                <a:ext uri="{FF2B5EF4-FFF2-40B4-BE49-F238E27FC236}">
                  <a16:creationId xmlns:a16="http://schemas.microsoft.com/office/drawing/2014/main" id="{3EACC551-D88D-4B76-BAB6-C4D977E838F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58" name="Straight Connector 357">
              <a:extLst>
                <a:ext uri="{FF2B5EF4-FFF2-40B4-BE49-F238E27FC236}">
                  <a16:creationId xmlns:a16="http://schemas.microsoft.com/office/drawing/2014/main" id="{F52D5606-4C2F-42C5-AB53-6A3DB1DBAAB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9" name="Group 358">
            <a:extLst>
              <a:ext uri="{FF2B5EF4-FFF2-40B4-BE49-F238E27FC236}">
                <a16:creationId xmlns:a16="http://schemas.microsoft.com/office/drawing/2014/main" id="{645D9EAD-BC8D-45EA-A9AA-E03A8A46BFBE}"/>
              </a:ext>
            </a:extLst>
          </p:cNvPr>
          <p:cNvGrpSpPr/>
          <p:nvPr/>
        </p:nvGrpSpPr>
        <p:grpSpPr>
          <a:xfrm>
            <a:off x="4931782" y="4917490"/>
            <a:ext cx="558936" cy="517996"/>
            <a:chOff x="7154565" y="884953"/>
            <a:chExt cx="558936" cy="517996"/>
          </a:xfrm>
        </p:grpSpPr>
        <p:sp>
          <p:nvSpPr>
            <p:cNvPr id="360" name="Oval 359">
              <a:extLst>
                <a:ext uri="{FF2B5EF4-FFF2-40B4-BE49-F238E27FC236}">
                  <a16:creationId xmlns:a16="http://schemas.microsoft.com/office/drawing/2014/main" id="{96EB62BA-A89D-45F4-9172-C6E2759E088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1" name="TextBox 360">
              <a:extLst>
                <a:ext uri="{FF2B5EF4-FFF2-40B4-BE49-F238E27FC236}">
                  <a16:creationId xmlns:a16="http://schemas.microsoft.com/office/drawing/2014/main" id="{A0948457-1B81-4316-AD1F-0F9A0C00585E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62" name="TextBox 361">
              <a:extLst>
                <a:ext uri="{FF2B5EF4-FFF2-40B4-BE49-F238E27FC236}">
                  <a16:creationId xmlns:a16="http://schemas.microsoft.com/office/drawing/2014/main" id="{1CA8CF07-D1CE-47CD-898C-273BCE56C63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63" name="Straight Connector 362">
              <a:extLst>
                <a:ext uri="{FF2B5EF4-FFF2-40B4-BE49-F238E27FC236}">
                  <a16:creationId xmlns:a16="http://schemas.microsoft.com/office/drawing/2014/main" id="{CC71C678-ED93-4DA2-8CA4-BE3FF91C397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4" name="Group 363">
            <a:extLst>
              <a:ext uri="{FF2B5EF4-FFF2-40B4-BE49-F238E27FC236}">
                <a16:creationId xmlns:a16="http://schemas.microsoft.com/office/drawing/2014/main" id="{E6E797F3-9155-4B3D-AA76-C411ADB90444}"/>
              </a:ext>
            </a:extLst>
          </p:cNvPr>
          <p:cNvGrpSpPr/>
          <p:nvPr/>
        </p:nvGrpSpPr>
        <p:grpSpPr>
          <a:xfrm>
            <a:off x="4929549" y="5363606"/>
            <a:ext cx="558936" cy="517996"/>
            <a:chOff x="7154565" y="884953"/>
            <a:chExt cx="558936" cy="517996"/>
          </a:xfrm>
        </p:grpSpPr>
        <p:sp>
          <p:nvSpPr>
            <p:cNvPr id="365" name="Oval 364">
              <a:extLst>
                <a:ext uri="{FF2B5EF4-FFF2-40B4-BE49-F238E27FC236}">
                  <a16:creationId xmlns:a16="http://schemas.microsoft.com/office/drawing/2014/main" id="{0014B93A-3967-4B05-9F76-A7F33E533F6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6" name="TextBox 365">
              <a:extLst>
                <a:ext uri="{FF2B5EF4-FFF2-40B4-BE49-F238E27FC236}">
                  <a16:creationId xmlns:a16="http://schemas.microsoft.com/office/drawing/2014/main" id="{43348A7E-1AF5-4C77-802C-018B28B0712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67" name="TextBox 366">
              <a:extLst>
                <a:ext uri="{FF2B5EF4-FFF2-40B4-BE49-F238E27FC236}">
                  <a16:creationId xmlns:a16="http://schemas.microsoft.com/office/drawing/2014/main" id="{3D2557E8-F5D9-4476-B606-A619D6F4F3C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68" name="Straight Connector 367">
              <a:extLst>
                <a:ext uri="{FF2B5EF4-FFF2-40B4-BE49-F238E27FC236}">
                  <a16:creationId xmlns:a16="http://schemas.microsoft.com/office/drawing/2014/main" id="{E0E446D8-8D4B-42AE-ADCB-09B6405CE19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9" name="Group 368">
            <a:extLst>
              <a:ext uri="{FF2B5EF4-FFF2-40B4-BE49-F238E27FC236}">
                <a16:creationId xmlns:a16="http://schemas.microsoft.com/office/drawing/2014/main" id="{DAC028FF-AB15-4FAD-9B78-B6AB0D51E357}"/>
              </a:ext>
            </a:extLst>
          </p:cNvPr>
          <p:cNvGrpSpPr/>
          <p:nvPr/>
        </p:nvGrpSpPr>
        <p:grpSpPr>
          <a:xfrm>
            <a:off x="4929204" y="5811327"/>
            <a:ext cx="558936" cy="517996"/>
            <a:chOff x="7154565" y="884953"/>
            <a:chExt cx="558936" cy="517996"/>
          </a:xfrm>
        </p:grpSpPr>
        <p:sp>
          <p:nvSpPr>
            <p:cNvPr id="370" name="Oval 369">
              <a:extLst>
                <a:ext uri="{FF2B5EF4-FFF2-40B4-BE49-F238E27FC236}">
                  <a16:creationId xmlns:a16="http://schemas.microsoft.com/office/drawing/2014/main" id="{7DAD5D7B-2BF0-4303-86F5-E098A8F4F37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1" name="TextBox 370">
              <a:extLst>
                <a:ext uri="{FF2B5EF4-FFF2-40B4-BE49-F238E27FC236}">
                  <a16:creationId xmlns:a16="http://schemas.microsoft.com/office/drawing/2014/main" id="{7E8AB48B-675F-4C47-8E2E-E7BBCE207CF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72" name="TextBox 371">
              <a:extLst>
                <a:ext uri="{FF2B5EF4-FFF2-40B4-BE49-F238E27FC236}">
                  <a16:creationId xmlns:a16="http://schemas.microsoft.com/office/drawing/2014/main" id="{CDCF041A-CF89-478B-BEAB-5E26A0B689D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73" name="Straight Connector 372">
              <a:extLst>
                <a:ext uri="{FF2B5EF4-FFF2-40B4-BE49-F238E27FC236}">
                  <a16:creationId xmlns:a16="http://schemas.microsoft.com/office/drawing/2014/main" id="{881DEB23-FB36-4AEE-8995-BE662CEFAB8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4" name="Group 373">
            <a:extLst>
              <a:ext uri="{FF2B5EF4-FFF2-40B4-BE49-F238E27FC236}">
                <a16:creationId xmlns:a16="http://schemas.microsoft.com/office/drawing/2014/main" id="{C1AD2941-D590-47DA-9E45-9E04365F970A}"/>
              </a:ext>
            </a:extLst>
          </p:cNvPr>
          <p:cNvGrpSpPr/>
          <p:nvPr/>
        </p:nvGrpSpPr>
        <p:grpSpPr>
          <a:xfrm>
            <a:off x="4930323" y="1838886"/>
            <a:ext cx="446399" cy="428686"/>
            <a:chOff x="463698" y="934501"/>
            <a:chExt cx="446399" cy="428686"/>
          </a:xfrm>
        </p:grpSpPr>
        <p:sp>
          <p:nvSpPr>
            <p:cNvPr id="375" name="Oval 374">
              <a:extLst>
                <a:ext uri="{FF2B5EF4-FFF2-40B4-BE49-F238E27FC236}">
                  <a16:creationId xmlns:a16="http://schemas.microsoft.com/office/drawing/2014/main" id="{0FDD94D4-FBB9-4843-A2AF-49EAB9E81779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6" name="TextBox 375">
              <a:extLst>
                <a:ext uri="{FF2B5EF4-FFF2-40B4-BE49-F238E27FC236}">
                  <a16:creationId xmlns:a16="http://schemas.microsoft.com/office/drawing/2014/main" id="{88B4E890-4740-4E81-9B0B-F7EC55DD62C8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77" name="Group 376">
            <a:extLst>
              <a:ext uri="{FF2B5EF4-FFF2-40B4-BE49-F238E27FC236}">
                <a16:creationId xmlns:a16="http://schemas.microsoft.com/office/drawing/2014/main" id="{73ED7A78-2B93-4535-8236-707AC8E4FBC2}"/>
              </a:ext>
            </a:extLst>
          </p:cNvPr>
          <p:cNvGrpSpPr/>
          <p:nvPr/>
        </p:nvGrpSpPr>
        <p:grpSpPr>
          <a:xfrm>
            <a:off x="4476625" y="1783965"/>
            <a:ext cx="558936" cy="517996"/>
            <a:chOff x="7154565" y="884953"/>
            <a:chExt cx="558936" cy="517996"/>
          </a:xfrm>
        </p:grpSpPr>
        <p:sp>
          <p:nvSpPr>
            <p:cNvPr id="378" name="Oval 377">
              <a:extLst>
                <a:ext uri="{FF2B5EF4-FFF2-40B4-BE49-F238E27FC236}">
                  <a16:creationId xmlns:a16="http://schemas.microsoft.com/office/drawing/2014/main" id="{AC71FDB6-5DBC-40AA-8FFB-BD2D7AA3037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9" name="TextBox 378">
              <a:extLst>
                <a:ext uri="{FF2B5EF4-FFF2-40B4-BE49-F238E27FC236}">
                  <a16:creationId xmlns:a16="http://schemas.microsoft.com/office/drawing/2014/main" id="{DA23E96F-CA0B-4EDF-B6F7-BA143D4F93F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80" name="TextBox 379">
              <a:extLst>
                <a:ext uri="{FF2B5EF4-FFF2-40B4-BE49-F238E27FC236}">
                  <a16:creationId xmlns:a16="http://schemas.microsoft.com/office/drawing/2014/main" id="{44241A51-3F0A-47A6-B204-000805AD05D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81" name="Straight Connector 380">
              <a:extLst>
                <a:ext uri="{FF2B5EF4-FFF2-40B4-BE49-F238E27FC236}">
                  <a16:creationId xmlns:a16="http://schemas.microsoft.com/office/drawing/2014/main" id="{6F2662A9-C3E7-4CF0-84ED-AFEFE038314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2" name="Group 381">
            <a:extLst>
              <a:ext uri="{FF2B5EF4-FFF2-40B4-BE49-F238E27FC236}">
                <a16:creationId xmlns:a16="http://schemas.microsoft.com/office/drawing/2014/main" id="{D785097F-39CF-41DD-AE7A-8A1069A90837}"/>
              </a:ext>
            </a:extLst>
          </p:cNvPr>
          <p:cNvGrpSpPr/>
          <p:nvPr/>
        </p:nvGrpSpPr>
        <p:grpSpPr>
          <a:xfrm>
            <a:off x="4479388" y="2233544"/>
            <a:ext cx="558936" cy="517996"/>
            <a:chOff x="7154565" y="884953"/>
            <a:chExt cx="558936" cy="517996"/>
          </a:xfrm>
        </p:grpSpPr>
        <p:sp>
          <p:nvSpPr>
            <p:cNvPr id="383" name="Oval 382">
              <a:extLst>
                <a:ext uri="{FF2B5EF4-FFF2-40B4-BE49-F238E27FC236}">
                  <a16:creationId xmlns:a16="http://schemas.microsoft.com/office/drawing/2014/main" id="{F7E46CA3-4BA4-43CA-821F-188AFAD607C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4" name="TextBox 383">
              <a:extLst>
                <a:ext uri="{FF2B5EF4-FFF2-40B4-BE49-F238E27FC236}">
                  <a16:creationId xmlns:a16="http://schemas.microsoft.com/office/drawing/2014/main" id="{2584B3FB-2D69-4390-8A9E-1C6B251590DA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85" name="TextBox 384">
              <a:extLst>
                <a:ext uri="{FF2B5EF4-FFF2-40B4-BE49-F238E27FC236}">
                  <a16:creationId xmlns:a16="http://schemas.microsoft.com/office/drawing/2014/main" id="{AB85E4C1-2A89-42C0-B55C-1291AB8B5CB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86" name="Straight Connector 385">
              <a:extLst>
                <a:ext uri="{FF2B5EF4-FFF2-40B4-BE49-F238E27FC236}">
                  <a16:creationId xmlns:a16="http://schemas.microsoft.com/office/drawing/2014/main" id="{7249F76C-971F-4822-A076-9DB7F8A37145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7" name="Group 386">
            <a:extLst>
              <a:ext uri="{FF2B5EF4-FFF2-40B4-BE49-F238E27FC236}">
                <a16:creationId xmlns:a16="http://schemas.microsoft.com/office/drawing/2014/main" id="{C114A7F4-855F-4B89-8EE2-463346C677E3}"/>
              </a:ext>
            </a:extLst>
          </p:cNvPr>
          <p:cNvGrpSpPr/>
          <p:nvPr/>
        </p:nvGrpSpPr>
        <p:grpSpPr>
          <a:xfrm>
            <a:off x="4481104" y="2679773"/>
            <a:ext cx="558936" cy="517996"/>
            <a:chOff x="7154565" y="884953"/>
            <a:chExt cx="558936" cy="517996"/>
          </a:xfrm>
        </p:grpSpPr>
        <p:sp>
          <p:nvSpPr>
            <p:cNvPr id="388" name="Oval 387">
              <a:extLst>
                <a:ext uri="{FF2B5EF4-FFF2-40B4-BE49-F238E27FC236}">
                  <a16:creationId xmlns:a16="http://schemas.microsoft.com/office/drawing/2014/main" id="{5863E758-093A-40B4-9023-7692684E335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9" name="TextBox 388">
              <a:extLst>
                <a:ext uri="{FF2B5EF4-FFF2-40B4-BE49-F238E27FC236}">
                  <a16:creationId xmlns:a16="http://schemas.microsoft.com/office/drawing/2014/main" id="{E22715D6-7898-41CB-A26B-667135D47EF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90" name="TextBox 389">
              <a:extLst>
                <a:ext uri="{FF2B5EF4-FFF2-40B4-BE49-F238E27FC236}">
                  <a16:creationId xmlns:a16="http://schemas.microsoft.com/office/drawing/2014/main" id="{9A21B2E9-F406-4C7F-AEBA-EDB3E58A960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91" name="Straight Connector 390">
              <a:extLst>
                <a:ext uri="{FF2B5EF4-FFF2-40B4-BE49-F238E27FC236}">
                  <a16:creationId xmlns:a16="http://schemas.microsoft.com/office/drawing/2014/main" id="{BA18B92A-4B56-49FF-8D7A-010F2CD611B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2" name="Group 391">
            <a:extLst>
              <a:ext uri="{FF2B5EF4-FFF2-40B4-BE49-F238E27FC236}">
                <a16:creationId xmlns:a16="http://schemas.microsoft.com/office/drawing/2014/main" id="{255E8193-097E-43E9-BC47-B1EAA895EBD0}"/>
              </a:ext>
            </a:extLst>
          </p:cNvPr>
          <p:cNvGrpSpPr/>
          <p:nvPr/>
        </p:nvGrpSpPr>
        <p:grpSpPr>
          <a:xfrm>
            <a:off x="4478871" y="3125889"/>
            <a:ext cx="558936" cy="517996"/>
            <a:chOff x="7154565" y="884953"/>
            <a:chExt cx="558936" cy="517996"/>
          </a:xfrm>
        </p:grpSpPr>
        <p:sp>
          <p:nvSpPr>
            <p:cNvPr id="393" name="Oval 392">
              <a:extLst>
                <a:ext uri="{FF2B5EF4-FFF2-40B4-BE49-F238E27FC236}">
                  <a16:creationId xmlns:a16="http://schemas.microsoft.com/office/drawing/2014/main" id="{9C9D8759-32FC-4E0A-895F-95ABE0606FB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4" name="TextBox 393">
              <a:extLst>
                <a:ext uri="{FF2B5EF4-FFF2-40B4-BE49-F238E27FC236}">
                  <a16:creationId xmlns:a16="http://schemas.microsoft.com/office/drawing/2014/main" id="{4583E506-9E30-4CCD-9E63-97AA1EE71AB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95" name="TextBox 394">
              <a:extLst>
                <a:ext uri="{FF2B5EF4-FFF2-40B4-BE49-F238E27FC236}">
                  <a16:creationId xmlns:a16="http://schemas.microsoft.com/office/drawing/2014/main" id="{EDB5E4D8-9A37-4BB3-A088-071FB232022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96" name="Straight Connector 395">
              <a:extLst>
                <a:ext uri="{FF2B5EF4-FFF2-40B4-BE49-F238E27FC236}">
                  <a16:creationId xmlns:a16="http://schemas.microsoft.com/office/drawing/2014/main" id="{DE3CFF17-0AD1-4974-B6C5-B3ED08F651F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7" name="Group 396">
            <a:extLst>
              <a:ext uri="{FF2B5EF4-FFF2-40B4-BE49-F238E27FC236}">
                <a16:creationId xmlns:a16="http://schemas.microsoft.com/office/drawing/2014/main" id="{9894C036-1D7B-48C4-AF64-0788C8D70673}"/>
              </a:ext>
            </a:extLst>
          </p:cNvPr>
          <p:cNvGrpSpPr/>
          <p:nvPr/>
        </p:nvGrpSpPr>
        <p:grpSpPr>
          <a:xfrm>
            <a:off x="4478526" y="3573610"/>
            <a:ext cx="558936" cy="517996"/>
            <a:chOff x="7154565" y="884953"/>
            <a:chExt cx="558936" cy="517996"/>
          </a:xfrm>
        </p:grpSpPr>
        <p:sp>
          <p:nvSpPr>
            <p:cNvPr id="398" name="Oval 397">
              <a:extLst>
                <a:ext uri="{FF2B5EF4-FFF2-40B4-BE49-F238E27FC236}">
                  <a16:creationId xmlns:a16="http://schemas.microsoft.com/office/drawing/2014/main" id="{D17D518E-2AF5-495B-B216-B5152AAAEB6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9" name="TextBox 398">
              <a:extLst>
                <a:ext uri="{FF2B5EF4-FFF2-40B4-BE49-F238E27FC236}">
                  <a16:creationId xmlns:a16="http://schemas.microsoft.com/office/drawing/2014/main" id="{6CBE9B8A-0D4A-47D4-BEC7-1CDD2471950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00" name="TextBox 399">
              <a:extLst>
                <a:ext uri="{FF2B5EF4-FFF2-40B4-BE49-F238E27FC236}">
                  <a16:creationId xmlns:a16="http://schemas.microsoft.com/office/drawing/2014/main" id="{C2D61FBB-260B-484B-97D6-735F0825E51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01" name="Straight Connector 400">
              <a:extLst>
                <a:ext uri="{FF2B5EF4-FFF2-40B4-BE49-F238E27FC236}">
                  <a16:creationId xmlns:a16="http://schemas.microsoft.com/office/drawing/2014/main" id="{F79D1024-B5C1-4F2D-8356-83FD5E60DD3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2" name="Group 401">
            <a:extLst>
              <a:ext uri="{FF2B5EF4-FFF2-40B4-BE49-F238E27FC236}">
                <a16:creationId xmlns:a16="http://schemas.microsoft.com/office/drawing/2014/main" id="{448AA125-E8B6-4EBB-9414-B87E6D7CAC09}"/>
              </a:ext>
            </a:extLst>
          </p:cNvPr>
          <p:cNvGrpSpPr/>
          <p:nvPr/>
        </p:nvGrpSpPr>
        <p:grpSpPr>
          <a:xfrm>
            <a:off x="4477098" y="4019288"/>
            <a:ext cx="558936" cy="517996"/>
            <a:chOff x="7154565" y="884953"/>
            <a:chExt cx="558936" cy="517996"/>
          </a:xfrm>
        </p:grpSpPr>
        <p:sp>
          <p:nvSpPr>
            <p:cNvPr id="403" name="Oval 402">
              <a:extLst>
                <a:ext uri="{FF2B5EF4-FFF2-40B4-BE49-F238E27FC236}">
                  <a16:creationId xmlns:a16="http://schemas.microsoft.com/office/drawing/2014/main" id="{9E3621E4-FEF6-4DFC-9C8F-7DA5CBD42757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4" name="TextBox 403">
              <a:extLst>
                <a:ext uri="{FF2B5EF4-FFF2-40B4-BE49-F238E27FC236}">
                  <a16:creationId xmlns:a16="http://schemas.microsoft.com/office/drawing/2014/main" id="{F0CF0149-AC46-48DF-80AA-5BBBAE5CDDA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05" name="TextBox 404">
              <a:extLst>
                <a:ext uri="{FF2B5EF4-FFF2-40B4-BE49-F238E27FC236}">
                  <a16:creationId xmlns:a16="http://schemas.microsoft.com/office/drawing/2014/main" id="{3C627A27-A260-4C60-B2F1-648434BE8F3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06" name="Straight Connector 405">
              <a:extLst>
                <a:ext uri="{FF2B5EF4-FFF2-40B4-BE49-F238E27FC236}">
                  <a16:creationId xmlns:a16="http://schemas.microsoft.com/office/drawing/2014/main" id="{53F3701A-AC5C-4A81-A7A2-7073BF4FB61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7" name="Group 406">
            <a:extLst>
              <a:ext uri="{FF2B5EF4-FFF2-40B4-BE49-F238E27FC236}">
                <a16:creationId xmlns:a16="http://schemas.microsoft.com/office/drawing/2014/main" id="{3555E636-24B0-4E3E-BC2E-402E77AC8FAC}"/>
              </a:ext>
            </a:extLst>
          </p:cNvPr>
          <p:cNvGrpSpPr/>
          <p:nvPr/>
        </p:nvGrpSpPr>
        <p:grpSpPr>
          <a:xfrm>
            <a:off x="4479861" y="4468867"/>
            <a:ext cx="558936" cy="517996"/>
            <a:chOff x="7154565" y="884953"/>
            <a:chExt cx="558936" cy="517996"/>
          </a:xfrm>
        </p:grpSpPr>
        <p:sp>
          <p:nvSpPr>
            <p:cNvPr id="408" name="Oval 407">
              <a:extLst>
                <a:ext uri="{FF2B5EF4-FFF2-40B4-BE49-F238E27FC236}">
                  <a16:creationId xmlns:a16="http://schemas.microsoft.com/office/drawing/2014/main" id="{6F4A030E-1EF9-4347-A947-3CA205D31F3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9" name="TextBox 408">
              <a:extLst>
                <a:ext uri="{FF2B5EF4-FFF2-40B4-BE49-F238E27FC236}">
                  <a16:creationId xmlns:a16="http://schemas.microsoft.com/office/drawing/2014/main" id="{C1864140-40EA-4491-8044-937EB3BEAD0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10" name="TextBox 409">
              <a:extLst>
                <a:ext uri="{FF2B5EF4-FFF2-40B4-BE49-F238E27FC236}">
                  <a16:creationId xmlns:a16="http://schemas.microsoft.com/office/drawing/2014/main" id="{ED9E1635-7FEB-440B-B78C-05A3267B396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11" name="Straight Connector 410">
              <a:extLst>
                <a:ext uri="{FF2B5EF4-FFF2-40B4-BE49-F238E27FC236}">
                  <a16:creationId xmlns:a16="http://schemas.microsoft.com/office/drawing/2014/main" id="{2B446994-EDF6-4F80-B13D-A5399DC3985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2" name="Group 411">
            <a:extLst>
              <a:ext uri="{FF2B5EF4-FFF2-40B4-BE49-F238E27FC236}">
                <a16:creationId xmlns:a16="http://schemas.microsoft.com/office/drawing/2014/main" id="{0089771F-3EA1-4530-AF1C-19C33DCD6173}"/>
              </a:ext>
            </a:extLst>
          </p:cNvPr>
          <p:cNvGrpSpPr/>
          <p:nvPr/>
        </p:nvGrpSpPr>
        <p:grpSpPr>
          <a:xfrm>
            <a:off x="4481577" y="4915096"/>
            <a:ext cx="558936" cy="517996"/>
            <a:chOff x="7154565" y="884953"/>
            <a:chExt cx="558936" cy="517996"/>
          </a:xfrm>
        </p:grpSpPr>
        <p:sp>
          <p:nvSpPr>
            <p:cNvPr id="413" name="Oval 412">
              <a:extLst>
                <a:ext uri="{FF2B5EF4-FFF2-40B4-BE49-F238E27FC236}">
                  <a16:creationId xmlns:a16="http://schemas.microsoft.com/office/drawing/2014/main" id="{FC70A1D8-DB40-4A7C-9A8F-38E9FD63470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4" name="TextBox 413">
              <a:extLst>
                <a:ext uri="{FF2B5EF4-FFF2-40B4-BE49-F238E27FC236}">
                  <a16:creationId xmlns:a16="http://schemas.microsoft.com/office/drawing/2014/main" id="{79A6B673-C580-4C87-9AEB-FE3BB1E4503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15" name="TextBox 414">
              <a:extLst>
                <a:ext uri="{FF2B5EF4-FFF2-40B4-BE49-F238E27FC236}">
                  <a16:creationId xmlns:a16="http://schemas.microsoft.com/office/drawing/2014/main" id="{567FA5D0-4EA6-42A9-919A-22867AAC008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16" name="Straight Connector 415">
              <a:extLst>
                <a:ext uri="{FF2B5EF4-FFF2-40B4-BE49-F238E27FC236}">
                  <a16:creationId xmlns:a16="http://schemas.microsoft.com/office/drawing/2014/main" id="{BCF3B46F-4600-4E94-8E2C-2E61FC7A918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7" name="Group 416">
            <a:extLst>
              <a:ext uri="{FF2B5EF4-FFF2-40B4-BE49-F238E27FC236}">
                <a16:creationId xmlns:a16="http://schemas.microsoft.com/office/drawing/2014/main" id="{B22D12D8-AD7C-4F73-8E56-F170579BE069}"/>
              </a:ext>
            </a:extLst>
          </p:cNvPr>
          <p:cNvGrpSpPr/>
          <p:nvPr/>
        </p:nvGrpSpPr>
        <p:grpSpPr>
          <a:xfrm>
            <a:off x="4479344" y="5361212"/>
            <a:ext cx="558936" cy="517996"/>
            <a:chOff x="7154565" y="884953"/>
            <a:chExt cx="558936" cy="517996"/>
          </a:xfrm>
        </p:grpSpPr>
        <p:sp>
          <p:nvSpPr>
            <p:cNvPr id="418" name="Oval 417">
              <a:extLst>
                <a:ext uri="{FF2B5EF4-FFF2-40B4-BE49-F238E27FC236}">
                  <a16:creationId xmlns:a16="http://schemas.microsoft.com/office/drawing/2014/main" id="{935588B8-3956-4642-84B3-342281A8871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9" name="TextBox 418">
              <a:extLst>
                <a:ext uri="{FF2B5EF4-FFF2-40B4-BE49-F238E27FC236}">
                  <a16:creationId xmlns:a16="http://schemas.microsoft.com/office/drawing/2014/main" id="{266D4CD0-5E87-487C-89AA-ED24AC2A8CE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20" name="TextBox 419">
              <a:extLst>
                <a:ext uri="{FF2B5EF4-FFF2-40B4-BE49-F238E27FC236}">
                  <a16:creationId xmlns:a16="http://schemas.microsoft.com/office/drawing/2014/main" id="{746ED5A7-EB3E-408E-A080-7D852327D30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21" name="Straight Connector 420">
              <a:extLst>
                <a:ext uri="{FF2B5EF4-FFF2-40B4-BE49-F238E27FC236}">
                  <a16:creationId xmlns:a16="http://schemas.microsoft.com/office/drawing/2014/main" id="{2A28E109-2715-439A-86DD-E09C6E73644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2" name="Group 421">
            <a:extLst>
              <a:ext uri="{FF2B5EF4-FFF2-40B4-BE49-F238E27FC236}">
                <a16:creationId xmlns:a16="http://schemas.microsoft.com/office/drawing/2014/main" id="{967FE261-C57E-4CAA-ABA6-AA47E6070775}"/>
              </a:ext>
            </a:extLst>
          </p:cNvPr>
          <p:cNvGrpSpPr/>
          <p:nvPr/>
        </p:nvGrpSpPr>
        <p:grpSpPr>
          <a:xfrm>
            <a:off x="4478999" y="5808933"/>
            <a:ext cx="558936" cy="517996"/>
            <a:chOff x="7154565" y="884953"/>
            <a:chExt cx="558936" cy="517996"/>
          </a:xfrm>
        </p:grpSpPr>
        <p:sp>
          <p:nvSpPr>
            <p:cNvPr id="423" name="Oval 422">
              <a:extLst>
                <a:ext uri="{FF2B5EF4-FFF2-40B4-BE49-F238E27FC236}">
                  <a16:creationId xmlns:a16="http://schemas.microsoft.com/office/drawing/2014/main" id="{3CF39A5C-DE0F-4818-8ED1-0872D5CA022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4" name="TextBox 423">
              <a:extLst>
                <a:ext uri="{FF2B5EF4-FFF2-40B4-BE49-F238E27FC236}">
                  <a16:creationId xmlns:a16="http://schemas.microsoft.com/office/drawing/2014/main" id="{90646868-47B3-4D62-94C8-2D499F47A4A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25" name="TextBox 424">
              <a:extLst>
                <a:ext uri="{FF2B5EF4-FFF2-40B4-BE49-F238E27FC236}">
                  <a16:creationId xmlns:a16="http://schemas.microsoft.com/office/drawing/2014/main" id="{B43042D8-41CA-4502-A266-C7BB7BC2678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26" name="Straight Connector 425">
              <a:extLst>
                <a:ext uri="{FF2B5EF4-FFF2-40B4-BE49-F238E27FC236}">
                  <a16:creationId xmlns:a16="http://schemas.microsoft.com/office/drawing/2014/main" id="{48AF7D60-2E04-4F36-8646-FE048A2511C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7" name="Group 426">
            <a:extLst>
              <a:ext uri="{FF2B5EF4-FFF2-40B4-BE49-F238E27FC236}">
                <a16:creationId xmlns:a16="http://schemas.microsoft.com/office/drawing/2014/main" id="{684A4A24-C752-4096-AFDD-9896D08CE493}"/>
              </a:ext>
            </a:extLst>
          </p:cNvPr>
          <p:cNvGrpSpPr/>
          <p:nvPr/>
        </p:nvGrpSpPr>
        <p:grpSpPr>
          <a:xfrm>
            <a:off x="4480118" y="1836492"/>
            <a:ext cx="446399" cy="428686"/>
            <a:chOff x="463698" y="934501"/>
            <a:chExt cx="446399" cy="428686"/>
          </a:xfrm>
        </p:grpSpPr>
        <p:sp>
          <p:nvSpPr>
            <p:cNvPr id="428" name="Oval 427">
              <a:extLst>
                <a:ext uri="{FF2B5EF4-FFF2-40B4-BE49-F238E27FC236}">
                  <a16:creationId xmlns:a16="http://schemas.microsoft.com/office/drawing/2014/main" id="{E8089A11-99AF-427A-BA5C-C37B94BCE711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9" name="TextBox 428">
              <a:extLst>
                <a:ext uri="{FF2B5EF4-FFF2-40B4-BE49-F238E27FC236}">
                  <a16:creationId xmlns:a16="http://schemas.microsoft.com/office/drawing/2014/main" id="{5E4F8005-4218-40BD-9F4B-ED51AF4D071C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30" name="Group 429">
            <a:extLst>
              <a:ext uri="{FF2B5EF4-FFF2-40B4-BE49-F238E27FC236}">
                <a16:creationId xmlns:a16="http://schemas.microsoft.com/office/drawing/2014/main" id="{D1C42D2E-6F1F-4063-9B49-7D042D6312AC}"/>
              </a:ext>
            </a:extLst>
          </p:cNvPr>
          <p:cNvGrpSpPr/>
          <p:nvPr/>
        </p:nvGrpSpPr>
        <p:grpSpPr>
          <a:xfrm>
            <a:off x="4031278" y="1788834"/>
            <a:ext cx="558936" cy="517996"/>
            <a:chOff x="7154565" y="884953"/>
            <a:chExt cx="558936" cy="517996"/>
          </a:xfrm>
        </p:grpSpPr>
        <p:sp>
          <p:nvSpPr>
            <p:cNvPr id="431" name="Oval 430">
              <a:extLst>
                <a:ext uri="{FF2B5EF4-FFF2-40B4-BE49-F238E27FC236}">
                  <a16:creationId xmlns:a16="http://schemas.microsoft.com/office/drawing/2014/main" id="{00DA13F0-1772-42F3-BFF4-A82BB1FF584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2" name="TextBox 431">
              <a:extLst>
                <a:ext uri="{FF2B5EF4-FFF2-40B4-BE49-F238E27FC236}">
                  <a16:creationId xmlns:a16="http://schemas.microsoft.com/office/drawing/2014/main" id="{1815FAD7-D275-466E-82C1-59CF6A28021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33" name="TextBox 432">
              <a:extLst>
                <a:ext uri="{FF2B5EF4-FFF2-40B4-BE49-F238E27FC236}">
                  <a16:creationId xmlns:a16="http://schemas.microsoft.com/office/drawing/2014/main" id="{C5B5D86A-C5EE-408F-A666-7CAD958673C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34" name="Straight Connector 433">
              <a:extLst>
                <a:ext uri="{FF2B5EF4-FFF2-40B4-BE49-F238E27FC236}">
                  <a16:creationId xmlns:a16="http://schemas.microsoft.com/office/drawing/2014/main" id="{8BCF83E2-876E-4016-96EE-DCFAE4525F7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5" name="Group 434">
            <a:extLst>
              <a:ext uri="{FF2B5EF4-FFF2-40B4-BE49-F238E27FC236}">
                <a16:creationId xmlns:a16="http://schemas.microsoft.com/office/drawing/2014/main" id="{D0176F71-48A2-4652-ACEA-7C5AF19A9148}"/>
              </a:ext>
            </a:extLst>
          </p:cNvPr>
          <p:cNvGrpSpPr/>
          <p:nvPr/>
        </p:nvGrpSpPr>
        <p:grpSpPr>
          <a:xfrm>
            <a:off x="4034041" y="2238413"/>
            <a:ext cx="558936" cy="517996"/>
            <a:chOff x="7154565" y="884953"/>
            <a:chExt cx="558936" cy="517996"/>
          </a:xfrm>
        </p:grpSpPr>
        <p:sp>
          <p:nvSpPr>
            <p:cNvPr id="436" name="Oval 435">
              <a:extLst>
                <a:ext uri="{FF2B5EF4-FFF2-40B4-BE49-F238E27FC236}">
                  <a16:creationId xmlns:a16="http://schemas.microsoft.com/office/drawing/2014/main" id="{090ABE24-E587-4A4F-8A94-FF4A42AC1B97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7" name="TextBox 436">
              <a:extLst>
                <a:ext uri="{FF2B5EF4-FFF2-40B4-BE49-F238E27FC236}">
                  <a16:creationId xmlns:a16="http://schemas.microsoft.com/office/drawing/2014/main" id="{60E854B4-307E-44D9-B890-DBD48C5EE0DA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38" name="TextBox 437">
              <a:extLst>
                <a:ext uri="{FF2B5EF4-FFF2-40B4-BE49-F238E27FC236}">
                  <a16:creationId xmlns:a16="http://schemas.microsoft.com/office/drawing/2014/main" id="{A919D157-7AEE-4E18-A799-6C412A736BB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39" name="Straight Connector 438">
              <a:extLst>
                <a:ext uri="{FF2B5EF4-FFF2-40B4-BE49-F238E27FC236}">
                  <a16:creationId xmlns:a16="http://schemas.microsoft.com/office/drawing/2014/main" id="{325C4E5A-0E33-4F38-BC21-9645F42B38E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0" name="Group 439">
            <a:extLst>
              <a:ext uri="{FF2B5EF4-FFF2-40B4-BE49-F238E27FC236}">
                <a16:creationId xmlns:a16="http://schemas.microsoft.com/office/drawing/2014/main" id="{5711CA70-A7D8-4127-BD0D-11B84F8802A0}"/>
              </a:ext>
            </a:extLst>
          </p:cNvPr>
          <p:cNvGrpSpPr/>
          <p:nvPr/>
        </p:nvGrpSpPr>
        <p:grpSpPr>
          <a:xfrm>
            <a:off x="4035757" y="2684642"/>
            <a:ext cx="558936" cy="517996"/>
            <a:chOff x="7154565" y="884953"/>
            <a:chExt cx="558936" cy="517996"/>
          </a:xfrm>
        </p:grpSpPr>
        <p:sp>
          <p:nvSpPr>
            <p:cNvPr id="441" name="Oval 440">
              <a:extLst>
                <a:ext uri="{FF2B5EF4-FFF2-40B4-BE49-F238E27FC236}">
                  <a16:creationId xmlns:a16="http://schemas.microsoft.com/office/drawing/2014/main" id="{61B21357-655F-4BD9-B342-1ED216A21E1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2" name="TextBox 441">
              <a:extLst>
                <a:ext uri="{FF2B5EF4-FFF2-40B4-BE49-F238E27FC236}">
                  <a16:creationId xmlns:a16="http://schemas.microsoft.com/office/drawing/2014/main" id="{F15B8C4F-8448-46EE-B7DC-CA5FDFB0AAE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43" name="TextBox 442">
              <a:extLst>
                <a:ext uri="{FF2B5EF4-FFF2-40B4-BE49-F238E27FC236}">
                  <a16:creationId xmlns:a16="http://schemas.microsoft.com/office/drawing/2014/main" id="{639AADFA-2D44-4B9E-A78D-3A42FCC3347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44" name="Straight Connector 443">
              <a:extLst>
                <a:ext uri="{FF2B5EF4-FFF2-40B4-BE49-F238E27FC236}">
                  <a16:creationId xmlns:a16="http://schemas.microsoft.com/office/drawing/2014/main" id="{4B8038EC-1494-4C33-A16A-0FB0701CE6F5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5" name="Group 444">
            <a:extLst>
              <a:ext uri="{FF2B5EF4-FFF2-40B4-BE49-F238E27FC236}">
                <a16:creationId xmlns:a16="http://schemas.microsoft.com/office/drawing/2014/main" id="{AE8D772C-4694-43E5-BAC9-0D23753D128A}"/>
              </a:ext>
            </a:extLst>
          </p:cNvPr>
          <p:cNvGrpSpPr/>
          <p:nvPr/>
        </p:nvGrpSpPr>
        <p:grpSpPr>
          <a:xfrm>
            <a:off x="4033524" y="3130758"/>
            <a:ext cx="558936" cy="517996"/>
            <a:chOff x="7154565" y="884953"/>
            <a:chExt cx="558936" cy="517996"/>
          </a:xfrm>
        </p:grpSpPr>
        <p:sp>
          <p:nvSpPr>
            <p:cNvPr id="446" name="Oval 445">
              <a:extLst>
                <a:ext uri="{FF2B5EF4-FFF2-40B4-BE49-F238E27FC236}">
                  <a16:creationId xmlns:a16="http://schemas.microsoft.com/office/drawing/2014/main" id="{F0C1B16A-6B57-4371-81A2-B9C53E379E0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7" name="TextBox 446">
              <a:extLst>
                <a:ext uri="{FF2B5EF4-FFF2-40B4-BE49-F238E27FC236}">
                  <a16:creationId xmlns:a16="http://schemas.microsoft.com/office/drawing/2014/main" id="{5F38C101-6A24-48BF-B1D8-89D5C414D06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48" name="TextBox 447">
              <a:extLst>
                <a:ext uri="{FF2B5EF4-FFF2-40B4-BE49-F238E27FC236}">
                  <a16:creationId xmlns:a16="http://schemas.microsoft.com/office/drawing/2014/main" id="{202D4F47-B810-4DA4-AB06-0304358E377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49" name="Straight Connector 448">
              <a:extLst>
                <a:ext uri="{FF2B5EF4-FFF2-40B4-BE49-F238E27FC236}">
                  <a16:creationId xmlns:a16="http://schemas.microsoft.com/office/drawing/2014/main" id="{70B9B24E-DF6A-4B73-A6A7-1D7C95E67BE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E3D29931-B500-41EE-A829-D8279BC3CB25}"/>
              </a:ext>
            </a:extLst>
          </p:cNvPr>
          <p:cNvGrpSpPr/>
          <p:nvPr/>
        </p:nvGrpSpPr>
        <p:grpSpPr>
          <a:xfrm>
            <a:off x="4033179" y="3578479"/>
            <a:ext cx="558936" cy="517996"/>
            <a:chOff x="7154565" y="884953"/>
            <a:chExt cx="558936" cy="517996"/>
          </a:xfrm>
        </p:grpSpPr>
        <p:sp>
          <p:nvSpPr>
            <p:cNvPr id="451" name="Oval 450">
              <a:extLst>
                <a:ext uri="{FF2B5EF4-FFF2-40B4-BE49-F238E27FC236}">
                  <a16:creationId xmlns:a16="http://schemas.microsoft.com/office/drawing/2014/main" id="{C3E20152-6FCC-4176-B671-A3C8F344D89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2" name="TextBox 451">
              <a:extLst>
                <a:ext uri="{FF2B5EF4-FFF2-40B4-BE49-F238E27FC236}">
                  <a16:creationId xmlns:a16="http://schemas.microsoft.com/office/drawing/2014/main" id="{481412F9-A26C-4C3B-9197-156D493595A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53" name="TextBox 452">
              <a:extLst>
                <a:ext uri="{FF2B5EF4-FFF2-40B4-BE49-F238E27FC236}">
                  <a16:creationId xmlns:a16="http://schemas.microsoft.com/office/drawing/2014/main" id="{51255801-B862-4198-9689-4C829845E47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54" name="Straight Connector 453">
              <a:extLst>
                <a:ext uri="{FF2B5EF4-FFF2-40B4-BE49-F238E27FC236}">
                  <a16:creationId xmlns:a16="http://schemas.microsoft.com/office/drawing/2014/main" id="{99EE6BF5-74A9-4140-A0B6-FD8FC9753DB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5" name="Group 454">
            <a:extLst>
              <a:ext uri="{FF2B5EF4-FFF2-40B4-BE49-F238E27FC236}">
                <a16:creationId xmlns:a16="http://schemas.microsoft.com/office/drawing/2014/main" id="{8CE72936-881C-4F1F-A774-729FC1FA5602}"/>
              </a:ext>
            </a:extLst>
          </p:cNvPr>
          <p:cNvGrpSpPr/>
          <p:nvPr/>
        </p:nvGrpSpPr>
        <p:grpSpPr>
          <a:xfrm>
            <a:off x="4031751" y="4024157"/>
            <a:ext cx="558936" cy="517996"/>
            <a:chOff x="7154565" y="884953"/>
            <a:chExt cx="558936" cy="517996"/>
          </a:xfrm>
        </p:grpSpPr>
        <p:sp>
          <p:nvSpPr>
            <p:cNvPr id="456" name="Oval 455">
              <a:extLst>
                <a:ext uri="{FF2B5EF4-FFF2-40B4-BE49-F238E27FC236}">
                  <a16:creationId xmlns:a16="http://schemas.microsoft.com/office/drawing/2014/main" id="{17FD9ACF-A1E5-4FE5-ABA6-3B56E966137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7" name="TextBox 456">
              <a:extLst>
                <a:ext uri="{FF2B5EF4-FFF2-40B4-BE49-F238E27FC236}">
                  <a16:creationId xmlns:a16="http://schemas.microsoft.com/office/drawing/2014/main" id="{37E72F05-62BD-4105-BBEC-013DB5509D7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58" name="TextBox 457">
              <a:extLst>
                <a:ext uri="{FF2B5EF4-FFF2-40B4-BE49-F238E27FC236}">
                  <a16:creationId xmlns:a16="http://schemas.microsoft.com/office/drawing/2014/main" id="{C28DCE7B-71A7-492B-84AB-F22682F8657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59" name="Straight Connector 458">
              <a:extLst>
                <a:ext uri="{FF2B5EF4-FFF2-40B4-BE49-F238E27FC236}">
                  <a16:creationId xmlns:a16="http://schemas.microsoft.com/office/drawing/2014/main" id="{AC61B9B6-551C-4793-B933-457BB882F74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0" name="Group 459">
            <a:extLst>
              <a:ext uri="{FF2B5EF4-FFF2-40B4-BE49-F238E27FC236}">
                <a16:creationId xmlns:a16="http://schemas.microsoft.com/office/drawing/2014/main" id="{8F47E6A4-DD25-459A-8F45-D7BEE93574B7}"/>
              </a:ext>
            </a:extLst>
          </p:cNvPr>
          <p:cNvGrpSpPr/>
          <p:nvPr/>
        </p:nvGrpSpPr>
        <p:grpSpPr>
          <a:xfrm>
            <a:off x="4034514" y="4473736"/>
            <a:ext cx="558936" cy="517996"/>
            <a:chOff x="7154565" y="884953"/>
            <a:chExt cx="558936" cy="517996"/>
          </a:xfrm>
        </p:grpSpPr>
        <p:sp>
          <p:nvSpPr>
            <p:cNvPr id="461" name="Oval 460">
              <a:extLst>
                <a:ext uri="{FF2B5EF4-FFF2-40B4-BE49-F238E27FC236}">
                  <a16:creationId xmlns:a16="http://schemas.microsoft.com/office/drawing/2014/main" id="{F1B957A9-8567-410C-9400-AF2C5D47135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2" name="TextBox 461">
              <a:extLst>
                <a:ext uri="{FF2B5EF4-FFF2-40B4-BE49-F238E27FC236}">
                  <a16:creationId xmlns:a16="http://schemas.microsoft.com/office/drawing/2014/main" id="{69758ADF-3EE3-4F73-9F45-2F7F7A59594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63" name="TextBox 462">
              <a:extLst>
                <a:ext uri="{FF2B5EF4-FFF2-40B4-BE49-F238E27FC236}">
                  <a16:creationId xmlns:a16="http://schemas.microsoft.com/office/drawing/2014/main" id="{90194681-9CE0-4B39-8497-8711FFCFE40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64" name="Straight Connector 463">
              <a:extLst>
                <a:ext uri="{FF2B5EF4-FFF2-40B4-BE49-F238E27FC236}">
                  <a16:creationId xmlns:a16="http://schemas.microsoft.com/office/drawing/2014/main" id="{A9A4A320-4734-445A-A255-823C46FA135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5" name="Group 464">
            <a:extLst>
              <a:ext uri="{FF2B5EF4-FFF2-40B4-BE49-F238E27FC236}">
                <a16:creationId xmlns:a16="http://schemas.microsoft.com/office/drawing/2014/main" id="{C48897C9-AFA8-4991-8DE0-B43B12F7EB1F}"/>
              </a:ext>
            </a:extLst>
          </p:cNvPr>
          <p:cNvGrpSpPr/>
          <p:nvPr/>
        </p:nvGrpSpPr>
        <p:grpSpPr>
          <a:xfrm>
            <a:off x="4036230" y="4919965"/>
            <a:ext cx="558936" cy="517996"/>
            <a:chOff x="7154565" y="884953"/>
            <a:chExt cx="558936" cy="517996"/>
          </a:xfrm>
        </p:grpSpPr>
        <p:sp>
          <p:nvSpPr>
            <p:cNvPr id="466" name="Oval 465">
              <a:extLst>
                <a:ext uri="{FF2B5EF4-FFF2-40B4-BE49-F238E27FC236}">
                  <a16:creationId xmlns:a16="http://schemas.microsoft.com/office/drawing/2014/main" id="{729CF823-DA6D-4F48-89CA-1998CB6EAE0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7" name="TextBox 466">
              <a:extLst>
                <a:ext uri="{FF2B5EF4-FFF2-40B4-BE49-F238E27FC236}">
                  <a16:creationId xmlns:a16="http://schemas.microsoft.com/office/drawing/2014/main" id="{108C7FE7-5BF9-468B-84E7-DBF96C8E16C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68" name="TextBox 467">
              <a:extLst>
                <a:ext uri="{FF2B5EF4-FFF2-40B4-BE49-F238E27FC236}">
                  <a16:creationId xmlns:a16="http://schemas.microsoft.com/office/drawing/2014/main" id="{60CA8458-4D43-4372-A19B-517805F66C8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69" name="Straight Connector 468">
              <a:extLst>
                <a:ext uri="{FF2B5EF4-FFF2-40B4-BE49-F238E27FC236}">
                  <a16:creationId xmlns:a16="http://schemas.microsoft.com/office/drawing/2014/main" id="{38725249-4406-467C-AFDB-95D1AD9423D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0" name="Group 469">
            <a:extLst>
              <a:ext uri="{FF2B5EF4-FFF2-40B4-BE49-F238E27FC236}">
                <a16:creationId xmlns:a16="http://schemas.microsoft.com/office/drawing/2014/main" id="{4123C77E-7B92-4C75-A4C3-976E7C0AF565}"/>
              </a:ext>
            </a:extLst>
          </p:cNvPr>
          <p:cNvGrpSpPr/>
          <p:nvPr/>
        </p:nvGrpSpPr>
        <p:grpSpPr>
          <a:xfrm>
            <a:off x="4033997" y="5366081"/>
            <a:ext cx="558936" cy="517996"/>
            <a:chOff x="7154565" y="884953"/>
            <a:chExt cx="558936" cy="517996"/>
          </a:xfrm>
        </p:grpSpPr>
        <p:sp>
          <p:nvSpPr>
            <p:cNvPr id="471" name="Oval 470">
              <a:extLst>
                <a:ext uri="{FF2B5EF4-FFF2-40B4-BE49-F238E27FC236}">
                  <a16:creationId xmlns:a16="http://schemas.microsoft.com/office/drawing/2014/main" id="{9ABC9865-D5F8-46A4-B321-49033E7FD6C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2" name="TextBox 471">
              <a:extLst>
                <a:ext uri="{FF2B5EF4-FFF2-40B4-BE49-F238E27FC236}">
                  <a16:creationId xmlns:a16="http://schemas.microsoft.com/office/drawing/2014/main" id="{829BF8FC-A2A2-4AA7-8A0F-617AF01FE15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73" name="TextBox 472">
              <a:extLst>
                <a:ext uri="{FF2B5EF4-FFF2-40B4-BE49-F238E27FC236}">
                  <a16:creationId xmlns:a16="http://schemas.microsoft.com/office/drawing/2014/main" id="{2274A866-02B2-40D4-A97A-DE3E5D5D9E7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74" name="Straight Connector 473">
              <a:extLst>
                <a:ext uri="{FF2B5EF4-FFF2-40B4-BE49-F238E27FC236}">
                  <a16:creationId xmlns:a16="http://schemas.microsoft.com/office/drawing/2014/main" id="{6D8F534F-404D-4A15-BF92-95CFBD9507F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5" name="Group 474">
            <a:extLst>
              <a:ext uri="{FF2B5EF4-FFF2-40B4-BE49-F238E27FC236}">
                <a16:creationId xmlns:a16="http://schemas.microsoft.com/office/drawing/2014/main" id="{FBE9ED7F-C837-47FE-A8C1-B191577FF1C6}"/>
              </a:ext>
            </a:extLst>
          </p:cNvPr>
          <p:cNvGrpSpPr/>
          <p:nvPr/>
        </p:nvGrpSpPr>
        <p:grpSpPr>
          <a:xfrm>
            <a:off x="4033652" y="5813802"/>
            <a:ext cx="558936" cy="517996"/>
            <a:chOff x="7154565" y="884953"/>
            <a:chExt cx="558936" cy="517996"/>
          </a:xfrm>
        </p:grpSpPr>
        <p:sp>
          <p:nvSpPr>
            <p:cNvPr id="476" name="Oval 475">
              <a:extLst>
                <a:ext uri="{FF2B5EF4-FFF2-40B4-BE49-F238E27FC236}">
                  <a16:creationId xmlns:a16="http://schemas.microsoft.com/office/drawing/2014/main" id="{3C9DB32C-0926-4BEB-B94F-6A4E2532ED0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7" name="TextBox 476">
              <a:extLst>
                <a:ext uri="{FF2B5EF4-FFF2-40B4-BE49-F238E27FC236}">
                  <a16:creationId xmlns:a16="http://schemas.microsoft.com/office/drawing/2014/main" id="{B8D6C3B3-C130-4B13-9E6C-C7F402C698C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78" name="TextBox 477">
              <a:extLst>
                <a:ext uri="{FF2B5EF4-FFF2-40B4-BE49-F238E27FC236}">
                  <a16:creationId xmlns:a16="http://schemas.microsoft.com/office/drawing/2014/main" id="{AAF3E9DF-1334-4C50-83EF-D4CE4CC044E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79" name="Straight Connector 478">
              <a:extLst>
                <a:ext uri="{FF2B5EF4-FFF2-40B4-BE49-F238E27FC236}">
                  <a16:creationId xmlns:a16="http://schemas.microsoft.com/office/drawing/2014/main" id="{40898A36-9AB5-4CED-B343-6F4BF6764AA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0" name="Group 479">
            <a:extLst>
              <a:ext uri="{FF2B5EF4-FFF2-40B4-BE49-F238E27FC236}">
                <a16:creationId xmlns:a16="http://schemas.microsoft.com/office/drawing/2014/main" id="{A55F7701-1864-4C7A-8AF7-F1B23779D28E}"/>
              </a:ext>
            </a:extLst>
          </p:cNvPr>
          <p:cNvGrpSpPr/>
          <p:nvPr/>
        </p:nvGrpSpPr>
        <p:grpSpPr>
          <a:xfrm>
            <a:off x="4034771" y="1841361"/>
            <a:ext cx="446399" cy="428686"/>
            <a:chOff x="463698" y="934501"/>
            <a:chExt cx="446399" cy="428686"/>
          </a:xfrm>
        </p:grpSpPr>
        <p:sp>
          <p:nvSpPr>
            <p:cNvPr id="481" name="Oval 480">
              <a:extLst>
                <a:ext uri="{FF2B5EF4-FFF2-40B4-BE49-F238E27FC236}">
                  <a16:creationId xmlns:a16="http://schemas.microsoft.com/office/drawing/2014/main" id="{18E4967B-5581-4FC1-836A-39A9AD9EFE17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2" name="TextBox 481">
              <a:extLst>
                <a:ext uri="{FF2B5EF4-FFF2-40B4-BE49-F238E27FC236}">
                  <a16:creationId xmlns:a16="http://schemas.microsoft.com/office/drawing/2014/main" id="{AEFE48C7-E230-46CC-902A-75849BAB43AD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83" name="Group 482">
            <a:extLst>
              <a:ext uri="{FF2B5EF4-FFF2-40B4-BE49-F238E27FC236}">
                <a16:creationId xmlns:a16="http://schemas.microsoft.com/office/drawing/2014/main" id="{D53E6127-CAED-431A-94C7-855EAEE694B2}"/>
              </a:ext>
            </a:extLst>
          </p:cNvPr>
          <p:cNvGrpSpPr/>
          <p:nvPr/>
        </p:nvGrpSpPr>
        <p:grpSpPr>
          <a:xfrm>
            <a:off x="3588304" y="1838212"/>
            <a:ext cx="446399" cy="428686"/>
            <a:chOff x="463698" y="934501"/>
            <a:chExt cx="446399" cy="428686"/>
          </a:xfrm>
        </p:grpSpPr>
        <p:sp>
          <p:nvSpPr>
            <p:cNvPr id="484" name="Oval 483">
              <a:extLst>
                <a:ext uri="{FF2B5EF4-FFF2-40B4-BE49-F238E27FC236}">
                  <a16:creationId xmlns:a16="http://schemas.microsoft.com/office/drawing/2014/main" id="{9718591A-4326-443A-8606-B0E303DEFF1A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5" name="TextBox 484">
              <a:extLst>
                <a:ext uri="{FF2B5EF4-FFF2-40B4-BE49-F238E27FC236}">
                  <a16:creationId xmlns:a16="http://schemas.microsoft.com/office/drawing/2014/main" id="{1544D17F-1CCB-4E79-98B4-A0342AFE86A5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86" name="Group 485">
            <a:extLst>
              <a:ext uri="{FF2B5EF4-FFF2-40B4-BE49-F238E27FC236}">
                <a16:creationId xmlns:a16="http://schemas.microsoft.com/office/drawing/2014/main" id="{6706C8A1-D372-4497-A115-98798EB6F403}"/>
              </a:ext>
            </a:extLst>
          </p:cNvPr>
          <p:cNvGrpSpPr/>
          <p:nvPr/>
        </p:nvGrpSpPr>
        <p:grpSpPr>
          <a:xfrm>
            <a:off x="3586738" y="2291263"/>
            <a:ext cx="446399" cy="428686"/>
            <a:chOff x="457051" y="1380030"/>
            <a:chExt cx="446399" cy="428686"/>
          </a:xfrm>
        </p:grpSpPr>
        <p:sp>
          <p:nvSpPr>
            <p:cNvPr id="487" name="Oval 486">
              <a:extLst>
                <a:ext uri="{FF2B5EF4-FFF2-40B4-BE49-F238E27FC236}">
                  <a16:creationId xmlns:a16="http://schemas.microsoft.com/office/drawing/2014/main" id="{CD0D972B-7F64-4D62-BCCE-D21A9AD710B2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8" name="TextBox 487">
              <a:extLst>
                <a:ext uri="{FF2B5EF4-FFF2-40B4-BE49-F238E27FC236}">
                  <a16:creationId xmlns:a16="http://schemas.microsoft.com/office/drawing/2014/main" id="{52D0A318-0DCA-409F-84B3-28B002C1F078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89" name="Group 488">
            <a:extLst>
              <a:ext uri="{FF2B5EF4-FFF2-40B4-BE49-F238E27FC236}">
                <a16:creationId xmlns:a16="http://schemas.microsoft.com/office/drawing/2014/main" id="{4F20FD73-273E-430C-B99D-A5D6243BD397}"/>
              </a:ext>
            </a:extLst>
          </p:cNvPr>
          <p:cNvGrpSpPr/>
          <p:nvPr/>
        </p:nvGrpSpPr>
        <p:grpSpPr>
          <a:xfrm>
            <a:off x="3589822" y="2734688"/>
            <a:ext cx="446399" cy="428686"/>
            <a:chOff x="460084" y="1832999"/>
            <a:chExt cx="446399" cy="428686"/>
          </a:xfrm>
        </p:grpSpPr>
        <p:sp>
          <p:nvSpPr>
            <p:cNvPr id="490" name="Oval 489">
              <a:extLst>
                <a:ext uri="{FF2B5EF4-FFF2-40B4-BE49-F238E27FC236}">
                  <a16:creationId xmlns:a16="http://schemas.microsoft.com/office/drawing/2014/main" id="{03D38761-ABB5-4370-B645-6D3FCDAB7593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1" name="TextBox 490">
              <a:extLst>
                <a:ext uri="{FF2B5EF4-FFF2-40B4-BE49-F238E27FC236}">
                  <a16:creationId xmlns:a16="http://schemas.microsoft.com/office/drawing/2014/main" id="{BF98A553-C945-4E4A-8563-012EDC4A0487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92" name="Group 491">
            <a:extLst>
              <a:ext uri="{FF2B5EF4-FFF2-40B4-BE49-F238E27FC236}">
                <a16:creationId xmlns:a16="http://schemas.microsoft.com/office/drawing/2014/main" id="{EFE6C278-B59D-4DAE-82F2-E48E904F5455}"/>
              </a:ext>
            </a:extLst>
          </p:cNvPr>
          <p:cNvGrpSpPr/>
          <p:nvPr/>
        </p:nvGrpSpPr>
        <p:grpSpPr>
          <a:xfrm>
            <a:off x="3587567" y="3177477"/>
            <a:ext cx="446399" cy="428686"/>
            <a:chOff x="453437" y="2278528"/>
            <a:chExt cx="446399" cy="428686"/>
          </a:xfrm>
        </p:grpSpPr>
        <p:sp>
          <p:nvSpPr>
            <p:cNvPr id="493" name="Oval 492">
              <a:extLst>
                <a:ext uri="{FF2B5EF4-FFF2-40B4-BE49-F238E27FC236}">
                  <a16:creationId xmlns:a16="http://schemas.microsoft.com/office/drawing/2014/main" id="{F94ED96E-5FDF-4BCE-8D52-04EA6845DE14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4" name="TextBox 493">
              <a:extLst>
                <a:ext uri="{FF2B5EF4-FFF2-40B4-BE49-F238E27FC236}">
                  <a16:creationId xmlns:a16="http://schemas.microsoft.com/office/drawing/2014/main" id="{C2E913EA-DA70-4F06-A730-DA101C214B0D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95" name="Group 494">
            <a:extLst>
              <a:ext uri="{FF2B5EF4-FFF2-40B4-BE49-F238E27FC236}">
                <a16:creationId xmlns:a16="http://schemas.microsoft.com/office/drawing/2014/main" id="{C2C31814-76D4-4BD2-A52B-4C2FA2D4CBA7}"/>
              </a:ext>
            </a:extLst>
          </p:cNvPr>
          <p:cNvGrpSpPr/>
          <p:nvPr/>
        </p:nvGrpSpPr>
        <p:grpSpPr>
          <a:xfrm>
            <a:off x="3587531" y="3621729"/>
            <a:ext cx="446399" cy="428686"/>
            <a:chOff x="448639" y="2727542"/>
            <a:chExt cx="446399" cy="428686"/>
          </a:xfrm>
        </p:grpSpPr>
        <p:sp>
          <p:nvSpPr>
            <p:cNvPr id="496" name="Oval 495">
              <a:extLst>
                <a:ext uri="{FF2B5EF4-FFF2-40B4-BE49-F238E27FC236}">
                  <a16:creationId xmlns:a16="http://schemas.microsoft.com/office/drawing/2014/main" id="{BFB23227-8388-40EC-A7D7-467C55F71074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7" name="TextBox 496">
              <a:extLst>
                <a:ext uri="{FF2B5EF4-FFF2-40B4-BE49-F238E27FC236}">
                  <a16:creationId xmlns:a16="http://schemas.microsoft.com/office/drawing/2014/main" id="{B3630452-3673-4286-9A8C-977A847D2ECC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98" name="Group 497">
            <a:extLst>
              <a:ext uri="{FF2B5EF4-FFF2-40B4-BE49-F238E27FC236}">
                <a16:creationId xmlns:a16="http://schemas.microsoft.com/office/drawing/2014/main" id="{1373126D-87E7-4DA5-9954-C5601A35F90F}"/>
              </a:ext>
            </a:extLst>
          </p:cNvPr>
          <p:cNvGrpSpPr/>
          <p:nvPr/>
        </p:nvGrpSpPr>
        <p:grpSpPr>
          <a:xfrm>
            <a:off x="3590861" y="4065442"/>
            <a:ext cx="446399" cy="428686"/>
            <a:chOff x="463698" y="934501"/>
            <a:chExt cx="446399" cy="428686"/>
          </a:xfrm>
        </p:grpSpPr>
        <p:sp>
          <p:nvSpPr>
            <p:cNvPr id="499" name="Oval 498">
              <a:extLst>
                <a:ext uri="{FF2B5EF4-FFF2-40B4-BE49-F238E27FC236}">
                  <a16:creationId xmlns:a16="http://schemas.microsoft.com/office/drawing/2014/main" id="{4FD56D9C-9F72-4C86-A0B4-9FFED3538ECC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0" name="TextBox 499">
              <a:extLst>
                <a:ext uri="{FF2B5EF4-FFF2-40B4-BE49-F238E27FC236}">
                  <a16:creationId xmlns:a16="http://schemas.microsoft.com/office/drawing/2014/main" id="{102B9943-7776-4F84-95E7-15B17490FE12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01" name="Group 500">
            <a:extLst>
              <a:ext uri="{FF2B5EF4-FFF2-40B4-BE49-F238E27FC236}">
                <a16:creationId xmlns:a16="http://schemas.microsoft.com/office/drawing/2014/main" id="{6FA6814F-8153-4214-ADFD-DF1288AEDFBB}"/>
              </a:ext>
            </a:extLst>
          </p:cNvPr>
          <p:cNvGrpSpPr/>
          <p:nvPr/>
        </p:nvGrpSpPr>
        <p:grpSpPr>
          <a:xfrm>
            <a:off x="3589295" y="4518493"/>
            <a:ext cx="446399" cy="428686"/>
            <a:chOff x="457051" y="1380030"/>
            <a:chExt cx="446399" cy="428686"/>
          </a:xfrm>
        </p:grpSpPr>
        <p:sp>
          <p:nvSpPr>
            <p:cNvPr id="502" name="Oval 501">
              <a:extLst>
                <a:ext uri="{FF2B5EF4-FFF2-40B4-BE49-F238E27FC236}">
                  <a16:creationId xmlns:a16="http://schemas.microsoft.com/office/drawing/2014/main" id="{9B62050D-D738-454D-896C-EFE817445343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3" name="TextBox 502">
              <a:extLst>
                <a:ext uri="{FF2B5EF4-FFF2-40B4-BE49-F238E27FC236}">
                  <a16:creationId xmlns:a16="http://schemas.microsoft.com/office/drawing/2014/main" id="{D621FBF8-2EE2-4160-B227-01658DA41A4D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04" name="Group 503">
            <a:extLst>
              <a:ext uri="{FF2B5EF4-FFF2-40B4-BE49-F238E27FC236}">
                <a16:creationId xmlns:a16="http://schemas.microsoft.com/office/drawing/2014/main" id="{AA92EE11-DA7F-4ADC-B39B-A7C52FBA7491}"/>
              </a:ext>
            </a:extLst>
          </p:cNvPr>
          <p:cNvGrpSpPr/>
          <p:nvPr/>
        </p:nvGrpSpPr>
        <p:grpSpPr>
          <a:xfrm>
            <a:off x="3592379" y="4961918"/>
            <a:ext cx="446399" cy="428686"/>
            <a:chOff x="460084" y="1832999"/>
            <a:chExt cx="446399" cy="428686"/>
          </a:xfrm>
        </p:grpSpPr>
        <p:sp>
          <p:nvSpPr>
            <p:cNvPr id="505" name="Oval 504">
              <a:extLst>
                <a:ext uri="{FF2B5EF4-FFF2-40B4-BE49-F238E27FC236}">
                  <a16:creationId xmlns:a16="http://schemas.microsoft.com/office/drawing/2014/main" id="{F85A9FAC-4712-4805-BB38-C06E6059A7FF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6" name="TextBox 505">
              <a:extLst>
                <a:ext uri="{FF2B5EF4-FFF2-40B4-BE49-F238E27FC236}">
                  <a16:creationId xmlns:a16="http://schemas.microsoft.com/office/drawing/2014/main" id="{BD86250A-9FDB-4BA5-A1BD-1427DE806406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07" name="Group 506">
            <a:extLst>
              <a:ext uri="{FF2B5EF4-FFF2-40B4-BE49-F238E27FC236}">
                <a16:creationId xmlns:a16="http://schemas.microsoft.com/office/drawing/2014/main" id="{319BC098-282D-43A0-9EB9-3DFE1674DD61}"/>
              </a:ext>
            </a:extLst>
          </p:cNvPr>
          <p:cNvGrpSpPr/>
          <p:nvPr/>
        </p:nvGrpSpPr>
        <p:grpSpPr>
          <a:xfrm>
            <a:off x="3590124" y="5404707"/>
            <a:ext cx="446399" cy="428686"/>
            <a:chOff x="453437" y="2278528"/>
            <a:chExt cx="446399" cy="428686"/>
          </a:xfrm>
        </p:grpSpPr>
        <p:sp>
          <p:nvSpPr>
            <p:cNvPr id="508" name="Oval 507">
              <a:extLst>
                <a:ext uri="{FF2B5EF4-FFF2-40B4-BE49-F238E27FC236}">
                  <a16:creationId xmlns:a16="http://schemas.microsoft.com/office/drawing/2014/main" id="{1630F720-6669-4E86-9E2A-010969899840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9" name="TextBox 508">
              <a:extLst>
                <a:ext uri="{FF2B5EF4-FFF2-40B4-BE49-F238E27FC236}">
                  <a16:creationId xmlns:a16="http://schemas.microsoft.com/office/drawing/2014/main" id="{0E66B653-B60C-4EC5-94D3-A36C41E66663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10" name="Group 509">
            <a:extLst>
              <a:ext uri="{FF2B5EF4-FFF2-40B4-BE49-F238E27FC236}">
                <a16:creationId xmlns:a16="http://schemas.microsoft.com/office/drawing/2014/main" id="{110523A7-4882-4E83-A729-615591ED3CC7}"/>
              </a:ext>
            </a:extLst>
          </p:cNvPr>
          <p:cNvGrpSpPr/>
          <p:nvPr/>
        </p:nvGrpSpPr>
        <p:grpSpPr>
          <a:xfrm>
            <a:off x="3590088" y="5848959"/>
            <a:ext cx="446399" cy="428686"/>
            <a:chOff x="448639" y="2727542"/>
            <a:chExt cx="446399" cy="428686"/>
          </a:xfrm>
        </p:grpSpPr>
        <p:sp>
          <p:nvSpPr>
            <p:cNvPr id="511" name="Oval 510">
              <a:extLst>
                <a:ext uri="{FF2B5EF4-FFF2-40B4-BE49-F238E27FC236}">
                  <a16:creationId xmlns:a16="http://schemas.microsoft.com/office/drawing/2014/main" id="{9B2AB419-90C7-4EC5-B56A-4682B3CF2BCA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2" name="TextBox 511">
              <a:extLst>
                <a:ext uri="{FF2B5EF4-FFF2-40B4-BE49-F238E27FC236}">
                  <a16:creationId xmlns:a16="http://schemas.microsoft.com/office/drawing/2014/main" id="{02FB69DD-F5B5-4924-B1E9-C8C1FBB45747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13" name="Group 512">
            <a:extLst>
              <a:ext uri="{FF2B5EF4-FFF2-40B4-BE49-F238E27FC236}">
                <a16:creationId xmlns:a16="http://schemas.microsoft.com/office/drawing/2014/main" id="{8A4F71EF-EE8A-402A-81FC-EEF6DB63D69E}"/>
              </a:ext>
            </a:extLst>
          </p:cNvPr>
          <p:cNvGrpSpPr/>
          <p:nvPr/>
        </p:nvGrpSpPr>
        <p:grpSpPr>
          <a:xfrm>
            <a:off x="3567781" y="1835641"/>
            <a:ext cx="492471" cy="428686"/>
            <a:chOff x="1333467" y="934501"/>
            <a:chExt cx="492471" cy="428686"/>
          </a:xfrm>
        </p:grpSpPr>
        <p:sp>
          <p:nvSpPr>
            <p:cNvPr id="514" name="Oval 513">
              <a:extLst>
                <a:ext uri="{FF2B5EF4-FFF2-40B4-BE49-F238E27FC236}">
                  <a16:creationId xmlns:a16="http://schemas.microsoft.com/office/drawing/2014/main" id="{8CEF5620-F24B-4679-BF16-EBF2CFDB6A3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5" name="TextBox 514">
              <a:extLst>
                <a:ext uri="{FF2B5EF4-FFF2-40B4-BE49-F238E27FC236}">
                  <a16:creationId xmlns:a16="http://schemas.microsoft.com/office/drawing/2014/main" id="{74DC9142-839E-4F06-9864-71F59E2B7CE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2407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3.7037E-7 L 4.375E-6 -0.0669 " pathEditMode="relative" rAng="0" ptsTypes="AA">
                                      <p:cBhvr>
                                        <p:cTn id="247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2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4.07407E-6 L 4.375E-6 -0.12894 " pathEditMode="relative" rAng="0" ptsTypes="AA">
                                      <p:cBhvr>
                                        <p:cTn id="249" dur="2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2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22222E-6 L 4.375E-6 -0.19676 " pathEditMode="relative" rAng="0" ptsTypes="AA">
                                      <p:cBhvr>
                                        <p:cTn id="251" dur="2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2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1.48148E-6 L 0.00091 -0.25533 " pathEditMode="relative" rAng="0" ptsTypes="AA">
                                      <p:cBhvr>
                                        <p:cTn id="253" dur="2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2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4.81481E-6 L 4.375E-6 -0.32685 " pathEditMode="relative" rAng="0" ptsTypes="AA">
                                      <p:cBhvr>
                                        <p:cTn id="255" dur="2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2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1.11111E-6 L 0.00078 -0.39213 " pathEditMode="relative" rAng="0" ptsTypes="AA">
                                      <p:cBhvr>
                                        <p:cTn id="257" dur="2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2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2.59259E-6 L 0.00078 -0.45718 " pathEditMode="relative" rAng="0" ptsTypes="AA">
                                      <p:cBhvr>
                                        <p:cTn id="259" dur="2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2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7037E-6 L 4.16667E-6 -0.51875 " pathEditMode="relative" rAng="0" ptsTypes="AA">
                                      <p:cBhvr>
                                        <p:cTn id="261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2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0 L 4.375E-6 -0.58727 " pathEditMode="relative" rAng="0" ptsTypes="AA">
                                      <p:cBhvr>
                                        <p:cTn id="263" dur="2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2000"/>
                            </p:stCondLst>
                            <p:childTnLst>
                              <p:par>
                                <p:cTn id="2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8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1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4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0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3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6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4.44444E-6 L 3.95833E-6 -0.0669 " pathEditMode="relative" rAng="0" ptsTypes="AA">
                                      <p:cBhvr>
                                        <p:cTn id="301" dur="2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30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1.85185E-6 L 3.95833E-6 -0.12893 " pathEditMode="relative" rAng="0" ptsTypes="AA">
                                      <p:cBhvr>
                                        <p:cTn id="303" dur="2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30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1.85185E-6 L 3.75E-6 -0.19676 " pathEditMode="relative" rAng="0" ptsTypes="AA">
                                      <p:cBhvr>
                                        <p:cTn id="305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30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4.44444E-6 L 0.00091 -0.25532 " pathEditMode="relative" rAng="0" ptsTypes="AA">
                                      <p:cBhvr>
                                        <p:cTn id="307" dur="2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30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7.40741E-7 L 3.95833E-6 -0.32685 " pathEditMode="relative" rAng="0" ptsTypes="AA">
                                      <p:cBhvr>
                                        <p:cTn id="309" dur="2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3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1.48148E-6 L 0.00078 -0.39213 " pathEditMode="relative" rAng="0" ptsTypes="AA">
                                      <p:cBhvr>
                                        <p:cTn id="311" dur="2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3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33333E-6 L 0.00078 -0.45717 " pathEditMode="relative" rAng="0" ptsTypes="AA">
                                      <p:cBhvr>
                                        <p:cTn id="313" dur="2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3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3.7037E-7 L 3.75E-6 -0.51875 " pathEditMode="relative" rAng="0" ptsTypes="AA">
                                      <p:cBhvr>
                                        <p:cTn id="315" dur="2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3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4.07407E-6 L 3.95833E-6 -0.58727 " pathEditMode="relative" rAng="0" ptsTypes="AA">
                                      <p:cBhvr>
                                        <p:cTn id="317" dur="2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8" fill="hold">
                            <p:stCondLst>
                              <p:cond delay="2000"/>
                            </p:stCondLst>
                            <p:childTnLst>
                              <p:par>
                                <p:cTn id="3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1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3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6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9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5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8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1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4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0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2" fill="hold">
                      <p:stCondLst>
                        <p:cond delay="indefinite"/>
                      </p:stCondLst>
                      <p:childTnLst>
                        <p:par>
                          <p:cTn id="353" fill="hold">
                            <p:stCondLst>
                              <p:cond delay="0"/>
                            </p:stCondLst>
                            <p:childTnLst>
                              <p:par>
                                <p:cTn id="35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3.7037E-7 L -0.00104 -0.0625 " pathEditMode="relative" rAng="0" ptsTypes="AA">
                                      <p:cBhvr>
                                        <p:cTn id="355" dur="2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3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3.33333E-6 L -0.00091 -0.12986 " pathEditMode="relative" rAng="0" ptsTypes="AA">
                                      <p:cBhvr>
                                        <p:cTn id="357" dur="2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3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2.96296E-6 L -0.00078 -0.1949 " pathEditMode="relative" rAng="0" ptsTypes="AA">
                                      <p:cBhvr>
                                        <p:cTn id="359" dur="20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3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7.40741E-7 L -0.00091 -0.25671 " pathEditMode="relative" rAng="0" ptsTypes="AA">
                                      <p:cBhvr>
                                        <p:cTn id="361" dur="20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3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96296E-6 L -0.00078 -0.32315 " pathEditMode="relative" rAng="0" ptsTypes="AA">
                                      <p:cBhvr>
                                        <p:cTn id="363" dur="2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3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3.7037E-6 L -0.00104 -0.39028 " pathEditMode="relative" rAng="0" ptsTypes="AA">
                                      <p:cBhvr>
                                        <p:cTn id="365" dur="2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3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2.59259E-6 L -0.00117 -0.45231 " pathEditMode="relative" rAng="0" ptsTypes="AA">
                                      <p:cBhvr>
                                        <p:cTn id="367" dur="20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3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1.11111E-6 L -0.00091 -0.51852 " pathEditMode="relative" rAng="0" ptsTypes="AA">
                                      <p:cBhvr>
                                        <p:cTn id="369" dur="20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3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3.33333E-6 L -1.25E-6 -0.58843 " pathEditMode="relative" rAng="0" ptsTypes="AA">
                                      <p:cBhvr>
                                        <p:cTn id="371" dur="20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2" fill="hold">
                            <p:stCondLst>
                              <p:cond delay="2000"/>
                            </p:stCondLst>
                            <p:childTnLst>
                              <p:par>
                                <p:cTn id="3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5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7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0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3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6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9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2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5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8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1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4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6" fill="hold">
                      <p:stCondLst>
                        <p:cond delay="indefinite"/>
                      </p:stCondLst>
                      <p:childTnLst>
                        <p:par>
                          <p:cTn id="407" fill="hold">
                            <p:stCondLst>
                              <p:cond delay="0"/>
                            </p:stCondLst>
                            <p:childTnLst>
                              <p:par>
                                <p:cTn id="40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2.59259E-6 L -0.00104 -0.0625 " pathEditMode="relative" rAng="0" ptsTypes="AA">
                                      <p:cBhvr>
                                        <p:cTn id="409" dur="20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4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4.81481E-6 L -0.00091 -0.12987 " pathEditMode="relative" rAng="0" ptsTypes="AA">
                                      <p:cBhvr>
                                        <p:cTn id="411" dur="20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4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48148E-6 L -0.00078 -0.19491 " pathEditMode="relative" rAng="0" ptsTypes="AA">
                                      <p:cBhvr>
                                        <p:cTn id="413" dur="200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4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7.40741E-7 L -0.00091 -0.25671 " pathEditMode="relative" rAng="0" ptsTypes="AA">
                                      <p:cBhvr>
                                        <p:cTn id="415" dur="20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4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07407E-6 L -0.00078 -0.32314 " pathEditMode="relative" rAng="0" ptsTypes="AA">
                                      <p:cBhvr>
                                        <p:cTn id="417" dur="20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4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4.81481E-6 L -0.00104 -0.39027 " pathEditMode="relative" rAng="0" ptsTypes="AA">
                                      <p:cBhvr>
                                        <p:cTn id="419" dur="20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4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1.11111E-6 L -0.00117 -0.45231 " pathEditMode="relative" rAng="0" ptsTypes="AA">
                                      <p:cBhvr>
                                        <p:cTn id="421" dur="2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4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2.59259E-6 L -0.00091 -0.51852 " pathEditMode="relative" rAng="0" ptsTypes="AA">
                                      <p:cBhvr>
                                        <p:cTn id="423" dur="2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4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81481E-6 L -3.54167E-6 -0.58843 " pathEditMode="relative" rAng="0" ptsTypes="AA">
                                      <p:cBhvr>
                                        <p:cTn id="425" dur="20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6" fill="hold">
                            <p:stCondLst>
                              <p:cond delay="2000"/>
                            </p:stCondLst>
                            <p:childTnLst>
                              <p:par>
                                <p:cTn id="4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9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1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4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7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0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3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6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9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2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5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8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0" fill="hold">
                      <p:stCondLst>
                        <p:cond delay="indefinite"/>
                      </p:stCondLst>
                      <p:childTnLst>
                        <p:par>
                          <p:cTn id="461" fill="hold">
                            <p:stCondLst>
                              <p:cond delay="0"/>
                            </p:stCondLst>
                            <p:childTnLst>
                              <p:par>
                                <p:cTn id="46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4.07407E-6 L -0.00104 -0.0625 " pathEditMode="relative" rAng="0" ptsTypes="AA">
                                      <p:cBhvr>
                                        <p:cTn id="463" dur="2000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4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22222E-6 L -0.00091 -0.12986 " pathEditMode="relative" rAng="0" ptsTypes="AA">
                                      <p:cBhvr>
                                        <p:cTn id="465" dur="2000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4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1.48148E-6 L -0.00078 -0.19491 " pathEditMode="relative" rAng="0" ptsTypes="AA">
                                      <p:cBhvr>
                                        <p:cTn id="467" dur="2000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4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3.7037E-6 L -0.00091 -0.25672 " pathEditMode="relative" rAng="0" ptsTypes="AA">
                                      <p:cBhvr>
                                        <p:cTn id="469" dur="2000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4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59259E-6 L -0.00078 -0.32315 " pathEditMode="relative" rAng="0" ptsTypes="AA">
                                      <p:cBhvr>
                                        <p:cTn id="471" dur="20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4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1.85185E-6 L -0.00104 -0.39028 " pathEditMode="relative" rAng="0" ptsTypes="AA">
                                      <p:cBhvr>
                                        <p:cTn id="473" dur="2000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4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1.85185E-6 L -0.00117 -0.45232 " pathEditMode="relative" rAng="0" ptsTypes="AA">
                                      <p:cBhvr>
                                        <p:cTn id="475" dur="200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47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4.44444E-6 L -0.00091 -0.51851 " pathEditMode="relative" rAng="0" ptsTypes="AA">
                                      <p:cBhvr>
                                        <p:cTn id="477" dur="20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4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2.22222E-6 L -4.375E-6 -0.58842 " pathEditMode="relative" rAng="0" ptsTypes="AA">
                                      <p:cBhvr>
                                        <p:cTn id="479" dur="20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0" fill="hold">
                            <p:stCondLst>
                              <p:cond delay="2000"/>
                            </p:stCondLst>
                            <p:childTnLst>
                              <p:par>
                                <p:cTn id="4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3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5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8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1"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4"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7" dur="5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0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3" dur="5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6" dur="5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9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2"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4" fill="hold">
                      <p:stCondLst>
                        <p:cond delay="indefinite"/>
                      </p:stCondLst>
                      <p:childTnLst>
                        <p:par>
                          <p:cTn id="515" fill="hold">
                            <p:stCondLst>
                              <p:cond delay="0"/>
                            </p:stCondLst>
                            <p:childTnLst>
                              <p:par>
                                <p:cTn id="51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7037E-7 L -0.00105 -0.0625 " pathEditMode="relative" rAng="0" ptsTypes="AA">
                                      <p:cBhvr>
                                        <p:cTn id="517" dur="20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5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3.33333E-6 L -0.00092 -0.12986 " pathEditMode="relative" rAng="0" ptsTypes="AA">
                                      <p:cBhvr>
                                        <p:cTn id="519" dur="200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5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2.96296E-6 L -0.00079 -0.1949 " pathEditMode="relative" rAng="0" ptsTypes="AA">
                                      <p:cBhvr>
                                        <p:cTn id="521" dur="20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5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7.40741E-7 L -0.00092 -0.25671 " pathEditMode="relative" rAng="0" ptsTypes="AA">
                                      <p:cBhvr>
                                        <p:cTn id="523" dur="2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5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96296E-6 L -0.00079 -0.32315 " pathEditMode="relative" rAng="0" ptsTypes="AA">
                                      <p:cBhvr>
                                        <p:cTn id="525" dur="2000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5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3.7037E-6 L -0.00105 -0.39028 " pathEditMode="relative" rAng="0" ptsTypes="AA">
                                      <p:cBhvr>
                                        <p:cTn id="527" dur="20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52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59259E-6 L -0.00118 -0.45231 " pathEditMode="relative" rAng="0" ptsTypes="AA">
                                      <p:cBhvr>
                                        <p:cTn id="529" dur="2000" fill="hold"/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53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1.11111E-6 L -0.00092 -0.51852 " pathEditMode="relative" rAng="0" ptsTypes="AA">
                                      <p:cBhvr>
                                        <p:cTn id="531" dur="20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53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3.33333E-6 L 3.95833E-6 -0.58843 " pathEditMode="relative" rAng="0" ptsTypes="AA">
                                      <p:cBhvr>
                                        <p:cTn id="533" dur="20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4" fill="hold">
                            <p:stCondLst>
                              <p:cond delay="2000"/>
                            </p:stCondLst>
                            <p:childTnLst>
                              <p:par>
                                <p:cTn id="5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7" dur="5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9" dur="5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2" dur="5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5" dur="5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8" dur="5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1" dur="5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4" dur="5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7"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0" dur="5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3" dur="5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6" dur="5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8" fill="hold">
                      <p:stCondLst>
                        <p:cond delay="indefinite"/>
                      </p:stCondLst>
                      <p:childTnLst>
                        <p:par>
                          <p:cTn id="569" fill="hold">
                            <p:stCondLst>
                              <p:cond delay="0"/>
                            </p:stCondLst>
                            <p:childTnLst>
                              <p:par>
                                <p:cTn id="57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2.22222E-6 L 5.55112E-17 -0.06343 " pathEditMode="relative" rAng="0" ptsTypes="AA">
                                      <p:cBhvr>
                                        <p:cTn id="571" dur="2000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5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2.59259E-6 L -4.16667E-7 -0.12801 " pathEditMode="relative" rAng="0" ptsTypes="AA">
                                      <p:cBhvr>
                                        <p:cTn id="573" dur="2000" fill="hold"/>
                                        <p:tgtEl>
                                          <p:spTgt spid="4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12"/>
                                    </p:animMotion>
                                  </p:childTnLst>
                                </p:cTn>
                              </p:par>
                              <p:par>
                                <p:cTn id="5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4.07407E-6 L 5.55112E-17 -0.1926 " pathEditMode="relative" rAng="0" ptsTypes="AA">
                                      <p:cBhvr>
                                        <p:cTn id="575" dur="2000" fill="hold"/>
                                        <p:tgtEl>
                                          <p:spTgt spid="4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30"/>
                                    </p:animMotion>
                                  </p:childTnLst>
                                </p:cTn>
                              </p:par>
                              <p:par>
                                <p:cTn id="57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7.40741E-7 L 5.55112E-17 -0.25741 " pathEditMode="relative" rAng="0" ptsTypes="AA">
                                      <p:cBhvr>
                                        <p:cTn id="577" dur="200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870"/>
                                    </p:animMotion>
                                  </p:childTnLst>
                                </p:cTn>
                              </p:par>
                              <p:par>
                                <p:cTn id="5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4.07407E-6 L -4.16667E-7 -0.32801 " pathEditMode="relative" rAng="0" ptsTypes="AA">
                                      <p:cBhvr>
                                        <p:cTn id="579" dur="200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12"/>
                                    </p:animMotion>
                                  </p:childTnLst>
                                </p:cTn>
                              </p:par>
                              <p:par>
                                <p:cTn id="58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3.7037E-6 L -2.08333E-7 -0.39399 " pathEditMode="relative" rAng="0" ptsTypes="AA">
                                      <p:cBhvr>
                                        <p:cTn id="581" dur="2000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99"/>
                                    </p:animMotion>
                                  </p:childTnLst>
                                </p:cTn>
                              </p:par>
                              <p:par>
                                <p:cTn id="5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1.11111E-6 L -6.25E-7 -0.45856 " pathEditMode="relative" rAng="0" ptsTypes="AA">
                                      <p:cBhvr>
                                        <p:cTn id="583" dur="2000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58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4.44444E-6 L -4.16667E-7 -0.51736 " pathEditMode="relative" rAng="0" ptsTypes="AA">
                                      <p:cBhvr>
                                        <p:cTn id="585" dur="2000" fill="hold"/>
                                        <p:tgtEl>
                                          <p:spTgt spid="5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880"/>
                                    </p:animMotion>
                                  </p:childTnLst>
                                </p:cTn>
                              </p:par>
                              <p:par>
                                <p:cTn id="58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2.22222E-6 L -4.16667E-7 -0.58797 " pathEditMode="relative" rAng="0" ptsTypes="AA">
                                      <p:cBhvr>
                                        <p:cTn id="587" dur="200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8" fill="hold">
                            <p:stCondLst>
                              <p:cond delay="2000"/>
                            </p:stCondLst>
                            <p:childTnLst>
                              <p:par>
                                <p:cTn id="5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1"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3" dur="5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6" dur="5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9" dur="5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2" dur="50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5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8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1" dur="5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4" dur="5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7" dur="5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0" dur="5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8416E4E8-05C5-4F2B-8D30-588191B85B8E}"/>
              </a:ext>
            </a:extLst>
          </p:cNvPr>
          <p:cNvGrpSpPr/>
          <p:nvPr/>
        </p:nvGrpSpPr>
        <p:grpSpPr>
          <a:xfrm>
            <a:off x="469468" y="364183"/>
            <a:ext cx="4333563" cy="817087"/>
            <a:chOff x="255525" y="372323"/>
            <a:chExt cx="2818399" cy="1134018"/>
          </a:xfrm>
        </p:grpSpPr>
        <p:sp>
          <p:nvSpPr>
            <p:cNvPr id="110" name="Rectangle: Rounded Corners 109">
              <a:extLst>
                <a:ext uri="{FF2B5EF4-FFF2-40B4-BE49-F238E27FC236}">
                  <a16:creationId xmlns:a16="http://schemas.microsoft.com/office/drawing/2014/main" id="{6ADA2684-3268-4F58-8A07-4BE882B99227}"/>
                </a:ext>
              </a:extLst>
            </p:cNvPr>
            <p:cNvSpPr/>
            <p:nvPr/>
          </p:nvSpPr>
          <p:spPr>
            <a:xfrm>
              <a:off x="255525" y="372323"/>
              <a:ext cx="281839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026A4C8E-580D-412D-8C8E-170A51228B37}"/>
                </a:ext>
              </a:extLst>
            </p:cNvPr>
            <p:cNvSpPr txBox="1"/>
            <p:nvPr/>
          </p:nvSpPr>
          <p:spPr>
            <a:xfrm>
              <a:off x="308455" y="485388"/>
              <a:ext cx="150771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261.8 x 4 = </a:t>
              </a:r>
            </a:p>
          </p:txBody>
        </p:sp>
      </p:grpSp>
      <p:sp>
        <p:nvSpPr>
          <p:cNvPr id="112" name="Rectangle 111">
            <a:extLst>
              <a:ext uri="{FF2B5EF4-FFF2-40B4-BE49-F238E27FC236}">
                <a16:creationId xmlns:a16="http://schemas.microsoft.com/office/drawing/2014/main" id="{1F20754C-8F20-4A3D-B0EF-F74754FC6828}"/>
              </a:ext>
            </a:extLst>
          </p:cNvPr>
          <p:cNvSpPr/>
          <p:nvPr/>
        </p:nvSpPr>
        <p:spPr>
          <a:xfrm>
            <a:off x="2742085" y="487197"/>
            <a:ext cx="192143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3535ACAF-458A-4390-B481-272658C429A3}"/>
              </a:ext>
            </a:extLst>
          </p:cNvPr>
          <p:cNvSpPr txBox="1"/>
          <p:nvPr/>
        </p:nvSpPr>
        <p:spPr>
          <a:xfrm>
            <a:off x="2769307" y="471534"/>
            <a:ext cx="19334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1047.2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C0304ACB-5E1B-4606-9EF1-64C3AD8F6395}"/>
              </a:ext>
            </a:extLst>
          </p:cNvPr>
          <p:cNvSpPr/>
          <p:nvPr/>
        </p:nvSpPr>
        <p:spPr>
          <a:xfrm>
            <a:off x="1351381" y="1390358"/>
            <a:ext cx="446197" cy="90837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DC7F534F-13A1-4518-A2E2-F73CBF6A7A6B}"/>
              </a:ext>
            </a:extLst>
          </p:cNvPr>
          <p:cNvSpPr/>
          <p:nvPr/>
        </p:nvSpPr>
        <p:spPr>
          <a:xfrm>
            <a:off x="2695142" y="1386737"/>
            <a:ext cx="446197" cy="9001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06772AB3-BBCB-41BC-985C-0C076E875866}"/>
              </a:ext>
            </a:extLst>
          </p:cNvPr>
          <p:cNvSpPr/>
          <p:nvPr/>
        </p:nvSpPr>
        <p:spPr>
          <a:xfrm>
            <a:off x="2249906" y="1385194"/>
            <a:ext cx="446197" cy="90721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AACC6BD0-0729-4DF6-BC29-02FD14A350BF}"/>
              </a:ext>
            </a:extLst>
          </p:cNvPr>
          <p:cNvSpPr/>
          <p:nvPr/>
        </p:nvSpPr>
        <p:spPr>
          <a:xfrm>
            <a:off x="1802246" y="1391335"/>
            <a:ext cx="446197" cy="9018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D86DC175-0C6E-4E57-98F7-088E90967A20}"/>
              </a:ext>
            </a:extLst>
          </p:cNvPr>
          <p:cNvSpPr/>
          <p:nvPr/>
        </p:nvSpPr>
        <p:spPr>
          <a:xfrm>
            <a:off x="2691662" y="2286896"/>
            <a:ext cx="446197" cy="44673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94B3379D-F168-4526-837D-9F0EBC6D808D}"/>
              </a:ext>
            </a:extLst>
          </p:cNvPr>
          <p:cNvSpPr txBox="1"/>
          <p:nvPr/>
        </p:nvSpPr>
        <p:spPr>
          <a:xfrm>
            <a:off x="2686557" y="2202516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0F6E4F03-A425-48F0-8ED4-FC72ABEA90AF}"/>
              </a:ext>
            </a:extLst>
          </p:cNvPr>
          <p:cNvSpPr txBox="1"/>
          <p:nvPr/>
        </p:nvSpPr>
        <p:spPr>
          <a:xfrm>
            <a:off x="1342649" y="1777118"/>
            <a:ext cx="20020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2 6 1.8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C36A19D2-F2F4-4DA3-A6AC-FA21F84D69EB}"/>
              </a:ext>
            </a:extLst>
          </p:cNvPr>
          <p:cNvSpPr txBox="1"/>
          <p:nvPr/>
        </p:nvSpPr>
        <p:spPr>
          <a:xfrm>
            <a:off x="880850" y="2189069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</a:t>
            </a:r>
          </a:p>
        </p:txBody>
      </p: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F5327F42-AA0A-4BDD-8DEE-B7AF2D6417B5}"/>
              </a:ext>
            </a:extLst>
          </p:cNvPr>
          <p:cNvCxnSpPr>
            <a:cxnSpLocks/>
          </p:cNvCxnSpPr>
          <p:nvPr/>
        </p:nvCxnSpPr>
        <p:spPr>
          <a:xfrm flipV="1">
            <a:off x="900559" y="2730739"/>
            <a:ext cx="2247982" cy="289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491F1A70-11FE-481B-B257-D85236A928EC}"/>
              </a:ext>
            </a:extLst>
          </p:cNvPr>
          <p:cNvCxnSpPr>
            <a:cxnSpLocks/>
          </p:cNvCxnSpPr>
          <p:nvPr/>
        </p:nvCxnSpPr>
        <p:spPr>
          <a:xfrm>
            <a:off x="900559" y="3169517"/>
            <a:ext cx="224975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TextBox 123">
            <a:extLst>
              <a:ext uri="{FF2B5EF4-FFF2-40B4-BE49-F238E27FC236}">
                <a16:creationId xmlns:a16="http://schemas.microsoft.com/office/drawing/2014/main" id="{53E8F50F-B5A6-404C-B493-86E9322F7402}"/>
              </a:ext>
            </a:extLst>
          </p:cNvPr>
          <p:cNvSpPr txBox="1"/>
          <p:nvPr/>
        </p:nvSpPr>
        <p:spPr>
          <a:xfrm>
            <a:off x="2686920" y="265209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42E031AD-CFB3-445E-B38E-C1BF97B0F904}"/>
              </a:ext>
            </a:extLst>
          </p:cNvPr>
          <p:cNvSpPr txBox="1"/>
          <p:nvPr/>
        </p:nvSpPr>
        <p:spPr>
          <a:xfrm>
            <a:off x="2227335" y="265241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8E8BF647-5106-48B0-B8A2-18CA10226AB1}"/>
              </a:ext>
            </a:extLst>
          </p:cNvPr>
          <p:cNvSpPr txBox="1"/>
          <p:nvPr/>
        </p:nvSpPr>
        <p:spPr>
          <a:xfrm>
            <a:off x="1779543" y="265209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757F0E3E-E2AB-4069-B52E-6AE43DBE348F}"/>
              </a:ext>
            </a:extLst>
          </p:cNvPr>
          <p:cNvSpPr txBox="1"/>
          <p:nvPr/>
        </p:nvSpPr>
        <p:spPr>
          <a:xfrm>
            <a:off x="2290819" y="1499105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7747A95F-0B1C-4E17-81B2-8420A2FA39E8}"/>
              </a:ext>
            </a:extLst>
          </p:cNvPr>
          <p:cNvSpPr txBox="1"/>
          <p:nvPr/>
        </p:nvSpPr>
        <p:spPr>
          <a:xfrm>
            <a:off x="895503" y="2652411"/>
            <a:ext cx="9638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5BC3EB1B-5263-4EE0-B415-A9DA24AFD1A0}"/>
              </a:ext>
            </a:extLst>
          </p:cNvPr>
          <p:cNvSpPr txBox="1"/>
          <p:nvPr/>
        </p:nvSpPr>
        <p:spPr>
          <a:xfrm>
            <a:off x="1409914" y="1506343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6D287A7D-669C-42B4-8EE2-0A7241B82291}"/>
              </a:ext>
            </a:extLst>
          </p:cNvPr>
          <p:cNvSpPr txBox="1"/>
          <p:nvPr/>
        </p:nvSpPr>
        <p:spPr>
          <a:xfrm>
            <a:off x="2524995" y="2634079"/>
            <a:ext cx="3348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C862B016-3080-4616-B322-37310E4F4BC8}"/>
              </a:ext>
            </a:extLst>
          </p:cNvPr>
          <p:cNvGrpSpPr/>
          <p:nvPr/>
        </p:nvGrpSpPr>
        <p:grpSpPr>
          <a:xfrm>
            <a:off x="5432258" y="365152"/>
            <a:ext cx="4333563" cy="817087"/>
            <a:chOff x="255525" y="372323"/>
            <a:chExt cx="2818399" cy="1134018"/>
          </a:xfrm>
        </p:grpSpPr>
        <p:sp>
          <p:nvSpPr>
            <p:cNvPr id="134" name="Rectangle: Rounded Corners 133">
              <a:extLst>
                <a:ext uri="{FF2B5EF4-FFF2-40B4-BE49-F238E27FC236}">
                  <a16:creationId xmlns:a16="http://schemas.microsoft.com/office/drawing/2014/main" id="{C02AF021-E80B-4CBB-A3F7-5481F03C3EA0}"/>
                </a:ext>
              </a:extLst>
            </p:cNvPr>
            <p:cNvSpPr/>
            <p:nvPr/>
          </p:nvSpPr>
          <p:spPr>
            <a:xfrm>
              <a:off x="255525" y="372323"/>
              <a:ext cx="281839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2F4CD1AB-9929-4EA6-A895-ADFD2880E30C}"/>
                </a:ext>
              </a:extLst>
            </p:cNvPr>
            <p:cNvSpPr txBox="1"/>
            <p:nvPr/>
          </p:nvSpPr>
          <p:spPr>
            <a:xfrm>
              <a:off x="308455" y="485388"/>
              <a:ext cx="150771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4.206 x 8 = </a:t>
              </a:r>
            </a:p>
          </p:txBody>
        </p:sp>
      </p:grpSp>
      <p:sp>
        <p:nvSpPr>
          <p:cNvPr id="136" name="Rectangle 135">
            <a:extLst>
              <a:ext uri="{FF2B5EF4-FFF2-40B4-BE49-F238E27FC236}">
                <a16:creationId xmlns:a16="http://schemas.microsoft.com/office/drawing/2014/main" id="{6163F115-59E1-4BC8-88F6-BF2687DF76A0}"/>
              </a:ext>
            </a:extLst>
          </p:cNvPr>
          <p:cNvSpPr/>
          <p:nvPr/>
        </p:nvSpPr>
        <p:spPr>
          <a:xfrm>
            <a:off x="7704875" y="488166"/>
            <a:ext cx="192143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9EF74B8A-4D6C-47A5-B67E-53954691DDAD}"/>
              </a:ext>
            </a:extLst>
          </p:cNvPr>
          <p:cNvSpPr txBox="1"/>
          <p:nvPr/>
        </p:nvSpPr>
        <p:spPr>
          <a:xfrm>
            <a:off x="7732097" y="472503"/>
            <a:ext cx="19334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33.648</a:t>
            </a: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141C9414-7C20-4A03-BF90-0CB2CF00A7AD}"/>
              </a:ext>
            </a:extLst>
          </p:cNvPr>
          <p:cNvSpPr/>
          <p:nvPr/>
        </p:nvSpPr>
        <p:spPr>
          <a:xfrm>
            <a:off x="6269293" y="1391716"/>
            <a:ext cx="446197" cy="90837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ED10B1B3-ACAD-4BC4-BA05-86EC0975BDB1}"/>
              </a:ext>
            </a:extLst>
          </p:cNvPr>
          <p:cNvSpPr/>
          <p:nvPr/>
        </p:nvSpPr>
        <p:spPr>
          <a:xfrm>
            <a:off x="7613054" y="1388095"/>
            <a:ext cx="446197" cy="9001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7BF2D4F0-2D81-4127-9C5D-560965089623}"/>
              </a:ext>
            </a:extLst>
          </p:cNvPr>
          <p:cNvSpPr/>
          <p:nvPr/>
        </p:nvSpPr>
        <p:spPr>
          <a:xfrm>
            <a:off x="7167818" y="1386552"/>
            <a:ext cx="446197" cy="90721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BA009596-157E-41FD-9C60-1C16EB736C5E}"/>
              </a:ext>
            </a:extLst>
          </p:cNvPr>
          <p:cNvSpPr/>
          <p:nvPr/>
        </p:nvSpPr>
        <p:spPr>
          <a:xfrm>
            <a:off x="6720158" y="1392693"/>
            <a:ext cx="446197" cy="9018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89439A83-17F3-4EE6-B78A-8DC471593D02}"/>
              </a:ext>
            </a:extLst>
          </p:cNvPr>
          <p:cNvSpPr/>
          <p:nvPr/>
        </p:nvSpPr>
        <p:spPr>
          <a:xfrm>
            <a:off x="7609574" y="2288254"/>
            <a:ext cx="446197" cy="44673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8DC1F3BB-502B-49F0-8722-EFD3A10BFECB}"/>
              </a:ext>
            </a:extLst>
          </p:cNvPr>
          <p:cNvSpPr txBox="1"/>
          <p:nvPr/>
        </p:nvSpPr>
        <p:spPr>
          <a:xfrm>
            <a:off x="7604469" y="2203874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1A112F82-0680-47AB-982E-CDFB536ED734}"/>
              </a:ext>
            </a:extLst>
          </p:cNvPr>
          <p:cNvSpPr txBox="1"/>
          <p:nvPr/>
        </p:nvSpPr>
        <p:spPr>
          <a:xfrm>
            <a:off x="6260561" y="1778476"/>
            <a:ext cx="20020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4.2 0 6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C932AD76-8CA8-4BE0-A376-A110133D3B6A}"/>
              </a:ext>
            </a:extLst>
          </p:cNvPr>
          <p:cNvSpPr txBox="1"/>
          <p:nvPr/>
        </p:nvSpPr>
        <p:spPr>
          <a:xfrm>
            <a:off x="5798762" y="2190427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</a:t>
            </a:r>
          </a:p>
        </p:txBody>
      </p: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6924A46F-9878-47AB-9C91-E69B2A32EC26}"/>
              </a:ext>
            </a:extLst>
          </p:cNvPr>
          <p:cNvCxnSpPr>
            <a:cxnSpLocks/>
          </p:cNvCxnSpPr>
          <p:nvPr/>
        </p:nvCxnSpPr>
        <p:spPr>
          <a:xfrm flipV="1">
            <a:off x="5818471" y="2732097"/>
            <a:ext cx="2247982" cy="289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A32A0584-767F-4201-9CC3-8BD109F2E20E}"/>
              </a:ext>
            </a:extLst>
          </p:cNvPr>
          <p:cNvCxnSpPr>
            <a:cxnSpLocks/>
          </p:cNvCxnSpPr>
          <p:nvPr/>
        </p:nvCxnSpPr>
        <p:spPr>
          <a:xfrm>
            <a:off x="5818471" y="3170875"/>
            <a:ext cx="224975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TextBox 166">
            <a:extLst>
              <a:ext uri="{FF2B5EF4-FFF2-40B4-BE49-F238E27FC236}">
                <a16:creationId xmlns:a16="http://schemas.microsoft.com/office/drawing/2014/main" id="{DE82AFAC-85C3-43E5-97CB-4E1589ABCE64}"/>
              </a:ext>
            </a:extLst>
          </p:cNvPr>
          <p:cNvSpPr txBox="1"/>
          <p:nvPr/>
        </p:nvSpPr>
        <p:spPr>
          <a:xfrm>
            <a:off x="7604832" y="265345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C945B7C2-30DB-4409-A303-BB7DDBBA628F}"/>
              </a:ext>
            </a:extLst>
          </p:cNvPr>
          <p:cNvSpPr txBox="1"/>
          <p:nvPr/>
        </p:nvSpPr>
        <p:spPr>
          <a:xfrm>
            <a:off x="7145247" y="265376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1EE39CB9-922A-4825-9184-B6B01736B09F}"/>
              </a:ext>
            </a:extLst>
          </p:cNvPr>
          <p:cNvSpPr txBox="1"/>
          <p:nvPr/>
        </p:nvSpPr>
        <p:spPr>
          <a:xfrm>
            <a:off x="6697455" y="265345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D91F7AF3-7D0D-427D-9AD1-9A6DCB1FC2CF}"/>
              </a:ext>
            </a:extLst>
          </p:cNvPr>
          <p:cNvSpPr txBox="1"/>
          <p:nvPr/>
        </p:nvSpPr>
        <p:spPr>
          <a:xfrm>
            <a:off x="7208731" y="1500463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2AC2E5AF-5B7F-43FC-8776-2A48FDE9004D}"/>
              </a:ext>
            </a:extLst>
          </p:cNvPr>
          <p:cNvSpPr txBox="1"/>
          <p:nvPr/>
        </p:nvSpPr>
        <p:spPr>
          <a:xfrm>
            <a:off x="5821507" y="2653769"/>
            <a:ext cx="9638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3 3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784D086B-F910-4E4B-B3C4-E0274CB53CA9}"/>
              </a:ext>
            </a:extLst>
          </p:cNvPr>
          <p:cNvSpPr txBox="1"/>
          <p:nvPr/>
        </p:nvSpPr>
        <p:spPr>
          <a:xfrm>
            <a:off x="6327826" y="1507701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4ABC1B8E-AA33-4D95-A38F-6DE68AAADB17}"/>
              </a:ext>
            </a:extLst>
          </p:cNvPr>
          <p:cNvSpPr txBox="1"/>
          <p:nvPr/>
        </p:nvSpPr>
        <p:spPr>
          <a:xfrm>
            <a:off x="6556214" y="2635437"/>
            <a:ext cx="3348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CF9DFC90-BC0C-47C6-85EE-E357381257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9903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500"/>
                            </p:stCondLst>
                            <p:childTnLst>
                              <p:par>
                                <p:cTn id="1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500"/>
                            </p:stCondLst>
                            <p:childTnLst>
                              <p:par>
                                <p:cTn id="1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500"/>
                            </p:stCondLst>
                            <p:childTnLst>
                              <p:par>
                                <p:cTn id="1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/>
      <p:bldP spid="114" grpId="0" animBg="1"/>
      <p:bldP spid="114" grpId="1" animBg="1"/>
      <p:bldP spid="115" grpId="0" animBg="1"/>
      <p:bldP spid="115" grpId="1" animBg="1"/>
      <p:bldP spid="116" grpId="0" animBg="1"/>
      <p:bldP spid="116" grpId="1" animBg="1"/>
      <p:bldP spid="117" grpId="0" animBg="1"/>
      <p:bldP spid="117" grpId="1" animBg="1"/>
      <p:bldP spid="118" grpId="0" animBg="1"/>
      <p:bldP spid="118" grpId="1" animBg="1"/>
      <p:bldP spid="119" grpId="0"/>
      <p:bldP spid="120" grpId="0"/>
      <p:bldP spid="121" grpId="0"/>
      <p:bldP spid="124" grpId="0"/>
      <p:bldP spid="126" grpId="0"/>
      <p:bldP spid="127" grpId="0"/>
      <p:bldP spid="128" grpId="0"/>
      <p:bldP spid="129" grpId="0"/>
      <p:bldP spid="131" grpId="0"/>
      <p:bldP spid="132" grpId="0"/>
      <p:bldP spid="137" grpId="0"/>
      <p:bldP spid="139" grpId="0" animBg="1"/>
      <p:bldP spid="139" grpId="1" animBg="1"/>
      <p:bldP spid="140" grpId="0" animBg="1"/>
      <p:bldP spid="140" grpId="1" animBg="1"/>
      <p:bldP spid="141" grpId="0" animBg="1"/>
      <p:bldP spid="141" grpId="1" animBg="1"/>
      <p:bldP spid="142" grpId="0" animBg="1"/>
      <p:bldP spid="142" grpId="1" animBg="1"/>
      <p:bldP spid="143" grpId="0" animBg="1"/>
      <p:bldP spid="143" grpId="1" animBg="1"/>
      <p:bldP spid="144" grpId="0"/>
      <p:bldP spid="145" grpId="0"/>
      <p:bldP spid="146" grpId="0"/>
      <p:bldP spid="167" grpId="0"/>
      <p:bldP spid="168" grpId="0"/>
      <p:bldP spid="169" grpId="0"/>
      <p:bldP spid="170" grpId="0"/>
      <p:bldP spid="171" grpId="0"/>
      <p:bldP spid="172" grpId="0"/>
      <p:bldP spid="17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A5FFF-BAD8-4D07-A6B0-74D326CC8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6 Divide a number with tenths, hundredths or thousandths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7C108-073A-4AF8-84DD-6BC7E4DBBB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98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4" name="Group 223">
            <a:extLst>
              <a:ext uri="{FF2B5EF4-FFF2-40B4-BE49-F238E27FC236}">
                <a16:creationId xmlns:a16="http://schemas.microsoft.com/office/drawing/2014/main" id="{E7DD3892-526F-4670-AA6A-9DF823D70EED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2416B7E6-24D3-48BF-85FE-E84D6ECBC8F6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84434B92-2D5C-4838-93ED-6EEF51CCE2A2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A9F2EE1D-DCF5-485E-9981-203B0541E23B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61F839CF-BE86-4CDA-A08D-DE17F71FB20C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8D54C4DD-DEE2-4BFD-BF07-F07A3827C4A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A1588724-36D0-4378-9D91-383F013B54CE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1575F7D1-1C17-45C9-A930-B5E8724D9651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455B7DDF-6F59-4420-9685-AAEFBE0284D5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FC68101E-D80F-41D0-B056-D53034A147C6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4A7397E4-41E9-48AA-8021-1B48DA62417F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0979AFCE-F775-4B11-A877-7E76B5249D00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254DD4E1-73CA-4AB1-9C73-D3B2B6A08939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96F3E8A4-D634-4847-9EC4-47DC0EC4B300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EEA58924-052E-47CD-9967-6BC4FDE2358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ED5758CC-8FD4-4940-93AE-B917022A9337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121D8025-E651-4E28-A34D-35E5A3A23AB4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3C96C852-E2C7-4821-BE96-0FC92BF2CD6F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AF65D75D-8D75-444E-83B2-32E20C7DC6C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C5DA383A-9161-4D7A-AA15-5657AB41B2F3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546BDBB9-A722-496D-9FF6-8431C6F701F2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01AB2CF0-519E-469C-AC94-76A434962010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A5344D35-4AA3-4F89-B387-3A2ACE5F6E18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CA26C6F0-39EC-4888-A52D-B4A74135CA10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3C79618D-38AD-479A-89CB-6CEFC9DB8E66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A2E75458-D8AC-42E7-A566-99B023098E8A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53A68524-DBA1-4273-BEB8-AF88E3641673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4CEFBF2A-AECA-4968-8D6A-7781D982D0F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DA9F1D62-C20F-4127-825F-5971B8076D3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0F6B5F28-47B9-4D26-936F-6404839235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195AA3B3-8113-43C8-8D66-24DF58201A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D84CE469-670B-45A6-9E9D-CD58F576FC0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DAD9ED46-5298-4437-8A64-47084A4BC8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30EC13B6-B677-4782-9587-2310DA3DD26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5BCF5051-BF45-4047-9C23-4E46A621E40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93F7466A-B3C7-4DDD-8EF1-5E638998B85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9B0FAAF3-3117-4A95-876F-1DC2590E6D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F08D0980-D458-4F7F-A78C-F8B1706531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D9C4076C-DF17-417A-9B30-22FD7BEEF0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EFDF43E4-9F5F-4584-BA9E-913AA5B0E8B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C75CAB6F-D54E-45CD-93DF-08ECC77E52D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34C3ADD7-EB97-44E9-9A6C-3A065414B9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7B1CDEF5-1F07-4586-BE30-A71A2AC510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E2AF5160-4F92-41A6-9D92-867E4D9CFDC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1" name="Rectangle 140">
            <a:extLst>
              <a:ext uri="{FF2B5EF4-FFF2-40B4-BE49-F238E27FC236}">
                <a16:creationId xmlns:a16="http://schemas.microsoft.com/office/drawing/2014/main" id="{A3CA8E76-3F94-4D58-AC22-030B3221A39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B1326C5F-CE5A-43F1-97A9-6F4FE7F83003}"/>
              </a:ext>
            </a:extLst>
          </p:cNvPr>
          <p:cNvGrpSpPr/>
          <p:nvPr/>
        </p:nvGrpSpPr>
        <p:grpSpPr>
          <a:xfrm>
            <a:off x="435604" y="483282"/>
            <a:ext cx="2840996" cy="817087"/>
            <a:chOff x="308455" y="372323"/>
            <a:chExt cx="2382357" cy="1134018"/>
          </a:xfrm>
        </p:grpSpPr>
        <p:sp>
          <p:nvSpPr>
            <p:cNvPr id="95" name="Rectangle: Rounded Corners 94">
              <a:extLst>
                <a:ext uri="{FF2B5EF4-FFF2-40B4-BE49-F238E27FC236}">
                  <a16:creationId xmlns:a16="http://schemas.microsoft.com/office/drawing/2014/main" id="{56EBC3E5-D486-40B3-983D-12818DECFDDF}"/>
                </a:ext>
              </a:extLst>
            </p:cNvPr>
            <p:cNvSpPr/>
            <p:nvPr/>
          </p:nvSpPr>
          <p:spPr>
            <a:xfrm>
              <a:off x="345103" y="372323"/>
              <a:ext cx="234570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63CEB7AE-CFB3-44C5-835B-0183FD8C4986}"/>
                </a:ext>
              </a:extLst>
            </p:cNvPr>
            <p:cNvSpPr txBox="1"/>
            <p:nvPr/>
          </p:nvSpPr>
          <p:spPr>
            <a:xfrm>
              <a:off x="308455" y="485388"/>
              <a:ext cx="1720692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7.2 </a:t>
              </a:r>
              <a:r>
                <a:rPr lang="en-GB" sz="3600" dirty="0">
                  <a:latin typeface="Calibri" panose="020F0502020204030204" pitchFamily="34" charset="0"/>
                </a:rPr>
                <a:t>÷ 3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97" name="Rectangle 96">
            <a:extLst>
              <a:ext uri="{FF2B5EF4-FFF2-40B4-BE49-F238E27FC236}">
                <a16:creationId xmlns:a16="http://schemas.microsoft.com/office/drawing/2014/main" id="{960C07B0-91DF-43ED-8C99-346369935686}"/>
              </a:ext>
            </a:extLst>
          </p:cNvPr>
          <p:cNvSpPr/>
          <p:nvPr/>
        </p:nvSpPr>
        <p:spPr>
          <a:xfrm>
            <a:off x="2169984" y="602368"/>
            <a:ext cx="969216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5FE030D9-F032-43A9-BC59-69F558DDBDC6}"/>
              </a:ext>
            </a:extLst>
          </p:cNvPr>
          <p:cNvSpPr txBox="1"/>
          <p:nvPr/>
        </p:nvSpPr>
        <p:spPr>
          <a:xfrm>
            <a:off x="2214929" y="564748"/>
            <a:ext cx="1166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2.4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C1D08959-6864-4E2C-8C46-AA96AB705299}"/>
              </a:ext>
            </a:extLst>
          </p:cNvPr>
          <p:cNvSpPr txBox="1"/>
          <p:nvPr/>
        </p:nvSpPr>
        <p:spPr>
          <a:xfrm>
            <a:off x="888526" y="1757990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7.2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52DD9C7C-E616-4B58-803C-6B0333EF56A2}"/>
              </a:ext>
            </a:extLst>
          </p:cNvPr>
          <p:cNvSpPr txBox="1"/>
          <p:nvPr/>
        </p:nvSpPr>
        <p:spPr>
          <a:xfrm>
            <a:off x="413909" y="1771053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370E9BE9-EF05-459E-8F4B-907588C07BEE}"/>
              </a:ext>
            </a:extLst>
          </p:cNvPr>
          <p:cNvCxnSpPr>
            <a:cxnSpLocks/>
          </p:cNvCxnSpPr>
          <p:nvPr/>
        </p:nvCxnSpPr>
        <p:spPr>
          <a:xfrm>
            <a:off x="888526" y="1820610"/>
            <a:ext cx="90675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2FF47CBB-B674-4A8C-B574-41A842CF764F}"/>
              </a:ext>
            </a:extLst>
          </p:cNvPr>
          <p:cNvCxnSpPr>
            <a:cxnSpLocks/>
          </p:cNvCxnSpPr>
          <p:nvPr/>
        </p:nvCxnSpPr>
        <p:spPr>
          <a:xfrm>
            <a:off x="907478" y="1820610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183970F9-AF68-4D5A-9D2B-D8221E31D5BF}"/>
              </a:ext>
            </a:extLst>
          </p:cNvPr>
          <p:cNvSpPr txBox="1"/>
          <p:nvPr/>
        </p:nvSpPr>
        <p:spPr>
          <a:xfrm>
            <a:off x="888897" y="132030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82DB9F54-9D81-4516-9AAB-F8E705A5347A}"/>
              </a:ext>
            </a:extLst>
          </p:cNvPr>
          <p:cNvSpPr txBox="1"/>
          <p:nvPr/>
        </p:nvSpPr>
        <p:spPr>
          <a:xfrm>
            <a:off x="1350003" y="132030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06D61E32-E467-4049-93D9-178F85E8691E}"/>
              </a:ext>
            </a:extLst>
          </p:cNvPr>
          <p:cNvSpPr txBox="1"/>
          <p:nvPr/>
        </p:nvSpPr>
        <p:spPr>
          <a:xfrm>
            <a:off x="1199148" y="1804565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B2A2C159-E104-48F6-AAED-63459AB8FFB6}"/>
              </a:ext>
            </a:extLst>
          </p:cNvPr>
          <p:cNvSpPr txBox="1"/>
          <p:nvPr/>
        </p:nvSpPr>
        <p:spPr>
          <a:xfrm>
            <a:off x="1192973" y="130322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7B955FB8-50C4-4B31-B6A0-63348E3C45DD}"/>
              </a:ext>
            </a:extLst>
          </p:cNvPr>
          <p:cNvSpPr/>
          <p:nvPr/>
        </p:nvSpPr>
        <p:spPr>
          <a:xfrm>
            <a:off x="4044110" y="1838454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540D24E5-1BE2-40A7-94E0-C8D8FCF0A4BC}"/>
              </a:ext>
            </a:extLst>
          </p:cNvPr>
          <p:cNvSpPr/>
          <p:nvPr/>
        </p:nvSpPr>
        <p:spPr>
          <a:xfrm>
            <a:off x="4491468" y="1839638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F6B230DB-2131-4229-95AA-E1CB60482708}"/>
              </a:ext>
            </a:extLst>
          </p:cNvPr>
          <p:cNvSpPr/>
          <p:nvPr/>
        </p:nvSpPr>
        <p:spPr>
          <a:xfrm>
            <a:off x="4934969" y="1839638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BDAE0793-11C8-47D8-BCB5-CC674D91D173}"/>
              </a:ext>
            </a:extLst>
          </p:cNvPr>
          <p:cNvGrpSpPr/>
          <p:nvPr/>
        </p:nvGrpSpPr>
        <p:grpSpPr>
          <a:xfrm>
            <a:off x="3582923" y="477591"/>
            <a:ext cx="3561330" cy="817087"/>
            <a:chOff x="255524" y="372323"/>
            <a:chExt cx="2594314" cy="1134018"/>
          </a:xfrm>
        </p:grpSpPr>
        <p:sp>
          <p:nvSpPr>
            <p:cNvPr id="111" name="Rectangle: Rounded Corners 110">
              <a:extLst>
                <a:ext uri="{FF2B5EF4-FFF2-40B4-BE49-F238E27FC236}">
                  <a16:creationId xmlns:a16="http://schemas.microsoft.com/office/drawing/2014/main" id="{A3253BC6-3475-4ACD-8B74-539CBCD8B296}"/>
                </a:ext>
              </a:extLst>
            </p:cNvPr>
            <p:cNvSpPr/>
            <p:nvPr/>
          </p:nvSpPr>
          <p:spPr>
            <a:xfrm>
              <a:off x="255524" y="372323"/>
              <a:ext cx="259431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ED37B2DD-4FE9-4AC7-93EC-B582C3F49D38}"/>
                </a:ext>
              </a:extLst>
            </p:cNvPr>
            <p:cNvSpPr txBox="1"/>
            <p:nvPr/>
          </p:nvSpPr>
          <p:spPr>
            <a:xfrm>
              <a:off x="308455" y="485388"/>
              <a:ext cx="1539310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4.86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3 = </a:t>
              </a:r>
            </a:p>
          </p:txBody>
        </p:sp>
      </p:grpSp>
      <p:sp>
        <p:nvSpPr>
          <p:cNvPr id="113" name="Rectangle 112">
            <a:extLst>
              <a:ext uri="{FF2B5EF4-FFF2-40B4-BE49-F238E27FC236}">
                <a16:creationId xmlns:a16="http://schemas.microsoft.com/office/drawing/2014/main" id="{71AC1168-D1DE-4E5B-91D7-A237661272BD}"/>
              </a:ext>
            </a:extLst>
          </p:cNvPr>
          <p:cNvSpPr/>
          <p:nvPr/>
        </p:nvSpPr>
        <p:spPr>
          <a:xfrm>
            <a:off x="5633795" y="586215"/>
            <a:ext cx="136547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3B965979-7C7D-41B4-8AAB-B3D07043AC26}"/>
              </a:ext>
            </a:extLst>
          </p:cNvPr>
          <p:cNvSpPr txBox="1"/>
          <p:nvPr/>
        </p:nvSpPr>
        <p:spPr>
          <a:xfrm>
            <a:off x="5677524" y="575171"/>
            <a:ext cx="13427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1.62 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FA29D726-4B7D-4F9C-88CD-6664A78213AF}"/>
              </a:ext>
            </a:extLst>
          </p:cNvPr>
          <p:cNvSpPr txBox="1"/>
          <p:nvPr/>
        </p:nvSpPr>
        <p:spPr>
          <a:xfrm>
            <a:off x="4029526" y="1776141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4.8 6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EB1E7A08-17FB-4CD7-80B7-565FCE57630C}"/>
              </a:ext>
            </a:extLst>
          </p:cNvPr>
          <p:cNvSpPr txBox="1"/>
          <p:nvPr/>
        </p:nvSpPr>
        <p:spPr>
          <a:xfrm>
            <a:off x="3554909" y="178920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5B58D25B-71D1-4D76-A47F-26DA7A2F6F2F}"/>
              </a:ext>
            </a:extLst>
          </p:cNvPr>
          <p:cNvCxnSpPr>
            <a:cxnSpLocks/>
          </p:cNvCxnSpPr>
          <p:nvPr/>
        </p:nvCxnSpPr>
        <p:spPr>
          <a:xfrm>
            <a:off x="4029526" y="1838761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4C49004F-D23D-4C09-A577-69CC84FB2427}"/>
              </a:ext>
            </a:extLst>
          </p:cNvPr>
          <p:cNvCxnSpPr>
            <a:cxnSpLocks/>
          </p:cNvCxnSpPr>
          <p:nvPr/>
        </p:nvCxnSpPr>
        <p:spPr>
          <a:xfrm>
            <a:off x="4048478" y="1822717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Box 118">
            <a:extLst>
              <a:ext uri="{FF2B5EF4-FFF2-40B4-BE49-F238E27FC236}">
                <a16:creationId xmlns:a16="http://schemas.microsoft.com/office/drawing/2014/main" id="{6EC610F3-FB7C-48B2-8F93-E0A69A8F61F9}"/>
              </a:ext>
            </a:extLst>
          </p:cNvPr>
          <p:cNvSpPr txBox="1"/>
          <p:nvPr/>
        </p:nvSpPr>
        <p:spPr>
          <a:xfrm>
            <a:off x="4037861" y="133845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26FF29DB-1E60-4790-B0B8-F7F88ECF6041}"/>
              </a:ext>
            </a:extLst>
          </p:cNvPr>
          <p:cNvSpPr txBox="1"/>
          <p:nvPr/>
        </p:nvSpPr>
        <p:spPr>
          <a:xfrm>
            <a:off x="4356446" y="1813450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248A9D2C-308D-4B11-82DA-DF0C2FA99A38}"/>
              </a:ext>
            </a:extLst>
          </p:cNvPr>
          <p:cNvSpPr txBox="1"/>
          <p:nvPr/>
        </p:nvSpPr>
        <p:spPr>
          <a:xfrm>
            <a:off x="4465306" y="134498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50205E8B-F308-45B1-A887-D766702B1767}"/>
              </a:ext>
            </a:extLst>
          </p:cNvPr>
          <p:cNvSpPr txBox="1"/>
          <p:nvPr/>
        </p:nvSpPr>
        <p:spPr>
          <a:xfrm>
            <a:off x="4917767" y="133192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74E9C69B-F163-424F-A5A6-087F47E4974D}"/>
              </a:ext>
            </a:extLst>
          </p:cNvPr>
          <p:cNvSpPr txBox="1"/>
          <p:nvPr/>
        </p:nvSpPr>
        <p:spPr>
          <a:xfrm>
            <a:off x="4323418" y="13297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6981F381-8427-4960-8C11-6D06392AA8EA}"/>
              </a:ext>
            </a:extLst>
          </p:cNvPr>
          <p:cNvSpPr/>
          <p:nvPr/>
        </p:nvSpPr>
        <p:spPr>
          <a:xfrm>
            <a:off x="9392546" y="1836972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BDB590EE-3D3B-4DC0-A882-88D9FA4C19A0}"/>
              </a:ext>
            </a:extLst>
          </p:cNvPr>
          <p:cNvSpPr/>
          <p:nvPr/>
        </p:nvSpPr>
        <p:spPr>
          <a:xfrm>
            <a:off x="8057745" y="1834736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8057D4DA-BF92-4B38-8875-4E1F9DB8F70E}"/>
              </a:ext>
            </a:extLst>
          </p:cNvPr>
          <p:cNvSpPr/>
          <p:nvPr/>
        </p:nvSpPr>
        <p:spPr>
          <a:xfrm>
            <a:off x="8505103" y="1835920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26951D72-EF3C-4866-B199-C5A1B8003DE0}"/>
              </a:ext>
            </a:extLst>
          </p:cNvPr>
          <p:cNvSpPr/>
          <p:nvPr/>
        </p:nvSpPr>
        <p:spPr>
          <a:xfrm>
            <a:off x="8948604" y="1835920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97FB8037-DEBA-405B-813C-82ED24BD90C9}"/>
              </a:ext>
            </a:extLst>
          </p:cNvPr>
          <p:cNvSpPr txBox="1"/>
          <p:nvPr/>
        </p:nvSpPr>
        <p:spPr>
          <a:xfrm>
            <a:off x="8043161" y="1772423"/>
            <a:ext cx="18652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5.8 6 2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31886BA2-82AF-46CF-BF06-59DDB69D165F}"/>
              </a:ext>
            </a:extLst>
          </p:cNvPr>
          <p:cNvSpPr txBox="1"/>
          <p:nvPr/>
        </p:nvSpPr>
        <p:spPr>
          <a:xfrm>
            <a:off x="7568544" y="1785486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FAB7208A-3BB0-4322-BBC2-81053F9A8031}"/>
              </a:ext>
            </a:extLst>
          </p:cNvPr>
          <p:cNvCxnSpPr>
            <a:cxnSpLocks/>
          </p:cNvCxnSpPr>
          <p:nvPr/>
        </p:nvCxnSpPr>
        <p:spPr>
          <a:xfrm>
            <a:off x="8043161" y="1835043"/>
            <a:ext cx="179375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92BAA094-00C7-43A4-8FB9-64029359E67D}"/>
              </a:ext>
            </a:extLst>
          </p:cNvPr>
          <p:cNvCxnSpPr>
            <a:cxnSpLocks/>
          </p:cNvCxnSpPr>
          <p:nvPr/>
        </p:nvCxnSpPr>
        <p:spPr>
          <a:xfrm>
            <a:off x="8062113" y="1818999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TextBox 153">
            <a:extLst>
              <a:ext uri="{FF2B5EF4-FFF2-40B4-BE49-F238E27FC236}">
                <a16:creationId xmlns:a16="http://schemas.microsoft.com/office/drawing/2014/main" id="{40E966AD-7FDA-4301-8555-E7B314651173}"/>
              </a:ext>
            </a:extLst>
          </p:cNvPr>
          <p:cNvSpPr txBox="1"/>
          <p:nvPr/>
        </p:nvSpPr>
        <p:spPr>
          <a:xfrm>
            <a:off x="8051496" y="133473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67F51CFF-4686-4448-A864-63868821B7D5}"/>
              </a:ext>
            </a:extLst>
          </p:cNvPr>
          <p:cNvSpPr txBox="1"/>
          <p:nvPr/>
        </p:nvSpPr>
        <p:spPr>
          <a:xfrm>
            <a:off x="8353751" y="1797827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65650282-367A-4965-AFD3-12044CFFC8B6}"/>
              </a:ext>
            </a:extLst>
          </p:cNvPr>
          <p:cNvSpPr txBox="1"/>
          <p:nvPr/>
        </p:nvSpPr>
        <p:spPr>
          <a:xfrm>
            <a:off x="8472502" y="132116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A64944E2-AB7C-4B1A-B279-B1C0BC72DF10}"/>
              </a:ext>
            </a:extLst>
          </p:cNvPr>
          <p:cNvSpPr txBox="1"/>
          <p:nvPr/>
        </p:nvSpPr>
        <p:spPr>
          <a:xfrm>
            <a:off x="8924963" y="132493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164C168E-3DD8-4E47-AA7F-59962F605787}"/>
              </a:ext>
            </a:extLst>
          </p:cNvPr>
          <p:cNvSpPr txBox="1"/>
          <p:nvPr/>
        </p:nvSpPr>
        <p:spPr>
          <a:xfrm>
            <a:off x="9371381" y="132820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458A3A03-23C8-494B-9662-156A77AD20D1}"/>
              </a:ext>
            </a:extLst>
          </p:cNvPr>
          <p:cNvSpPr txBox="1"/>
          <p:nvPr/>
        </p:nvSpPr>
        <p:spPr>
          <a:xfrm>
            <a:off x="8806866" y="1800721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D7E2FC50-544B-4F00-A4DA-93AAD901B4DF}"/>
              </a:ext>
            </a:extLst>
          </p:cNvPr>
          <p:cNvSpPr txBox="1"/>
          <p:nvPr/>
        </p:nvSpPr>
        <p:spPr>
          <a:xfrm>
            <a:off x="9256933" y="1800375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5CFDB684-686E-4AF3-AB4C-53A549C1084A}"/>
              </a:ext>
            </a:extLst>
          </p:cNvPr>
          <p:cNvGrpSpPr/>
          <p:nvPr/>
        </p:nvGrpSpPr>
        <p:grpSpPr>
          <a:xfrm>
            <a:off x="7474064" y="483104"/>
            <a:ext cx="3902141" cy="817087"/>
            <a:chOff x="255523" y="372323"/>
            <a:chExt cx="2842584" cy="1134018"/>
          </a:xfrm>
        </p:grpSpPr>
        <p:sp>
          <p:nvSpPr>
            <p:cNvPr id="167" name="Rectangle: Rounded Corners 166">
              <a:extLst>
                <a:ext uri="{FF2B5EF4-FFF2-40B4-BE49-F238E27FC236}">
                  <a16:creationId xmlns:a16="http://schemas.microsoft.com/office/drawing/2014/main" id="{79EACB2D-7820-46DD-BFA7-1061F1689046}"/>
                </a:ext>
              </a:extLst>
            </p:cNvPr>
            <p:cNvSpPr/>
            <p:nvPr/>
          </p:nvSpPr>
          <p:spPr>
            <a:xfrm>
              <a:off x="255523" y="372323"/>
              <a:ext cx="284258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5E4B1782-212A-49DD-B09C-6E782A459B98}"/>
                </a:ext>
              </a:extLst>
            </p:cNvPr>
            <p:cNvSpPr txBox="1"/>
            <p:nvPr/>
          </p:nvSpPr>
          <p:spPr>
            <a:xfrm>
              <a:off x="273188" y="485388"/>
              <a:ext cx="1709799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5.862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3 = </a:t>
              </a:r>
            </a:p>
          </p:txBody>
        </p:sp>
      </p:grpSp>
      <p:sp>
        <p:nvSpPr>
          <p:cNvPr id="169" name="Rectangle 168">
            <a:extLst>
              <a:ext uri="{FF2B5EF4-FFF2-40B4-BE49-F238E27FC236}">
                <a16:creationId xmlns:a16="http://schemas.microsoft.com/office/drawing/2014/main" id="{8F119994-D7CC-4F53-9245-5AE3533750BA}"/>
              </a:ext>
            </a:extLst>
          </p:cNvPr>
          <p:cNvSpPr/>
          <p:nvPr/>
        </p:nvSpPr>
        <p:spPr>
          <a:xfrm>
            <a:off x="9713109" y="591728"/>
            <a:ext cx="15498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748D0637-C405-4DB4-A45E-B78423C143B4}"/>
              </a:ext>
            </a:extLst>
          </p:cNvPr>
          <p:cNvSpPr txBox="1"/>
          <p:nvPr/>
        </p:nvSpPr>
        <p:spPr>
          <a:xfrm>
            <a:off x="9694088" y="580684"/>
            <a:ext cx="17746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1.954 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F9457060-C80A-4432-8958-14D68A858E66}"/>
              </a:ext>
            </a:extLst>
          </p:cNvPr>
          <p:cNvSpPr txBox="1"/>
          <p:nvPr/>
        </p:nvSpPr>
        <p:spPr>
          <a:xfrm>
            <a:off x="8316719" y="131064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61931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500"/>
                            </p:stCondLst>
                            <p:childTnLst>
                              <p:par>
                                <p:cTn id="1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500"/>
                            </p:stCondLst>
                            <p:childTnLst>
                              <p:par>
                                <p:cTn id="1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500"/>
                            </p:stCondLst>
                            <p:childTnLst>
                              <p:par>
                                <p:cTn id="1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/>
      <p:bldP spid="99" grpId="0"/>
      <p:bldP spid="100" grpId="0"/>
      <p:bldP spid="103" grpId="0"/>
      <p:bldP spid="104" grpId="0"/>
      <p:bldP spid="105" grpId="0"/>
      <p:bldP spid="106" grpId="0"/>
      <p:bldP spid="107" grpId="0" animBg="1"/>
      <p:bldP spid="107" grpId="1" animBg="1"/>
      <p:bldP spid="108" grpId="0" animBg="1"/>
      <p:bldP spid="108" grpId="1" animBg="1"/>
      <p:bldP spid="109" grpId="0" animBg="1"/>
      <p:bldP spid="109" grpId="1" animBg="1"/>
      <p:bldP spid="114" grpId="0"/>
      <p:bldP spid="115" grpId="0"/>
      <p:bldP spid="116" grpId="0"/>
      <p:bldP spid="119" grpId="0"/>
      <p:bldP spid="120" grpId="0"/>
      <p:bldP spid="121" grpId="0"/>
      <p:bldP spid="122" grpId="0"/>
      <p:bldP spid="123" grpId="0"/>
      <p:bldP spid="146" grpId="0" animBg="1"/>
      <p:bldP spid="146" grpId="1" animBg="1"/>
      <p:bldP spid="147" grpId="0" animBg="1"/>
      <p:bldP spid="147" grpId="1" animBg="1"/>
      <p:bldP spid="148" grpId="0" animBg="1"/>
      <p:bldP spid="148" grpId="1" animBg="1"/>
      <p:bldP spid="149" grpId="0" animBg="1"/>
      <p:bldP spid="149" grpId="1" animBg="1"/>
      <p:bldP spid="150" grpId="0"/>
      <p:bldP spid="151" grpId="0"/>
      <p:bldP spid="154" grpId="0"/>
      <p:bldP spid="155" grpId="0"/>
      <p:bldP spid="156" grpId="0"/>
      <p:bldP spid="157" grpId="0"/>
      <p:bldP spid="158" grpId="0"/>
      <p:bldP spid="159" grpId="0"/>
      <p:bldP spid="165" grpId="0"/>
      <p:bldP spid="170" grpId="0"/>
      <p:bldP spid="17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Rectangle 140">
            <a:extLst>
              <a:ext uri="{FF2B5EF4-FFF2-40B4-BE49-F238E27FC236}">
                <a16:creationId xmlns:a16="http://schemas.microsoft.com/office/drawing/2014/main" id="{A3CA8E76-3F94-4D58-AC22-030B3221A39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B1326C5F-CE5A-43F1-97A9-6F4FE7F83003}"/>
              </a:ext>
            </a:extLst>
          </p:cNvPr>
          <p:cNvGrpSpPr/>
          <p:nvPr/>
        </p:nvGrpSpPr>
        <p:grpSpPr>
          <a:xfrm>
            <a:off x="435604" y="483282"/>
            <a:ext cx="2840996" cy="817087"/>
            <a:chOff x="308455" y="372323"/>
            <a:chExt cx="2382357" cy="1134018"/>
          </a:xfrm>
        </p:grpSpPr>
        <p:sp>
          <p:nvSpPr>
            <p:cNvPr id="95" name="Rectangle: Rounded Corners 94">
              <a:extLst>
                <a:ext uri="{FF2B5EF4-FFF2-40B4-BE49-F238E27FC236}">
                  <a16:creationId xmlns:a16="http://schemas.microsoft.com/office/drawing/2014/main" id="{56EBC3E5-D486-40B3-983D-12818DECFDDF}"/>
                </a:ext>
              </a:extLst>
            </p:cNvPr>
            <p:cNvSpPr/>
            <p:nvPr/>
          </p:nvSpPr>
          <p:spPr>
            <a:xfrm>
              <a:off x="345103" y="372323"/>
              <a:ext cx="234570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63CEB7AE-CFB3-44C5-835B-0183FD8C4986}"/>
                </a:ext>
              </a:extLst>
            </p:cNvPr>
            <p:cNvSpPr txBox="1"/>
            <p:nvPr/>
          </p:nvSpPr>
          <p:spPr>
            <a:xfrm>
              <a:off x="308455" y="485388"/>
              <a:ext cx="1720692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7.2 </a:t>
              </a:r>
              <a:r>
                <a:rPr lang="en-GB" sz="3600" dirty="0">
                  <a:latin typeface="Calibri" panose="020F0502020204030204" pitchFamily="34" charset="0"/>
                </a:rPr>
                <a:t>÷ 3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97" name="Rectangle 96">
            <a:extLst>
              <a:ext uri="{FF2B5EF4-FFF2-40B4-BE49-F238E27FC236}">
                <a16:creationId xmlns:a16="http://schemas.microsoft.com/office/drawing/2014/main" id="{960C07B0-91DF-43ED-8C99-346369935686}"/>
              </a:ext>
            </a:extLst>
          </p:cNvPr>
          <p:cNvSpPr/>
          <p:nvPr/>
        </p:nvSpPr>
        <p:spPr>
          <a:xfrm>
            <a:off x="2169984" y="602368"/>
            <a:ext cx="969216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5FE030D9-F032-43A9-BC59-69F558DDBDC6}"/>
              </a:ext>
            </a:extLst>
          </p:cNvPr>
          <p:cNvSpPr txBox="1"/>
          <p:nvPr/>
        </p:nvSpPr>
        <p:spPr>
          <a:xfrm>
            <a:off x="2214929" y="564748"/>
            <a:ext cx="1166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2.4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C1D08959-6864-4E2C-8C46-AA96AB705299}"/>
              </a:ext>
            </a:extLst>
          </p:cNvPr>
          <p:cNvSpPr txBox="1"/>
          <p:nvPr/>
        </p:nvSpPr>
        <p:spPr>
          <a:xfrm>
            <a:off x="888526" y="1757990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7.2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52DD9C7C-E616-4B58-803C-6B0333EF56A2}"/>
              </a:ext>
            </a:extLst>
          </p:cNvPr>
          <p:cNvSpPr txBox="1"/>
          <p:nvPr/>
        </p:nvSpPr>
        <p:spPr>
          <a:xfrm>
            <a:off x="413909" y="1771053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370E9BE9-EF05-459E-8F4B-907588C07BEE}"/>
              </a:ext>
            </a:extLst>
          </p:cNvPr>
          <p:cNvCxnSpPr>
            <a:cxnSpLocks/>
          </p:cNvCxnSpPr>
          <p:nvPr/>
        </p:nvCxnSpPr>
        <p:spPr>
          <a:xfrm>
            <a:off x="888526" y="1820610"/>
            <a:ext cx="90675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2FF47CBB-B674-4A8C-B574-41A842CF764F}"/>
              </a:ext>
            </a:extLst>
          </p:cNvPr>
          <p:cNvCxnSpPr>
            <a:cxnSpLocks/>
          </p:cNvCxnSpPr>
          <p:nvPr/>
        </p:nvCxnSpPr>
        <p:spPr>
          <a:xfrm>
            <a:off x="907478" y="1820610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183970F9-AF68-4D5A-9D2B-D8221E31D5BF}"/>
              </a:ext>
            </a:extLst>
          </p:cNvPr>
          <p:cNvSpPr txBox="1"/>
          <p:nvPr/>
        </p:nvSpPr>
        <p:spPr>
          <a:xfrm>
            <a:off x="888897" y="132030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82DB9F54-9D81-4516-9AAB-F8E705A5347A}"/>
              </a:ext>
            </a:extLst>
          </p:cNvPr>
          <p:cNvSpPr txBox="1"/>
          <p:nvPr/>
        </p:nvSpPr>
        <p:spPr>
          <a:xfrm>
            <a:off x="1350003" y="132030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06D61E32-E467-4049-93D9-178F85E8691E}"/>
              </a:ext>
            </a:extLst>
          </p:cNvPr>
          <p:cNvSpPr txBox="1"/>
          <p:nvPr/>
        </p:nvSpPr>
        <p:spPr>
          <a:xfrm>
            <a:off x="1199148" y="1804565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B2A2C159-E104-48F6-AAED-63459AB8FFB6}"/>
              </a:ext>
            </a:extLst>
          </p:cNvPr>
          <p:cNvSpPr txBox="1"/>
          <p:nvPr/>
        </p:nvSpPr>
        <p:spPr>
          <a:xfrm>
            <a:off x="1192973" y="130322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24" name="Rectangle: Rounded Corners 123">
            <a:extLst>
              <a:ext uri="{FF2B5EF4-FFF2-40B4-BE49-F238E27FC236}">
                <a16:creationId xmlns:a16="http://schemas.microsoft.com/office/drawing/2014/main" id="{868BE09A-4F3E-437B-BDEB-A68BDF5C9286}"/>
              </a:ext>
            </a:extLst>
          </p:cNvPr>
          <p:cNvSpPr/>
          <p:nvPr/>
        </p:nvSpPr>
        <p:spPr>
          <a:xfrm>
            <a:off x="6940866" y="393957"/>
            <a:ext cx="4796270" cy="1855858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Rectangle: Rounded Corners 124">
            <a:extLst>
              <a:ext uri="{FF2B5EF4-FFF2-40B4-BE49-F238E27FC236}">
                <a16:creationId xmlns:a16="http://schemas.microsoft.com/office/drawing/2014/main" id="{0E85B27C-5FC3-40F7-9526-9702A9106005}"/>
              </a:ext>
            </a:extLst>
          </p:cNvPr>
          <p:cNvSpPr/>
          <p:nvPr/>
        </p:nvSpPr>
        <p:spPr>
          <a:xfrm>
            <a:off x="6940866" y="2442239"/>
            <a:ext cx="4796270" cy="1855858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Rectangle: Rounded Corners 125">
            <a:extLst>
              <a:ext uri="{FF2B5EF4-FFF2-40B4-BE49-F238E27FC236}">
                <a16:creationId xmlns:a16="http://schemas.microsoft.com/office/drawing/2014/main" id="{697F9DB7-59BD-47D2-B4BA-8FEE1FAB9B8F}"/>
              </a:ext>
            </a:extLst>
          </p:cNvPr>
          <p:cNvSpPr/>
          <p:nvPr/>
        </p:nvSpPr>
        <p:spPr>
          <a:xfrm>
            <a:off x="6940866" y="4500053"/>
            <a:ext cx="4796270" cy="1855858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7C052B3D-F0C6-4F30-9A1F-049F8B61DCE7}"/>
              </a:ext>
            </a:extLst>
          </p:cNvPr>
          <p:cNvGrpSpPr/>
          <p:nvPr/>
        </p:nvGrpSpPr>
        <p:grpSpPr>
          <a:xfrm>
            <a:off x="4485929" y="2272978"/>
            <a:ext cx="446399" cy="428686"/>
            <a:chOff x="463698" y="934501"/>
            <a:chExt cx="446399" cy="428686"/>
          </a:xfrm>
        </p:grpSpPr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06F15742-9813-4C96-8579-5776188EB9FB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EBB0659B-DE62-4DB9-8C20-75D2BB121CB0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5229FCAD-1953-4647-A5F9-6B4E83950911}"/>
              </a:ext>
            </a:extLst>
          </p:cNvPr>
          <p:cNvGrpSpPr/>
          <p:nvPr/>
        </p:nvGrpSpPr>
        <p:grpSpPr>
          <a:xfrm>
            <a:off x="4484363" y="2726029"/>
            <a:ext cx="446399" cy="428686"/>
            <a:chOff x="457051" y="1380030"/>
            <a:chExt cx="446399" cy="428686"/>
          </a:xfrm>
        </p:grpSpPr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CFAFD0B5-A073-4177-BD2B-CC0F67E71F92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2ADF6AE5-E14F-4EF5-B8A2-93D0474097FF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ECE8647E-28D4-4E76-A4A5-314292E6D8C0}"/>
              </a:ext>
            </a:extLst>
          </p:cNvPr>
          <p:cNvGrpSpPr/>
          <p:nvPr/>
        </p:nvGrpSpPr>
        <p:grpSpPr>
          <a:xfrm>
            <a:off x="4487447" y="3169454"/>
            <a:ext cx="446399" cy="428686"/>
            <a:chOff x="460084" y="1832999"/>
            <a:chExt cx="446399" cy="428686"/>
          </a:xfrm>
        </p:grpSpPr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729EFCA1-90CF-485A-A7BF-45D46EBD8FE4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095C5D71-06AB-4EA9-BA6B-12F2AE375DFF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30826753-49C2-4850-84EB-1E0A7AD69A80}"/>
              </a:ext>
            </a:extLst>
          </p:cNvPr>
          <p:cNvGrpSpPr/>
          <p:nvPr/>
        </p:nvGrpSpPr>
        <p:grpSpPr>
          <a:xfrm>
            <a:off x="4485192" y="3612243"/>
            <a:ext cx="446399" cy="428686"/>
            <a:chOff x="453437" y="2278528"/>
            <a:chExt cx="446399" cy="428686"/>
          </a:xfrm>
        </p:grpSpPr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1F8DC972-AE84-489E-9D12-AEB6EF198920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C6A272D9-07B8-492B-8739-E8DAB2AFB1BA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114716B5-4B5C-4C36-8960-665B60238F9B}"/>
              </a:ext>
            </a:extLst>
          </p:cNvPr>
          <p:cNvGrpSpPr/>
          <p:nvPr/>
        </p:nvGrpSpPr>
        <p:grpSpPr>
          <a:xfrm>
            <a:off x="4485156" y="4056495"/>
            <a:ext cx="446399" cy="428686"/>
            <a:chOff x="448639" y="2727542"/>
            <a:chExt cx="446399" cy="428686"/>
          </a:xfrm>
        </p:grpSpPr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34598BC5-2DE8-4810-8E54-75790F545181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FCFA0ADB-5D17-4062-8714-F6FD4DE71E31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510AD6B7-6A12-4AB6-93D8-D10A26F4AC1C}"/>
              </a:ext>
            </a:extLst>
          </p:cNvPr>
          <p:cNvGrpSpPr/>
          <p:nvPr/>
        </p:nvGrpSpPr>
        <p:grpSpPr>
          <a:xfrm>
            <a:off x="4488486" y="4500208"/>
            <a:ext cx="446399" cy="428686"/>
            <a:chOff x="463698" y="934501"/>
            <a:chExt cx="446399" cy="428686"/>
          </a:xfrm>
        </p:grpSpPr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83FB892D-9CEA-427D-A6D7-284C0D8E1209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C36A5745-E538-4196-8109-5A8ED93A95B7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7BF21883-BBE0-4F9B-8835-AB2E058E3253}"/>
              </a:ext>
            </a:extLst>
          </p:cNvPr>
          <p:cNvGrpSpPr/>
          <p:nvPr/>
        </p:nvGrpSpPr>
        <p:grpSpPr>
          <a:xfrm>
            <a:off x="5375977" y="1783956"/>
            <a:ext cx="558936" cy="517996"/>
            <a:chOff x="7154565" y="884953"/>
            <a:chExt cx="558936" cy="517996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93506D64-22A3-4A5D-8A44-9D067B32D0D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7ED14FD6-7602-4D6B-93CC-0C581BD0126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6C833F7E-A19C-4BC0-AF04-20B00F0E9A4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D674B3A3-086A-499C-92C5-A422DCFBE0AA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F2124EE0-12B6-466F-AB66-2075FEC206C0}"/>
              </a:ext>
            </a:extLst>
          </p:cNvPr>
          <p:cNvGrpSpPr/>
          <p:nvPr/>
        </p:nvGrpSpPr>
        <p:grpSpPr>
          <a:xfrm>
            <a:off x="5378740" y="2233535"/>
            <a:ext cx="558936" cy="517996"/>
            <a:chOff x="7154565" y="884953"/>
            <a:chExt cx="558936" cy="517996"/>
          </a:xfrm>
        </p:grpSpPr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DFBB2843-68F9-48C9-B1E1-F8315B49F66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BCA20152-02BB-489E-AADD-034E7195D84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0082B0FD-8BA7-4F74-B24C-87A6AFEFF71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C38DE1F6-2759-4966-9C19-ECA8782DC50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006696A9-148D-485A-B13B-DDED0B1C00B5}"/>
              </a:ext>
            </a:extLst>
          </p:cNvPr>
          <p:cNvGrpSpPr/>
          <p:nvPr/>
        </p:nvGrpSpPr>
        <p:grpSpPr>
          <a:xfrm>
            <a:off x="4486584" y="1776475"/>
            <a:ext cx="558936" cy="517996"/>
            <a:chOff x="7154565" y="884953"/>
            <a:chExt cx="558936" cy="517996"/>
          </a:xfrm>
        </p:grpSpPr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1D44B1C2-45CE-4329-84DC-CDD100B5189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DE845E99-24DC-4256-9225-6955921AA08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8F7F7F8E-4EF9-4B74-9CD7-0EB1ADBB412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355A627A-D380-48B2-8E6D-0B5FD158BF6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FAB9A7C0-8D0F-4D48-A658-54BB88BE017A}"/>
              </a:ext>
            </a:extLst>
          </p:cNvPr>
          <p:cNvGrpSpPr/>
          <p:nvPr/>
        </p:nvGrpSpPr>
        <p:grpSpPr>
          <a:xfrm>
            <a:off x="4489347" y="2226054"/>
            <a:ext cx="558936" cy="517996"/>
            <a:chOff x="7154565" y="884953"/>
            <a:chExt cx="558936" cy="517996"/>
          </a:xfrm>
        </p:grpSpPr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3492146A-F612-4284-8844-44BFFA1291A7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3B852CC5-C296-423D-A601-36461F95BA6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B14EBD77-17EF-4772-A0EE-F1A3B877981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FF5007EC-9ED2-4AC7-8A5A-AA3594EA6CC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85EAA88E-B1BD-4C8A-9DF7-B87C8DB5428A}"/>
              </a:ext>
            </a:extLst>
          </p:cNvPr>
          <p:cNvGrpSpPr/>
          <p:nvPr/>
        </p:nvGrpSpPr>
        <p:grpSpPr>
          <a:xfrm>
            <a:off x="4491063" y="2672283"/>
            <a:ext cx="558936" cy="517996"/>
            <a:chOff x="7154565" y="884953"/>
            <a:chExt cx="558936" cy="517996"/>
          </a:xfrm>
        </p:grpSpPr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6B9BDDFB-CDA5-4E51-9973-5644A09BC5F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A6F5EBE9-FD5A-4E57-9C39-E3990447A8AA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5D3DD15A-CCE7-415D-B2F0-EA5EAA3FFA9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F32C72DD-D2B0-4662-BD4A-2468A6E1C03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62DEF580-3D99-46AA-8FD1-92B5A2A0812B}"/>
              </a:ext>
            </a:extLst>
          </p:cNvPr>
          <p:cNvGrpSpPr/>
          <p:nvPr/>
        </p:nvGrpSpPr>
        <p:grpSpPr>
          <a:xfrm>
            <a:off x="4488830" y="3118399"/>
            <a:ext cx="558936" cy="517996"/>
            <a:chOff x="7154565" y="884953"/>
            <a:chExt cx="558936" cy="517996"/>
          </a:xfrm>
        </p:grpSpPr>
        <p:sp>
          <p:nvSpPr>
            <p:cNvPr id="193" name="Oval 192">
              <a:extLst>
                <a:ext uri="{FF2B5EF4-FFF2-40B4-BE49-F238E27FC236}">
                  <a16:creationId xmlns:a16="http://schemas.microsoft.com/office/drawing/2014/main" id="{74BF696F-61EC-4E76-B1F7-945AFBC0B04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F7774724-B27A-4A04-BC2B-F690C34AE7E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33608EA3-107F-47A4-ADEC-3BF05732BA3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6E79F285-7CC2-4B6D-83D1-51836860070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F3FFE910-BBD4-4387-BD4E-58598838B0D9}"/>
              </a:ext>
            </a:extLst>
          </p:cNvPr>
          <p:cNvGrpSpPr/>
          <p:nvPr/>
        </p:nvGrpSpPr>
        <p:grpSpPr>
          <a:xfrm>
            <a:off x="4488485" y="3566120"/>
            <a:ext cx="558936" cy="517996"/>
            <a:chOff x="7154565" y="884953"/>
            <a:chExt cx="558936" cy="517996"/>
          </a:xfrm>
        </p:grpSpPr>
        <p:sp>
          <p:nvSpPr>
            <p:cNvPr id="198" name="Oval 197">
              <a:extLst>
                <a:ext uri="{FF2B5EF4-FFF2-40B4-BE49-F238E27FC236}">
                  <a16:creationId xmlns:a16="http://schemas.microsoft.com/office/drawing/2014/main" id="{E82265F9-A259-44F1-ABD7-9D74F2ADB30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AF844BF1-47D0-4C17-B0A3-6C63BACDA4E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26B1B89F-1D50-4290-95CB-E3BB9B39668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60B08F51-39C7-4C9C-9206-FDDCA5AE2A6A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6B5946A2-3419-4742-AD4C-C1B32496D81D}"/>
              </a:ext>
            </a:extLst>
          </p:cNvPr>
          <p:cNvGrpSpPr/>
          <p:nvPr/>
        </p:nvGrpSpPr>
        <p:grpSpPr>
          <a:xfrm>
            <a:off x="4487057" y="4011798"/>
            <a:ext cx="558936" cy="517996"/>
            <a:chOff x="7154565" y="884953"/>
            <a:chExt cx="558936" cy="517996"/>
          </a:xfrm>
        </p:grpSpPr>
        <p:sp>
          <p:nvSpPr>
            <p:cNvPr id="203" name="Oval 202">
              <a:extLst>
                <a:ext uri="{FF2B5EF4-FFF2-40B4-BE49-F238E27FC236}">
                  <a16:creationId xmlns:a16="http://schemas.microsoft.com/office/drawing/2014/main" id="{0F7F6A63-9B5E-48D0-908C-D5E3DF67510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51567764-FCD2-4148-BE43-1BCF56D2B1E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2C356CEF-D49D-460B-B805-FA1E61119CE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C00B6E19-C300-4BD7-A0E4-E555988E1CC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C952280A-8B4E-4583-973C-EA8CD20F3BD4}"/>
              </a:ext>
            </a:extLst>
          </p:cNvPr>
          <p:cNvGrpSpPr/>
          <p:nvPr/>
        </p:nvGrpSpPr>
        <p:grpSpPr>
          <a:xfrm>
            <a:off x="4489820" y="4461377"/>
            <a:ext cx="558936" cy="517996"/>
            <a:chOff x="7154565" y="884953"/>
            <a:chExt cx="558936" cy="517996"/>
          </a:xfrm>
        </p:grpSpPr>
        <p:sp>
          <p:nvSpPr>
            <p:cNvPr id="208" name="Oval 207">
              <a:extLst>
                <a:ext uri="{FF2B5EF4-FFF2-40B4-BE49-F238E27FC236}">
                  <a16:creationId xmlns:a16="http://schemas.microsoft.com/office/drawing/2014/main" id="{689CD610-D1BE-4F6C-A9EB-75AE3CCFF86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BA5CAAF0-270C-4342-BBD8-D20E97C4867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7B3D2F4F-74C7-4845-A529-F0C8114A811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FC722F69-53EA-4A7A-8ECD-7A19B637F3A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FB83C537-ABF6-45CE-9020-E4D2225AB965}"/>
              </a:ext>
            </a:extLst>
          </p:cNvPr>
          <p:cNvGrpSpPr/>
          <p:nvPr/>
        </p:nvGrpSpPr>
        <p:grpSpPr>
          <a:xfrm>
            <a:off x="4491536" y="4907606"/>
            <a:ext cx="558936" cy="517996"/>
            <a:chOff x="7154565" y="884953"/>
            <a:chExt cx="558936" cy="517996"/>
          </a:xfrm>
        </p:grpSpPr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1673274B-93DD-4FE4-9136-E93466C019C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8217F45B-7A77-4A4B-BDAD-3A0F6DD928C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id="{3525A774-AD58-4A8C-9FFC-B21305D0B5C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D4E34E8B-2A62-4596-9B6B-9160457EF27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BBE5CDEF-2FE3-4F4C-89B5-C0A8332AF84B}"/>
              </a:ext>
            </a:extLst>
          </p:cNvPr>
          <p:cNvGrpSpPr/>
          <p:nvPr/>
        </p:nvGrpSpPr>
        <p:grpSpPr>
          <a:xfrm>
            <a:off x="4489303" y="5353722"/>
            <a:ext cx="558936" cy="517996"/>
            <a:chOff x="7154565" y="884953"/>
            <a:chExt cx="558936" cy="517996"/>
          </a:xfrm>
        </p:grpSpPr>
        <p:sp>
          <p:nvSpPr>
            <p:cNvPr id="218" name="Oval 217">
              <a:extLst>
                <a:ext uri="{FF2B5EF4-FFF2-40B4-BE49-F238E27FC236}">
                  <a16:creationId xmlns:a16="http://schemas.microsoft.com/office/drawing/2014/main" id="{01AAF537-344F-4708-A52F-0BBDDEB69E7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B82D7250-8AF5-46E9-AF3A-C2855015806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78065ACC-04AF-46A6-81F3-40782066FC7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C2B5581A-3B7D-4C10-AFBC-7965351EF03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2" name="Group 221">
            <a:extLst>
              <a:ext uri="{FF2B5EF4-FFF2-40B4-BE49-F238E27FC236}">
                <a16:creationId xmlns:a16="http://schemas.microsoft.com/office/drawing/2014/main" id="{98019D07-A7CC-4BCD-B7EE-CD53ACE4A49B}"/>
              </a:ext>
            </a:extLst>
          </p:cNvPr>
          <p:cNvGrpSpPr/>
          <p:nvPr/>
        </p:nvGrpSpPr>
        <p:grpSpPr>
          <a:xfrm>
            <a:off x="4488958" y="5801443"/>
            <a:ext cx="558936" cy="517996"/>
            <a:chOff x="7154565" y="884953"/>
            <a:chExt cx="558936" cy="517996"/>
          </a:xfrm>
        </p:grpSpPr>
        <p:sp>
          <p:nvSpPr>
            <p:cNvPr id="223" name="Oval 222">
              <a:extLst>
                <a:ext uri="{FF2B5EF4-FFF2-40B4-BE49-F238E27FC236}">
                  <a16:creationId xmlns:a16="http://schemas.microsoft.com/office/drawing/2014/main" id="{AD116F15-BF62-40F5-A3DC-8C65FD9B270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43A8A39C-AFFB-44F8-8A6C-06BF3E6A7A2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5D134539-CDD3-4A52-80E7-97278DFCDE0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D0AB7A76-CA60-4BD9-9FA9-A0C7ECBB74D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1" name="Group 270">
            <a:extLst>
              <a:ext uri="{FF2B5EF4-FFF2-40B4-BE49-F238E27FC236}">
                <a16:creationId xmlns:a16="http://schemas.microsoft.com/office/drawing/2014/main" id="{18C6364B-A8D7-4E26-A726-373B3CCB8E7F}"/>
              </a:ext>
            </a:extLst>
          </p:cNvPr>
          <p:cNvGrpSpPr/>
          <p:nvPr/>
        </p:nvGrpSpPr>
        <p:grpSpPr>
          <a:xfrm>
            <a:off x="4490219" y="1831107"/>
            <a:ext cx="446399" cy="428686"/>
            <a:chOff x="463698" y="934501"/>
            <a:chExt cx="446399" cy="428686"/>
          </a:xfrm>
        </p:grpSpPr>
        <p:sp>
          <p:nvSpPr>
            <p:cNvPr id="272" name="Oval 271">
              <a:extLst>
                <a:ext uri="{FF2B5EF4-FFF2-40B4-BE49-F238E27FC236}">
                  <a16:creationId xmlns:a16="http://schemas.microsoft.com/office/drawing/2014/main" id="{9F81C69F-FFD7-4A20-AF50-C866639B773F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9870BD34-ED51-4FBA-8732-149B7CDACFA8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8522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1.48148E-6 L 0.23737 -0.2275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62" y="-1138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3.7037E-6 L 0.2375 -0.16319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75" y="-817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1.48148E-6 L 0.23724 -0.0641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62" y="-321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3.7037E-7 L 0.23737 -3.7037E-7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62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4.81481E-6 L 0.2375 0.1087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75" y="544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11022E-16 L 0.23711 0.1743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49" y="8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48148E-6 L -0.00105 -0.0625 " pathEditMode="relative" rAng="0" ptsTypes="AA">
                                      <p:cBhvr>
                                        <p:cTn id="53" dur="2000" spd="-100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4.81481E-6 L -0.00092 -0.12986 " pathEditMode="relative" rAng="0" ptsTypes="AA">
                                      <p:cBhvr>
                                        <p:cTn id="55" dur="2000" spd="-100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11111E-6 L -0.00079 -0.19491 " pathEditMode="relative" rAng="0" ptsTypes="AA">
                                      <p:cBhvr>
                                        <p:cTn id="57" dur="2000" spd="-100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1.11111E-6 L -0.00092 -0.25671 " pathEditMode="relative" rAng="0" ptsTypes="AA">
                                      <p:cBhvr>
                                        <p:cTn id="59" dur="2000" spd="-100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4.81481E-6 L -0.00079 -0.32315 " pathEditMode="relative" rAng="0" ptsTypes="AA">
                                      <p:cBhvr>
                                        <p:cTn id="61" dur="2000" spd="-100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44444E-6 L -0.00105 -0.39027 " pathEditMode="relative" rAng="0" ptsTypes="AA">
                                      <p:cBhvr>
                                        <p:cTn id="63" dur="2000" spd="-100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7.40741E-7 L -0.00118 -0.45231 " pathEditMode="relative" rAng="0" ptsTypes="AA">
                                      <p:cBhvr>
                                        <p:cTn id="65" dur="2000" spd="-100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96296E-6 L -0.00092 -0.51852 " pathEditMode="relative" rAng="0" ptsTypes="AA">
                                      <p:cBhvr>
                                        <p:cTn id="67" dur="2000" spd="-100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81481E-6 L 4.16667E-6 -0.58842 " pathEditMode="relative" rAng="0" ptsTypes="AA">
                                      <p:cBhvr>
                                        <p:cTn id="69" dur="2000" spd="-100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7.40741E-7 L 0.34257 -0.16157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22" y="-8079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48148E-6 L 0.34231 -0.0956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09" y="-4792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3.33333E-6 L 0.37956 -0.16019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71" y="-8009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07407E-6 L 0.3793 -0.09699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58" y="-4861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4.81481E-6 L 0.34218 0.00649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09" y="324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11111E-6 L 0.34231 0.075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09" y="3750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1.11111E-6 L 0.45234 -0.11574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17" y="-5787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4.81481E-6 L 0.45247 -0.05116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17" y="-2569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44444E-6 L 0.34231 0.04445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09" y="2222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7.40741E-7 L 0.34218 0.11111 " pathEditMode="relative" rAng="0" ptsTypes="AA">
                                      <p:cBhvr>
                                        <p:cTn id="91" dur="2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09" y="5556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96296E-6 L 0.45221 -0.08635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04" y="-4329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81481E-6 L 0.45221 -0.02615 " pathEditMode="relative" rAng="0" ptsTypes="AA">
                                      <p:cBhvr>
                                        <p:cTn id="95" dur="2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04" y="-1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Rectangle 140">
            <a:extLst>
              <a:ext uri="{FF2B5EF4-FFF2-40B4-BE49-F238E27FC236}">
                <a16:creationId xmlns:a16="http://schemas.microsoft.com/office/drawing/2014/main" id="{A3CA8E76-3F94-4D58-AC22-030B3221A39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BDAE0793-11C8-47D8-BCB5-CC674D91D173}"/>
              </a:ext>
            </a:extLst>
          </p:cNvPr>
          <p:cNvGrpSpPr/>
          <p:nvPr/>
        </p:nvGrpSpPr>
        <p:grpSpPr>
          <a:xfrm>
            <a:off x="467192" y="477591"/>
            <a:ext cx="3561330" cy="817087"/>
            <a:chOff x="255524" y="372323"/>
            <a:chExt cx="2594314" cy="1134018"/>
          </a:xfrm>
        </p:grpSpPr>
        <p:sp>
          <p:nvSpPr>
            <p:cNvPr id="111" name="Rectangle: Rounded Corners 110">
              <a:extLst>
                <a:ext uri="{FF2B5EF4-FFF2-40B4-BE49-F238E27FC236}">
                  <a16:creationId xmlns:a16="http://schemas.microsoft.com/office/drawing/2014/main" id="{A3253BC6-3475-4ACD-8B74-539CBCD8B296}"/>
                </a:ext>
              </a:extLst>
            </p:cNvPr>
            <p:cNvSpPr/>
            <p:nvPr/>
          </p:nvSpPr>
          <p:spPr>
            <a:xfrm>
              <a:off x="255524" y="372323"/>
              <a:ext cx="259431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ED37B2DD-4FE9-4AC7-93EC-B582C3F49D38}"/>
                </a:ext>
              </a:extLst>
            </p:cNvPr>
            <p:cNvSpPr txBox="1"/>
            <p:nvPr/>
          </p:nvSpPr>
          <p:spPr>
            <a:xfrm>
              <a:off x="308455" y="485388"/>
              <a:ext cx="1539310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4.86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3 = </a:t>
              </a:r>
            </a:p>
          </p:txBody>
        </p:sp>
      </p:grpSp>
      <p:sp>
        <p:nvSpPr>
          <p:cNvPr id="113" name="Rectangle 112">
            <a:extLst>
              <a:ext uri="{FF2B5EF4-FFF2-40B4-BE49-F238E27FC236}">
                <a16:creationId xmlns:a16="http://schemas.microsoft.com/office/drawing/2014/main" id="{71AC1168-D1DE-4E5B-91D7-A237661272BD}"/>
              </a:ext>
            </a:extLst>
          </p:cNvPr>
          <p:cNvSpPr/>
          <p:nvPr/>
        </p:nvSpPr>
        <p:spPr>
          <a:xfrm>
            <a:off x="2518064" y="586215"/>
            <a:ext cx="136547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3B965979-7C7D-41B4-8AAB-B3D07043AC26}"/>
              </a:ext>
            </a:extLst>
          </p:cNvPr>
          <p:cNvSpPr txBox="1"/>
          <p:nvPr/>
        </p:nvSpPr>
        <p:spPr>
          <a:xfrm>
            <a:off x="2561793" y="575171"/>
            <a:ext cx="13427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1.62 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EB1E7A08-17FB-4CD7-80B7-565FCE57630C}"/>
              </a:ext>
            </a:extLst>
          </p:cNvPr>
          <p:cNvSpPr txBox="1"/>
          <p:nvPr/>
        </p:nvSpPr>
        <p:spPr>
          <a:xfrm>
            <a:off x="439178" y="178920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5B58D25B-71D1-4D76-A47F-26DA7A2F6F2F}"/>
              </a:ext>
            </a:extLst>
          </p:cNvPr>
          <p:cNvCxnSpPr>
            <a:cxnSpLocks/>
          </p:cNvCxnSpPr>
          <p:nvPr/>
        </p:nvCxnSpPr>
        <p:spPr>
          <a:xfrm>
            <a:off x="913795" y="1838761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4C49004F-D23D-4C09-A577-69CC84FB2427}"/>
              </a:ext>
            </a:extLst>
          </p:cNvPr>
          <p:cNvCxnSpPr>
            <a:cxnSpLocks/>
          </p:cNvCxnSpPr>
          <p:nvPr/>
        </p:nvCxnSpPr>
        <p:spPr>
          <a:xfrm>
            <a:off x="932747" y="1822717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Box 118">
            <a:extLst>
              <a:ext uri="{FF2B5EF4-FFF2-40B4-BE49-F238E27FC236}">
                <a16:creationId xmlns:a16="http://schemas.microsoft.com/office/drawing/2014/main" id="{6EC610F3-FB7C-48B2-8F93-E0A69A8F61F9}"/>
              </a:ext>
            </a:extLst>
          </p:cNvPr>
          <p:cNvSpPr txBox="1"/>
          <p:nvPr/>
        </p:nvSpPr>
        <p:spPr>
          <a:xfrm>
            <a:off x="922130" y="133845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26FF29DB-1E60-4790-B0B8-F7F88ECF6041}"/>
              </a:ext>
            </a:extLst>
          </p:cNvPr>
          <p:cNvSpPr txBox="1"/>
          <p:nvPr/>
        </p:nvSpPr>
        <p:spPr>
          <a:xfrm>
            <a:off x="1240715" y="1813450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248A9D2C-308D-4B11-82DA-DF0C2FA99A38}"/>
              </a:ext>
            </a:extLst>
          </p:cNvPr>
          <p:cNvSpPr txBox="1"/>
          <p:nvPr/>
        </p:nvSpPr>
        <p:spPr>
          <a:xfrm>
            <a:off x="1349575" y="134498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50205E8B-F308-45B1-A887-D766702B1767}"/>
              </a:ext>
            </a:extLst>
          </p:cNvPr>
          <p:cNvSpPr txBox="1"/>
          <p:nvPr/>
        </p:nvSpPr>
        <p:spPr>
          <a:xfrm>
            <a:off x="1802036" y="133192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74E9C69B-F163-424F-A5A6-087F47E4974D}"/>
              </a:ext>
            </a:extLst>
          </p:cNvPr>
          <p:cNvSpPr txBox="1"/>
          <p:nvPr/>
        </p:nvSpPr>
        <p:spPr>
          <a:xfrm>
            <a:off x="1207687" y="13297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B5346F1A-42CB-470C-9230-4DD218147D79}"/>
              </a:ext>
            </a:extLst>
          </p:cNvPr>
          <p:cNvSpPr txBox="1"/>
          <p:nvPr/>
        </p:nvSpPr>
        <p:spPr>
          <a:xfrm>
            <a:off x="913795" y="1776141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4.8 6</a:t>
            </a:r>
          </a:p>
        </p:txBody>
      </p:sp>
      <p:sp>
        <p:nvSpPr>
          <p:cNvPr id="125" name="Rectangle: Rounded Corners 124">
            <a:extLst>
              <a:ext uri="{FF2B5EF4-FFF2-40B4-BE49-F238E27FC236}">
                <a16:creationId xmlns:a16="http://schemas.microsoft.com/office/drawing/2014/main" id="{E84228AF-CF5F-4F30-8204-EFBB21477F2F}"/>
              </a:ext>
            </a:extLst>
          </p:cNvPr>
          <p:cNvSpPr/>
          <p:nvPr/>
        </p:nvSpPr>
        <p:spPr>
          <a:xfrm>
            <a:off x="6940866" y="393957"/>
            <a:ext cx="4796270" cy="1855858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Rectangle: Rounded Corners 125">
            <a:extLst>
              <a:ext uri="{FF2B5EF4-FFF2-40B4-BE49-F238E27FC236}">
                <a16:creationId xmlns:a16="http://schemas.microsoft.com/office/drawing/2014/main" id="{4151F2FD-F0F7-4582-906E-6983F35E9321}"/>
              </a:ext>
            </a:extLst>
          </p:cNvPr>
          <p:cNvSpPr/>
          <p:nvPr/>
        </p:nvSpPr>
        <p:spPr>
          <a:xfrm>
            <a:off x="6940866" y="2442239"/>
            <a:ext cx="4796270" cy="1855858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Rectangle: Rounded Corners 126">
            <a:extLst>
              <a:ext uri="{FF2B5EF4-FFF2-40B4-BE49-F238E27FC236}">
                <a16:creationId xmlns:a16="http://schemas.microsoft.com/office/drawing/2014/main" id="{81E5D6AA-AB9B-475F-9760-808598E14015}"/>
              </a:ext>
            </a:extLst>
          </p:cNvPr>
          <p:cNvSpPr/>
          <p:nvPr/>
        </p:nvSpPr>
        <p:spPr>
          <a:xfrm>
            <a:off x="6940866" y="4500053"/>
            <a:ext cx="4796270" cy="1855858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7E5AD2A0-1604-4D09-9DBF-D3AF7BF7617C}"/>
              </a:ext>
            </a:extLst>
          </p:cNvPr>
          <p:cNvGrpSpPr/>
          <p:nvPr/>
        </p:nvGrpSpPr>
        <p:grpSpPr>
          <a:xfrm>
            <a:off x="2697846" y="2280815"/>
            <a:ext cx="446399" cy="428686"/>
            <a:chOff x="463698" y="934501"/>
            <a:chExt cx="446399" cy="428686"/>
          </a:xfrm>
        </p:grpSpPr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46972831-C4C3-46F8-A50C-A8C9A5D41C7D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276C3680-B6F6-48C7-B6AE-07E756386908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EB5E3051-43C2-447D-AAE5-5860288F7248}"/>
              </a:ext>
            </a:extLst>
          </p:cNvPr>
          <p:cNvGrpSpPr/>
          <p:nvPr/>
        </p:nvGrpSpPr>
        <p:grpSpPr>
          <a:xfrm>
            <a:off x="2696280" y="2733866"/>
            <a:ext cx="446399" cy="428686"/>
            <a:chOff x="457051" y="1380030"/>
            <a:chExt cx="446399" cy="428686"/>
          </a:xfrm>
        </p:grpSpPr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5E1251C9-ED47-4B60-A92D-17485D1732AE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C2995F2B-9AD0-4FF1-B613-85DA88C406EB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EC63E753-18C4-4AA9-97E7-23B3BB902B7D}"/>
              </a:ext>
            </a:extLst>
          </p:cNvPr>
          <p:cNvGrpSpPr/>
          <p:nvPr/>
        </p:nvGrpSpPr>
        <p:grpSpPr>
          <a:xfrm>
            <a:off x="2699364" y="3177291"/>
            <a:ext cx="446399" cy="428686"/>
            <a:chOff x="460084" y="1832999"/>
            <a:chExt cx="446399" cy="428686"/>
          </a:xfrm>
        </p:grpSpPr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523F865B-39AD-4C52-BE25-8D80A0B8A817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0D245DD7-39A0-4B01-B2C5-71993FACA242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CADE98F4-8F2A-42A1-859E-10EBFF25236D}"/>
              </a:ext>
            </a:extLst>
          </p:cNvPr>
          <p:cNvGrpSpPr/>
          <p:nvPr/>
        </p:nvGrpSpPr>
        <p:grpSpPr>
          <a:xfrm>
            <a:off x="3600829" y="1795410"/>
            <a:ext cx="558936" cy="517996"/>
            <a:chOff x="7154565" y="884953"/>
            <a:chExt cx="558936" cy="517996"/>
          </a:xfrm>
        </p:grpSpPr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E030FC44-BC25-429E-B92E-618AB274873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9311BE06-C4E9-4422-A1DF-7A52E77AFEB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D3C1E0EB-3D91-4F08-88A2-EB155C0418D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6E38BB78-4766-447B-9D55-F196C9D05A3A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67A19469-ABC2-4D7B-A3D7-D60AD3FB6F1F}"/>
              </a:ext>
            </a:extLst>
          </p:cNvPr>
          <p:cNvGrpSpPr/>
          <p:nvPr/>
        </p:nvGrpSpPr>
        <p:grpSpPr>
          <a:xfrm>
            <a:off x="3603592" y="2244989"/>
            <a:ext cx="558936" cy="517996"/>
            <a:chOff x="7154565" y="884953"/>
            <a:chExt cx="558936" cy="517996"/>
          </a:xfrm>
        </p:grpSpPr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5745F53F-FB10-446B-9A99-C5D4C0F2832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C30B88AB-8112-4F06-8549-0FAEE8BED69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A65A1B67-D1F3-4476-9B4A-251BFF9239D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4BED1BA2-987E-4675-838A-91FE2397A65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09EE045E-83D8-425E-8922-160111840B73}"/>
              </a:ext>
            </a:extLst>
          </p:cNvPr>
          <p:cNvGrpSpPr/>
          <p:nvPr/>
        </p:nvGrpSpPr>
        <p:grpSpPr>
          <a:xfrm>
            <a:off x="3605308" y="2691218"/>
            <a:ext cx="558936" cy="517996"/>
            <a:chOff x="7154565" y="884953"/>
            <a:chExt cx="558936" cy="517996"/>
          </a:xfrm>
        </p:grpSpPr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90B5A460-018C-4076-9CE3-91E22243094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83F3670E-3D7A-4923-B8D9-6FD7FB1E071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848B6026-EAA3-4252-9BC4-501E76F8AE6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559FB248-50F5-499B-8AF6-2B16FF2BABA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D8375862-2CDE-4380-89A5-C66DB5B8BA19}"/>
              </a:ext>
            </a:extLst>
          </p:cNvPr>
          <p:cNvGrpSpPr/>
          <p:nvPr/>
        </p:nvGrpSpPr>
        <p:grpSpPr>
          <a:xfrm>
            <a:off x="3603075" y="3137334"/>
            <a:ext cx="558936" cy="517996"/>
            <a:chOff x="7154565" y="884953"/>
            <a:chExt cx="558936" cy="517996"/>
          </a:xfrm>
        </p:grpSpPr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E6C443E5-0953-4219-8ECF-EF10926E758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FEA93FF7-BC6F-4F57-B58D-A8DB6D025A9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67D3DF7B-71F6-4ADC-BD31-C01BBB94830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AF23A56A-91A1-42B4-8CC1-8D29C6CAE94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59110DEA-1FCA-493E-BA30-B2659FE596B4}"/>
              </a:ext>
            </a:extLst>
          </p:cNvPr>
          <p:cNvGrpSpPr/>
          <p:nvPr/>
        </p:nvGrpSpPr>
        <p:grpSpPr>
          <a:xfrm>
            <a:off x="3602730" y="3585055"/>
            <a:ext cx="558936" cy="517996"/>
            <a:chOff x="7154565" y="884953"/>
            <a:chExt cx="558936" cy="517996"/>
          </a:xfrm>
        </p:grpSpPr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9F18E406-EA42-49B3-9866-31901BDF84E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59D19CC1-43EF-4EF3-9373-2D01425A0C2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40D2FA51-B4C6-4678-AECE-7686C774316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D9DF57B1-B2D2-4433-9DAC-FC472F78624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12BB3D6B-F44C-43ED-B91D-1531EB48695B}"/>
              </a:ext>
            </a:extLst>
          </p:cNvPr>
          <p:cNvGrpSpPr/>
          <p:nvPr/>
        </p:nvGrpSpPr>
        <p:grpSpPr>
          <a:xfrm>
            <a:off x="3601302" y="4030733"/>
            <a:ext cx="558936" cy="517996"/>
            <a:chOff x="7154565" y="884953"/>
            <a:chExt cx="558936" cy="517996"/>
          </a:xfrm>
        </p:grpSpPr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F9A60DD7-9CC2-4F6D-BD4A-5288A22F708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6BE50766-2F3C-45A5-AB50-91081D65145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F63F120C-9E05-403D-8D3D-126DF8FCFBE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37FD46F3-26F5-4BF9-B882-946D3A01796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4B287D11-F87D-4C3D-9F62-FEA6C9B8B28B}"/>
              </a:ext>
            </a:extLst>
          </p:cNvPr>
          <p:cNvGrpSpPr/>
          <p:nvPr/>
        </p:nvGrpSpPr>
        <p:grpSpPr>
          <a:xfrm>
            <a:off x="3604065" y="4480312"/>
            <a:ext cx="558936" cy="517996"/>
            <a:chOff x="7154565" y="884953"/>
            <a:chExt cx="558936" cy="517996"/>
          </a:xfrm>
        </p:grpSpPr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820BD6B1-1C03-446C-8B5D-93ED58A599D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62D6E894-1C86-47DC-866C-67DD30D1E2B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0AD9D6B3-629E-4056-BC68-8B4CBF6BC57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70874CA9-D9ED-45AB-9745-87E0DC012125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6EF888D5-8CEC-4BCB-82E2-71328EF7E334}"/>
              </a:ext>
            </a:extLst>
          </p:cNvPr>
          <p:cNvGrpSpPr/>
          <p:nvPr/>
        </p:nvGrpSpPr>
        <p:grpSpPr>
          <a:xfrm>
            <a:off x="3605781" y="4926541"/>
            <a:ext cx="558936" cy="517996"/>
            <a:chOff x="7154565" y="884953"/>
            <a:chExt cx="558936" cy="517996"/>
          </a:xfrm>
        </p:grpSpPr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8B7DB90F-B174-4845-93B1-B21ED1A5941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B1A50A5C-37C0-4FD5-8F47-5E04B80F060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4B564010-EA87-41E4-8B72-7FF00B23F54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570B0917-D414-4BBE-B605-EB471797374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B6C3178C-A42D-400B-B354-9BAC3141436E}"/>
              </a:ext>
            </a:extLst>
          </p:cNvPr>
          <p:cNvGrpSpPr/>
          <p:nvPr/>
        </p:nvGrpSpPr>
        <p:grpSpPr>
          <a:xfrm>
            <a:off x="2698219" y="1795410"/>
            <a:ext cx="558936" cy="517996"/>
            <a:chOff x="7154565" y="884953"/>
            <a:chExt cx="558936" cy="517996"/>
          </a:xfrm>
        </p:grpSpPr>
        <p:sp>
          <p:nvSpPr>
            <p:cNvPr id="200" name="Oval 199">
              <a:extLst>
                <a:ext uri="{FF2B5EF4-FFF2-40B4-BE49-F238E27FC236}">
                  <a16:creationId xmlns:a16="http://schemas.microsoft.com/office/drawing/2014/main" id="{33AD9E80-042F-4036-B0C6-586C833BCB8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80989227-BFD4-4FBB-BA5D-0B999D6FA07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933A33A6-2CF5-4A7B-8403-58D55EFA0F9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47F70CAA-7AB4-42F0-955B-B3569C788FB5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3D2D45D3-8D61-43B3-9038-6F0FEF1E1F40}"/>
              </a:ext>
            </a:extLst>
          </p:cNvPr>
          <p:cNvGrpSpPr/>
          <p:nvPr/>
        </p:nvGrpSpPr>
        <p:grpSpPr>
          <a:xfrm>
            <a:off x="2700982" y="2244989"/>
            <a:ext cx="558936" cy="517996"/>
            <a:chOff x="7154565" y="884953"/>
            <a:chExt cx="558936" cy="517996"/>
          </a:xfrm>
        </p:grpSpPr>
        <p:sp>
          <p:nvSpPr>
            <p:cNvPr id="205" name="Oval 204">
              <a:extLst>
                <a:ext uri="{FF2B5EF4-FFF2-40B4-BE49-F238E27FC236}">
                  <a16:creationId xmlns:a16="http://schemas.microsoft.com/office/drawing/2014/main" id="{FBE5FE8C-7008-400A-B51D-5DA30728845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8307C3D4-E7A5-4152-A43F-40C32C42CC6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89C0C08D-D114-4326-B784-B5E1468E952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50701B65-0F2F-4A57-B530-0C74B3AB45D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9" name="Group 208">
            <a:extLst>
              <a:ext uri="{FF2B5EF4-FFF2-40B4-BE49-F238E27FC236}">
                <a16:creationId xmlns:a16="http://schemas.microsoft.com/office/drawing/2014/main" id="{6D1C2ED5-BAF0-438F-A8CE-D626EF2FDE53}"/>
              </a:ext>
            </a:extLst>
          </p:cNvPr>
          <p:cNvGrpSpPr/>
          <p:nvPr/>
        </p:nvGrpSpPr>
        <p:grpSpPr>
          <a:xfrm>
            <a:off x="2702698" y="2691218"/>
            <a:ext cx="558936" cy="517996"/>
            <a:chOff x="7154565" y="884953"/>
            <a:chExt cx="558936" cy="517996"/>
          </a:xfrm>
        </p:grpSpPr>
        <p:sp>
          <p:nvSpPr>
            <p:cNvPr id="210" name="Oval 209">
              <a:extLst>
                <a:ext uri="{FF2B5EF4-FFF2-40B4-BE49-F238E27FC236}">
                  <a16:creationId xmlns:a16="http://schemas.microsoft.com/office/drawing/2014/main" id="{C08975B0-54B8-493F-B8B9-194AEEC9ED9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7F2CD293-109E-400C-96A4-56B206EA364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F08652F5-19B6-44DD-BA2D-C71D349341A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E4B0F1D1-00CC-4D18-9885-3F9BB96C463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4" name="Group 213">
            <a:extLst>
              <a:ext uri="{FF2B5EF4-FFF2-40B4-BE49-F238E27FC236}">
                <a16:creationId xmlns:a16="http://schemas.microsoft.com/office/drawing/2014/main" id="{748350BA-4726-4819-9B23-570CAF21E251}"/>
              </a:ext>
            </a:extLst>
          </p:cNvPr>
          <p:cNvGrpSpPr/>
          <p:nvPr/>
        </p:nvGrpSpPr>
        <p:grpSpPr>
          <a:xfrm>
            <a:off x="2700465" y="3137334"/>
            <a:ext cx="558936" cy="517996"/>
            <a:chOff x="7154565" y="884953"/>
            <a:chExt cx="558936" cy="517996"/>
          </a:xfrm>
        </p:grpSpPr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92976AED-C777-4F79-9AF9-6E22F6B09BD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2D4BBFD3-3DFC-45C0-BA06-7C4C768A83BA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DD1D2E7B-9E34-41F8-9417-E5DE256FB73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394637B0-4040-4544-93F8-9CC3AF66987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E047FC8A-8118-4A21-B72A-409A7C97B25E}"/>
              </a:ext>
            </a:extLst>
          </p:cNvPr>
          <p:cNvGrpSpPr/>
          <p:nvPr/>
        </p:nvGrpSpPr>
        <p:grpSpPr>
          <a:xfrm>
            <a:off x="2700120" y="3585055"/>
            <a:ext cx="558936" cy="517996"/>
            <a:chOff x="7154565" y="884953"/>
            <a:chExt cx="558936" cy="517996"/>
          </a:xfrm>
        </p:grpSpPr>
        <p:sp>
          <p:nvSpPr>
            <p:cNvPr id="220" name="Oval 219">
              <a:extLst>
                <a:ext uri="{FF2B5EF4-FFF2-40B4-BE49-F238E27FC236}">
                  <a16:creationId xmlns:a16="http://schemas.microsoft.com/office/drawing/2014/main" id="{F45A8AA5-698A-429B-B673-C0EE31E0F697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D87EBCC9-B290-4A8E-8C79-3F72A2769B2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EE99D6AD-4B15-4F8C-9AE8-8EBC319CA9C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3D4BF278-714F-4812-8561-5DE4C3060D7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0339F0DD-4453-477D-B401-E7DB171F19DB}"/>
              </a:ext>
            </a:extLst>
          </p:cNvPr>
          <p:cNvGrpSpPr/>
          <p:nvPr/>
        </p:nvGrpSpPr>
        <p:grpSpPr>
          <a:xfrm>
            <a:off x="2698692" y="4030733"/>
            <a:ext cx="558936" cy="517996"/>
            <a:chOff x="7154565" y="884953"/>
            <a:chExt cx="558936" cy="517996"/>
          </a:xfrm>
        </p:grpSpPr>
        <p:sp>
          <p:nvSpPr>
            <p:cNvPr id="236" name="Oval 235">
              <a:extLst>
                <a:ext uri="{FF2B5EF4-FFF2-40B4-BE49-F238E27FC236}">
                  <a16:creationId xmlns:a16="http://schemas.microsoft.com/office/drawing/2014/main" id="{CC5E63FA-138F-47E4-B98C-126131F2DC4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441ECA28-445E-418D-8DFB-48983FD354F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72AB0EE5-96A9-40CC-A9B4-09BC031AB59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E5618634-C194-4F6E-B9C4-A73EC30FE8F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3" name="Group 272">
            <a:extLst>
              <a:ext uri="{FF2B5EF4-FFF2-40B4-BE49-F238E27FC236}">
                <a16:creationId xmlns:a16="http://schemas.microsoft.com/office/drawing/2014/main" id="{588CBE3F-FAA6-4579-81E1-39D023491000}"/>
              </a:ext>
            </a:extLst>
          </p:cNvPr>
          <p:cNvGrpSpPr/>
          <p:nvPr/>
        </p:nvGrpSpPr>
        <p:grpSpPr>
          <a:xfrm>
            <a:off x="2701455" y="4480312"/>
            <a:ext cx="558936" cy="517996"/>
            <a:chOff x="7154565" y="884953"/>
            <a:chExt cx="558936" cy="517996"/>
          </a:xfrm>
        </p:grpSpPr>
        <p:sp>
          <p:nvSpPr>
            <p:cNvPr id="274" name="Oval 273">
              <a:extLst>
                <a:ext uri="{FF2B5EF4-FFF2-40B4-BE49-F238E27FC236}">
                  <a16:creationId xmlns:a16="http://schemas.microsoft.com/office/drawing/2014/main" id="{8FDA6D2E-2F68-4837-8AD7-E71D6E22911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B995F812-C439-4B1B-9612-1EC00A9786B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3F39D328-D480-404C-BF3E-497923BB77A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4A012FEC-85D3-445E-BA99-BF2510C9448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8" name="Group 277">
            <a:extLst>
              <a:ext uri="{FF2B5EF4-FFF2-40B4-BE49-F238E27FC236}">
                <a16:creationId xmlns:a16="http://schemas.microsoft.com/office/drawing/2014/main" id="{DBB99284-7877-4924-B927-4DB15E237166}"/>
              </a:ext>
            </a:extLst>
          </p:cNvPr>
          <p:cNvGrpSpPr/>
          <p:nvPr/>
        </p:nvGrpSpPr>
        <p:grpSpPr>
          <a:xfrm>
            <a:off x="2703171" y="4926541"/>
            <a:ext cx="558936" cy="517996"/>
            <a:chOff x="7154565" y="884953"/>
            <a:chExt cx="558936" cy="517996"/>
          </a:xfrm>
        </p:grpSpPr>
        <p:sp>
          <p:nvSpPr>
            <p:cNvPr id="279" name="Oval 278">
              <a:extLst>
                <a:ext uri="{FF2B5EF4-FFF2-40B4-BE49-F238E27FC236}">
                  <a16:creationId xmlns:a16="http://schemas.microsoft.com/office/drawing/2014/main" id="{13867AC9-4FD6-40FA-8B79-2A06B4A4FDB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0" name="TextBox 279">
              <a:extLst>
                <a:ext uri="{FF2B5EF4-FFF2-40B4-BE49-F238E27FC236}">
                  <a16:creationId xmlns:a16="http://schemas.microsoft.com/office/drawing/2014/main" id="{D9615F2B-9B9C-4700-8A07-C51400D8803A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91183887-B5FF-4826-9693-792BE906D48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2" name="Straight Connector 281">
              <a:extLst>
                <a:ext uri="{FF2B5EF4-FFF2-40B4-BE49-F238E27FC236}">
                  <a16:creationId xmlns:a16="http://schemas.microsoft.com/office/drawing/2014/main" id="{D55E79C1-EF44-4AA0-9950-9F4FF7342BC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3" name="Group 282">
            <a:extLst>
              <a:ext uri="{FF2B5EF4-FFF2-40B4-BE49-F238E27FC236}">
                <a16:creationId xmlns:a16="http://schemas.microsoft.com/office/drawing/2014/main" id="{FFD9DC3A-7C2F-492F-A174-286E2298FAE3}"/>
              </a:ext>
            </a:extLst>
          </p:cNvPr>
          <p:cNvGrpSpPr/>
          <p:nvPr/>
        </p:nvGrpSpPr>
        <p:grpSpPr>
          <a:xfrm>
            <a:off x="2700938" y="5372657"/>
            <a:ext cx="558936" cy="517996"/>
            <a:chOff x="7154565" y="884953"/>
            <a:chExt cx="558936" cy="517996"/>
          </a:xfrm>
        </p:grpSpPr>
        <p:sp>
          <p:nvSpPr>
            <p:cNvPr id="284" name="Oval 283">
              <a:extLst>
                <a:ext uri="{FF2B5EF4-FFF2-40B4-BE49-F238E27FC236}">
                  <a16:creationId xmlns:a16="http://schemas.microsoft.com/office/drawing/2014/main" id="{4ACEB8F7-F1C2-4D31-9D34-2C2E208498C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ECBCBA0C-EA52-4B82-A312-99DF447B64F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2C762422-7D5F-490F-9461-D4B5ABE54E4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7" name="Straight Connector 286">
              <a:extLst>
                <a:ext uri="{FF2B5EF4-FFF2-40B4-BE49-F238E27FC236}">
                  <a16:creationId xmlns:a16="http://schemas.microsoft.com/office/drawing/2014/main" id="{B9847AE2-129D-451A-A12E-5D959F94F33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8" name="Group 287">
            <a:extLst>
              <a:ext uri="{FF2B5EF4-FFF2-40B4-BE49-F238E27FC236}">
                <a16:creationId xmlns:a16="http://schemas.microsoft.com/office/drawing/2014/main" id="{68CD6B21-7D4F-4ED9-97FA-C22671EC21EB}"/>
              </a:ext>
            </a:extLst>
          </p:cNvPr>
          <p:cNvGrpSpPr/>
          <p:nvPr/>
        </p:nvGrpSpPr>
        <p:grpSpPr>
          <a:xfrm>
            <a:off x="2700593" y="5820378"/>
            <a:ext cx="558936" cy="517996"/>
            <a:chOff x="7154565" y="884953"/>
            <a:chExt cx="558936" cy="517996"/>
          </a:xfrm>
        </p:grpSpPr>
        <p:sp>
          <p:nvSpPr>
            <p:cNvPr id="289" name="Oval 288">
              <a:extLst>
                <a:ext uri="{FF2B5EF4-FFF2-40B4-BE49-F238E27FC236}">
                  <a16:creationId xmlns:a16="http://schemas.microsoft.com/office/drawing/2014/main" id="{506D6559-7E20-4604-9E83-075D9B1C414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3383D6D0-A581-41D2-A466-72A55A7D68C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C25A5673-DC63-43C5-8E06-C8464A1947F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id="{3AE756F7-17A1-4D77-A775-57F84DDB47F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3" name="Group 292">
            <a:extLst>
              <a:ext uri="{FF2B5EF4-FFF2-40B4-BE49-F238E27FC236}">
                <a16:creationId xmlns:a16="http://schemas.microsoft.com/office/drawing/2014/main" id="{7DFF67EB-9491-4924-9ECA-B8BA74E0EDA8}"/>
              </a:ext>
            </a:extLst>
          </p:cNvPr>
          <p:cNvGrpSpPr/>
          <p:nvPr/>
        </p:nvGrpSpPr>
        <p:grpSpPr>
          <a:xfrm>
            <a:off x="2698219" y="1846807"/>
            <a:ext cx="446399" cy="428686"/>
            <a:chOff x="463698" y="934501"/>
            <a:chExt cx="446399" cy="428686"/>
          </a:xfrm>
        </p:grpSpPr>
        <p:sp>
          <p:nvSpPr>
            <p:cNvPr id="294" name="Oval 293">
              <a:extLst>
                <a:ext uri="{FF2B5EF4-FFF2-40B4-BE49-F238E27FC236}">
                  <a16:creationId xmlns:a16="http://schemas.microsoft.com/office/drawing/2014/main" id="{49A4C7D2-C8E9-4F63-9A07-CB51676A961C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5" name="TextBox 294">
              <a:extLst>
                <a:ext uri="{FF2B5EF4-FFF2-40B4-BE49-F238E27FC236}">
                  <a16:creationId xmlns:a16="http://schemas.microsoft.com/office/drawing/2014/main" id="{AAB5CBD7-D4A7-4D3E-BF30-BC636F1ED85F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96" name="Group 295">
            <a:extLst>
              <a:ext uri="{FF2B5EF4-FFF2-40B4-BE49-F238E27FC236}">
                <a16:creationId xmlns:a16="http://schemas.microsoft.com/office/drawing/2014/main" id="{06B7B9C9-6CDC-42E7-862A-764C256CF60C}"/>
              </a:ext>
            </a:extLst>
          </p:cNvPr>
          <p:cNvGrpSpPr/>
          <p:nvPr/>
        </p:nvGrpSpPr>
        <p:grpSpPr>
          <a:xfrm>
            <a:off x="4465956" y="1800786"/>
            <a:ext cx="591105" cy="470388"/>
            <a:chOff x="8024949" y="901783"/>
            <a:chExt cx="591105" cy="470388"/>
          </a:xfrm>
        </p:grpSpPr>
        <p:sp>
          <p:nvSpPr>
            <p:cNvPr id="297" name="Oval 296">
              <a:extLst>
                <a:ext uri="{FF2B5EF4-FFF2-40B4-BE49-F238E27FC236}">
                  <a16:creationId xmlns:a16="http://schemas.microsoft.com/office/drawing/2014/main" id="{42FE58B7-A4EB-4D44-A73E-EF8724824BE2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8" name="TextBox 297">
              <a:extLst>
                <a:ext uri="{FF2B5EF4-FFF2-40B4-BE49-F238E27FC236}">
                  <a16:creationId xmlns:a16="http://schemas.microsoft.com/office/drawing/2014/main" id="{BCF8B212-DD34-4A59-91F7-F1087D3D7F5D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99" name="TextBox 298">
              <a:extLst>
                <a:ext uri="{FF2B5EF4-FFF2-40B4-BE49-F238E27FC236}">
                  <a16:creationId xmlns:a16="http://schemas.microsoft.com/office/drawing/2014/main" id="{93281F86-17B0-465B-A2D1-6DB963E88448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id="{9BE4EE88-2FCF-49F0-BF9B-F6D97A34586F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1" name="Group 300">
            <a:extLst>
              <a:ext uri="{FF2B5EF4-FFF2-40B4-BE49-F238E27FC236}">
                <a16:creationId xmlns:a16="http://schemas.microsoft.com/office/drawing/2014/main" id="{C25A21E4-4B7D-4CD6-9682-84C9BFFA0DA9}"/>
              </a:ext>
            </a:extLst>
          </p:cNvPr>
          <p:cNvGrpSpPr/>
          <p:nvPr/>
        </p:nvGrpSpPr>
        <p:grpSpPr>
          <a:xfrm>
            <a:off x="4466157" y="2244804"/>
            <a:ext cx="591105" cy="470388"/>
            <a:chOff x="8024949" y="901783"/>
            <a:chExt cx="591105" cy="470388"/>
          </a:xfrm>
        </p:grpSpPr>
        <p:sp>
          <p:nvSpPr>
            <p:cNvPr id="302" name="Oval 301">
              <a:extLst>
                <a:ext uri="{FF2B5EF4-FFF2-40B4-BE49-F238E27FC236}">
                  <a16:creationId xmlns:a16="http://schemas.microsoft.com/office/drawing/2014/main" id="{5A82B398-7526-4D8C-86AF-7BACD26607E6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3" name="TextBox 302">
              <a:extLst>
                <a:ext uri="{FF2B5EF4-FFF2-40B4-BE49-F238E27FC236}">
                  <a16:creationId xmlns:a16="http://schemas.microsoft.com/office/drawing/2014/main" id="{88D30C89-EE01-452A-9C8D-2662E247DB8D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04" name="TextBox 303">
              <a:extLst>
                <a:ext uri="{FF2B5EF4-FFF2-40B4-BE49-F238E27FC236}">
                  <a16:creationId xmlns:a16="http://schemas.microsoft.com/office/drawing/2014/main" id="{410607E3-FC9B-4B0F-91FB-7D7E90D86A45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5" name="Straight Connector 304">
              <a:extLst>
                <a:ext uri="{FF2B5EF4-FFF2-40B4-BE49-F238E27FC236}">
                  <a16:creationId xmlns:a16="http://schemas.microsoft.com/office/drawing/2014/main" id="{A9EBF6AB-9C2C-40F2-9B5D-3AE17E1B2284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6" name="Group 305">
            <a:extLst>
              <a:ext uri="{FF2B5EF4-FFF2-40B4-BE49-F238E27FC236}">
                <a16:creationId xmlns:a16="http://schemas.microsoft.com/office/drawing/2014/main" id="{BC19F3A4-8F56-4D8F-8F22-D6D8B9E40441}"/>
              </a:ext>
            </a:extLst>
          </p:cNvPr>
          <p:cNvGrpSpPr/>
          <p:nvPr/>
        </p:nvGrpSpPr>
        <p:grpSpPr>
          <a:xfrm>
            <a:off x="4465522" y="2695107"/>
            <a:ext cx="591105" cy="470388"/>
            <a:chOff x="8024949" y="901783"/>
            <a:chExt cx="591105" cy="470388"/>
          </a:xfrm>
        </p:grpSpPr>
        <p:sp>
          <p:nvSpPr>
            <p:cNvPr id="307" name="Oval 306">
              <a:extLst>
                <a:ext uri="{FF2B5EF4-FFF2-40B4-BE49-F238E27FC236}">
                  <a16:creationId xmlns:a16="http://schemas.microsoft.com/office/drawing/2014/main" id="{8FFBCB9F-3058-4438-B14E-9AB9F2B58C84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8" name="TextBox 307">
              <a:extLst>
                <a:ext uri="{FF2B5EF4-FFF2-40B4-BE49-F238E27FC236}">
                  <a16:creationId xmlns:a16="http://schemas.microsoft.com/office/drawing/2014/main" id="{D6DC271E-4FFC-4E3E-9125-0CEFA7F625C1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09" name="TextBox 308">
              <a:extLst>
                <a:ext uri="{FF2B5EF4-FFF2-40B4-BE49-F238E27FC236}">
                  <a16:creationId xmlns:a16="http://schemas.microsoft.com/office/drawing/2014/main" id="{B52FF501-FE04-4E9B-ABB1-8F0595DF6278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0" name="Straight Connector 309">
              <a:extLst>
                <a:ext uri="{FF2B5EF4-FFF2-40B4-BE49-F238E27FC236}">
                  <a16:creationId xmlns:a16="http://schemas.microsoft.com/office/drawing/2014/main" id="{0256CD12-AE9A-40D4-8147-53E5DAFC23A9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1" name="Group 310">
            <a:extLst>
              <a:ext uri="{FF2B5EF4-FFF2-40B4-BE49-F238E27FC236}">
                <a16:creationId xmlns:a16="http://schemas.microsoft.com/office/drawing/2014/main" id="{1D10CFFF-3BD3-4565-A61D-89C59538E31B}"/>
              </a:ext>
            </a:extLst>
          </p:cNvPr>
          <p:cNvGrpSpPr/>
          <p:nvPr/>
        </p:nvGrpSpPr>
        <p:grpSpPr>
          <a:xfrm>
            <a:off x="4465723" y="3143887"/>
            <a:ext cx="591105" cy="470388"/>
            <a:chOff x="8024949" y="901783"/>
            <a:chExt cx="591105" cy="470388"/>
          </a:xfrm>
        </p:grpSpPr>
        <p:sp>
          <p:nvSpPr>
            <p:cNvPr id="312" name="Oval 311">
              <a:extLst>
                <a:ext uri="{FF2B5EF4-FFF2-40B4-BE49-F238E27FC236}">
                  <a16:creationId xmlns:a16="http://schemas.microsoft.com/office/drawing/2014/main" id="{6ECA3189-837C-49A7-9CFE-72063043E1CE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5DF828F0-1104-401A-8A91-8D7D56A977DD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14" name="TextBox 313">
              <a:extLst>
                <a:ext uri="{FF2B5EF4-FFF2-40B4-BE49-F238E27FC236}">
                  <a16:creationId xmlns:a16="http://schemas.microsoft.com/office/drawing/2014/main" id="{9D23042D-A96B-44C2-9CC7-B6D823365A2B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5" name="Straight Connector 314">
              <a:extLst>
                <a:ext uri="{FF2B5EF4-FFF2-40B4-BE49-F238E27FC236}">
                  <a16:creationId xmlns:a16="http://schemas.microsoft.com/office/drawing/2014/main" id="{17ACE2E2-691A-43F9-B5F3-A623FC610194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6" name="Group 315">
            <a:extLst>
              <a:ext uri="{FF2B5EF4-FFF2-40B4-BE49-F238E27FC236}">
                <a16:creationId xmlns:a16="http://schemas.microsoft.com/office/drawing/2014/main" id="{420B0236-3FB5-4EEA-A856-0624FCEF5281}"/>
              </a:ext>
            </a:extLst>
          </p:cNvPr>
          <p:cNvGrpSpPr/>
          <p:nvPr/>
        </p:nvGrpSpPr>
        <p:grpSpPr>
          <a:xfrm>
            <a:off x="4469798" y="3588735"/>
            <a:ext cx="591105" cy="470388"/>
            <a:chOff x="8024949" y="901783"/>
            <a:chExt cx="591105" cy="470388"/>
          </a:xfrm>
        </p:grpSpPr>
        <p:sp>
          <p:nvSpPr>
            <p:cNvPr id="317" name="Oval 316">
              <a:extLst>
                <a:ext uri="{FF2B5EF4-FFF2-40B4-BE49-F238E27FC236}">
                  <a16:creationId xmlns:a16="http://schemas.microsoft.com/office/drawing/2014/main" id="{A1A40A98-5D02-444E-9A98-A28653B43D2F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8" name="TextBox 317">
              <a:extLst>
                <a:ext uri="{FF2B5EF4-FFF2-40B4-BE49-F238E27FC236}">
                  <a16:creationId xmlns:a16="http://schemas.microsoft.com/office/drawing/2014/main" id="{43384052-0AEC-4073-B063-D6B256E0568C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83CABBFE-CC46-4BA3-808E-C69EBC1C8669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20" name="Straight Connector 319">
              <a:extLst>
                <a:ext uri="{FF2B5EF4-FFF2-40B4-BE49-F238E27FC236}">
                  <a16:creationId xmlns:a16="http://schemas.microsoft.com/office/drawing/2014/main" id="{21E04289-5193-4E48-87D5-2B0705F9521B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1" name="Group 320">
            <a:extLst>
              <a:ext uri="{FF2B5EF4-FFF2-40B4-BE49-F238E27FC236}">
                <a16:creationId xmlns:a16="http://schemas.microsoft.com/office/drawing/2014/main" id="{AD12CD04-A0A5-451D-9EDC-F9ED72D86132}"/>
              </a:ext>
            </a:extLst>
          </p:cNvPr>
          <p:cNvGrpSpPr/>
          <p:nvPr/>
        </p:nvGrpSpPr>
        <p:grpSpPr>
          <a:xfrm>
            <a:off x="4466328" y="4036758"/>
            <a:ext cx="591105" cy="470388"/>
            <a:chOff x="8024949" y="901783"/>
            <a:chExt cx="591105" cy="470388"/>
          </a:xfrm>
        </p:grpSpPr>
        <p:sp>
          <p:nvSpPr>
            <p:cNvPr id="322" name="Oval 321">
              <a:extLst>
                <a:ext uri="{FF2B5EF4-FFF2-40B4-BE49-F238E27FC236}">
                  <a16:creationId xmlns:a16="http://schemas.microsoft.com/office/drawing/2014/main" id="{15414844-9B96-42F3-84D1-B4C40071F494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3" name="TextBox 322">
              <a:extLst>
                <a:ext uri="{FF2B5EF4-FFF2-40B4-BE49-F238E27FC236}">
                  <a16:creationId xmlns:a16="http://schemas.microsoft.com/office/drawing/2014/main" id="{3045A6CE-5D6D-4896-AC9D-A8BC0C056CB8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24" name="TextBox 323">
              <a:extLst>
                <a:ext uri="{FF2B5EF4-FFF2-40B4-BE49-F238E27FC236}">
                  <a16:creationId xmlns:a16="http://schemas.microsoft.com/office/drawing/2014/main" id="{E8C8227A-AD16-4132-9956-78466A192CAA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25" name="Straight Connector 324">
              <a:extLst>
                <a:ext uri="{FF2B5EF4-FFF2-40B4-BE49-F238E27FC236}">
                  <a16:creationId xmlns:a16="http://schemas.microsoft.com/office/drawing/2014/main" id="{5534FCB6-0F05-452B-9946-B13AE31C6463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70035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111E-6 L 0.38399 -0.2273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93" y="-1136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1.11111E-6 L 0.38412 0.0203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06" y="101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4.44444E-6 L 0.38386 0.2504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93" y="1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3.7037E-6 L -0.00104 -0.0625 " pathEditMode="relative" rAng="0" ptsTypes="AA">
                                      <p:cBhvr>
                                        <p:cTn id="47" dur="2000" spd="-100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2.59259E-6 L -0.00091 -0.12986 " pathEditMode="relative" rAng="0" ptsTypes="AA">
                                      <p:cBhvr>
                                        <p:cTn id="49" dur="2000" spd="-100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1.11111E-6 L -0.00078 -0.19491 " pathEditMode="relative" rAng="0" ptsTypes="AA">
                                      <p:cBhvr>
                                        <p:cTn id="51" dur="2000" spd="-100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3.33333E-6 L -0.00091 -0.25672 " pathEditMode="relative" rAng="0" ptsTypes="AA">
                                      <p:cBhvr>
                                        <p:cTn id="53" dur="2000" spd="-100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96296E-6 L -0.00078 -0.32315 " pathEditMode="relative" rAng="0" ptsTypes="AA">
                                      <p:cBhvr>
                                        <p:cTn id="55" dur="2000" spd="-100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2.22222E-6 L -0.00104 -0.39028 " pathEditMode="relative" rAng="0" ptsTypes="AA">
                                      <p:cBhvr>
                                        <p:cTn id="57" dur="2000" spd="-100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1.48148E-6 L -0.00117 -0.45232 " pathEditMode="relative" rAng="0" ptsTypes="AA">
                                      <p:cBhvr>
                                        <p:cTn id="59" dur="2000" spd="-100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81481E-6 L -0.00091 -0.51851 " pathEditMode="relative" rAng="0" ptsTypes="AA">
                                      <p:cBhvr>
                                        <p:cTn id="61" dur="2000" spd="-1000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2.59259E-6 L -1.04167E-6 -0.58842 " pathEditMode="relative" rAng="0" ptsTypes="AA">
                                      <p:cBhvr>
                                        <p:cTn id="63" dur="2000" spd="-100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96296E-6 L 0.45261 -0.16389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30" y="-8194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96296E-6 L 0.37865 -0.05301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32" y="-2662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3.7037E-6 L 0.5155 -0.23056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768" y="-11528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3.7037E-6 L 0.44206 -0.10139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96" y="-5069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2.59259E-6 L 0.57865 -0.29861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932" y="-14931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59259E-6 L 0.50638 -0.16528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13" y="-8264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1.11111E-6 L 0.45248 -0.05208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17" y="-2616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1.11111E-6 L 0.44206 -0.05232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96" y="-2616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3.33333E-6 L 0.45248 -0.00186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17" y="-93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3.33333E-6 L 0.45169 -0.00186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78" y="-93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96296E-6 L 0.5888 -0.18727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440" y="-9375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2.96296E-6 L 0.51471 -0.06504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729" y="-3264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2.22222E-6 L 0.45235 0.0382 " pathEditMode="relative" rAng="0" ptsTypes="AA">
                                      <p:cBhvr>
                                        <p:cTn id="91" dur="2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17" y="1898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22222E-6 L 0.37839 0.15764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19" y="7870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1.48148E-6 L 0.52539 -0.01991 " pathEditMode="relative" rAng="0" ptsTypes="AA">
                                      <p:cBhvr>
                                        <p:cTn id="95" dur="2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263" y="-995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1.48148E-6 L 0.45143 0.1 " pathEditMode="relative" rAng="0" ptsTypes="AA">
                                      <p:cBhvr>
                                        <p:cTn id="97" dur="2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65" y="500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81481E-6 L 0.59323 -0.08495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61" y="-4259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2.59259E-6 L 0.59427 -0.02546 " pathEditMode="relative" rAng="0" ptsTypes="AA">
                                      <p:cBhvr>
                                        <p:cTn id="101" dur="2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714" y="-1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7.40741E-7 L 0.50769 -0.16528 " pathEditMode="relative" rAng="0" ptsTypes="AA">
                                      <p:cBhvr>
                                        <p:cTn id="105" dur="2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78" y="-8264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4.07407E-6 L 0.50769 -0.09861 " pathEditMode="relative" rAng="0" ptsTypes="AA">
                                      <p:cBhvr>
                                        <p:cTn id="107" dur="2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78" y="-4931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4.81481E-6 L 0.5073 0.01181 " pathEditMode="relative" rAng="0" ptsTypes="AA">
                                      <p:cBhvr>
                                        <p:cTn id="109" dur="20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65" y="579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59259E-6 L 0.5073 0.06574 " pathEditMode="relative" rAng="0" ptsTypes="AA">
                                      <p:cBhvr>
                                        <p:cTn id="111" dur="20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65" y="3287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1.11111E-6 L 0.51536 0.17384 " pathEditMode="relative" rAng="0" ptsTypes="AA">
                                      <p:cBhvr>
                                        <p:cTn id="113" dur="20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768" y="8681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33333E-6 L 0.51654 0.2331 " pathEditMode="relative" rAng="0" ptsTypes="AA">
                                      <p:cBhvr>
                                        <p:cTn id="115" dur="20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820" y="11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Rectangle 140">
            <a:extLst>
              <a:ext uri="{FF2B5EF4-FFF2-40B4-BE49-F238E27FC236}">
                <a16:creationId xmlns:a16="http://schemas.microsoft.com/office/drawing/2014/main" id="{A3CA8E76-3F94-4D58-AC22-030B3221A39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31886BA2-82AF-46CF-BF06-59DDB69D165F}"/>
              </a:ext>
            </a:extLst>
          </p:cNvPr>
          <p:cNvSpPr txBox="1"/>
          <p:nvPr/>
        </p:nvSpPr>
        <p:spPr>
          <a:xfrm>
            <a:off x="439617" y="1785486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FAB7208A-3BB0-4322-BBC2-81053F9A8031}"/>
              </a:ext>
            </a:extLst>
          </p:cNvPr>
          <p:cNvCxnSpPr>
            <a:cxnSpLocks/>
          </p:cNvCxnSpPr>
          <p:nvPr/>
        </p:nvCxnSpPr>
        <p:spPr>
          <a:xfrm>
            <a:off x="914234" y="1835043"/>
            <a:ext cx="179375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92BAA094-00C7-43A4-8FB9-64029359E67D}"/>
              </a:ext>
            </a:extLst>
          </p:cNvPr>
          <p:cNvCxnSpPr>
            <a:cxnSpLocks/>
          </p:cNvCxnSpPr>
          <p:nvPr/>
        </p:nvCxnSpPr>
        <p:spPr>
          <a:xfrm>
            <a:off x="933186" y="1818999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TextBox 153">
            <a:extLst>
              <a:ext uri="{FF2B5EF4-FFF2-40B4-BE49-F238E27FC236}">
                <a16:creationId xmlns:a16="http://schemas.microsoft.com/office/drawing/2014/main" id="{40E966AD-7FDA-4301-8555-E7B314651173}"/>
              </a:ext>
            </a:extLst>
          </p:cNvPr>
          <p:cNvSpPr txBox="1"/>
          <p:nvPr/>
        </p:nvSpPr>
        <p:spPr>
          <a:xfrm>
            <a:off x="922569" y="133473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67F51CFF-4686-4448-A864-63868821B7D5}"/>
              </a:ext>
            </a:extLst>
          </p:cNvPr>
          <p:cNvSpPr txBox="1"/>
          <p:nvPr/>
        </p:nvSpPr>
        <p:spPr>
          <a:xfrm>
            <a:off x="1224824" y="1797827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65650282-367A-4965-AFD3-12044CFFC8B6}"/>
              </a:ext>
            </a:extLst>
          </p:cNvPr>
          <p:cNvSpPr txBox="1"/>
          <p:nvPr/>
        </p:nvSpPr>
        <p:spPr>
          <a:xfrm>
            <a:off x="1343575" y="132116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A64944E2-AB7C-4B1A-B279-B1C0BC72DF10}"/>
              </a:ext>
            </a:extLst>
          </p:cNvPr>
          <p:cNvSpPr txBox="1"/>
          <p:nvPr/>
        </p:nvSpPr>
        <p:spPr>
          <a:xfrm>
            <a:off x="1796036" y="132493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164C168E-3DD8-4E47-AA7F-59962F605787}"/>
              </a:ext>
            </a:extLst>
          </p:cNvPr>
          <p:cNvSpPr txBox="1"/>
          <p:nvPr/>
        </p:nvSpPr>
        <p:spPr>
          <a:xfrm>
            <a:off x="2242454" y="132820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458A3A03-23C8-494B-9662-156A77AD20D1}"/>
              </a:ext>
            </a:extLst>
          </p:cNvPr>
          <p:cNvSpPr txBox="1"/>
          <p:nvPr/>
        </p:nvSpPr>
        <p:spPr>
          <a:xfrm>
            <a:off x="1677939" y="1800721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D7E2FC50-544B-4F00-A4DA-93AAD901B4DF}"/>
              </a:ext>
            </a:extLst>
          </p:cNvPr>
          <p:cNvSpPr txBox="1"/>
          <p:nvPr/>
        </p:nvSpPr>
        <p:spPr>
          <a:xfrm>
            <a:off x="2128006" y="1800375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5CFDB684-686E-4AF3-AB4C-53A549C1084A}"/>
              </a:ext>
            </a:extLst>
          </p:cNvPr>
          <p:cNvGrpSpPr/>
          <p:nvPr/>
        </p:nvGrpSpPr>
        <p:grpSpPr>
          <a:xfrm>
            <a:off x="463669" y="483104"/>
            <a:ext cx="3902141" cy="817087"/>
            <a:chOff x="255523" y="372323"/>
            <a:chExt cx="2842584" cy="1134018"/>
          </a:xfrm>
        </p:grpSpPr>
        <p:sp>
          <p:nvSpPr>
            <p:cNvPr id="167" name="Rectangle: Rounded Corners 166">
              <a:extLst>
                <a:ext uri="{FF2B5EF4-FFF2-40B4-BE49-F238E27FC236}">
                  <a16:creationId xmlns:a16="http://schemas.microsoft.com/office/drawing/2014/main" id="{79EACB2D-7820-46DD-BFA7-1061F1689046}"/>
                </a:ext>
              </a:extLst>
            </p:cNvPr>
            <p:cNvSpPr/>
            <p:nvPr/>
          </p:nvSpPr>
          <p:spPr>
            <a:xfrm>
              <a:off x="255523" y="372323"/>
              <a:ext cx="284258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5E4B1782-212A-49DD-B09C-6E782A459B98}"/>
                </a:ext>
              </a:extLst>
            </p:cNvPr>
            <p:cNvSpPr txBox="1"/>
            <p:nvPr/>
          </p:nvSpPr>
          <p:spPr>
            <a:xfrm>
              <a:off x="273188" y="485388"/>
              <a:ext cx="1709799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5.862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3 = </a:t>
              </a:r>
            </a:p>
          </p:txBody>
        </p:sp>
      </p:grpSp>
      <p:sp>
        <p:nvSpPr>
          <p:cNvPr id="169" name="Rectangle 168">
            <a:extLst>
              <a:ext uri="{FF2B5EF4-FFF2-40B4-BE49-F238E27FC236}">
                <a16:creationId xmlns:a16="http://schemas.microsoft.com/office/drawing/2014/main" id="{8F119994-D7CC-4F53-9245-5AE3533750BA}"/>
              </a:ext>
            </a:extLst>
          </p:cNvPr>
          <p:cNvSpPr/>
          <p:nvPr/>
        </p:nvSpPr>
        <p:spPr>
          <a:xfrm>
            <a:off x="2702714" y="591728"/>
            <a:ext cx="15498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748D0637-C405-4DB4-A45E-B78423C143B4}"/>
              </a:ext>
            </a:extLst>
          </p:cNvPr>
          <p:cNvSpPr txBox="1"/>
          <p:nvPr/>
        </p:nvSpPr>
        <p:spPr>
          <a:xfrm>
            <a:off x="2683693" y="580684"/>
            <a:ext cx="17746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1.954 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F9457060-C80A-4432-8958-14D68A858E66}"/>
              </a:ext>
            </a:extLst>
          </p:cNvPr>
          <p:cNvSpPr txBox="1"/>
          <p:nvPr/>
        </p:nvSpPr>
        <p:spPr>
          <a:xfrm>
            <a:off x="1187792" y="131064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50C10EC8-4FE0-4D99-8975-019D8891E8AE}"/>
              </a:ext>
            </a:extLst>
          </p:cNvPr>
          <p:cNvSpPr txBox="1"/>
          <p:nvPr/>
        </p:nvSpPr>
        <p:spPr>
          <a:xfrm>
            <a:off x="914234" y="1772423"/>
            <a:ext cx="18652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5.8 6 2</a:t>
            </a:r>
          </a:p>
        </p:txBody>
      </p:sp>
      <p:sp>
        <p:nvSpPr>
          <p:cNvPr id="86" name="Rectangle: Rounded Corners 85">
            <a:extLst>
              <a:ext uri="{FF2B5EF4-FFF2-40B4-BE49-F238E27FC236}">
                <a16:creationId xmlns:a16="http://schemas.microsoft.com/office/drawing/2014/main" id="{A533FEA9-9041-4B8E-91EB-26BD1543615A}"/>
              </a:ext>
            </a:extLst>
          </p:cNvPr>
          <p:cNvSpPr/>
          <p:nvPr/>
        </p:nvSpPr>
        <p:spPr>
          <a:xfrm>
            <a:off x="6940866" y="393957"/>
            <a:ext cx="4796270" cy="1855858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F770FDF1-F25F-48ED-93A2-596EDA821375}"/>
              </a:ext>
            </a:extLst>
          </p:cNvPr>
          <p:cNvSpPr/>
          <p:nvPr/>
        </p:nvSpPr>
        <p:spPr>
          <a:xfrm>
            <a:off x="6940866" y="2442239"/>
            <a:ext cx="4796270" cy="1855858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FD91020E-03D1-47D9-A859-AB339406CD44}"/>
              </a:ext>
            </a:extLst>
          </p:cNvPr>
          <p:cNvSpPr/>
          <p:nvPr/>
        </p:nvSpPr>
        <p:spPr>
          <a:xfrm>
            <a:off x="6940866" y="4500053"/>
            <a:ext cx="4796270" cy="1855858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DC563692-FAE0-499D-8255-581EDB3609F9}"/>
              </a:ext>
            </a:extLst>
          </p:cNvPr>
          <p:cNvGrpSpPr/>
          <p:nvPr/>
        </p:nvGrpSpPr>
        <p:grpSpPr>
          <a:xfrm>
            <a:off x="3141115" y="2284829"/>
            <a:ext cx="446399" cy="428686"/>
            <a:chOff x="457051" y="1380030"/>
            <a:chExt cx="446399" cy="428686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38111FA1-2278-48E9-93D7-772A8E4C64DA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D265E27E-FC26-4132-9D52-FA5ECA264A7A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54D49E34-54E4-4689-A724-EC2936A304C3}"/>
              </a:ext>
            </a:extLst>
          </p:cNvPr>
          <p:cNvGrpSpPr/>
          <p:nvPr/>
        </p:nvGrpSpPr>
        <p:grpSpPr>
          <a:xfrm>
            <a:off x="3144199" y="2728254"/>
            <a:ext cx="446399" cy="428686"/>
            <a:chOff x="460084" y="1832999"/>
            <a:chExt cx="446399" cy="428686"/>
          </a:xfrm>
        </p:grpSpPr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9593290E-ED4A-4138-89DE-C9B0F324C674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6C41AA88-861B-42AE-930F-3E43A1970BFD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EF2A8049-99F0-41F5-966D-EEC5A84A3CCE}"/>
              </a:ext>
            </a:extLst>
          </p:cNvPr>
          <p:cNvGrpSpPr/>
          <p:nvPr/>
        </p:nvGrpSpPr>
        <p:grpSpPr>
          <a:xfrm>
            <a:off x="3588356" y="2288111"/>
            <a:ext cx="446399" cy="428686"/>
            <a:chOff x="457051" y="1380030"/>
            <a:chExt cx="446399" cy="428686"/>
          </a:xfrm>
        </p:grpSpPr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DCE348C3-9172-4E50-85D3-DFE4E662CB2A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CDBD1983-03ED-49AF-87CB-6DD9F5B86B03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4873780A-5478-404A-B978-E3DD61805B64}"/>
              </a:ext>
            </a:extLst>
          </p:cNvPr>
          <p:cNvGrpSpPr/>
          <p:nvPr/>
        </p:nvGrpSpPr>
        <p:grpSpPr>
          <a:xfrm>
            <a:off x="4038831" y="2233535"/>
            <a:ext cx="558936" cy="517996"/>
            <a:chOff x="7154565" y="884953"/>
            <a:chExt cx="558936" cy="517996"/>
          </a:xfrm>
        </p:grpSpPr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E33A5C6A-CF46-4960-96BA-5AD9147E8CD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25B27666-B9C9-4395-9987-65DE47E1849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63DF0BC0-02C3-416E-BFBE-0DE34496990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24128DF8-B41A-491D-8FDF-C477B42613B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FBBB3532-93C6-4EDB-93AF-243BEB67E01E}"/>
              </a:ext>
            </a:extLst>
          </p:cNvPr>
          <p:cNvGrpSpPr/>
          <p:nvPr/>
        </p:nvGrpSpPr>
        <p:grpSpPr>
          <a:xfrm>
            <a:off x="4040547" y="2679764"/>
            <a:ext cx="558936" cy="517996"/>
            <a:chOff x="7154565" y="884953"/>
            <a:chExt cx="558936" cy="517996"/>
          </a:xfrm>
        </p:grpSpPr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87225EA8-B110-47C8-8D9B-E7E23B82409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260F55C5-166A-4040-96A7-891A0E52F42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F53AFDCE-9D3E-4A04-AA8B-51EB3E7BF26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64C26CCC-6EE9-4789-AE84-4D9C83B2E9F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1D7B382F-237E-417E-BF94-94C4B8C64DFF}"/>
              </a:ext>
            </a:extLst>
          </p:cNvPr>
          <p:cNvGrpSpPr/>
          <p:nvPr/>
        </p:nvGrpSpPr>
        <p:grpSpPr>
          <a:xfrm>
            <a:off x="4038314" y="3125880"/>
            <a:ext cx="558936" cy="517996"/>
            <a:chOff x="7154565" y="884953"/>
            <a:chExt cx="558936" cy="517996"/>
          </a:xfrm>
        </p:grpSpPr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3F76F35F-7267-4788-8572-31410B3F0FD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C29B4EA6-0509-4E0F-8DC6-4988C731930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2543B8ED-9A4C-4307-9858-26B03A66240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B37B7D26-A105-4BF5-951C-264275A8E43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C639BB17-A8C6-4509-A61F-2FCA355B2BA1}"/>
              </a:ext>
            </a:extLst>
          </p:cNvPr>
          <p:cNvGrpSpPr/>
          <p:nvPr/>
        </p:nvGrpSpPr>
        <p:grpSpPr>
          <a:xfrm>
            <a:off x="4037969" y="3573601"/>
            <a:ext cx="558936" cy="517996"/>
            <a:chOff x="7154565" y="884953"/>
            <a:chExt cx="558936" cy="517996"/>
          </a:xfrm>
        </p:grpSpPr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BD205A14-E7F4-48B5-A600-201309316D8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7169A479-0E12-4D72-AFA9-C58F92612AF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42DAF7BD-94C4-485F-AA1B-AA74CBB2082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DE2069E7-FA77-4EC3-865E-D8FCBB45ED0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189B9B98-0BF1-4829-BBD5-122F91D1FA90}"/>
              </a:ext>
            </a:extLst>
          </p:cNvPr>
          <p:cNvGrpSpPr/>
          <p:nvPr/>
        </p:nvGrpSpPr>
        <p:grpSpPr>
          <a:xfrm>
            <a:off x="4036541" y="4019279"/>
            <a:ext cx="558936" cy="517996"/>
            <a:chOff x="7154565" y="884953"/>
            <a:chExt cx="558936" cy="517996"/>
          </a:xfrm>
        </p:grpSpPr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D2A2B4F9-C33A-4CD1-9C48-073D4CD8CCE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4A986F7D-A32D-4382-A4C7-806DE9825FC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EA7F6683-7AD9-46F6-9C1E-77BFA3C1B68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A2E97EB1-3A75-47CB-8E51-933CE7B6462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357261AF-0E1C-4B08-8A7A-9355597313DC}"/>
              </a:ext>
            </a:extLst>
          </p:cNvPr>
          <p:cNvGrpSpPr/>
          <p:nvPr/>
        </p:nvGrpSpPr>
        <p:grpSpPr>
          <a:xfrm>
            <a:off x="4039304" y="4468858"/>
            <a:ext cx="558936" cy="517996"/>
            <a:chOff x="7154565" y="884953"/>
            <a:chExt cx="558936" cy="517996"/>
          </a:xfrm>
        </p:grpSpPr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F3881A16-2FAC-4C9C-A734-252565C1333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5056DDE8-DC97-41E9-BF44-AE27A677C49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935AB8BA-3AE6-4F37-BD6C-F727F4E5F18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7D45150B-A0D3-4121-B6B1-EADF4D8FBBA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A3773E3D-ED66-4A0D-988D-EB1666B38A8C}"/>
              </a:ext>
            </a:extLst>
          </p:cNvPr>
          <p:cNvGrpSpPr/>
          <p:nvPr/>
        </p:nvGrpSpPr>
        <p:grpSpPr>
          <a:xfrm>
            <a:off x="4041020" y="4915087"/>
            <a:ext cx="558936" cy="517996"/>
            <a:chOff x="7154565" y="884953"/>
            <a:chExt cx="558936" cy="517996"/>
          </a:xfrm>
        </p:grpSpPr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8DFC5A33-4835-4910-9738-4FA137A7166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9B0D2615-E409-4F48-A5E6-BE30BDE8465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D2577DC3-8690-4B2D-A778-A689DAE6F40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71FB56CC-5EE7-4A99-A4D6-CC49993FD66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737F7D02-0E44-42F3-B4F0-031D55F6D589}"/>
              </a:ext>
            </a:extLst>
          </p:cNvPr>
          <p:cNvGrpSpPr/>
          <p:nvPr/>
        </p:nvGrpSpPr>
        <p:grpSpPr>
          <a:xfrm>
            <a:off x="3134692" y="1783956"/>
            <a:ext cx="558936" cy="517996"/>
            <a:chOff x="7154565" y="884953"/>
            <a:chExt cx="558936" cy="517996"/>
          </a:xfrm>
        </p:grpSpPr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E59E76AE-04B3-449A-B519-656CF305800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F132205A-E733-4A7A-9DCE-5FDA9427E9C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9328CB8A-7D18-43B5-A5A7-70D6D74D0E3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A81B2FD6-498F-483E-9128-8DEE279534A5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0ADCB77D-1261-48A8-B1D3-8EF3FB88C7CB}"/>
              </a:ext>
            </a:extLst>
          </p:cNvPr>
          <p:cNvGrpSpPr/>
          <p:nvPr/>
        </p:nvGrpSpPr>
        <p:grpSpPr>
          <a:xfrm>
            <a:off x="3137455" y="2233535"/>
            <a:ext cx="558936" cy="517996"/>
            <a:chOff x="7154565" y="884953"/>
            <a:chExt cx="558936" cy="517996"/>
          </a:xfrm>
        </p:grpSpPr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CB0965D8-16D6-4325-B105-57BA0BE589B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C5D7471E-A9DC-4553-BCF9-ED55D5FEBDE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8B82C14F-551E-4E6D-A86F-4D949C66620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9801E543-C742-4AEB-AA8B-616D25D9572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7B582ADB-E673-48DE-9904-187940FE9909}"/>
              </a:ext>
            </a:extLst>
          </p:cNvPr>
          <p:cNvGrpSpPr/>
          <p:nvPr/>
        </p:nvGrpSpPr>
        <p:grpSpPr>
          <a:xfrm>
            <a:off x="3139171" y="2679764"/>
            <a:ext cx="558936" cy="517996"/>
            <a:chOff x="7154565" y="884953"/>
            <a:chExt cx="558936" cy="517996"/>
          </a:xfrm>
        </p:grpSpPr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BC39777F-AB0A-4B6B-B6C5-2E019B41F45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BF890187-EC81-4EA1-8F41-DD8DE173C7E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7447DFBD-3A7D-4E91-9729-E2FFC210F64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768F57D0-6F1C-4DE1-90D7-337F0C349AD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ABC5866D-B9E6-4043-A6F8-D717037371C3}"/>
              </a:ext>
            </a:extLst>
          </p:cNvPr>
          <p:cNvGrpSpPr/>
          <p:nvPr/>
        </p:nvGrpSpPr>
        <p:grpSpPr>
          <a:xfrm>
            <a:off x="3136938" y="3125880"/>
            <a:ext cx="558936" cy="517996"/>
            <a:chOff x="7154565" y="884953"/>
            <a:chExt cx="558936" cy="517996"/>
          </a:xfrm>
        </p:grpSpPr>
        <p:sp>
          <p:nvSpPr>
            <p:cNvPr id="196" name="Oval 195">
              <a:extLst>
                <a:ext uri="{FF2B5EF4-FFF2-40B4-BE49-F238E27FC236}">
                  <a16:creationId xmlns:a16="http://schemas.microsoft.com/office/drawing/2014/main" id="{AFFF7CA1-C5C6-4EAD-8432-AC995DF20CC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8C925F17-62B4-4A41-8DF4-007091F9494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8FE9E012-3939-4C8A-B537-D6066EF396B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2183070E-76FF-44E2-8275-81B6E6295EA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0F7EC523-7BD9-4020-9C23-DFEF9F815BC7}"/>
              </a:ext>
            </a:extLst>
          </p:cNvPr>
          <p:cNvGrpSpPr/>
          <p:nvPr/>
        </p:nvGrpSpPr>
        <p:grpSpPr>
          <a:xfrm>
            <a:off x="3136593" y="3573601"/>
            <a:ext cx="558936" cy="517996"/>
            <a:chOff x="7154565" y="884953"/>
            <a:chExt cx="558936" cy="517996"/>
          </a:xfrm>
        </p:grpSpPr>
        <p:sp>
          <p:nvSpPr>
            <p:cNvPr id="201" name="Oval 200">
              <a:extLst>
                <a:ext uri="{FF2B5EF4-FFF2-40B4-BE49-F238E27FC236}">
                  <a16:creationId xmlns:a16="http://schemas.microsoft.com/office/drawing/2014/main" id="{15292A19-BD7E-49AD-B551-C2D53A83C1B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B1055044-B31B-4554-AA81-B726E0FB43B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F4DF4531-21E7-4C1C-9530-EA983164DA1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179B8603-BA5E-491D-BDAC-A0D412BF08F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0DC6B1BB-895B-4E4F-B603-5C2C5A6E57EC}"/>
              </a:ext>
            </a:extLst>
          </p:cNvPr>
          <p:cNvGrpSpPr/>
          <p:nvPr/>
        </p:nvGrpSpPr>
        <p:grpSpPr>
          <a:xfrm>
            <a:off x="3135165" y="4019279"/>
            <a:ext cx="558936" cy="517996"/>
            <a:chOff x="7154565" y="884953"/>
            <a:chExt cx="558936" cy="517996"/>
          </a:xfrm>
        </p:grpSpPr>
        <p:sp>
          <p:nvSpPr>
            <p:cNvPr id="206" name="Oval 205">
              <a:extLst>
                <a:ext uri="{FF2B5EF4-FFF2-40B4-BE49-F238E27FC236}">
                  <a16:creationId xmlns:a16="http://schemas.microsoft.com/office/drawing/2014/main" id="{C4C35C55-F9DB-4976-B2D1-407C2A783C9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15AA920D-4E51-4FFE-AFCD-B8843FE8D54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E038B681-FB8F-42A5-9019-54D9577F317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957375A5-F4BD-432B-ABA5-30918E7A1CF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51A6B28E-902C-4095-A193-A48CA6A5DF7C}"/>
              </a:ext>
            </a:extLst>
          </p:cNvPr>
          <p:cNvGrpSpPr/>
          <p:nvPr/>
        </p:nvGrpSpPr>
        <p:grpSpPr>
          <a:xfrm>
            <a:off x="3137928" y="4468858"/>
            <a:ext cx="558936" cy="517996"/>
            <a:chOff x="7154565" y="884953"/>
            <a:chExt cx="558936" cy="517996"/>
          </a:xfrm>
        </p:grpSpPr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C1A8D643-2FD7-469E-9E45-B7366136AFE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4E3D6BFC-7769-48BA-B2EB-E735E45E18B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2D8E5723-264C-43B6-A3FA-6FABF17D08B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42F6F9FE-BD01-4F07-949A-C7526D5ADF2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03C73DB1-11B3-4FE0-BA31-F2793B438590}"/>
              </a:ext>
            </a:extLst>
          </p:cNvPr>
          <p:cNvGrpSpPr/>
          <p:nvPr/>
        </p:nvGrpSpPr>
        <p:grpSpPr>
          <a:xfrm>
            <a:off x="3139644" y="4915087"/>
            <a:ext cx="558936" cy="517996"/>
            <a:chOff x="7154565" y="884953"/>
            <a:chExt cx="558936" cy="517996"/>
          </a:xfrm>
        </p:grpSpPr>
        <p:sp>
          <p:nvSpPr>
            <p:cNvPr id="216" name="Oval 215">
              <a:extLst>
                <a:ext uri="{FF2B5EF4-FFF2-40B4-BE49-F238E27FC236}">
                  <a16:creationId xmlns:a16="http://schemas.microsoft.com/office/drawing/2014/main" id="{7E1F96BD-8412-4F09-9CCB-ED0E67466EB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B0B21B49-5896-4796-B3C2-48D2DE67357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33EEDDC7-AE89-4FF2-AD9C-5A06566308F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EE20CF71-5167-4FF1-B0C2-4D492F87437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21991839-1B28-4728-AA02-F59FAC88E734}"/>
              </a:ext>
            </a:extLst>
          </p:cNvPr>
          <p:cNvGrpSpPr/>
          <p:nvPr/>
        </p:nvGrpSpPr>
        <p:grpSpPr>
          <a:xfrm>
            <a:off x="3137411" y="5361203"/>
            <a:ext cx="558936" cy="517996"/>
            <a:chOff x="7154565" y="884953"/>
            <a:chExt cx="558936" cy="517996"/>
          </a:xfrm>
        </p:grpSpPr>
        <p:sp>
          <p:nvSpPr>
            <p:cNvPr id="221" name="Oval 220">
              <a:extLst>
                <a:ext uri="{FF2B5EF4-FFF2-40B4-BE49-F238E27FC236}">
                  <a16:creationId xmlns:a16="http://schemas.microsoft.com/office/drawing/2014/main" id="{111606AD-86F1-4CD4-BD22-972D1D96400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8B07BDAA-20D5-4EC8-87E3-91CC55F961E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E84F9D58-CDB0-40A9-B81E-437BEB27C1A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930DFAA7-9389-48FA-96C0-7DE9A2EC60B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6B036D4E-F714-44AC-88AE-964C87DAD32C}"/>
              </a:ext>
            </a:extLst>
          </p:cNvPr>
          <p:cNvGrpSpPr/>
          <p:nvPr/>
        </p:nvGrpSpPr>
        <p:grpSpPr>
          <a:xfrm>
            <a:off x="3137066" y="5808924"/>
            <a:ext cx="558936" cy="517996"/>
            <a:chOff x="7154565" y="884953"/>
            <a:chExt cx="558936" cy="517996"/>
          </a:xfrm>
        </p:grpSpPr>
        <p:sp>
          <p:nvSpPr>
            <p:cNvPr id="270" name="Oval 269">
              <a:extLst>
                <a:ext uri="{FF2B5EF4-FFF2-40B4-BE49-F238E27FC236}">
                  <a16:creationId xmlns:a16="http://schemas.microsoft.com/office/drawing/2014/main" id="{C5F66F98-C9C0-448B-ABD2-BCAFA706907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10BDBB90-D4DB-4D3D-9BB7-F1D08D1D423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0841842D-F354-44A0-817D-1A499D6697F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FA7F0463-FBCD-4AA1-832D-0A1D8864FEB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4" name="Group 273">
            <a:extLst>
              <a:ext uri="{FF2B5EF4-FFF2-40B4-BE49-F238E27FC236}">
                <a16:creationId xmlns:a16="http://schemas.microsoft.com/office/drawing/2014/main" id="{38EE826C-ED1A-4B37-AE8F-3D30079FCEF8}"/>
              </a:ext>
            </a:extLst>
          </p:cNvPr>
          <p:cNvGrpSpPr/>
          <p:nvPr/>
        </p:nvGrpSpPr>
        <p:grpSpPr>
          <a:xfrm>
            <a:off x="3134626" y="1833031"/>
            <a:ext cx="446399" cy="428686"/>
            <a:chOff x="463698" y="934501"/>
            <a:chExt cx="446399" cy="428686"/>
          </a:xfrm>
        </p:grpSpPr>
        <p:sp>
          <p:nvSpPr>
            <p:cNvPr id="275" name="Oval 274">
              <a:extLst>
                <a:ext uri="{FF2B5EF4-FFF2-40B4-BE49-F238E27FC236}">
                  <a16:creationId xmlns:a16="http://schemas.microsoft.com/office/drawing/2014/main" id="{6D6A58D1-FA2C-4FB6-96C5-059E496081BD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3B0C26F3-C763-47F2-A01F-90C9C2E4CBD4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77" name="Group 276">
            <a:extLst>
              <a:ext uri="{FF2B5EF4-FFF2-40B4-BE49-F238E27FC236}">
                <a16:creationId xmlns:a16="http://schemas.microsoft.com/office/drawing/2014/main" id="{76EEF431-36A9-4CD8-9C91-3044BDC10FF1}"/>
              </a:ext>
            </a:extLst>
          </p:cNvPr>
          <p:cNvGrpSpPr/>
          <p:nvPr/>
        </p:nvGrpSpPr>
        <p:grpSpPr>
          <a:xfrm>
            <a:off x="3585038" y="1788774"/>
            <a:ext cx="558936" cy="517996"/>
            <a:chOff x="7154565" y="884953"/>
            <a:chExt cx="558936" cy="517996"/>
          </a:xfrm>
        </p:grpSpPr>
        <p:sp>
          <p:nvSpPr>
            <p:cNvPr id="278" name="Oval 277">
              <a:extLst>
                <a:ext uri="{FF2B5EF4-FFF2-40B4-BE49-F238E27FC236}">
                  <a16:creationId xmlns:a16="http://schemas.microsoft.com/office/drawing/2014/main" id="{E06064DB-B20F-4A85-A323-12CFDE6C797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9" name="TextBox 278">
              <a:extLst>
                <a:ext uri="{FF2B5EF4-FFF2-40B4-BE49-F238E27FC236}">
                  <a16:creationId xmlns:a16="http://schemas.microsoft.com/office/drawing/2014/main" id="{2B74E073-BB52-463D-8DA3-8C1DB1D432DA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80" name="TextBox 279">
              <a:extLst>
                <a:ext uri="{FF2B5EF4-FFF2-40B4-BE49-F238E27FC236}">
                  <a16:creationId xmlns:a16="http://schemas.microsoft.com/office/drawing/2014/main" id="{BCD651DA-C3F1-4C8F-9D44-FC3EB7C51ED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1" name="Straight Connector 280">
              <a:extLst>
                <a:ext uri="{FF2B5EF4-FFF2-40B4-BE49-F238E27FC236}">
                  <a16:creationId xmlns:a16="http://schemas.microsoft.com/office/drawing/2014/main" id="{06B4E87B-028E-4239-BF38-CED374CF23A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2" name="Group 281">
            <a:extLst>
              <a:ext uri="{FF2B5EF4-FFF2-40B4-BE49-F238E27FC236}">
                <a16:creationId xmlns:a16="http://schemas.microsoft.com/office/drawing/2014/main" id="{5816CFFF-2BF2-49CD-940B-D0A8B7024DF1}"/>
              </a:ext>
            </a:extLst>
          </p:cNvPr>
          <p:cNvGrpSpPr/>
          <p:nvPr/>
        </p:nvGrpSpPr>
        <p:grpSpPr>
          <a:xfrm>
            <a:off x="3587801" y="2238353"/>
            <a:ext cx="558936" cy="517996"/>
            <a:chOff x="7154565" y="884953"/>
            <a:chExt cx="558936" cy="517996"/>
          </a:xfrm>
        </p:grpSpPr>
        <p:sp>
          <p:nvSpPr>
            <p:cNvPr id="283" name="Oval 282">
              <a:extLst>
                <a:ext uri="{FF2B5EF4-FFF2-40B4-BE49-F238E27FC236}">
                  <a16:creationId xmlns:a16="http://schemas.microsoft.com/office/drawing/2014/main" id="{1ED70CBF-171E-4959-9D94-DE20E2E5DC8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4" name="TextBox 283">
              <a:extLst>
                <a:ext uri="{FF2B5EF4-FFF2-40B4-BE49-F238E27FC236}">
                  <a16:creationId xmlns:a16="http://schemas.microsoft.com/office/drawing/2014/main" id="{2927B81F-EA41-480F-9AC8-E5CAF199F11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73E126DA-9011-4C9D-A1AC-C0031450E6C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6" name="Straight Connector 285">
              <a:extLst>
                <a:ext uri="{FF2B5EF4-FFF2-40B4-BE49-F238E27FC236}">
                  <a16:creationId xmlns:a16="http://schemas.microsoft.com/office/drawing/2014/main" id="{F5185EFA-C9E9-4AB8-81A4-42C5D60DE30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7" name="Group 286">
            <a:extLst>
              <a:ext uri="{FF2B5EF4-FFF2-40B4-BE49-F238E27FC236}">
                <a16:creationId xmlns:a16="http://schemas.microsoft.com/office/drawing/2014/main" id="{E4E9F507-8363-4492-8FB0-3EA3D9F16EA4}"/>
              </a:ext>
            </a:extLst>
          </p:cNvPr>
          <p:cNvGrpSpPr/>
          <p:nvPr/>
        </p:nvGrpSpPr>
        <p:grpSpPr>
          <a:xfrm>
            <a:off x="3589517" y="2684582"/>
            <a:ext cx="558936" cy="517996"/>
            <a:chOff x="7154565" y="884953"/>
            <a:chExt cx="558936" cy="517996"/>
          </a:xfrm>
        </p:grpSpPr>
        <p:sp>
          <p:nvSpPr>
            <p:cNvPr id="288" name="Oval 287">
              <a:extLst>
                <a:ext uri="{FF2B5EF4-FFF2-40B4-BE49-F238E27FC236}">
                  <a16:creationId xmlns:a16="http://schemas.microsoft.com/office/drawing/2014/main" id="{DF2AF6B5-A822-4304-A974-CC1B97E887D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E50AD4C3-FAF9-40A5-871C-22540B0FCC6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A9812C3A-7B40-4AEE-8E07-15E426E3D14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1" name="Straight Connector 290">
              <a:extLst>
                <a:ext uri="{FF2B5EF4-FFF2-40B4-BE49-F238E27FC236}">
                  <a16:creationId xmlns:a16="http://schemas.microsoft.com/office/drawing/2014/main" id="{E7FB50F1-C7A3-4590-984A-6EBEE57060B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0E8624E1-3DBB-4B86-81F7-3DCA1C0E5BA9}"/>
              </a:ext>
            </a:extLst>
          </p:cNvPr>
          <p:cNvGrpSpPr/>
          <p:nvPr/>
        </p:nvGrpSpPr>
        <p:grpSpPr>
          <a:xfrm>
            <a:off x="3587284" y="3130698"/>
            <a:ext cx="558936" cy="517996"/>
            <a:chOff x="7154565" y="884953"/>
            <a:chExt cx="558936" cy="517996"/>
          </a:xfrm>
        </p:grpSpPr>
        <p:sp>
          <p:nvSpPr>
            <p:cNvPr id="293" name="Oval 292">
              <a:extLst>
                <a:ext uri="{FF2B5EF4-FFF2-40B4-BE49-F238E27FC236}">
                  <a16:creationId xmlns:a16="http://schemas.microsoft.com/office/drawing/2014/main" id="{DFABE99D-3357-4179-A975-2F6EB68890B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4" name="TextBox 293">
              <a:extLst>
                <a:ext uri="{FF2B5EF4-FFF2-40B4-BE49-F238E27FC236}">
                  <a16:creationId xmlns:a16="http://schemas.microsoft.com/office/drawing/2014/main" id="{D9EF3536-AACC-44EE-B961-CF05C4F923A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95" name="TextBox 294">
              <a:extLst>
                <a:ext uri="{FF2B5EF4-FFF2-40B4-BE49-F238E27FC236}">
                  <a16:creationId xmlns:a16="http://schemas.microsoft.com/office/drawing/2014/main" id="{9F3BD581-8913-4DC1-B5B0-19AADE66B3C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6" name="Straight Connector 295">
              <a:extLst>
                <a:ext uri="{FF2B5EF4-FFF2-40B4-BE49-F238E27FC236}">
                  <a16:creationId xmlns:a16="http://schemas.microsoft.com/office/drawing/2014/main" id="{ED717A77-1698-43A9-87FE-ECE54A29604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7" name="Group 296">
            <a:extLst>
              <a:ext uri="{FF2B5EF4-FFF2-40B4-BE49-F238E27FC236}">
                <a16:creationId xmlns:a16="http://schemas.microsoft.com/office/drawing/2014/main" id="{DF720622-43E0-48C6-B012-CC1F2EC83AB4}"/>
              </a:ext>
            </a:extLst>
          </p:cNvPr>
          <p:cNvGrpSpPr/>
          <p:nvPr/>
        </p:nvGrpSpPr>
        <p:grpSpPr>
          <a:xfrm>
            <a:off x="3586939" y="3578419"/>
            <a:ext cx="558936" cy="517996"/>
            <a:chOff x="7154565" y="884953"/>
            <a:chExt cx="558936" cy="517996"/>
          </a:xfrm>
        </p:grpSpPr>
        <p:sp>
          <p:nvSpPr>
            <p:cNvPr id="298" name="Oval 297">
              <a:extLst>
                <a:ext uri="{FF2B5EF4-FFF2-40B4-BE49-F238E27FC236}">
                  <a16:creationId xmlns:a16="http://schemas.microsoft.com/office/drawing/2014/main" id="{50C2A39D-FFE9-4DE1-9BDE-5ABFBBA2E25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9" name="TextBox 298">
              <a:extLst>
                <a:ext uri="{FF2B5EF4-FFF2-40B4-BE49-F238E27FC236}">
                  <a16:creationId xmlns:a16="http://schemas.microsoft.com/office/drawing/2014/main" id="{B95BC98C-DABB-40AB-A5D3-356405CC1AE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00" name="TextBox 299">
              <a:extLst>
                <a:ext uri="{FF2B5EF4-FFF2-40B4-BE49-F238E27FC236}">
                  <a16:creationId xmlns:a16="http://schemas.microsoft.com/office/drawing/2014/main" id="{FDB9518A-CEE1-4271-9974-855E5426A49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1" name="Straight Connector 300">
              <a:extLst>
                <a:ext uri="{FF2B5EF4-FFF2-40B4-BE49-F238E27FC236}">
                  <a16:creationId xmlns:a16="http://schemas.microsoft.com/office/drawing/2014/main" id="{484D138B-DF3C-4E6A-A9F6-C9283C3114A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2" name="Group 301">
            <a:extLst>
              <a:ext uri="{FF2B5EF4-FFF2-40B4-BE49-F238E27FC236}">
                <a16:creationId xmlns:a16="http://schemas.microsoft.com/office/drawing/2014/main" id="{0BC2018B-BF24-4FFE-A2C2-2EAD099B2D91}"/>
              </a:ext>
            </a:extLst>
          </p:cNvPr>
          <p:cNvGrpSpPr/>
          <p:nvPr/>
        </p:nvGrpSpPr>
        <p:grpSpPr>
          <a:xfrm>
            <a:off x="3585511" y="4024097"/>
            <a:ext cx="558936" cy="517996"/>
            <a:chOff x="7154565" y="884953"/>
            <a:chExt cx="558936" cy="517996"/>
          </a:xfrm>
        </p:grpSpPr>
        <p:sp>
          <p:nvSpPr>
            <p:cNvPr id="303" name="Oval 302">
              <a:extLst>
                <a:ext uri="{FF2B5EF4-FFF2-40B4-BE49-F238E27FC236}">
                  <a16:creationId xmlns:a16="http://schemas.microsoft.com/office/drawing/2014/main" id="{66CEF8B5-8BAC-4FE0-B0BC-EE987E921A3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4" name="TextBox 303">
              <a:extLst>
                <a:ext uri="{FF2B5EF4-FFF2-40B4-BE49-F238E27FC236}">
                  <a16:creationId xmlns:a16="http://schemas.microsoft.com/office/drawing/2014/main" id="{2AE5771E-5FAC-4B72-B1BB-8287D4D46DF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CB8D428F-F15E-4476-8E7A-DDE6F873E3D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6" name="Straight Connector 305">
              <a:extLst>
                <a:ext uri="{FF2B5EF4-FFF2-40B4-BE49-F238E27FC236}">
                  <a16:creationId xmlns:a16="http://schemas.microsoft.com/office/drawing/2014/main" id="{F2911DF8-9975-4014-9879-C960B41B5FD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" name="Group 306">
            <a:extLst>
              <a:ext uri="{FF2B5EF4-FFF2-40B4-BE49-F238E27FC236}">
                <a16:creationId xmlns:a16="http://schemas.microsoft.com/office/drawing/2014/main" id="{15DF2EA3-231B-4E63-A12C-565D88D05C87}"/>
              </a:ext>
            </a:extLst>
          </p:cNvPr>
          <p:cNvGrpSpPr/>
          <p:nvPr/>
        </p:nvGrpSpPr>
        <p:grpSpPr>
          <a:xfrm>
            <a:off x="3588274" y="4473676"/>
            <a:ext cx="558936" cy="517996"/>
            <a:chOff x="7154565" y="884953"/>
            <a:chExt cx="558936" cy="517996"/>
          </a:xfrm>
        </p:grpSpPr>
        <p:sp>
          <p:nvSpPr>
            <p:cNvPr id="308" name="Oval 307">
              <a:extLst>
                <a:ext uri="{FF2B5EF4-FFF2-40B4-BE49-F238E27FC236}">
                  <a16:creationId xmlns:a16="http://schemas.microsoft.com/office/drawing/2014/main" id="{AFD9B207-92FF-476D-B705-099BB1E995E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9" name="TextBox 308">
              <a:extLst>
                <a:ext uri="{FF2B5EF4-FFF2-40B4-BE49-F238E27FC236}">
                  <a16:creationId xmlns:a16="http://schemas.microsoft.com/office/drawing/2014/main" id="{549B8CE5-960F-4C1B-8A6A-4138A315B0D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91B2D0E2-6FB0-4A3F-B764-10E5294D8B0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9D51D5A8-9C4A-44B4-BE06-F8F14715C85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2" name="Group 311">
            <a:extLst>
              <a:ext uri="{FF2B5EF4-FFF2-40B4-BE49-F238E27FC236}">
                <a16:creationId xmlns:a16="http://schemas.microsoft.com/office/drawing/2014/main" id="{77F400EC-16C2-48B6-A3C6-B0A0310CE31D}"/>
              </a:ext>
            </a:extLst>
          </p:cNvPr>
          <p:cNvGrpSpPr/>
          <p:nvPr/>
        </p:nvGrpSpPr>
        <p:grpSpPr>
          <a:xfrm>
            <a:off x="3589990" y="4919905"/>
            <a:ext cx="558936" cy="517996"/>
            <a:chOff x="7154565" y="884953"/>
            <a:chExt cx="558936" cy="517996"/>
          </a:xfrm>
        </p:grpSpPr>
        <p:sp>
          <p:nvSpPr>
            <p:cNvPr id="313" name="Oval 312">
              <a:extLst>
                <a:ext uri="{FF2B5EF4-FFF2-40B4-BE49-F238E27FC236}">
                  <a16:creationId xmlns:a16="http://schemas.microsoft.com/office/drawing/2014/main" id="{F215693F-A54E-40DB-BB3B-538E4B175E2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4" name="TextBox 313">
              <a:extLst>
                <a:ext uri="{FF2B5EF4-FFF2-40B4-BE49-F238E27FC236}">
                  <a16:creationId xmlns:a16="http://schemas.microsoft.com/office/drawing/2014/main" id="{1298B54E-F8A7-4032-B9D2-B9B84F6F878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15" name="TextBox 314">
              <a:extLst>
                <a:ext uri="{FF2B5EF4-FFF2-40B4-BE49-F238E27FC236}">
                  <a16:creationId xmlns:a16="http://schemas.microsoft.com/office/drawing/2014/main" id="{E5C89A71-9440-4E69-8885-87CA673D631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6" name="Straight Connector 315">
              <a:extLst>
                <a:ext uri="{FF2B5EF4-FFF2-40B4-BE49-F238E27FC236}">
                  <a16:creationId xmlns:a16="http://schemas.microsoft.com/office/drawing/2014/main" id="{238456E5-F931-4AF7-8049-D941A7D8537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7" name="Group 316">
            <a:extLst>
              <a:ext uri="{FF2B5EF4-FFF2-40B4-BE49-F238E27FC236}">
                <a16:creationId xmlns:a16="http://schemas.microsoft.com/office/drawing/2014/main" id="{F5B6144C-60F7-4787-9276-E3960C62E635}"/>
              </a:ext>
            </a:extLst>
          </p:cNvPr>
          <p:cNvGrpSpPr/>
          <p:nvPr/>
        </p:nvGrpSpPr>
        <p:grpSpPr>
          <a:xfrm>
            <a:off x="3587757" y="5366021"/>
            <a:ext cx="558936" cy="517996"/>
            <a:chOff x="7154565" y="884953"/>
            <a:chExt cx="558936" cy="517996"/>
          </a:xfrm>
        </p:grpSpPr>
        <p:sp>
          <p:nvSpPr>
            <p:cNvPr id="318" name="Oval 317">
              <a:extLst>
                <a:ext uri="{FF2B5EF4-FFF2-40B4-BE49-F238E27FC236}">
                  <a16:creationId xmlns:a16="http://schemas.microsoft.com/office/drawing/2014/main" id="{80724D02-E608-40A0-A88E-71A427BE6B2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30569505-8573-43B3-A1EE-A6A55C354D0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6393117A-EE30-4D67-BA52-2E5C2ABD9E2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21" name="Straight Connector 320">
              <a:extLst>
                <a:ext uri="{FF2B5EF4-FFF2-40B4-BE49-F238E27FC236}">
                  <a16:creationId xmlns:a16="http://schemas.microsoft.com/office/drawing/2014/main" id="{7683DBDA-7F39-4A2C-97E8-922E239043AA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2" name="Group 321">
            <a:extLst>
              <a:ext uri="{FF2B5EF4-FFF2-40B4-BE49-F238E27FC236}">
                <a16:creationId xmlns:a16="http://schemas.microsoft.com/office/drawing/2014/main" id="{377D333A-94BD-4C4E-A548-015F2F71B5B6}"/>
              </a:ext>
            </a:extLst>
          </p:cNvPr>
          <p:cNvGrpSpPr/>
          <p:nvPr/>
        </p:nvGrpSpPr>
        <p:grpSpPr>
          <a:xfrm>
            <a:off x="3587412" y="5813742"/>
            <a:ext cx="558936" cy="517996"/>
            <a:chOff x="7154565" y="884953"/>
            <a:chExt cx="558936" cy="517996"/>
          </a:xfrm>
        </p:grpSpPr>
        <p:sp>
          <p:nvSpPr>
            <p:cNvPr id="323" name="Oval 322">
              <a:extLst>
                <a:ext uri="{FF2B5EF4-FFF2-40B4-BE49-F238E27FC236}">
                  <a16:creationId xmlns:a16="http://schemas.microsoft.com/office/drawing/2014/main" id="{AAFA1F0A-6148-4F02-BDCB-C76CDD97ACA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4" name="TextBox 323">
              <a:extLst>
                <a:ext uri="{FF2B5EF4-FFF2-40B4-BE49-F238E27FC236}">
                  <a16:creationId xmlns:a16="http://schemas.microsoft.com/office/drawing/2014/main" id="{941ACA9E-68C8-4CED-AF2A-A63359DB836E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25" name="TextBox 324">
              <a:extLst>
                <a:ext uri="{FF2B5EF4-FFF2-40B4-BE49-F238E27FC236}">
                  <a16:creationId xmlns:a16="http://schemas.microsoft.com/office/drawing/2014/main" id="{DEF62EC9-6A2F-449C-B35F-8C0AC1DBD69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26" name="Straight Connector 325">
              <a:extLst>
                <a:ext uri="{FF2B5EF4-FFF2-40B4-BE49-F238E27FC236}">
                  <a16:creationId xmlns:a16="http://schemas.microsoft.com/office/drawing/2014/main" id="{46BEC37F-00BD-41A7-A3DB-957284DA2C3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7" name="Group 326">
            <a:extLst>
              <a:ext uri="{FF2B5EF4-FFF2-40B4-BE49-F238E27FC236}">
                <a16:creationId xmlns:a16="http://schemas.microsoft.com/office/drawing/2014/main" id="{D4C5EA46-28D2-4657-A403-D620DAA9765C}"/>
              </a:ext>
            </a:extLst>
          </p:cNvPr>
          <p:cNvGrpSpPr/>
          <p:nvPr/>
        </p:nvGrpSpPr>
        <p:grpSpPr>
          <a:xfrm>
            <a:off x="3586793" y="1841049"/>
            <a:ext cx="446399" cy="428686"/>
            <a:chOff x="463698" y="934501"/>
            <a:chExt cx="446399" cy="428686"/>
          </a:xfrm>
        </p:grpSpPr>
        <p:sp>
          <p:nvSpPr>
            <p:cNvPr id="328" name="Oval 327">
              <a:extLst>
                <a:ext uri="{FF2B5EF4-FFF2-40B4-BE49-F238E27FC236}">
                  <a16:creationId xmlns:a16="http://schemas.microsoft.com/office/drawing/2014/main" id="{A4B0CB8B-6504-47CF-AC86-736A69FE042C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9" name="TextBox 328">
              <a:extLst>
                <a:ext uri="{FF2B5EF4-FFF2-40B4-BE49-F238E27FC236}">
                  <a16:creationId xmlns:a16="http://schemas.microsoft.com/office/drawing/2014/main" id="{DB2C045E-88EA-4DBC-80DD-81CA4C78BD94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30" name="Group 329">
            <a:extLst>
              <a:ext uri="{FF2B5EF4-FFF2-40B4-BE49-F238E27FC236}">
                <a16:creationId xmlns:a16="http://schemas.microsoft.com/office/drawing/2014/main" id="{1D9E009F-8187-4EC6-99E6-3E2B84461157}"/>
              </a:ext>
            </a:extLst>
          </p:cNvPr>
          <p:cNvGrpSpPr/>
          <p:nvPr/>
        </p:nvGrpSpPr>
        <p:grpSpPr>
          <a:xfrm>
            <a:off x="4017389" y="1804269"/>
            <a:ext cx="591105" cy="470388"/>
            <a:chOff x="8024949" y="901783"/>
            <a:chExt cx="591105" cy="470388"/>
          </a:xfrm>
        </p:grpSpPr>
        <p:sp>
          <p:nvSpPr>
            <p:cNvPr id="331" name="Oval 330">
              <a:extLst>
                <a:ext uri="{FF2B5EF4-FFF2-40B4-BE49-F238E27FC236}">
                  <a16:creationId xmlns:a16="http://schemas.microsoft.com/office/drawing/2014/main" id="{65206A06-F888-4921-A613-CDDBA76F8F29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2" name="TextBox 331">
              <a:extLst>
                <a:ext uri="{FF2B5EF4-FFF2-40B4-BE49-F238E27FC236}">
                  <a16:creationId xmlns:a16="http://schemas.microsoft.com/office/drawing/2014/main" id="{AB5B7052-58B9-4D88-98AE-FD71D54B563C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33" name="TextBox 332">
              <a:extLst>
                <a:ext uri="{FF2B5EF4-FFF2-40B4-BE49-F238E27FC236}">
                  <a16:creationId xmlns:a16="http://schemas.microsoft.com/office/drawing/2014/main" id="{F15B746B-164B-4912-9E15-0DBEBED858CD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4" name="Straight Connector 333">
              <a:extLst>
                <a:ext uri="{FF2B5EF4-FFF2-40B4-BE49-F238E27FC236}">
                  <a16:creationId xmlns:a16="http://schemas.microsoft.com/office/drawing/2014/main" id="{88609165-E08E-459C-8DA9-24F7405CE165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5" name="Group 334">
            <a:extLst>
              <a:ext uri="{FF2B5EF4-FFF2-40B4-BE49-F238E27FC236}">
                <a16:creationId xmlns:a16="http://schemas.microsoft.com/office/drawing/2014/main" id="{4A60EB81-A58E-4A32-B257-D80AB62E1FFB}"/>
              </a:ext>
            </a:extLst>
          </p:cNvPr>
          <p:cNvGrpSpPr/>
          <p:nvPr/>
        </p:nvGrpSpPr>
        <p:grpSpPr>
          <a:xfrm>
            <a:off x="4017590" y="2248287"/>
            <a:ext cx="591105" cy="470388"/>
            <a:chOff x="8024949" y="901783"/>
            <a:chExt cx="591105" cy="470388"/>
          </a:xfrm>
        </p:grpSpPr>
        <p:sp>
          <p:nvSpPr>
            <p:cNvPr id="336" name="Oval 335">
              <a:extLst>
                <a:ext uri="{FF2B5EF4-FFF2-40B4-BE49-F238E27FC236}">
                  <a16:creationId xmlns:a16="http://schemas.microsoft.com/office/drawing/2014/main" id="{4812FD05-CA89-4966-9751-C764E2CD44F0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1B5D67AB-6B06-41AE-A96B-18178778BED6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38" name="TextBox 337">
              <a:extLst>
                <a:ext uri="{FF2B5EF4-FFF2-40B4-BE49-F238E27FC236}">
                  <a16:creationId xmlns:a16="http://schemas.microsoft.com/office/drawing/2014/main" id="{B063410A-1B56-490E-A8EB-691B928CAA14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9" name="Straight Connector 338">
              <a:extLst>
                <a:ext uri="{FF2B5EF4-FFF2-40B4-BE49-F238E27FC236}">
                  <a16:creationId xmlns:a16="http://schemas.microsoft.com/office/drawing/2014/main" id="{1DF681D3-97D3-4965-8626-34CB759DF8C3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0" name="Group 339">
            <a:extLst>
              <a:ext uri="{FF2B5EF4-FFF2-40B4-BE49-F238E27FC236}">
                <a16:creationId xmlns:a16="http://schemas.microsoft.com/office/drawing/2014/main" id="{A4525845-304B-4079-AB22-8C58F817ABFA}"/>
              </a:ext>
            </a:extLst>
          </p:cNvPr>
          <p:cNvGrpSpPr/>
          <p:nvPr/>
        </p:nvGrpSpPr>
        <p:grpSpPr>
          <a:xfrm>
            <a:off x="4016955" y="2698590"/>
            <a:ext cx="591105" cy="470388"/>
            <a:chOff x="8024949" y="901783"/>
            <a:chExt cx="591105" cy="470388"/>
          </a:xfrm>
        </p:grpSpPr>
        <p:sp>
          <p:nvSpPr>
            <p:cNvPr id="341" name="Oval 340">
              <a:extLst>
                <a:ext uri="{FF2B5EF4-FFF2-40B4-BE49-F238E27FC236}">
                  <a16:creationId xmlns:a16="http://schemas.microsoft.com/office/drawing/2014/main" id="{0B48EFC5-6B14-4C1F-AEF3-DB88EAC2302D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053FADE4-8D7A-456E-A4E0-015EA5E39542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43" name="TextBox 342">
              <a:extLst>
                <a:ext uri="{FF2B5EF4-FFF2-40B4-BE49-F238E27FC236}">
                  <a16:creationId xmlns:a16="http://schemas.microsoft.com/office/drawing/2014/main" id="{9C289F9D-2959-43F3-AF7E-7120681402B5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44" name="Straight Connector 343">
              <a:extLst>
                <a:ext uri="{FF2B5EF4-FFF2-40B4-BE49-F238E27FC236}">
                  <a16:creationId xmlns:a16="http://schemas.microsoft.com/office/drawing/2014/main" id="{098D47F1-7293-4AD6-B336-D8F9A5AB0558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5" name="Group 344">
            <a:extLst>
              <a:ext uri="{FF2B5EF4-FFF2-40B4-BE49-F238E27FC236}">
                <a16:creationId xmlns:a16="http://schemas.microsoft.com/office/drawing/2014/main" id="{86A851D6-4F0C-4231-9013-6D51B1EC4B5D}"/>
              </a:ext>
            </a:extLst>
          </p:cNvPr>
          <p:cNvGrpSpPr/>
          <p:nvPr/>
        </p:nvGrpSpPr>
        <p:grpSpPr>
          <a:xfrm>
            <a:off x="4017156" y="3147370"/>
            <a:ext cx="591105" cy="470388"/>
            <a:chOff x="8024949" y="901783"/>
            <a:chExt cx="591105" cy="470388"/>
          </a:xfrm>
        </p:grpSpPr>
        <p:sp>
          <p:nvSpPr>
            <p:cNvPr id="346" name="Oval 345">
              <a:extLst>
                <a:ext uri="{FF2B5EF4-FFF2-40B4-BE49-F238E27FC236}">
                  <a16:creationId xmlns:a16="http://schemas.microsoft.com/office/drawing/2014/main" id="{CC43DBDD-D675-41F5-9D01-C5AEDB7DA2FD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7" name="TextBox 346">
              <a:extLst>
                <a:ext uri="{FF2B5EF4-FFF2-40B4-BE49-F238E27FC236}">
                  <a16:creationId xmlns:a16="http://schemas.microsoft.com/office/drawing/2014/main" id="{F1B32688-B08E-4B11-BD1A-49AD0EE687DD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48" name="TextBox 347">
              <a:extLst>
                <a:ext uri="{FF2B5EF4-FFF2-40B4-BE49-F238E27FC236}">
                  <a16:creationId xmlns:a16="http://schemas.microsoft.com/office/drawing/2014/main" id="{96497E5D-0F07-4392-9072-A230C622EFF9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49" name="Straight Connector 348">
              <a:extLst>
                <a:ext uri="{FF2B5EF4-FFF2-40B4-BE49-F238E27FC236}">
                  <a16:creationId xmlns:a16="http://schemas.microsoft.com/office/drawing/2014/main" id="{712A7540-419B-489F-9C75-A03782C60E5B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0" name="Group 349">
            <a:extLst>
              <a:ext uri="{FF2B5EF4-FFF2-40B4-BE49-F238E27FC236}">
                <a16:creationId xmlns:a16="http://schemas.microsoft.com/office/drawing/2014/main" id="{14911B69-39DF-4F41-B883-07E2F7E40E48}"/>
              </a:ext>
            </a:extLst>
          </p:cNvPr>
          <p:cNvGrpSpPr/>
          <p:nvPr/>
        </p:nvGrpSpPr>
        <p:grpSpPr>
          <a:xfrm>
            <a:off x="4021231" y="3592218"/>
            <a:ext cx="591105" cy="470388"/>
            <a:chOff x="8024949" y="901783"/>
            <a:chExt cx="591105" cy="470388"/>
          </a:xfrm>
        </p:grpSpPr>
        <p:sp>
          <p:nvSpPr>
            <p:cNvPr id="351" name="Oval 350">
              <a:extLst>
                <a:ext uri="{FF2B5EF4-FFF2-40B4-BE49-F238E27FC236}">
                  <a16:creationId xmlns:a16="http://schemas.microsoft.com/office/drawing/2014/main" id="{4618823A-FD20-4559-9820-D1620F30D774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2" name="TextBox 351">
              <a:extLst>
                <a:ext uri="{FF2B5EF4-FFF2-40B4-BE49-F238E27FC236}">
                  <a16:creationId xmlns:a16="http://schemas.microsoft.com/office/drawing/2014/main" id="{23EB8DE2-4190-4DA4-A1FD-D25676EAD98F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53" name="TextBox 352">
              <a:extLst>
                <a:ext uri="{FF2B5EF4-FFF2-40B4-BE49-F238E27FC236}">
                  <a16:creationId xmlns:a16="http://schemas.microsoft.com/office/drawing/2014/main" id="{A8A4F94E-DBE9-425B-86AC-1AD26F5473AE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54" name="Straight Connector 353">
              <a:extLst>
                <a:ext uri="{FF2B5EF4-FFF2-40B4-BE49-F238E27FC236}">
                  <a16:creationId xmlns:a16="http://schemas.microsoft.com/office/drawing/2014/main" id="{13B50CE6-321D-4997-831D-88292DE8BB23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5" name="Group 354">
            <a:extLst>
              <a:ext uri="{FF2B5EF4-FFF2-40B4-BE49-F238E27FC236}">
                <a16:creationId xmlns:a16="http://schemas.microsoft.com/office/drawing/2014/main" id="{A946F818-263A-477C-980B-6D865CCF3E74}"/>
              </a:ext>
            </a:extLst>
          </p:cNvPr>
          <p:cNvGrpSpPr/>
          <p:nvPr/>
        </p:nvGrpSpPr>
        <p:grpSpPr>
          <a:xfrm>
            <a:off x="4017761" y="4040241"/>
            <a:ext cx="591105" cy="470388"/>
            <a:chOff x="8024949" y="901783"/>
            <a:chExt cx="591105" cy="470388"/>
          </a:xfrm>
        </p:grpSpPr>
        <p:sp>
          <p:nvSpPr>
            <p:cNvPr id="356" name="Oval 355">
              <a:extLst>
                <a:ext uri="{FF2B5EF4-FFF2-40B4-BE49-F238E27FC236}">
                  <a16:creationId xmlns:a16="http://schemas.microsoft.com/office/drawing/2014/main" id="{026FF18B-5A0C-4FC2-89C4-338D502CA900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7" name="TextBox 356">
              <a:extLst>
                <a:ext uri="{FF2B5EF4-FFF2-40B4-BE49-F238E27FC236}">
                  <a16:creationId xmlns:a16="http://schemas.microsoft.com/office/drawing/2014/main" id="{0E361DFB-AE4E-4D08-B797-3AC7D240CB1B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58" name="TextBox 357">
              <a:extLst>
                <a:ext uri="{FF2B5EF4-FFF2-40B4-BE49-F238E27FC236}">
                  <a16:creationId xmlns:a16="http://schemas.microsoft.com/office/drawing/2014/main" id="{8121EC61-8BEB-4D4B-81C8-3D5E091D5B09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59" name="Straight Connector 358">
              <a:extLst>
                <a:ext uri="{FF2B5EF4-FFF2-40B4-BE49-F238E27FC236}">
                  <a16:creationId xmlns:a16="http://schemas.microsoft.com/office/drawing/2014/main" id="{5C8388DA-CBF4-4E8F-9D42-00D6A404FEED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0" name="Group 359">
            <a:extLst>
              <a:ext uri="{FF2B5EF4-FFF2-40B4-BE49-F238E27FC236}">
                <a16:creationId xmlns:a16="http://schemas.microsoft.com/office/drawing/2014/main" id="{E8FBE274-1F19-4F3D-9822-5F3B84027D10}"/>
              </a:ext>
            </a:extLst>
          </p:cNvPr>
          <p:cNvGrpSpPr/>
          <p:nvPr/>
        </p:nvGrpSpPr>
        <p:grpSpPr>
          <a:xfrm>
            <a:off x="4017962" y="4484259"/>
            <a:ext cx="591105" cy="470388"/>
            <a:chOff x="8024949" y="901783"/>
            <a:chExt cx="591105" cy="470388"/>
          </a:xfrm>
        </p:grpSpPr>
        <p:sp>
          <p:nvSpPr>
            <p:cNvPr id="361" name="Oval 360">
              <a:extLst>
                <a:ext uri="{FF2B5EF4-FFF2-40B4-BE49-F238E27FC236}">
                  <a16:creationId xmlns:a16="http://schemas.microsoft.com/office/drawing/2014/main" id="{C6B2ED5F-02B6-4655-B57D-B9ED343E94D3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2" name="TextBox 361">
              <a:extLst>
                <a:ext uri="{FF2B5EF4-FFF2-40B4-BE49-F238E27FC236}">
                  <a16:creationId xmlns:a16="http://schemas.microsoft.com/office/drawing/2014/main" id="{60BFAE77-AED6-4F72-977C-208C782D5FBF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63" name="TextBox 362">
              <a:extLst>
                <a:ext uri="{FF2B5EF4-FFF2-40B4-BE49-F238E27FC236}">
                  <a16:creationId xmlns:a16="http://schemas.microsoft.com/office/drawing/2014/main" id="{72A905BA-02FE-4854-A11B-C268F5BBC380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64" name="Straight Connector 363">
              <a:extLst>
                <a:ext uri="{FF2B5EF4-FFF2-40B4-BE49-F238E27FC236}">
                  <a16:creationId xmlns:a16="http://schemas.microsoft.com/office/drawing/2014/main" id="{814B6A89-DF1B-4A73-8631-37B8C394A912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5" name="Group 364">
            <a:extLst>
              <a:ext uri="{FF2B5EF4-FFF2-40B4-BE49-F238E27FC236}">
                <a16:creationId xmlns:a16="http://schemas.microsoft.com/office/drawing/2014/main" id="{728739F9-E09C-423E-B827-29AF6EDD55D6}"/>
              </a:ext>
            </a:extLst>
          </p:cNvPr>
          <p:cNvGrpSpPr/>
          <p:nvPr/>
        </p:nvGrpSpPr>
        <p:grpSpPr>
          <a:xfrm>
            <a:off x="4017327" y="4934562"/>
            <a:ext cx="591105" cy="470388"/>
            <a:chOff x="8024949" y="901783"/>
            <a:chExt cx="591105" cy="470388"/>
          </a:xfrm>
        </p:grpSpPr>
        <p:sp>
          <p:nvSpPr>
            <p:cNvPr id="366" name="Oval 365">
              <a:extLst>
                <a:ext uri="{FF2B5EF4-FFF2-40B4-BE49-F238E27FC236}">
                  <a16:creationId xmlns:a16="http://schemas.microsoft.com/office/drawing/2014/main" id="{297B10A7-CDEC-4D10-8562-B66392E7CB76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7" name="TextBox 366">
              <a:extLst>
                <a:ext uri="{FF2B5EF4-FFF2-40B4-BE49-F238E27FC236}">
                  <a16:creationId xmlns:a16="http://schemas.microsoft.com/office/drawing/2014/main" id="{72F7A8AC-785A-4FBC-81DB-5290732078D7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68" name="TextBox 367">
              <a:extLst>
                <a:ext uri="{FF2B5EF4-FFF2-40B4-BE49-F238E27FC236}">
                  <a16:creationId xmlns:a16="http://schemas.microsoft.com/office/drawing/2014/main" id="{67278F9C-EF79-41CB-B59D-B6FAD33D80EA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69" name="Straight Connector 368">
              <a:extLst>
                <a:ext uri="{FF2B5EF4-FFF2-40B4-BE49-F238E27FC236}">
                  <a16:creationId xmlns:a16="http://schemas.microsoft.com/office/drawing/2014/main" id="{2E98B9B4-1D42-4EDE-96A1-B619F89A5CF4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0" name="Group 369">
            <a:extLst>
              <a:ext uri="{FF2B5EF4-FFF2-40B4-BE49-F238E27FC236}">
                <a16:creationId xmlns:a16="http://schemas.microsoft.com/office/drawing/2014/main" id="{065FF326-9DCA-4F3D-A4C3-4BA099A2DBC6}"/>
              </a:ext>
            </a:extLst>
          </p:cNvPr>
          <p:cNvGrpSpPr/>
          <p:nvPr/>
        </p:nvGrpSpPr>
        <p:grpSpPr>
          <a:xfrm>
            <a:off x="4017528" y="5383342"/>
            <a:ext cx="591105" cy="470388"/>
            <a:chOff x="8024949" y="901783"/>
            <a:chExt cx="591105" cy="470388"/>
          </a:xfrm>
        </p:grpSpPr>
        <p:sp>
          <p:nvSpPr>
            <p:cNvPr id="371" name="Oval 370">
              <a:extLst>
                <a:ext uri="{FF2B5EF4-FFF2-40B4-BE49-F238E27FC236}">
                  <a16:creationId xmlns:a16="http://schemas.microsoft.com/office/drawing/2014/main" id="{54A0B31E-DFF7-4677-8FAE-1049E94E70F0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2" name="TextBox 371">
              <a:extLst>
                <a:ext uri="{FF2B5EF4-FFF2-40B4-BE49-F238E27FC236}">
                  <a16:creationId xmlns:a16="http://schemas.microsoft.com/office/drawing/2014/main" id="{94E44046-17ED-477E-90E7-763D7AE5702D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73" name="TextBox 372">
              <a:extLst>
                <a:ext uri="{FF2B5EF4-FFF2-40B4-BE49-F238E27FC236}">
                  <a16:creationId xmlns:a16="http://schemas.microsoft.com/office/drawing/2014/main" id="{EBF1355D-5381-4D5C-8A10-5D428C38733D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74" name="Straight Connector 373">
              <a:extLst>
                <a:ext uri="{FF2B5EF4-FFF2-40B4-BE49-F238E27FC236}">
                  <a16:creationId xmlns:a16="http://schemas.microsoft.com/office/drawing/2014/main" id="{AC5D339F-E03E-4C24-8692-9068FD94C8F2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5" name="Group 374">
            <a:extLst>
              <a:ext uri="{FF2B5EF4-FFF2-40B4-BE49-F238E27FC236}">
                <a16:creationId xmlns:a16="http://schemas.microsoft.com/office/drawing/2014/main" id="{CF6DBF44-1505-4B3D-9F09-F84F0BC136A2}"/>
              </a:ext>
            </a:extLst>
          </p:cNvPr>
          <p:cNvGrpSpPr/>
          <p:nvPr/>
        </p:nvGrpSpPr>
        <p:grpSpPr>
          <a:xfrm>
            <a:off x="4018745" y="5828190"/>
            <a:ext cx="591105" cy="470388"/>
            <a:chOff x="8024949" y="901783"/>
            <a:chExt cx="591105" cy="470388"/>
          </a:xfrm>
        </p:grpSpPr>
        <p:sp>
          <p:nvSpPr>
            <p:cNvPr id="376" name="Oval 375">
              <a:extLst>
                <a:ext uri="{FF2B5EF4-FFF2-40B4-BE49-F238E27FC236}">
                  <a16:creationId xmlns:a16="http://schemas.microsoft.com/office/drawing/2014/main" id="{D72DFE32-FB29-418E-A576-707E84BF822A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7" name="TextBox 376">
              <a:extLst>
                <a:ext uri="{FF2B5EF4-FFF2-40B4-BE49-F238E27FC236}">
                  <a16:creationId xmlns:a16="http://schemas.microsoft.com/office/drawing/2014/main" id="{91D035BB-F3A1-4727-A093-FCDC086D087C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78" name="TextBox 377">
              <a:extLst>
                <a:ext uri="{FF2B5EF4-FFF2-40B4-BE49-F238E27FC236}">
                  <a16:creationId xmlns:a16="http://schemas.microsoft.com/office/drawing/2014/main" id="{CBBC7DDA-3836-44BD-BA92-CFA803B05994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79" name="Straight Connector 378">
              <a:extLst>
                <a:ext uri="{FF2B5EF4-FFF2-40B4-BE49-F238E27FC236}">
                  <a16:creationId xmlns:a16="http://schemas.microsoft.com/office/drawing/2014/main" id="{A26110E6-22D6-4010-8939-79804FF34D29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0" name="Group 379">
            <a:extLst>
              <a:ext uri="{FF2B5EF4-FFF2-40B4-BE49-F238E27FC236}">
                <a16:creationId xmlns:a16="http://schemas.microsoft.com/office/drawing/2014/main" id="{F2224579-5298-4E59-9FE3-C62DC9D239D7}"/>
              </a:ext>
            </a:extLst>
          </p:cNvPr>
          <p:cNvGrpSpPr/>
          <p:nvPr/>
        </p:nvGrpSpPr>
        <p:grpSpPr>
          <a:xfrm>
            <a:off x="4044863" y="1788789"/>
            <a:ext cx="558936" cy="517996"/>
            <a:chOff x="7154565" y="884953"/>
            <a:chExt cx="558936" cy="517996"/>
          </a:xfrm>
        </p:grpSpPr>
        <p:sp>
          <p:nvSpPr>
            <p:cNvPr id="381" name="Oval 380">
              <a:extLst>
                <a:ext uri="{FF2B5EF4-FFF2-40B4-BE49-F238E27FC236}">
                  <a16:creationId xmlns:a16="http://schemas.microsoft.com/office/drawing/2014/main" id="{1149D1AB-5E20-4EF6-9B0B-AFBD3D10C86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2" name="TextBox 381">
              <a:extLst>
                <a:ext uri="{FF2B5EF4-FFF2-40B4-BE49-F238E27FC236}">
                  <a16:creationId xmlns:a16="http://schemas.microsoft.com/office/drawing/2014/main" id="{91128B14-1A44-4D30-8080-8F3DBF983E7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83" name="TextBox 382">
              <a:extLst>
                <a:ext uri="{FF2B5EF4-FFF2-40B4-BE49-F238E27FC236}">
                  <a16:creationId xmlns:a16="http://schemas.microsoft.com/office/drawing/2014/main" id="{BD26B1F8-DDDB-47A5-A3A8-ECBCC5C49C4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84" name="Straight Connector 383">
              <a:extLst>
                <a:ext uri="{FF2B5EF4-FFF2-40B4-BE49-F238E27FC236}">
                  <a16:creationId xmlns:a16="http://schemas.microsoft.com/office/drawing/2014/main" id="{D7F10968-2A7A-48F8-B963-F6E00368AAC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5" name="Group 384">
            <a:extLst>
              <a:ext uri="{FF2B5EF4-FFF2-40B4-BE49-F238E27FC236}">
                <a16:creationId xmlns:a16="http://schemas.microsoft.com/office/drawing/2014/main" id="{1FEDD5F8-FDCC-4814-91A8-CBE47722010E}"/>
              </a:ext>
            </a:extLst>
          </p:cNvPr>
          <p:cNvGrpSpPr/>
          <p:nvPr/>
        </p:nvGrpSpPr>
        <p:grpSpPr>
          <a:xfrm>
            <a:off x="4457365" y="2245865"/>
            <a:ext cx="591105" cy="470388"/>
            <a:chOff x="8024949" y="901783"/>
            <a:chExt cx="591105" cy="470388"/>
          </a:xfrm>
        </p:grpSpPr>
        <p:sp>
          <p:nvSpPr>
            <p:cNvPr id="386" name="Oval 385">
              <a:extLst>
                <a:ext uri="{FF2B5EF4-FFF2-40B4-BE49-F238E27FC236}">
                  <a16:creationId xmlns:a16="http://schemas.microsoft.com/office/drawing/2014/main" id="{6D75D2BC-5545-43FD-BD88-3D71387F7DF9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7" name="TextBox 386">
              <a:extLst>
                <a:ext uri="{FF2B5EF4-FFF2-40B4-BE49-F238E27FC236}">
                  <a16:creationId xmlns:a16="http://schemas.microsoft.com/office/drawing/2014/main" id="{953B1ABA-480D-44E8-9E6C-6F545E1FACBD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88" name="TextBox 387">
              <a:extLst>
                <a:ext uri="{FF2B5EF4-FFF2-40B4-BE49-F238E27FC236}">
                  <a16:creationId xmlns:a16="http://schemas.microsoft.com/office/drawing/2014/main" id="{04882BDF-1956-4474-B85E-5B065FC64799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89" name="Straight Connector 388">
              <a:extLst>
                <a:ext uri="{FF2B5EF4-FFF2-40B4-BE49-F238E27FC236}">
                  <a16:creationId xmlns:a16="http://schemas.microsoft.com/office/drawing/2014/main" id="{8789DC16-A6D5-46FA-91FF-CBDDAF367AE2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0" name="Group 389">
            <a:extLst>
              <a:ext uri="{FF2B5EF4-FFF2-40B4-BE49-F238E27FC236}">
                <a16:creationId xmlns:a16="http://schemas.microsoft.com/office/drawing/2014/main" id="{BD148251-D808-4105-AE04-375F73DF7D30}"/>
              </a:ext>
            </a:extLst>
          </p:cNvPr>
          <p:cNvGrpSpPr/>
          <p:nvPr/>
        </p:nvGrpSpPr>
        <p:grpSpPr>
          <a:xfrm>
            <a:off x="4457566" y="2689883"/>
            <a:ext cx="591105" cy="470388"/>
            <a:chOff x="8024949" y="901783"/>
            <a:chExt cx="591105" cy="470388"/>
          </a:xfrm>
        </p:grpSpPr>
        <p:sp>
          <p:nvSpPr>
            <p:cNvPr id="391" name="Oval 390">
              <a:extLst>
                <a:ext uri="{FF2B5EF4-FFF2-40B4-BE49-F238E27FC236}">
                  <a16:creationId xmlns:a16="http://schemas.microsoft.com/office/drawing/2014/main" id="{D57E7D7E-D782-4133-BB09-D3F09EA8D2C5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2" name="TextBox 391">
              <a:extLst>
                <a:ext uri="{FF2B5EF4-FFF2-40B4-BE49-F238E27FC236}">
                  <a16:creationId xmlns:a16="http://schemas.microsoft.com/office/drawing/2014/main" id="{A4EA63EF-203E-49DF-9835-2CAF5212AA75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93" name="TextBox 392">
              <a:extLst>
                <a:ext uri="{FF2B5EF4-FFF2-40B4-BE49-F238E27FC236}">
                  <a16:creationId xmlns:a16="http://schemas.microsoft.com/office/drawing/2014/main" id="{2FA0F3CB-9152-4DF9-BA1D-B39960B868DC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94" name="Straight Connector 393">
              <a:extLst>
                <a:ext uri="{FF2B5EF4-FFF2-40B4-BE49-F238E27FC236}">
                  <a16:creationId xmlns:a16="http://schemas.microsoft.com/office/drawing/2014/main" id="{AEF0A421-0066-4971-A01A-9442E2BA76EC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5" name="Group 394">
            <a:extLst>
              <a:ext uri="{FF2B5EF4-FFF2-40B4-BE49-F238E27FC236}">
                <a16:creationId xmlns:a16="http://schemas.microsoft.com/office/drawing/2014/main" id="{624A2CE3-0E59-43B7-B298-71616A3A1B54}"/>
              </a:ext>
            </a:extLst>
          </p:cNvPr>
          <p:cNvGrpSpPr/>
          <p:nvPr/>
        </p:nvGrpSpPr>
        <p:grpSpPr>
          <a:xfrm>
            <a:off x="4456931" y="3140186"/>
            <a:ext cx="591105" cy="470388"/>
            <a:chOff x="8024949" y="901783"/>
            <a:chExt cx="591105" cy="470388"/>
          </a:xfrm>
        </p:grpSpPr>
        <p:sp>
          <p:nvSpPr>
            <p:cNvPr id="396" name="Oval 395">
              <a:extLst>
                <a:ext uri="{FF2B5EF4-FFF2-40B4-BE49-F238E27FC236}">
                  <a16:creationId xmlns:a16="http://schemas.microsoft.com/office/drawing/2014/main" id="{10959A4C-977E-4325-8E6D-62D7E54888EB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7" name="TextBox 396">
              <a:extLst>
                <a:ext uri="{FF2B5EF4-FFF2-40B4-BE49-F238E27FC236}">
                  <a16:creationId xmlns:a16="http://schemas.microsoft.com/office/drawing/2014/main" id="{22B409E2-DD89-4D9A-A151-53D2775081B0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98" name="TextBox 397">
              <a:extLst>
                <a:ext uri="{FF2B5EF4-FFF2-40B4-BE49-F238E27FC236}">
                  <a16:creationId xmlns:a16="http://schemas.microsoft.com/office/drawing/2014/main" id="{DF45CC34-DCE5-4187-B3E5-B1F6AA4BA5D5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99" name="Straight Connector 398">
              <a:extLst>
                <a:ext uri="{FF2B5EF4-FFF2-40B4-BE49-F238E27FC236}">
                  <a16:creationId xmlns:a16="http://schemas.microsoft.com/office/drawing/2014/main" id="{FD2C840E-5155-43EC-A2F8-CF28AB33A6F3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0" name="Group 399">
            <a:extLst>
              <a:ext uri="{FF2B5EF4-FFF2-40B4-BE49-F238E27FC236}">
                <a16:creationId xmlns:a16="http://schemas.microsoft.com/office/drawing/2014/main" id="{E42E8803-302C-49B9-B5FE-D32FCCA0D360}"/>
              </a:ext>
            </a:extLst>
          </p:cNvPr>
          <p:cNvGrpSpPr/>
          <p:nvPr/>
        </p:nvGrpSpPr>
        <p:grpSpPr>
          <a:xfrm>
            <a:off x="4457132" y="3588966"/>
            <a:ext cx="591105" cy="470388"/>
            <a:chOff x="8024949" y="901783"/>
            <a:chExt cx="591105" cy="470388"/>
          </a:xfrm>
        </p:grpSpPr>
        <p:sp>
          <p:nvSpPr>
            <p:cNvPr id="401" name="Oval 400">
              <a:extLst>
                <a:ext uri="{FF2B5EF4-FFF2-40B4-BE49-F238E27FC236}">
                  <a16:creationId xmlns:a16="http://schemas.microsoft.com/office/drawing/2014/main" id="{EB43BD75-8311-4BF0-8F5C-18DB6A2674AE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2" name="TextBox 401">
              <a:extLst>
                <a:ext uri="{FF2B5EF4-FFF2-40B4-BE49-F238E27FC236}">
                  <a16:creationId xmlns:a16="http://schemas.microsoft.com/office/drawing/2014/main" id="{A0D3EB52-B9CB-4B08-8AA9-AA5638A16811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403" name="TextBox 402">
              <a:extLst>
                <a:ext uri="{FF2B5EF4-FFF2-40B4-BE49-F238E27FC236}">
                  <a16:creationId xmlns:a16="http://schemas.microsoft.com/office/drawing/2014/main" id="{A657BE58-E047-40C1-B82F-59BF3C9102FD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04" name="Straight Connector 403">
              <a:extLst>
                <a:ext uri="{FF2B5EF4-FFF2-40B4-BE49-F238E27FC236}">
                  <a16:creationId xmlns:a16="http://schemas.microsoft.com/office/drawing/2014/main" id="{42292FE2-9051-4309-9A3F-7BFCA3744AB7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5" name="Group 404">
            <a:extLst>
              <a:ext uri="{FF2B5EF4-FFF2-40B4-BE49-F238E27FC236}">
                <a16:creationId xmlns:a16="http://schemas.microsoft.com/office/drawing/2014/main" id="{65B06C01-C2D1-4FAA-AFFA-98DEF5BA88F0}"/>
              </a:ext>
            </a:extLst>
          </p:cNvPr>
          <p:cNvGrpSpPr/>
          <p:nvPr/>
        </p:nvGrpSpPr>
        <p:grpSpPr>
          <a:xfrm>
            <a:off x="4461207" y="4033814"/>
            <a:ext cx="591105" cy="470388"/>
            <a:chOff x="8024949" y="901783"/>
            <a:chExt cx="591105" cy="470388"/>
          </a:xfrm>
        </p:grpSpPr>
        <p:sp>
          <p:nvSpPr>
            <p:cNvPr id="406" name="Oval 405">
              <a:extLst>
                <a:ext uri="{FF2B5EF4-FFF2-40B4-BE49-F238E27FC236}">
                  <a16:creationId xmlns:a16="http://schemas.microsoft.com/office/drawing/2014/main" id="{867EF610-6F3C-4D9D-B2EF-4C6C66102903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7" name="TextBox 406">
              <a:extLst>
                <a:ext uri="{FF2B5EF4-FFF2-40B4-BE49-F238E27FC236}">
                  <a16:creationId xmlns:a16="http://schemas.microsoft.com/office/drawing/2014/main" id="{9B981271-C9EF-436A-9E91-E20411300092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408" name="TextBox 407">
              <a:extLst>
                <a:ext uri="{FF2B5EF4-FFF2-40B4-BE49-F238E27FC236}">
                  <a16:creationId xmlns:a16="http://schemas.microsoft.com/office/drawing/2014/main" id="{54A5FED6-14A0-448B-8363-3C902A7F03A3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09" name="Straight Connector 408">
              <a:extLst>
                <a:ext uri="{FF2B5EF4-FFF2-40B4-BE49-F238E27FC236}">
                  <a16:creationId xmlns:a16="http://schemas.microsoft.com/office/drawing/2014/main" id="{BA904BEF-7BEF-4F84-872B-0CE33C954143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0" name="Group 409">
            <a:extLst>
              <a:ext uri="{FF2B5EF4-FFF2-40B4-BE49-F238E27FC236}">
                <a16:creationId xmlns:a16="http://schemas.microsoft.com/office/drawing/2014/main" id="{135385F6-2462-4F9A-922C-CDF01701A71F}"/>
              </a:ext>
            </a:extLst>
          </p:cNvPr>
          <p:cNvGrpSpPr/>
          <p:nvPr/>
        </p:nvGrpSpPr>
        <p:grpSpPr>
          <a:xfrm>
            <a:off x="4433586" y="1807303"/>
            <a:ext cx="630375" cy="455794"/>
            <a:chOff x="8887627" y="907393"/>
            <a:chExt cx="630375" cy="455794"/>
          </a:xfrm>
        </p:grpSpPr>
        <p:sp>
          <p:nvSpPr>
            <p:cNvPr id="411" name="Oval 410">
              <a:extLst>
                <a:ext uri="{FF2B5EF4-FFF2-40B4-BE49-F238E27FC236}">
                  <a16:creationId xmlns:a16="http://schemas.microsoft.com/office/drawing/2014/main" id="{92F795F2-D0CC-4562-918F-B8F7F0E07C14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2" name="TextBox 411">
              <a:extLst>
                <a:ext uri="{FF2B5EF4-FFF2-40B4-BE49-F238E27FC236}">
                  <a16:creationId xmlns:a16="http://schemas.microsoft.com/office/drawing/2014/main" id="{E834F1CB-53D9-4E4A-8465-57D9A7F183D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13" name="TextBox 412">
              <a:extLst>
                <a:ext uri="{FF2B5EF4-FFF2-40B4-BE49-F238E27FC236}">
                  <a16:creationId xmlns:a16="http://schemas.microsoft.com/office/drawing/2014/main" id="{B1454C43-5C08-428E-A054-17832519A560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14" name="Straight Connector 413">
              <a:extLst>
                <a:ext uri="{FF2B5EF4-FFF2-40B4-BE49-F238E27FC236}">
                  <a16:creationId xmlns:a16="http://schemas.microsoft.com/office/drawing/2014/main" id="{C5903270-0642-4545-BD25-5DEF6ABAFE31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5" name="Group 414">
            <a:extLst>
              <a:ext uri="{FF2B5EF4-FFF2-40B4-BE49-F238E27FC236}">
                <a16:creationId xmlns:a16="http://schemas.microsoft.com/office/drawing/2014/main" id="{FBD39F3C-FDE4-4D09-AA1F-5ACA8E5CC3F2}"/>
              </a:ext>
            </a:extLst>
          </p:cNvPr>
          <p:cNvGrpSpPr/>
          <p:nvPr/>
        </p:nvGrpSpPr>
        <p:grpSpPr>
          <a:xfrm>
            <a:off x="4434558" y="2253540"/>
            <a:ext cx="630375" cy="455794"/>
            <a:chOff x="8887627" y="907393"/>
            <a:chExt cx="630375" cy="455794"/>
          </a:xfrm>
        </p:grpSpPr>
        <p:sp>
          <p:nvSpPr>
            <p:cNvPr id="416" name="Oval 415">
              <a:extLst>
                <a:ext uri="{FF2B5EF4-FFF2-40B4-BE49-F238E27FC236}">
                  <a16:creationId xmlns:a16="http://schemas.microsoft.com/office/drawing/2014/main" id="{ED238018-244D-4EB5-9B0E-B8BF401795D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7" name="TextBox 416">
              <a:extLst>
                <a:ext uri="{FF2B5EF4-FFF2-40B4-BE49-F238E27FC236}">
                  <a16:creationId xmlns:a16="http://schemas.microsoft.com/office/drawing/2014/main" id="{BDCFBA03-1CE4-4082-8896-2411C0CBA065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18" name="TextBox 417">
              <a:extLst>
                <a:ext uri="{FF2B5EF4-FFF2-40B4-BE49-F238E27FC236}">
                  <a16:creationId xmlns:a16="http://schemas.microsoft.com/office/drawing/2014/main" id="{1CD5F529-7F7D-430E-A89C-1AFEEA2814C4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19" name="Straight Connector 418">
              <a:extLst>
                <a:ext uri="{FF2B5EF4-FFF2-40B4-BE49-F238E27FC236}">
                  <a16:creationId xmlns:a16="http://schemas.microsoft.com/office/drawing/2014/main" id="{5C4E6AA2-5CC4-4FA1-BE7E-AF45F4047851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0" name="Group 419">
            <a:extLst>
              <a:ext uri="{FF2B5EF4-FFF2-40B4-BE49-F238E27FC236}">
                <a16:creationId xmlns:a16="http://schemas.microsoft.com/office/drawing/2014/main" id="{143866A8-6921-4E7D-BEC8-9DF79EB1BD54}"/>
              </a:ext>
            </a:extLst>
          </p:cNvPr>
          <p:cNvGrpSpPr/>
          <p:nvPr/>
        </p:nvGrpSpPr>
        <p:grpSpPr>
          <a:xfrm>
            <a:off x="4434245" y="2698819"/>
            <a:ext cx="630375" cy="455794"/>
            <a:chOff x="8887627" y="907393"/>
            <a:chExt cx="630375" cy="455794"/>
          </a:xfrm>
        </p:grpSpPr>
        <p:sp>
          <p:nvSpPr>
            <p:cNvPr id="421" name="Oval 420">
              <a:extLst>
                <a:ext uri="{FF2B5EF4-FFF2-40B4-BE49-F238E27FC236}">
                  <a16:creationId xmlns:a16="http://schemas.microsoft.com/office/drawing/2014/main" id="{C80502C1-C105-47B9-B958-3158D7377B20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2" name="TextBox 421">
              <a:extLst>
                <a:ext uri="{FF2B5EF4-FFF2-40B4-BE49-F238E27FC236}">
                  <a16:creationId xmlns:a16="http://schemas.microsoft.com/office/drawing/2014/main" id="{FB541222-4ED9-48D4-92F8-0C077469B0A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23" name="TextBox 422">
              <a:extLst>
                <a:ext uri="{FF2B5EF4-FFF2-40B4-BE49-F238E27FC236}">
                  <a16:creationId xmlns:a16="http://schemas.microsoft.com/office/drawing/2014/main" id="{49C6BA54-69B0-4A36-B80C-942F9EADECC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24" name="Straight Connector 423">
              <a:extLst>
                <a:ext uri="{FF2B5EF4-FFF2-40B4-BE49-F238E27FC236}">
                  <a16:creationId xmlns:a16="http://schemas.microsoft.com/office/drawing/2014/main" id="{5F8D6156-5659-4EC1-B838-645060DE5277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5" name="Group 424">
            <a:extLst>
              <a:ext uri="{FF2B5EF4-FFF2-40B4-BE49-F238E27FC236}">
                <a16:creationId xmlns:a16="http://schemas.microsoft.com/office/drawing/2014/main" id="{29B9F19E-CED5-460F-99E1-316D38463708}"/>
              </a:ext>
            </a:extLst>
          </p:cNvPr>
          <p:cNvGrpSpPr/>
          <p:nvPr/>
        </p:nvGrpSpPr>
        <p:grpSpPr>
          <a:xfrm>
            <a:off x="4435217" y="3145056"/>
            <a:ext cx="630375" cy="455794"/>
            <a:chOff x="8887627" y="907393"/>
            <a:chExt cx="630375" cy="455794"/>
          </a:xfrm>
        </p:grpSpPr>
        <p:sp>
          <p:nvSpPr>
            <p:cNvPr id="426" name="Oval 425">
              <a:extLst>
                <a:ext uri="{FF2B5EF4-FFF2-40B4-BE49-F238E27FC236}">
                  <a16:creationId xmlns:a16="http://schemas.microsoft.com/office/drawing/2014/main" id="{A3ACE9E0-78BC-4A53-87E7-F2A68727AEEF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7" name="TextBox 426">
              <a:extLst>
                <a:ext uri="{FF2B5EF4-FFF2-40B4-BE49-F238E27FC236}">
                  <a16:creationId xmlns:a16="http://schemas.microsoft.com/office/drawing/2014/main" id="{CA6DD70C-4236-4620-8B15-F83C5D383A6B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28" name="TextBox 427">
              <a:extLst>
                <a:ext uri="{FF2B5EF4-FFF2-40B4-BE49-F238E27FC236}">
                  <a16:creationId xmlns:a16="http://schemas.microsoft.com/office/drawing/2014/main" id="{68C970CA-1D04-4122-BE6D-9A1282016BBD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29" name="Straight Connector 428">
              <a:extLst>
                <a:ext uri="{FF2B5EF4-FFF2-40B4-BE49-F238E27FC236}">
                  <a16:creationId xmlns:a16="http://schemas.microsoft.com/office/drawing/2014/main" id="{984A9E27-60A7-4731-9C6A-CD5D1243C7CD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0" name="Group 429">
            <a:extLst>
              <a:ext uri="{FF2B5EF4-FFF2-40B4-BE49-F238E27FC236}">
                <a16:creationId xmlns:a16="http://schemas.microsoft.com/office/drawing/2014/main" id="{9ECDF3A2-9084-4D88-B47D-4188E7666C15}"/>
              </a:ext>
            </a:extLst>
          </p:cNvPr>
          <p:cNvGrpSpPr/>
          <p:nvPr/>
        </p:nvGrpSpPr>
        <p:grpSpPr>
          <a:xfrm>
            <a:off x="4434227" y="3591682"/>
            <a:ext cx="630375" cy="455794"/>
            <a:chOff x="8887627" y="907393"/>
            <a:chExt cx="630375" cy="455794"/>
          </a:xfrm>
        </p:grpSpPr>
        <p:sp>
          <p:nvSpPr>
            <p:cNvPr id="431" name="Oval 430">
              <a:extLst>
                <a:ext uri="{FF2B5EF4-FFF2-40B4-BE49-F238E27FC236}">
                  <a16:creationId xmlns:a16="http://schemas.microsoft.com/office/drawing/2014/main" id="{C9C72657-99D1-4610-93A3-D085C92C4859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2" name="TextBox 431">
              <a:extLst>
                <a:ext uri="{FF2B5EF4-FFF2-40B4-BE49-F238E27FC236}">
                  <a16:creationId xmlns:a16="http://schemas.microsoft.com/office/drawing/2014/main" id="{5615068F-EF60-4D97-B661-4C519389499C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33" name="TextBox 432">
              <a:extLst>
                <a:ext uri="{FF2B5EF4-FFF2-40B4-BE49-F238E27FC236}">
                  <a16:creationId xmlns:a16="http://schemas.microsoft.com/office/drawing/2014/main" id="{CCE1DE94-1A5F-4D4B-B85A-94112C761FD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34" name="Straight Connector 433">
              <a:extLst>
                <a:ext uri="{FF2B5EF4-FFF2-40B4-BE49-F238E27FC236}">
                  <a16:creationId xmlns:a16="http://schemas.microsoft.com/office/drawing/2014/main" id="{8D7A2915-5705-48AD-AC64-CE87E42C81E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5" name="Group 434">
            <a:extLst>
              <a:ext uri="{FF2B5EF4-FFF2-40B4-BE49-F238E27FC236}">
                <a16:creationId xmlns:a16="http://schemas.microsoft.com/office/drawing/2014/main" id="{EE8DCEE9-862B-4B1F-A998-CB8E7658628E}"/>
              </a:ext>
            </a:extLst>
          </p:cNvPr>
          <p:cNvGrpSpPr/>
          <p:nvPr/>
        </p:nvGrpSpPr>
        <p:grpSpPr>
          <a:xfrm>
            <a:off x="4434104" y="4037871"/>
            <a:ext cx="630375" cy="455794"/>
            <a:chOff x="8887627" y="907393"/>
            <a:chExt cx="630375" cy="455794"/>
          </a:xfrm>
        </p:grpSpPr>
        <p:sp>
          <p:nvSpPr>
            <p:cNvPr id="436" name="Oval 435">
              <a:extLst>
                <a:ext uri="{FF2B5EF4-FFF2-40B4-BE49-F238E27FC236}">
                  <a16:creationId xmlns:a16="http://schemas.microsoft.com/office/drawing/2014/main" id="{F39C6FD5-D6C5-401B-8DFD-1081FBEFB3FE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7" name="TextBox 436">
              <a:extLst>
                <a:ext uri="{FF2B5EF4-FFF2-40B4-BE49-F238E27FC236}">
                  <a16:creationId xmlns:a16="http://schemas.microsoft.com/office/drawing/2014/main" id="{24E0FAF8-519D-4CFF-B178-291DD39B6230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38" name="TextBox 437">
              <a:extLst>
                <a:ext uri="{FF2B5EF4-FFF2-40B4-BE49-F238E27FC236}">
                  <a16:creationId xmlns:a16="http://schemas.microsoft.com/office/drawing/2014/main" id="{11D80B09-23C2-4276-AD05-332AA778EF1D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39" name="Straight Connector 438">
              <a:extLst>
                <a:ext uri="{FF2B5EF4-FFF2-40B4-BE49-F238E27FC236}">
                  <a16:creationId xmlns:a16="http://schemas.microsoft.com/office/drawing/2014/main" id="{A335CDDB-F19D-493C-92C3-9FED1422E8D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0" name="Group 439">
            <a:extLst>
              <a:ext uri="{FF2B5EF4-FFF2-40B4-BE49-F238E27FC236}">
                <a16:creationId xmlns:a16="http://schemas.microsoft.com/office/drawing/2014/main" id="{C19353FC-8D23-41A9-A9C2-EBDC1E4BE32F}"/>
              </a:ext>
            </a:extLst>
          </p:cNvPr>
          <p:cNvGrpSpPr/>
          <p:nvPr/>
        </p:nvGrpSpPr>
        <p:grpSpPr>
          <a:xfrm>
            <a:off x="4435076" y="4484108"/>
            <a:ext cx="630375" cy="455794"/>
            <a:chOff x="8887627" y="907393"/>
            <a:chExt cx="630375" cy="455794"/>
          </a:xfrm>
        </p:grpSpPr>
        <p:sp>
          <p:nvSpPr>
            <p:cNvPr id="441" name="Oval 440">
              <a:extLst>
                <a:ext uri="{FF2B5EF4-FFF2-40B4-BE49-F238E27FC236}">
                  <a16:creationId xmlns:a16="http://schemas.microsoft.com/office/drawing/2014/main" id="{EA8CF53F-8D16-44AA-B68B-E780CD57E89C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2" name="TextBox 441">
              <a:extLst>
                <a:ext uri="{FF2B5EF4-FFF2-40B4-BE49-F238E27FC236}">
                  <a16:creationId xmlns:a16="http://schemas.microsoft.com/office/drawing/2014/main" id="{23485D6F-13A6-4F89-8AF7-4239F17414A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43" name="TextBox 442">
              <a:extLst>
                <a:ext uri="{FF2B5EF4-FFF2-40B4-BE49-F238E27FC236}">
                  <a16:creationId xmlns:a16="http://schemas.microsoft.com/office/drawing/2014/main" id="{647DABD5-8AA0-4151-A1DA-E26C3267B19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44" name="Straight Connector 443">
              <a:extLst>
                <a:ext uri="{FF2B5EF4-FFF2-40B4-BE49-F238E27FC236}">
                  <a16:creationId xmlns:a16="http://schemas.microsoft.com/office/drawing/2014/main" id="{11D90A20-D7B2-4AE7-8F7E-6C9288E8E80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5" name="Group 444">
            <a:extLst>
              <a:ext uri="{FF2B5EF4-FFF2-40B4-BE49-F238E27FC236}">
                <a16:creationId xmlns:a16="http://schemas.microsoft.com/office/drawing/2014/main" id="{5957066E-8591-41F4-AE57-93C0B7E10036}"/>
              </a:ext>
            </a:extLst>
          </p:cNvPr>
          <p:cNvGrpSpPr/>
          <p:nvPr/>
        </p:nvGrpSpPr>
        <p:grpSpPr>
          <a:xfrm>
            <a:off x="4434763" y="4929387"/>
            <a:ext cx="630375" cy="455794"/>
            <a:chOff x="8887627" y="907393"/>
            <a:chExt cx="630375" cy="455794"/>
          </a:xfrm>
        </p:grpSpPr>
        <p:sp>
          <p:nvSpPr>
            <p:cNvPr id="446" name="Oval 445">
              <a:extLst>
                <a:ext uri="{FF2B5EF4-FFF2-40B4-BE49-F238E27FC236}">
                  <a16:creationId xmlns:a16="http://schemas.microsoft.com/office/drawing/2014/main" id="{5E5CF1FA-3720-4766-B680-05F4E65FB357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7" name="TextBox 446">
              <a:extLst>
                <a:ext uri="{FF2B5EF4-FFF2-40B4-BE49-F238E27FC236}">
                  <a16:creationId xmlns:a16="http://schemas.microsoft.com/office/drawing/2014/main" id="{84DA2DB3-3268-43BA-8B71-2E4C4371017D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48" name="TextBox 447">
              <a:extLst>
                <a:ext uri="{FF2B5EF4-FFF2-40B4-BE49-F238E27FC236}">
                  <a16:creationId xmlns:a16="http://schemas.microsoft.com/office/drawing/2014/main" id="{5B32A9A6-D7DC-4095-983D-B0AF9C554FDF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49" name="Straight Connector 448">
              <a:extLst>
                <a:ext uri="{FF2B5EF4-FFF2-40B4-BE49-F238E27FC236}">
                  <a16:creationId xmlns:a16="http://schemas.microsoft.com/office/drawing/2014/main" id="{087EC483-1D8F-48B0-9E25-C84E3B83D191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AA76374B-B1D7-47F4-8D87-4373F1BA5446}"/>
              </a:ext>
            </a:extLst>
          </p:cNvPr>
          <p:cNvGrpSpPr/>
          <p:nvPr/>
        </p:nvGrpSpPr>
        <p:grpSpPr>
          <a:xfrm>
            <a:off x="4435735" y="5375624"/>
            <a:ext cx="630375" cy="455794"/>
            <a:chOff x="8887627" y="907393"/>
            <a:chExt cx="630375" cy="455794"/>
          </a:xfrm>
        </p:grpSpPr>
        <p:sp>
          <p:nvSpPr>
            <p:cNvPr id="451" name="Oval 450">
              <a:extLst>
                <a:ext uri="{FF2B5EF4-FFF2-40B4-BE49-F238E27FC236}">
                  <a16:creationId xmlns:a16="http://schemas.microsoft.com/office/drawing/2014/main" id="{6B4AFC41-BBFD-44CB-A192-5CA8683BAFD3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2" name="TextBox 451">
              <a:extLst>
                <a:ext uri="{FF2B5EF4-FFF2-40B4-BE49-F238E27FC236}">
                  <a16:creationId xmlns:a16="http://schemas.microsoft.com/office/drawing/2014/main" id="{46E69C20-4A4E-4CA8-819C-9632AF28F1F2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53" name="TextBox 452">
              <a:extLst>
                <a:ext uri="{FF2B5EF4-FFF2-40B4-BE49-F238E27FC236}">
                  <a16:creationId xmlns:a16="http://schemas.microsoft.com/office/drawing/2014/main" id="{04299658-A9A7-469B-9C42-05B849B8A7ED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54" name="Straight Connector 453">
              <a:extLst>
                <a:ext uri="{FF2B5EF4-FFF2-40B4-BE49-F238E27FC236}">
                  <a16:creationId xmlns:a16="http://schemas.microsoft.com/office/drawing/2014/main" id="{4A896A08-C8E3-464D-A2EF-51F9129DA8A3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5" name="Group 454">
            <a:extLst>
              <a:ext uri="{FF2B5EF4-FFF2-40B4-BE49-F238E27FC236}">
                <a16:creationId xmlns:a16="http://schemas.microsoft.com/office/drawing/2014/main" id="{C0E03823-E485-4404-83B0-7A2B16DE4D34}"/>
              </a:ext>
            </a:extLst>
          </p:cNvPr>
          <p:cNvGrpSpPr/>
          <p:nvPr/>
        </p:nvGrpSpPr>
        <p:grpSpPr>
          <a:xfrm>
            <a:off x="4434745" y="5822250"/>
            <a:ext cx="630375" cy="455794"/>
            <a:chOff x="8887627" y="907393"/>
            <a:chExt cx="630375" cy="455794"/>
          </a:xfrm>
        </p:grpSpPr>
        <p:sp>
          <p:nvSpPr>
            <p:cNvPr id="456" name="Oval 455">
              <a:extLst>
                <a:ext uri="{FF2B5EF4-FFF2-40B4-BE49-F238E27FC236}">
                  <a16:creationId xmlns:a16="http://schemas.microsoft.com/office/drawing/2014/main" id="{80DD626A-81F3-4BF5-8B36-B4F88AE0512F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7" name="TextBox 456">
              <a:extLst>
                <a:ext uri="{FF2B5EF4-FFF2-40B4-BE49-F238E27FC236}">
                  <a16:creationId xmlns:a16="http://schemas.microsoft.com/office/drawing/2014/main" id="{8C5C1D7F-EE52-4550-8C8E-2BB59A398035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58" name="TextBox 457">
              <a:extLst>
                <a:ext uri="{FF2B5EF4-FFF2-40B4-BE49-F238E27FC236}">
                  <a16:creationId xmlns:a16="http://schemas.microsoft.com/office/drawing/2014/main" id="{8388806B-3C86-4B63-9E87-B490C51F94D4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59" name="Straight Connector 458">
              <a:extLst>
                <a:ext uri="{FF2B5EF4-FFF2-40B4-BE49-F238E27FC236}">
                  <a16:creationId xmlns:a16="http://schemas.microsoft.com/office/drawing/2014/main" id="{260A2B25-9B67-413E-BFC5-4F7E29FA5879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0" name="Group 459">
            <a:extLst>
              <a:ext uri="{FF2B5EF4-FFF2-40B4-BE49-F238E27FC236}">
                <a16:creationId xmlns:a16="http://schemas.microsoft.com/office/drawing/2014/main" id="{A20430B6-3D38-4B11-997B-4903F5167D09}"/>
              </a:ext>
            </a:extLst>
          </p:cNvPr>
          <p:cNvGrpSpPr/>
          <p:nvPr/>
        </p:nvGrpSpPr>
        <p:grpSpPr>
          <a:xfrm>
            <a:off x="4464660" y="1806166"/>
            <a:ext cx="591105" cy="470388"/>
            <a:chOff x="8024949" y="901783"/>
            <a:chExt cx="591105" cy="470388"/>
          </a:xfrm>
        </p:grpSpPr>
        <p:sp>
          <p:nvSpPr>
            <p:cNvPr id="461" name="Oval 460">
              <a:extLst>
                <a:ext uri="{FF2B5EF4-FFF2-40B4-BE49-F238E27FC236}">
                  <a16:creationId xmlns:a16="http://schemas.microsoft.com/office/drawing/2014/main" id="{446D102D-BB4D-4870-AB95-B744CC312B36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2" name="TextBox 461">
              <a:extLst>
                <a:ext uri="{FF2B5EF4-FFF2-40B4-BE49-F238E27FC236}">
                  <a16:creationId xmlns:a16="http://schemas.microsoft.com/office/drawing/2014/main" id="{6861D3FA-F60E-482A-BAD8-430FA83A3183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463" name="TextBox 462">
              <a:extLst>
                <a:ext uri="{FF2B5EF4-FFF2-40B4-BE49-F238E27FC236}">
                  <a16:creationId xmlns:a16="http://schemas.microsoft.com/office/drawing/2014/main" id="{7EB17F05-1C1A-42AA-8988-294041679865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64" name="Straight Connector 463">
              <a:extLst>
                <a:ext uri="{FF2B5EF4-FFF2-40B4-BE49-F238E27FC236}">
                  <a16:creationId xmlns:a16="http://schemas.microsoft.com/office/drawing/2014/main" id="{7DBA7E83-4BA0-4957-8368-2235BB5FC22E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5" name="Group 464">
            <a:extLst>
              <a:ext uri="{FF2B5EF4-FFF2-40B4-BE49-F238E27FC236}">
                <a16:creationId xmlns:a16="http://schemas.microsoft.com/office/drawing/2014/main" id="{61337C3E-16AB-423C-A1A7-BA537EA2FD20}"/>
              </a:ext>
            </a:extLst>
          </p:cNvPr>
          <p:cNvGrpSpPr/>
          <p:nvPr/>
        </p:nvGrpSpPr>
        <p:grpSpPr>
          <a:xfrm>
            <a:off x="4879341" y="1806273"/>
            <a:ext cx="630375" cy="455794"/>
            <a:chOff x="8887627" y="907393"/>
            <a:chExt cx="630375" cy="455794"/>
          </a:xfrm>
        </p:grpSpPr>
        <p:sp>
          <p:nvSpPr>
            <p:cNvPr id="466" name="Oval 465">
              <a:extLst>
                <a:ext uri="{FF2B5EF4-FFF2-40B4-BE49-F238E27FC236}">
                  <a16:creationId xmlns:a16="http://schemas.microsoft.com/office/drawing/2014/main" id="{15B2B9A5-DAD0-44B0-A137-90AF24E68038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7" name="TextBox 466">
              <a:extLst>
                <a:ext uri="{FF2B5EF4-FFF2-40B4-BE49-F238E27FC236}">
                  <a16:creationId xmlns:a16="http://schemas.microsoft.com/office/drawing/2014/main" id="{3DE15362-64F1-4BC8-997E-DAA8657B420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68" name="TextBox 467">
              <a:extLst>
                <a:ext uri="{FF2B5EF4-FFF2-40B4-BE49-F238E27FC236}">
                  <a16:creationId xmlns:a16="http://schemas.microsoft.com/office/drawing/2014/main" id="{1BEADAD3-7A82-4E7E-8E9C-D9EF6DC993A2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69" name="Straight Connector 468">
              <a:extLst>
                <a:ext uri="{FF2B5EF4-FFF2-40B4-BE49-F238E27FC236}">
                  <a16:creationId xmlns:a16="http://schemas.microsoft.com/office/drawing/2014/main" id="{222D5B73-3766-4475-A326-625F668FE91D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0" name="Group 469">
            <a:extLst>
              <a:ext uri="{FF2B5EF4-FFF2-40B4-BE49-F238E27FC236}">
                <a16:creationId xmlns:a16="http://schemas.microsoft.com/office/drawing/2014/main" id="{DAEBFA8C-0F59-4E14-9783-284752B68A72}"/>
              </a:ext>
            </a:extLst>
          </p:cNvPr>
          <p:cNvGrpSpPr/>
          <p:nvPr/>
        </p:nvGrpSpPr>
        <p:grpSpPr>
          <a:xfrm>
            <a:off x="4880313" y="2252510"/>
            <a:ext cx="630375" cy="455794"/>
            <a:chOff x="8887627" y="907393"/>
            <a:chExt cx="630375" cy="455794"/>
          </a:xfrm>
        </p:grpSpPr>
        <p:sp>
          <p:nvSpPr>
            <p:cNvPr id="471" name="Oval 470">
              <a:extLst>
                <a:ext uri="{FF2B5EF4-FFF2-40B4-BE49-F238E27FC236}">
                  <a16:creationId xmlns:a16="http://schemas.microsoft.com/office/drawing/2014/main" id="{02960A21-E23F-4C89-BED5-ABF5FD56B394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2" name="TextBox 471">
              <a:extLst>
                <a:ext uri="{FF2B5EF4-FFF2-40B4-BE49-F238E27FC236}">
                  <a16:creationId xmlns:a16="http://schemas.microsoft.com/office/drawing/2014/main" id="{59626F54-9A5C-42FE-8191-BD9B4F33D81D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73" name="TextBox 472">
              <a:extLst>
                <a:ext uri="{FF2B5EF4-FFF2-40B4-BE49-F238E27FC236}">
                  <a16:creationId xmlns:a16="http://schemas.microsoft.com/office/drawing/2014/main" id="{BED1099E-C150-4CBE-834E-D6C1AAE4A95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74" name="Straight Connector 473">
              <a:extLst>
                <a:ext uri="{FF2B5EF4-FFF2-40B4-BE49-F238E27FC236}">
                  <a16:creationId xmlns:a16="http://schemas.microsoft.com/office/drawing/2014/main" id="{5B2DEE01-FBCC-4D10-9E1D-385E34E9D2F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13092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4.81481E-6 L 0.29271 0.1351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35" y="675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0.32057 -0.1696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29" y="-849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3.33333E-6 L 0.32917 0.3701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58" y="184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07407E-6 L -0.00104 -0.0625 " pathEditMode="relative" rAng="0" ptsTypes="AA">
                                      <p:cBhvr>
                                        <p:cTn id="47" dur="2000" spd="-100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22222E-6 L -0.00091 -0.12986 " pathEditMode="relative" rAng="0" ptsTypes="AA">
                                      <p:cBhvr>
                                        <p:cTn id="49" dur="2000" spd="-100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48148E-6 L -0.00078 -0.19491 " pathEditMode="relative" rAng="0" ptsTypes="AA">
                                      <p:cBhvr>
                                        <p:cTn id="51" dur="2000" spd="-100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6 L -0.00091 -0.25672 " pathEditMode="relative" rAng="0" ptsTypes="AA">
                                      <p:cBhvr>
                                        <p:cTn id="53" dur="2000" spd="-100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2.59259E-6 L -0.00078 -0.32315 " pathEditMode="relative" rAng="0" ptsTypes="AA">
                                      <p:cBhvr>
                                        <p:cTn id="55" dur="2000" spd="-100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85185E-6 L -0.00104 -0.39028 " pathEditMode="relative" rAng="0" ptsTypes="AA">
                                      <p:cBhvr>
                                        <p:cTn id="57" dur="2000" spd="-100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85185E-6 L -0.00117 -0.45232 " pathEditMode="relative" rAng="0" ptsTypes="AA">
                                      <p:cBhvr>
                                        <p:cTn id="59" dur="2000" spd="-100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44444E-6 L -0.00091 -0.51851 " pathEditMode="relative" rAng="0" ptsTypes="AA">
                                      <p:cBhvr>
                                        <p:cTn id="61" dur="2000" spd="-100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22222E-6 L 1.66667E-6 -0.58842 " pathEditMode="relative" rAng="0" ptsTypes="AA">
                                      <p:cBhvr>
                                        <p:cTn id="63" dur="2000" spd="-100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7037E-7 L -0.00104 -0.0625 " pathEditMode="relative" rAng="0" ptsTypes="AA">
                                      <p:cBhvr>
                                        <p:cTn id="100" dur="2000" spd="-100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3.33333E-6 L -0.00091 -0.12986 " pathEditMode="relative" rAng="0" ptsTypes="AA">
                                      <p:cBhvr>
                                        <p:cTn id="102" dur="2000" spd="-1000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96296E-6 L -0.00078 -0.1949 " pathEditMode="relative" rAng="0" ptsTypes="AA">
                                      <p:cBhvr>
                                        <p:cTn id="104" dur="2000" spd="-1000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7.40741E-7 L -0.00091 -0.25671 " pathEditMode="relative" rAng="0" ptsTypes="AA">
                                      <p:cBhvr>
                                        <p:cTn id="106" dur="2000" spd="-1000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2.96296E-6 L -0.00078 -0.32315 " pathEditMode="relative" rAng="0" ptsTypes="AA">
                                      <p:cBhvr>
                                        <p:cTn id="108" dur="2000" spd="-1000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7037E-6 L -0.00104 -0.39028 " pathEditMode="relative" rAng="0" ptsTypes="AA">
                                      <p:cBhvr>
                                        <p:cTn id="110" dur="2000" spd="-1000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2.59259E-6 L -0.00117 -0.45231 " pathEditMode="relative" rAng="0" ptsTypes="AA">
                                      <p:cBhvr>
                                        <p:cTn id="112" dur="2000" spd="-10000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11111E-6 L -0.00091 -0.51852 " pathEditMode="relative" rAng="0" ptsTypes="AA">
                                      <p:cBhvr>
                                        <p:cTn id="114" dur="2000" spd="-1000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33333E-6 L 2.5E-6 -0.58843 " pathEditMode="relative" rAng="0" ptsTypes="AA">
                                      <p:cBhvr>
                                        <p:cTn id="116" dur="2000" spd="-1000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3.33333E-6 L 0.35312 -0.18357 " pathEditMode="relative" rAng="0" ptsTypes="AA">
                                      <p:cBhvr>
                                        <p:cTn id="120" dur="2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56" y="-9190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1.11111E-6 L 0.33307 -0.09861 " pathEditMode="relative" rAng="0" ptsTypes="AA">
                                      <p:cBhvr>
                                        <p:cTn id="122" dur="2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54" y="-4931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07407E-6 L 0.35299 -0.07894 " pathEditMode="relative" rAng="0" ptsTypes="AA">
                                      <p:cBhvr>
                                        <p:cTn id="124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43" y="-3958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7037E-7 L 0.37409 -0.2537 " pathEditMode="relative" rAng="0" ptsTypes="AA">
                                      <p:cBhvr>
                                        <p:cTn id="126" dur="2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98" y="-12685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0.34271 -0.15973 " pathEditMode="relative" rAng="0" ptsTypes="AA">
                                      <p:cBhvr>
                                        <p:cTn id="128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35" y="-7986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22222E-6 L 0.41627 -0.14236 " pathEditMode="relative" rAng="0" ptsTypes="AA">
                                      <p:cBhvr>
                                        <p:cTn id="130" dur="2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07" y="-7130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3.33333E-6 L 0.41614 -0.31366 " pathEditMode="relative" rAng="0" ptsTypes="AA">
                                      <p:cBhvr>
                                        <p:cTn id="132" dur="20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07" y="-15694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2.22222E-6 L 0.38867 -0.22523 " pathEditMode="relative" rAng="0" ptsTypes="AA">
                                      <p:cBhvr>
                                        <p:cTn id="134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27" y="-11273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48148E-6 L 0.46276 -0.20857 " pathEditMode="relative" rAng="0" ptsTypes="AA">
                                      <p:cBhvr>
                                        <p:cTn id="136" dur="2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138" y="-10440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96296E-6 L 0.30638 -0.08842 " pathEditMode="relative" rAng="0" ptsTypes="AA">
                                      <p:cBhvr>
                                        <p:cTn id="138" dur="20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13" y="-4421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48148E-6 L 0.30039 0.00185 " pathEditMode="relative" rAng="0" ptsTypes="AA">
                                      <p:cBhvr>
                                        <p:cTn id="140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13" y="93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6 L 0.36028 0.02546 " pathEditMode="relative" rAng="0" ptsTypes="AA">
                                      <p:cBhvr>
                                        <p:cTn id="142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08" y="1273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7.40741E-7 L 0.37031 -0.14699 " pathEditMode="relative" rAng="0" ptsTypes="AA">
                                      <p:cBhvr>
                                        <p:cTn id="144" dur="20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16" y="-7361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6 L 0.35221 -0.06644 " pathEditMode="relative" rAng="0" ptsTypes="AA">
                                      <p:cBhvr>
                                        <p:cTn id="146" dur="2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04" y="-3333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2.59259E-6 L 0.4168 -0.04166 " pathEditMode="relative" rAng="0" ptsTypes="AA">
                                      <p:cBhvr>
                                        <p:cTn id="148" dur="2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33" y="-2083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2.96296E-6 L 0.42591 -0.20834 " pathEditMode="relative" rAng="0" ptsTypes="AA">
                                      <p:cBhvr>
                                        <p:cTn id="150" dur="20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89" y="-10417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59259E-6 L 0.40586 -0.12847 " pathEditMode="relative" rAng="0" ptsTypes="AA">
                                      <p:cBhvr>
                                        <p:cTn id="152" dur="2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86" y="-6435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85185E-6 L 0.4707 -0.10903 " pathEditMode="relative" rAng="0" ptsTypes="AA">
                                      <p:cBhvr>
                                        <p:cTn id="154" dur="2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529" y="-5463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7037E-6 L 0.31601 0.01597 " pathEditMode="relative" rAng="0" ptsTypes="AA">
                                      <p:cBhvr>
                                        <p:cTn id="156" dur="20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94" y="787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85185E-6 L 0.29583 0.10718 " pathEditMode="relative" rAng="0" ptsTypes="AA">
                                      <p:cBhvr>
                                        <p:cTn id="158" dur="2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92" y="5347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85185E-6 L 0.35273 0.1294 " pathEditMode="relative" rAng="0" ptsTypes="AA">
                                      <p:cBhvr>
                                        <p:cTn id="160" dur="2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30" y="6458"/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1.85185E-6 L 0.34245 -0.04283 " pathEditMode="relative" rAng="0" ptsTypes="AA">
                                      <p:cBhvr>
                                        <p:cTn id="162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22" y="-2153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44444E-6 L 0.42122 -0.02268 " pathEditMode="relative" rAng="0" ptsTypes="AA">
                                      <p:cBhvr>
                                        <p:cTn id="164" dur="2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55" y="-1134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2.59259E-6 L 0.38398 0.12269 " pathEditMode="relative" rAng="0" ptsTypes="AA">
                                      <p:cBhvr>
                                        <p:cTn id="166" dur="200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93" y="6134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11111E-6 L 0.43385 -0.10255 " pathEditMode="relative" rAng="0" ptsTypes="AA">
                                      <p:cBhvr>
                                        <p:cTn id="168" dur="20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93" y="-5139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33333E-6 L 0.44271 -0.08704 " pathEditMode="relative" rAng="0" ptsTypes="AA">
                                      <p:cBhvr>
                                        <p:cTn id="170" dur="20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35" y="-4352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22222E-6 L 0.47083 -0.00671 " pathEditMode="relative" rAng="0" ptsTypes="AA">
                                      <p:cBhvr>
                                        <p:cTn id="172" dur="2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542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2.96296E-6 L 3.95833E-6 -0.06343 " pathEditMode="relative" rAng="0" ptsTypes="AA">
                                      <p:cBhvr>
                                        <p:cTn id="209" dur="2000" spd="-1000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2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22222E-6 L 4.16667E-6 -0.13334 " pathEditMode="relative" rAng="0" ptsTypes="AA">
                                      <p:cBhvr>
                                        <p:cTn id="211" dur="2000" spd="-1000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67"/>
                                    </p:animMotion>
                                  </p:childTnLst>
                                </p:cTn>
                              </p:par>
                              <p:par>
                                <p:cTn id="2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96296E-6 L -0.00013 -0.1956 " pathEditMode="relative" rAng="0" ptsTypes="AA">
                                      <p:cBhvr>
                                        <p:cTn id="213" dur="2000" spd="-1000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9792"/>
                                    </p:animMotion>
                                  </p:childTnLst>
                                </p:cTn>
                              </p:par>
                              <p:par>
                                <p:cTn id="2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1.85185E-6 L -0.00039 -0.26157 " pathEditMode="relative" rAng="0" ptsTypes="AA">
                                      <p:cBhvr>
                                        <p:cTn id="215" dur="2000" spd="-1000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13079"/>
                                    </p:animMotion>
                                  </p:childTnLst>
                                </p:cTn>
                              </p:par>
                              <p:par>
                                <p:cTn id="2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3.7037E-7 L -0.00013 -0.32477 " pathEditMode="relative" rAng="0" ptsTypes="AA">
                                      <p:cBhvr>
                                        <p:cTn id="217" dur="2000" spd="-1000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6250"/>
                                    </p:animMotion>
                                  </p:childTnLst>
                                </p:cTn>
                              </p:par>
                              <p:par>
                                <p:cTn id="2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4.44444E-6 L -0.00013 -0.38634 " pathEditMode="relative" rAng="0" ptsTypes="AA">
                                      <p:cBhvr>
                                        <p:cTn id="219" dur="2000" spd="-1000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9329"/>
                                    </p:animMotion>
                                  </p:childTnLst>
                                </p:cTn>
                              </p:par>
                              <p:par>
                                <p:cTn id="2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7037E-6 L -0.00013 -0.45694 " pathEditMode="relative" rAng="0" ptsTypes="AA">
                                      <p:cBhvr>
                                        <p:cTn id="221" dur="2000" spd="-1000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2847"/>
                                    </p:animMotion>
                                  </p:childTnLst>
                                </p:cTn>
                              </p:par>
                              <p:par>
                                <p:cTn id="2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2.96296E-6 L -0.00013 -0.51574 " pathEditMode="relative" rAng="0" ptsTypes="AA">
                                      <p:cBhvr>
                                        <p:cTn id="223" dur="2000" spd="-1000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5787"/>
                                    </p:animMotion>
                                  </p:childTnLst>
                                </p:cTn>
                              </p:par>
                              <p:par>
                                <p:cTn id="2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2.22222E-6 L -0.00026 -0.58496 " pathEditMode="relative" rAng="0" ptsTypes="AA">
                                      <p:cBhvr>
                                        <p:cTn id="225" dur="2000" spd="-1000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9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7037E-6 L 0.43476 -0.18148 " pathEditMode="relative" rAng="0" ptsTypes="AA">
                                      <p:cBhvr>
                                        <p:cTn id="229" dur="20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732" y="-9074"/>
                                    </p:animMotion>
                                  </p:childTnLst>
                                </p:cTn>
                              </p:par>
                              <p:par>
                                <p:cTn id="23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2.96296E-6 L 0.4427 -0.1676 " pathEditMode="relative" rAng="0" ptsTypes="AA">
                                      <p:cBhvr>
                                        <p:cTn id="231" dur="20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35" y="-8380"/>
                                    </p:animMotion>
                                  </p:childTnLst>
                                </p:cTn>
                              </p:par>
                              <p:par>
                                <p:cTn id="23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4.44444E-6 L 0.40664 -0.07871 " pathEditMode="relative" rAng="0" ptsTypes="AA">
                                      <p:cBhvr>
                                        <p:cTn id="233" dur="200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26" y="-3935"/>
                                    </p:animMotion>
                                  </p:childTnLst>
                                </p:cTn>
                              </p:par>
                              <p:par>
                                <p:cTn id="23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22222E-6 L 0.48971 -0.30209 " pathEditMode="relative" rAng="0" ptsTypes="AA">
                                      <p:cBhvr>
                                        <p:cTn id="235" dur="20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79" y="-15116"/>
                                    </p:animMotion>
                                  </p:childTnLst>
                                </p:cTn>
                              </p:par>
                              <p:par>
                                <p:cTn id="23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1.11111E-6 L 0.45808 -0.21736 " pathEditMode="relative" rAng="0" ptsTypes="AA">
                                      <p:cBhvr>
                                        <p:cTn id="237" dur="200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04" y="-10880"/>
                                    </p:animMotion>
                                  </p:childTnLst>
                                </p:cTn>
                              </p:par>
                              <p:par>
                                <p:cTn id="2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96296E-6 L 0.44349 -0.07223 " pathEditMode="relative" rAng="0" ptsTypes="AA">
                                      <p:cBhvr>
                                        <p:cTn id="239" dur="20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74" y="-3611"/>
                                    </p:animMotion>
                                  </p:childTnLst>
                                </p:cTn>
                              </p:par>
                              <p:par>
                                <p:cTn id="2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3.7037E-7 L 0.45808 -0.06921 " pathEditMode="relative" rAng="0" ptsTypes="AA">
                                      <p:cBhvr>
                                        <p:cTn id="241" dur="2000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04" y="-3472"/>
                                    </p:animMotion>
                                  </p:childTnLst>
                                </p:cTn>
                              </p:par>
                              <p:par>
                                <p:cTn id="24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1.85185E-6 L 0.44804 -0.05995 " pathEditMode="relative" rAng="0" ptsTypes="AA">
                                      <p:cBhvr>
                                        <p:cTn id="243" dur="20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396" y="-3009"/>
                                    </p:animMotion>
                                  </p:childTnLst>
                                </p:cTn>
                              </p:par>
                              <p:par>
                                <p:cTn id="2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1.11111E-6 L 0.4625 -0.05787 " pathEditMode="relative" rAng="0" ptsTypes="AA">
                                      <p:cBhvr>
                                        <p:cTn id="245" dur="20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125" y="-2894"/>
                                    </p:animMotion>
                                  </p:childTnLst>
                                </p:cTn>
                              </p:par>
                              <p:par>
                                <p:cTn id="2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3.7037E-7 L 0.44726 -0.04236 " pathEditMode="relative" rAng="0" ptsTypes="AA">
                                      <p:cBhvr>
                                        <p:cTn id="247" dur="20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357" y="-2130"/>
                                    </p:animMotion>
                                  </p:childTnLst>
                                </p:cTn>
                              </p:par>
                              <p:par>
                                <p:cTn id="2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7037E-6 L 0.41654 0.0882 " pathEditMode="relative" rAng="0" ptsTypes="AA">
                                      <p:cBhvr>
                                        <p:cTn id="249" dur="200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20" y="4398"/>
                                    </p:animMotion>
                                  </p:childTnLst>
                                </p:cTn>
                              </p:par>
                              <p:par>
                                <p:cTn id="2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4.44444E-6 L 0.45286 0.10348 " pathEditMode="relative" rAng="0" ptsTypes="AA">
                                      <p:cBhvr>
                                        <p:cTn id="251" dur="20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43" y="5162"/>
                                    </p:animMotion>
                                  </p:childTnLst>
                                </p:cTn>
                              </p:par>
                              <p:par>
                                <p:cTn id="2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7037E-6 L 0.45286 0.1176 " pathEditMode="relative" rAng="0" ptsTypes="AA">
                                      <p:cBhvr>
                                        <p:cTn id="253" dur="20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43" y="5880"/>
                                    </p:animMotion>
                                  </p:childTnLst>
                                </p:cTn>
                              </p:par>
                              <p:par>
                                <p:cTn id="2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2.96296E-6 L 0.50677 -0.10509 " pathEditMode="relative" rAng="0" ptsTypes="AA">
                                      <p:cBhvr>
                                        <p:cTn id="255" dur="20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39" y="-5255"/>
                                    </p:animMotion>
                                  </p:childTnLst>
                                </p:cTn>
                              </p:par>
                              <p:par>
                                <p:cTn id="2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2.22222E-6 L 0.50768 -0.09468 " pathEditMode="relative" rAng="0" ptsTypes="AA">
                                      <p:cBhvr>
                                        <p:cTn id="257" dur="20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78" y="-47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1"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6" dur="5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44444E-6 L -3.33333E-6 -0.0669 " pathEditMode="relative" rAng="0" ptsTypes="AA">
                                      <p:cBhvr>
                                        <p:cTn id="294" dur="2000" spd="-1000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29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3.7037E-7 L -3.125E-6 -0.12893 " pathEditMode="relative" rAng="0" ptsTypes="AA">
                                      <p:cBhvr>
                                        <p:cTn id="296" dur="2000" spd="-100000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29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333E-6 L -3.33333E-6 -0.19676 " pathEditMode="relative" rAng="0" ptsTypes="AA">
                                      <p:cBhvr>
                                        <p:cTn id="298" dur="2000" spd="-100000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29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44444E-6 L 0.00091 -0.25532 " pathEditMode="relative" rAng="0" ptsTypes="AA">
                                      <p:cBhvr>
                                        <p:cTn id="300" dur="2000" spd="-100000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30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7.40741E-7 L -3.125E-6 -0.32685 " pathEditMode="relative" rAng="0" ptsTypes="AA">
                                      <p:cBhvr>
                                        <p:cTn id="302" dur="2000" spd="-1000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30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96296E-6 L 0.00078 -0.39213 " pathEditMode="relative" rAng="0" ptsTypes="AA">
                                      <p:cBhvr>
                                        <p:cTn id="304" dur="2000" spd="-10000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30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85185E-6 L 0.00078 -0.45717 " pathEditMode="relative" rAng="0" ptsTypes="AA">
                                      <p:cBhvr>
                                        <p:cTn id="306" dur="2000" spd="-1000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30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85185E-6 L -3.33333E-6 -0.51875 " pathEditMode="relative" rAng="0" ptsTypes="AA">
                                      <p:cBhvr>
                                        <p:cTn id="308" dur="2000" spd="-100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30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07407E-6 L -3.33333E-6 -0.58727 " pathEditMode="relative" rAng="0" ptsTypes="AA">
                                      <p:cBhvr>
                                        <p:cTn id="310" dur="2000" spd="-100000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7.40741E-7 L 0.51003 -0.17616 " pathEditMode="relative" rAng="0" ptsTypes="AA">
                                      <p:cBhvr>
                                        <p:cTn id="314" dur="20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495" y="-8819"/>
                                    </p:animMotion>
                                  </p:childTnLst>
                                </p:cTn>
                              </p:par>
                              <p:par>
                                <p:cTn id="3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22222E-6 L 0.47656 -0.09607 " pathEditMode="relative" rAng="0" ptsTypes="AA">
                                      <p:cBhvr>
                                        <p:cTn id="316" dur="2000" fill="hold"/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828" y="-4815"/>
                                    </p:animMotion>
                                  </p:childTnLst>
                                </p:cTn>
                              </p:par>
                              <p:par>
                                <p:cTn id="3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44444E-6 L 0.45378 -0.08588 " pathEditMode="relative" rAng="0" ptsTypes="AA">
                                      <p:cBhvr>
                                        <p:cTn id="318" dur="20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82" y="-4306"/>
                                    </p:animMotion>
                                  </p:childTnLst>
                                </p:cTn>
                              </p:par>
                              <p:par>
                                <p:cTn id="3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07407E-6 L 0.48099 -0.08888 " pathEditMode="relative" rAng="0" ptsTypes="AA">
                                      <p:cBhvr>
                                        <p:cTn id="320" dur="20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049" y="-4444"/>
                                    </p:animMotion>
                                  </p:childTnLst>
                                </p:cTn>
                              </p:par>
                              <p:par>
                                <p:cTn id="3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3.7037E-7 L 0.51758 -0.00741 " pathEditMode="relative" rAng="0" ptsTypes="AA">
                                      <p:cBhvr>
                                        <p:cTn id="322" dur="2000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872" y="-370"/>
                                    </p:animMotion>
                                  </p:childTnLst>
                                </p:cTn>
                              </p:par>
                              <p:par>
                                <p:cTn id="3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333E-6 L 0.52136 0.00185 " pathEditMode="relative" rAng="0" ptsTypes="AA">
                                      <p:cBhvr>
                                        <p:cTn id="324" dur="2000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68" y="93"/>
                                    </p:animMotion>
                                  </p:childTnLst>
                                </p:cTn>
                              </p:par>
                              <p:par>
                                <p:cTn id="3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44444E-6 L 0.52709 0.02061 " pathEditMode="relative" rAng="0" ptsTypes="AA">
                                      <p:cBhvr>
                                        <p:cTn id="326" dur="2000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54" y="1019"/>
                                    </p:animMotion>
                                  </p:childTnLst>
                                </p:cTn>
                              </p:par>
                              <p:par>
                                <p:cTn id="3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7.40741E-7 L 0.45391 -0.04653 " pathEditMode="relative" rAng="0" ptsTypes="AA">
                                      <p:cBhvr>
                                        <p:cTn id="328" dur="20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95" y="-2338"/>
                                    </p:animMotion>
                                  </p:childTnLst>
                                </p:cTn>
                              </p:par>
                              <p:par>
                                <p:cTn id="3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96296E-6 L 0.52696 0.03565 " pathEditMode="relative" rAng="0" ptsTypes="AA">
                                      <p:cBhvr>
                                        <p:cTn id="330" dur="200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41" y="1782"/>
                                    </p:animMotion>
                                  </p:childTnLst>
                                </p:cTn>
                              </p:par>
                              <p:par>
                                <p:cTn id="3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85185E-6 L 0.52696 0.04584 " pathEditMode="relative" rAng="0" ptsTypes="AA">
                                      <p:cBhvr>
                                        <p:cTn id="332" dur="20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41" y="2292"/>
                                    </p:animMotion>
                                  </p:childTnLst>
                                </p:cTn>
                              </p:par>
                              <p:par>
                                <p:cTn id="3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85185E-6 L 0.5224 0.06227 " pathEditMode="relative" rAng="0" ptsTypes="AA">
                                      <p:cBhvr>
                                        <p:cTn id="334" dur="2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120" y="3102"/>
                                    </p:animMotion>
                                  </p:childTnLst>
                                </p:cTn>
                              </p:par>
                              <p:par>
                                <p:cTn id="3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07407E-6 L 0.46276 -0.01551 " pathEditMode="relative" rAng="0" ptsTypes="AA">
                                      <p:cBhvr>
                                        <p:cTn id="336" dur="2000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138" y="-7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4" name="Group 223">
            <a:extLst>
              <a:ext uri="{FF2B5EF4-FFF2-40B4-BE49-F238E27FC236}">
                <a16:creationId xmlns:a16="http://schemas.microsoft.com/office/drawing/2014/main" id="{E7DD3892-526F-4670-AA6A-9DF823D70EED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2416B7E6-24D3-48BF-85FE-E84D6ECBC8F6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84434B92-2D5C-4838-93ED-6EEF51CCE2A2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A9F2EE1D-DCF5-485E-9981-203B0541E23B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61F839CF-BE86-4CDA-A08D-DE17F71FB20C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8D54C4DD-DEE2-4BFD-BF07-F07A3827C4A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A1588724-36D0-4378-9D91-383F013B54CE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1575F7D1-1C17-45C9-A930-B5E8724D9651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455B7DDF-6F59-4420-9685-AAEFBE0284D5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FC68101E-D80F-41D0-B056-D53034A147C6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4A7397E4-41E9-48AA-8021-1B48DA62417F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0979AFCE-F775-4B11-A877-7E76B5249D00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254DD4E1-73CA-4AB1-9C73-D3B2B6A08939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96F3E8A4-D634-4847-9EC4-47DC0EC4B300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EEA58924-052E-47CD-9967-6BC4FDE2358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ED5758CC-8FD4-4940-93AE-B917022A9337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121D8025-E651-4E28-A34D-35E5A3A23AB4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3C96C852-E2C7-4821-BE96-0FC92BF2CD6F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AF65D75D-8D75-444E-83B2-32E20C7DC6C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C5DA383A-9161-4D7A-AA15-5657AB41B2F3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546BDBB9-A722-496D-9FF6-8431C6F701F2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01AB2CF0-519E-469C-AC94-76A434962010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A5344D35-4AA3-4F89-B387-3A2ACE5F6E18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CA26C6F0-39EC-4888-A52D-B4A74135CA10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3C79618D-38AD-479A-89CB-6CEFC9DB8E66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A2E75458-D8AC-42E7-A566-99B023098E8A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53A68524-DBA1-4273-BEB8-AF88E3641673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4CEFBF2A-AECA-4968-8D6A-7781D982D0F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DA9F1D62-C20F-4127-825F-5971B8076D3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0F6B5F28-47B9-4D26-936F-6404839235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195AA3B3-8113-43C8-8D66-24DF58201A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D84CE469-670B-45A6-9E9D-CD58F576FC0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DAD9ED46-5298-4437-8A64-47084A4BC8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30EC13B6-B677-4782-9587-2310DA3DD26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5BCF5051-BF45-4047-9C23-4E46A621E40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93F7466A-B3C7-4DDD-8EF1-5E638998B85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9B0FAAF3-3117-4A95-876F-1DC2590E6D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F08D0980-D458-4F7F-A78C-F8B1706531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D9C4076C-DF17-417A-9B30-22FD7BEEF0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EFDF43E4-9F5F-4584-BA9E-913AA5B0E8B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C75CAB6F-D54E-45CD-93DF-08ECC77E52D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34C3ADD7-EB97-44E9-9A6C-3A065414B9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7B1CDEF5-1F07-4586-BE30-A71A2AC510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E2AF5160-4F92-41A6-9D92-867E4D9CFDC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1" name="Rectangle 140">
            <a:extLst>
              <a:ext uri="{FF2B5EF4-FFF2-40B4-BE49-F238E27FC236}">
                <a16:creationId xmlns:a16="http://schemas.microsoft.com/office/drawing/2014/main" id="{A3CA8E76-3F94-4D58-AC22-030B3221A39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2191CF8F-F62C-4053-9826-1C46A179F797}"/>
              </a:ext>
            </a:extLst>
          </p:cNvPr>
          <p:cNvGrpSpPr/>
          <p:nvPr/>
        </p:nvGrpSpPr>
        <p:grpSpPr>
          <a:xfrm>
            <a:off x="410854" y="483282"/>
            <a:ext cx="2865740" cy="817087"/>
            <a:chOff x="293868" y="372323"/>
            <a:chExt cx="2624241" cy="1134018"/>
          </a:xfrm>
        </p:grpSpPr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6D481F21-613D-4024-8F02-75ED02666C4F}"/>
                </a:ext>
              </a:extLst>
            </p:cNvPr>
            <p:cNvSpPr/>
            <p:nvPr/>
          </p:nvSpPr>
          <p:spPr>
            <a:xfrm>
              <a:off x="293868" y="372323"/>
              <a:ext cx="262424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0B15B48-1D50-480B-A292-18A693DFF10F}"/>
                </a:ext>
              </a:extLst>
            </p:cNvPr>
            <p:cNvSpPr txBox="1"/>
            <p:nvPr/>
          </p:nvSpPr>
          <p:spPr>
            <a:xfrm>
              <a:off x="308455" y="485388"/>
              <a:ext cx="1720692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9.6 </a:t>
              </a:r>
              <a:r>
                <a:rPr lang="en-GB" sz="3600" dirty="0">
                  <a:latin typeface="Calibri" panose="020F0502020204030204" pitchFamily="34" charset="0"/>
                </a:rPr>
                <a:t>÷ 4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63" name="Rectangle 62">
            <a:extLst>
              <a:ext uri="{FF2B5EF4-FFF2-40B4-BE49-F238E27FC236}">
                <a16:creationId xmlns:a16="http://schemas.microsoft.com/office/drawing/2014/main" id="{71737DA2-2326-40F8-B8EB-BA52EDA1F4AF}"/>
              </a:ext>
            </a:extLst>
          </p:cNvPr>
          <p:cNvSpPr/>
          <p:nvPr/>
        </p:nvSpPr>
        <p:spPr>
          <a:xfrm>
            <a:off x="2161163" y="602368"/>
            <a:ext cx="978036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295177D-3981-46EC-915C-7B5DD6ACF85F}"/>
              </a:ext>
            </a:extLst>
          </p:cNvPr>
          <p:cNvSpPr txBox="1"/>
          <p:nvPr/>
        </p:nvSpPr>
        <p:spPr>
          <a:xfrm>
            <a:off x="2206109" y="564748"/>
            <a:ext cx="1239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2.4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7AE3812-1D87-440D-A22D-E7BEF448127F}"/>
              </a:ext>
            </a:extLst>
          </p:cNvPr>
          <p:cNvSpPr txBox="1"/>
          <p:nvPr/>
        </p:nvSpPr>
        <p:spPr>
          <a:xfrm>
            <a:off x="885470" y="1752414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9.6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A0E80FA-D21E-4383-80AE-79A508CC1451}"/>
              </a:ext>
            </a:extLst>
          </p:cNvPr>
          <p:cNvSpPr txBox="1"/>
          <p:nvPr/>
        </p:nvSpPr>
        <p:spPr>
          <a:xfrm>
            <a:off x="410853" y="1765477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34BA4DF6-1D4E-437F-9D19-15FF159C1305}"/>
              </a:ext>
            </a:extLst>
          </p:cNvPr>
          <p:cNvCxnSpPr>
            <a:cxnSpLocks/>
          </p:cNvCxnSpPr>
          <p:nvPr/>
        </p:nvCxnSpPr>
        <p:spPr>
          <a:xfrm>
            <a:off x="885470" y="1815034"/>
            <a:ext cx="90675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268CE374-DBA8-4553-8A7C-8733FCA1B25E}"/>
              </a:ext>
            </a:extLst>
          </p:cNvPr>
          <p:cNvCxnSpPr>
            <a:cxnSpLocks/>
          </p:cNvCxnSpPr>
          <p:nvPr/>
        </p:nvCxnSpPr>
        <p:spPr>
          <a:xfrm>
            <a:off x="904422" y="1815034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A0D8B05E-D689-4E20-BD0D-88AB10D07ABE}"/>
              </a:ext>
            </a:extLst>
          </p:cNvPr>
          <p:cNvSpPr txBox="1"/>
          <p:nvPr/>
        </p:nvSpPr>
        <p:spPr>
          <a:xfrm>
            <a:off x="885841" y="131472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E48CF2F-2B45-4A2A-8811-319DD86F2730}"/>
              </a:ext>
            </a:extLst>
          </p:cNvPr>
          <p:cNvSpPr txBox="1"/>
          <p:nvPr/>
        </p:nvSpPr>
        <p:spPr>
          <a:xfrm>
            <a:off x="1308847" y="131472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F84D5BD-DFF1-4908-BFBD-1D2117C660F9}"/>
              </a:ext>
            </a:extLst>
          </p:cNvPr>
          <p:cNvSpPr txBox="1"/>
          <p:nvPr/>
        </p:nvSpPr>
        <p:spPr>
          <a:xfrm>
            <a:off x="1192748" y="1804447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0E6DC4D8-284B-4204-A5C5-6950525470A3}"/>
              </a:ext>
            </a:extLst>
          </p:cNvPr>
          <p:cNvSpPr txBox="1"/>
          <p:nvPr/>
        </p:nvSpPr>
        <p:spPr>
          <a:xfrm>
            <a:off x="1185882" y="130688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86EC7E10-464B-41DC-8261-A757ABFEDB44}"/>
              </a:ext>
            </a:extLst>
          </p:cNvPr>
          <p:cNvGrpSpPr/>
          <p:nvPr/>
        </p:nvGrpSpPr>
        <p:grpSpPr>
          <a:xfrm>
            <a:off x="3584017" y="483104"/>
            <a:ext cx="3561327" cy="817087"/>
            <a:chOff x="255525" y="372323"/>
            <a:chExt cx="2594311" cy="1134018"/>
          </a:xfrm>
        </p:grpSpPr>
        <p:sp>
          <p:nvSpPr>
            <p:cNvPr id="76" name="Rectangle: Rounded Corners 75">
              <a:extLst>
                <a:ext uri="{FF2B5EF4-FFF2-40B4-BE49-F238E27FC236}">
                  <a16:creationId xmlns:a16="http://schemas.microsoft.com/office/drawing/2014/main" id="{08731F4C-EB7B-43DF-AE2D-6B4822390FC0}"/>
                </a:ext>
              </a:extLst>
            </p:cNvPr>
            <p:cNvSpPr/>
            <p:nvPr/>
          </p:nvSpPr>
          <p:spPr>
            <a:xfrm>
              <a:off x="255525" y="372323"/>
              <a:ext cx="259431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F4849772-9443-4417-BEAF-E23BAF5FBF80}"/>
                </a:ext>
              </a:extLst>
            </p:cNvPr>
            <p:cNvSpPr txBox="1"/>
            <p:nvPr/>
          </p:nvSpPr>
          <p:spPr>
            <a:xfrm>
              <a:off x="308455" y="485388"/>
              <a:ext cx="1539309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5.81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7 = </a:t>
              </a:r>
            </a:p>
          </p:txBody>
        </p:sp>
      </p:grpSp>
      <p:sp>
        <p:nvSpPr>
          <p:cNvPr id="78" name="Rectangle 77">
            <a:extLst>
              <a:ext uri="{FF2B5EF4-FFF2-40B4-BE49-F238E27FC236}">
                <a16:creationId xmlns:a16="http://schemas.microsoft.com/office/drawing/2014/main" id="{2E7BDB09-D92F-4DD9-B887-E0E98FF2AA29}"/>
              </a:ext>
            </a:extLst>
          </p:cNvPr>
          <p:cNvSpPr/>
          <p:nvPr/>
        </p:nvSpPr>
        <p:spPr>
          <a:xfrm>
            <a:off x="5634888" y="591728"/>
            <a:ext cx="136547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94B4BA64-D873-4BF3-81F7-4A273C5342B8}"/>
              </a:ext>
            </a:extLst>
          </p:cNvPr>
          <p:cNvSpPr txBox="1"/>
          <p:nvPr/>
        </p:nvSpPr>
        <p:spPr>
          <a:xfrm>
            <a:off x="5722600" y="580684"/>
            <a:ext cx="14215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0.83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E7AD6A87-B701-40A9-ABCC-D100A6DBF374}"/>
              </a:ext>
            </a:extLst>
          </p:cNvPr>
          <p:cNvSpPr txBox="1"/>
          <p:nvPr/>
        </p:nvSpPr>
        <p:spPr>
          <a:xfrm>
            <a:off x="3557730" y="1791925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3769AE2E-C938-4264-BAD3-596EE96B3047}"/>
              </a:ext>
            </a:extLst>
          </p:cNvPr>
          <p:cNvCxnSpPr>
            <a:cxnSpLocks/>
          </p:cNvCxnSpPr>
          <p:nvPr/>
        </p:nvCxnSpPr>
        <p:spPr>
          <a:xfrm>
            <a:off x="4032347" y="1841482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41429FEB-70A5-4ADD-8EF5-5D2AF1E31DD7}"/>
              </a:ext>
            </a:extLst>
          </p:cNvPr>
          <p:cNvCxnSpPr>
            <a:cxnSpLocks/>
          </p:cNvCxnSpPr>
          <p:nvPr/>
        </p:nvCxnSpPr>
        <p:spPr>
          <a:xfrm>
            <a:off x="4051299" y="1841482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533F4C33-5A38-434C-83B8-3CD0138D1565}"/>
              </a:ext>
            </a:extLst>
          </p:cNvPr>
          <p:cNvSpPr txBox="1"/>
          <p:nvPr/>
        </p:nvSpPr>
        <p:spPr>
          <a:xfrm>
            <a:off x="4474306" y="134117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227626E-8184-47B2-BC80-F70C76C7B1E3}"/>
              </a:ext>
            </a:extLst>
          </p:cNvPr>
          <p:cNvSpPr txBox="1"/>
          <p:nvPr/>
        </p:nvSpPr>
        <p:spPr>
          <a:xfrm>
            <a:off x="4897312" y="134117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C1D115E-DB99-4546-9596-48D1E4308537}"/>
              </a:ext>
            </a:extLst>
          </p:cNvPr>
          <p:cNvSpPr txBox="1"/>
          <p:nvPr/>
        </p:nvSpPr>
        <p:spPr>
          <a:xfrm>
            <a:off x="4783556" y="1818819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  <a:endParaRPr lang="en-GB" sz="3200" b="1" dirty="0">
              <a:latin typeface="Arial Black" panose="020B0A04020102020204" pitchFamily="34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446B119A-6F7B-4CAD-806C-24FBBE62B498}"/>
              </a:ext>
            </a:extLst>
          </p:cNvPr>
          <p:cNvSpPr txBox="1"/>
          <p:nvPr/>
        </p:nvSpPr>
        <p:spPr>
          <a:xfrm>
            <a:off x="4313004" y="133433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9B71390-020C-435C-9DFB-2AECAD70FFEF}"/>
              </a:ext>
            </a:extLst>
          </p:cNvPr>
          <p:cNvSpPr txBox="1"/>
          <p:nvPr/>
        </p:nvSpPr>
        <p:spPr>
          <a:xfrm>
            <a:off x="4014454" y="134117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7FAEC014-D925-4850-895F-E624E59872A7}"/>
              </a:ext>
            </a:extLst>
          </p:cNvPr>
          <p:cNvSpPr txBox="1"/>
          <p:nvPr/>
        </p:nvSpPr>
        <p:spPr>
          <a:xfrm>
            <a:off x="4323704" y="1818819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5</a:t>
            </a:r>
            <a:endParaRPr lang="en-GB" sz="3200" b="1" dirty="0">
              <a:latin typeface="Arial Black" panose="020B0A04020102020204" pitchFamily="34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D5252419-FBF8-4E58-AA00-7060DBA5354C}"/>
              </a:ext>
            </a:extLst>
          </p:cNvPr>
          <p:cNvSpPr txBox="1"/>
          <p:nvPr/>
        </p:nvSpPr>
        <p:spPr>
          <a:xfrm>
            <a:off x="7563899" y="1778625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88B46C1D-D648-4D43-B01E-6EB64DA9992E}"/>
              </a:ext>
            </a:extLst>
          </p:cNvPr>
          <p:cNvSpPr txBox="1"/>
          <p:nvPr/>
        </p:nvSpPr>
        <p:spPr>
          <a:xfrm>
            <a:off x="8046851" y="132233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3F1690F3-7A36-44D5-AF35-32C98C0D75E0}"/>
              </a:ext>
            </a:extLst>
          </p:cNvPr>
          <p:cNvSpPr txBox="1"/>
          <p:nvPr/>
        </p:nvSpPr>
        <p:spPr>
          <a:xfrm>
            <a:off x="8349106" y="1790966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7D947661-C4E5-41D0-B217-6416ACC63DB6}"/>
              </a:ext>
            </a:extLst>
          </p:cNvPr>
          <p:cNvSpPr txBox="1"/>
          <p:nvPr/>
        </p:nvSpPr>
        <p:spPr>
          <a:xfrm>
            <a:off x="8474296" y="131430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9F23EE15-EA9A-497F-83ED-DC59E09E391C}"/>
              </a:ext>
            </a:extLst>
          </p:cNvPr>
          <p:cNvSpPr txBox="1"/>
          <p:nvPr/>
        </p:nvSpPr>
        <p:spPr>
          <a:xfrm>
            <a:off x="8926757" y="131807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3B5AEB08-601A-402A-BDD8-0B7722F6437A}"/>
              </a:ext>
            </a:extLst>
          </p:cNvPr>
          <p:cNvSpPr txBox="1"/>
          <p:nvPr/>
        </p:nvSpPr>
        <p:spPr>
          <a:xfrm>
            <a:off x="9366736" y="13213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D1A74F70-4644-461A-98F6-528B6378DC1F}"/>
              </a:ext>
            </a:extLst>
          </p:cNvPr>
          <p:cNvSpPr txBox="1"/>
          <p:nvPr/>
        </p:nvSpPr>
        <p:spPr>
          <a:xfrm>
            <a:off x="9252288" y="1787972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91522087-96D4-439E-AF1E-DE81B698CEC9}"/>
              </a:ext>
            </a:extLst>
          </p:cNvPr>
          <p:cNvCxnSpPr>
            <a:cxnSpLocks/>
          </p:cNvCxnSpPr>
          <p:nvPr/>
        </p:nvCxnSpPr>
        <p:spPr>
          <a:xfrm>
            <a:off x="8038516" y="1828182"/>
            <a:ext cx="179375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DEFB8137-353A-4CF9-9277-35C1FCE825F2}"/>
              </a:ext>
            </a:extLst>
          </p:cNvPr>
          <p:cNvCxnSpPr>
            <a:cxnSpLocks/>
          </p:cNvCxnSpPr>
          <p:nvPr/>
        </p:nvCxnSpPr>
        <p:spPr>
          <a:xfrm>
            <a:off x="8057468" y="1812138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5E176532-CFE2-4307-89C2-0CA5B7D9015C}"/>
              </a:ext>
            </a:extLst>
          </p:cNvPr>
          <p:cNvGrpSpPr/>
          <p:nvPr/>
        </p:nvGrpSpPr>
        <p:grpSpPr>
          <a:xfrm>
            <a:off x="7423731" y="479936"/>
            <a:ext cx="3862581" cy="817087"/>
            <a:chOff x="255523" y="372323"/>
            <a:chExt cx="2813765" cy="1134018"/>
          </a:xfrm>
        </p:grpSpPr>
        <p:sp>
          <p:nvSpPr>
            <p:cNvPr id="139" name="Rectangle: Rounded Corners 138">
              <a:extLst>
                <a:ext uri="{FF2B5EF4-FFF2-40B4-BE49-F238E27FC236}">
                  <a16:creationId xmlns:a16="http://schemas.microsoft.com/office/drawing/2014/main" id="{8948D30A-6155-47C6-9A35-38A53159F2C5}"/>
                </a:ext>
              </a:extLst>
            </p:cNvPr>
            <p:cNvSpPr/>
            <p:nvPr/>
          </p:nvSpPr>
          <p:spPr>
            <a:xfrm>
              <a:off x="255523" y="372323"/>
              <a:ext cx="281376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3C2AE17D-1B58-40D1-86F7-7B7E723C4C32}"/>
                </a:ext>
              </a:extLst>
            </p:cNvPr>
            <p:cNvSpPr txBox="1"/>
            <p:nvPr/>
          </p:nvSpPr>
          <p:spPr>
            <a:xfrm>
              <a:off x="280195" y="485388"/>
              <a:ext cx="1709799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98.63 </a:t>
              </a:r>
              <a:r>
                <a:rPr lang="en-GB" sz="3600" dirty="0"/>
                <a:t>÷ 7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142" name="Rectangle 141">
            <a:extLst>
              <a:ext uri="{FF2B5EF4-FFF2-40B4-BE49-F238E27FC236}">
                <a16:creationId xmlns:a16="http://schemas.microsoft.com/office/drawing/2014/main" id="{08F30FDF-92E8-4BCF-A22A-B5309BFF3F2D}"/>
              </a:ext>
            </a:extLst>
          </p:cNvPr>
          <p:cNvSpPr/>
          <p:nvPr/>
        </p:nvSpPr>
        <p:spPr>
          <a:xfrm>
            <a:off x="9647454" y="588560"/>
            <a:ext cx="1538030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A72D4BBA-ACF5-48E8-BA2E-9C1030AC50D3}"/>
              </a:ext>
            </a:extLst>
          </p:cNvPr>
          <p:cNvSpPr txBox="1"/>
          <p:nvPr/>
        </p:nvSpPr>
        <p:spPr>
          <a:xfrm>
            <a:off x="9655445" y="577516"/>
            <a:ext cx="16756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14.09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900118D1-B862-44AE-AC41-A77ACE639856}"/>
              </a:ext>
            </a:extLst>
          </p:cNvPr>
          <p:cNvSpPr txBox="1"/>
          <p:nvPr/>
        </p:nvSpPr>
        <p:spPr>
          <a:xfrm>
            <a:off x="8788166" y="132519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82C2A4FB-2B05-44B6-BD9E-C53C0277CDE5}"/>
              </a:ext>
            </a:extLst>
          </p:cNvPr>
          <p:cNvSpPr txBox="1"/>
          <p:nvPr/>
        </p:nvSpPr>
        <p:spPr>
          <a:xfrm>
            <a:off x="4032000" y="1780094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5.8 1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F6088B41-D9AE-4E7D-8AB8-A26C59D4AF38}"/>
              </a:ext>
            </a:extLst>
          </p:cNvPr>
          <p:cNvSpPr txBox="1"/>
          <p:nvPr/>
        </p:nvSpPr>
        <p:spPr>
          <a:xfrm>
            <a:off x="8038516" y="1765562"/>
            <a:ext cx="18652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9 8.6 3</a:t>
            </a:r>
          </a:p>
        </p:txBody>
      </p:sp>
    </p:spTree>
    <p:extLst>
      <p:ext uri="{BB962C8B-B14F-4D97-AF65-F5344CB8AC3E}">
        <p14:creationId xmlns:p14="http://schemas.microsoft.com/office/powerpoint/2010/main" val="3251414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  <p:bldP spid="66" grpId="0"/>
      <p:bldP spid="69" grpId="0"/>
      <p:bldP spid="70" grpId="0"/>
      <p:bldP spid="71" grpId="0"/>
      <p:bldP spid="72" grpId="0"/>
      <p:bldP spid="79" grpId="0"/>
      <p:bldP spid="81" grpId="0"/>
      <p:bldP spid="84" grpId="0"/>
      <p:bldP spid="85" grpId="0"/>
      <p:bldP spid="86" grpId="0"/>
      <p:bldP spid="87" grpId="0"/>
      <p:bldP spid="88" grpId="0"/>
      <p:bldP spid="89" grpId="0"/>
      <p:bldP spid="129" grpId="0"/>
      <p:bldP spid="130" grpId="0"/>
      <p:bldP spid="131" grpId="0"/>
      <p:bldP spid="132" grpId="0"/>
      <p:bldP spid="133" grpId="0"/>
      <p:bldP spid="134" grpId="0"/>
      <p:bldP spid="135" grpId="0"/>
      <p:bldP spid="143" grpId="0"/>
      <p:bldP spid="144" grpId="0"/>
      <p:bldP spid="145" grpId="0"/>
      <p:bldP spid="14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A5FFF-BAD8-4D07-A6B0-74D326CC8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7 Divide a decimal, writing remainders as decimals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7C108-073A-4AF8-84DD-6BC7E4DBBB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53720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255523" y="312491"/>
            <a:ext cx="3454879" cy="817087"/>
            <a:chOff x="255524" y="372323"/>
            <a:chExt cx="2130695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4" y="372323"/>
              <a:ext cx="213069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308455" y="485388"/>
              <a:ext cx="115884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6.2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5 =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1B981AE-0308-4934-B900-5F107874F4F4}"/>
              </a:ext>
            </a:extLst>
          </p:cNvPr>
          <p:cNvSpPr/>
          <p:nvPr/>
        </p:nvSpPr>
        <p:spPr>
          <a:xfrm>
            <a:off x="2100824" y="421115"/>
            <a:ext cx="148941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8590F-E415-4980-9719-28F975857994}"/>
              </a:ext>
            </a:extLst>
          </p:cNvPr>
          <p:cNvSpPr txBox="1"/>
          <p:nvPr/>
        </p:nvSpPr>
        <p:spPr>
          <a:xfrm>
            <a:off x="2208743" y="410071"/>
            <a:ext cx="16321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1.24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B3067DC6-235C-4485-8400-D78DE6D25C81}"/>
              </a:ext>
            </a:extLst>
          </p:cNvPr>
          <p:cNvSpPr txBox="1"/>
          <p:nvPr/>
        </p:nvSpPr>
        <p:spPr>
          <a:xfrm>
            <a:off x="448567" y="1763968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78814D92-07F4-4396-AB05-CF27CE45DFBE}"/>
              </a:ext>
            </a:extLst>
          </p:cNvPr>
          <p:cNvCxnSpPr>
            <a:cxnSpLocks/>
          </p:cNvCxnSpPr>
          <p:nvPr/>
        </p:nvCxnSpPr>
        <p:spPr>
          <a:xfrm flipV="1">
            <a:off x="911438" y="1825112"/>
            <a:ext cx="892586" cy="1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0090E6E7-3184-48BF-A5C3-2FFD5BDF684A}"/>
              </a:ext>
            </a:extLst>
          </p:cNvPr>
          <p:cNvCxnSpPr>
            <a:cxnSpLocks/>
          </p:cNvCxnSpPr>
          <p:nvPr/>
        </p:nvCxnSpPr>
        <p:spPr>
          <a:xfrm>
            <a:off x="930390" y="1809067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314CBBBB-C3C1-4FA2-85FB-CFDAC2F7EC82}"/>
              </a:ext>
            </a:extLst>
          </p:cNvPr>
          <p:cNvSpPr txBox="1"/>
          <p:nvPr/>
        </p:nvSpPr>
        <p:spPr>
          <a:xfrm>
            <a:off x="902831" y="129899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B479AF3A-C22C-43AD-96BA-652F551E346F}"/>
              </a:ext>
            </a:extLst>
          </p:cNvPr>
          <p:cNvSpPr txBox="1"/>
          <p:nvPr/>
        </p:nvSpPr>
        <p:spPr>
          <a:xfrm>
            <a:off x="1351597" y="130869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0AA3C6F-8CAA-43F3-8963-D523FE492969}"/>
              </a:ext>
            </a:extLst>
          </p:cNvPr>
          <p:cNvSpPr txBox="1"/>
          <p:nvPr/>
        </p:nvSpPr>
        <p:spPr>
          <a:xfrm>
            <a:off x="1206774" y="1798614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403999C4-D486-41E9-9006-1C6B46B9EC96}"/>
              </a:ext>
            </a:extLst>
          </p:cNvPr>
          <p:cNvCxnSpPr>
            <a:cxnSpLocks/>
          </p:cNvCxnSpPr>
          <p:nvPr/>
        </p:nvCxnSpPr>
        <p:spPr>
          <a:xfrm>
            <a:off x="1792587" y="1824066"/>
            <a:ext cx="45381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id="{946D897C-9552-4EEE-920F-3D57291BC720}"/>
              </a:ext>
            </a:extLst>
          </p:cNvPr>
          <p:cNvSpPr txBox="1"/>
          <p:nvPr/>
        </p:nvSpPr>
        <p:spPr>
          <a:xfrm>
            <a:off x="1200639" y="130869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FCEEF3A1-A205-4A79-88D3-2CF126A9817F}"/>
              </a:ext>
            </a:extLst>
          </p:cNvPr>
          <p:cNvGrpSpPr/>
          <p:nvPr/>
        </p:nvGrpSpPr>
        <p:grpSpPr>
          <a:xfrm>
            <a:off x="4283238" y="312491"/>
            <a:ext cx="3707938" cy="817087"/>
            <a:chOff x="255524" y="372323"/>
            <a:chExt cx="2286762" cy="1134018"/>
          </a:xfrm>
        </p:grpSpPr>
        <p:sp>
          <p:nvSpPr>
            <p:cNvPr id="148" name="Rectangle: Rounded Corners 147">
              <a:extLst>
                <a:ext uri="{FF2B5EF4-FFF2-40B4-BE49-F238E27FC236}">
                  <a16:creationId xmlns:a16="http://schemas.microsoft.com/office/drawing/2014/main" id="{C57C1DAD-918D-4BD6-A485-30CC91BD9B78}"/>
                </a:ext>
              </a:extLst>
            </p:cNvPr>
            <p:cNvSpPr/>
            <p:nvPr/>
          </p:nvSpPr>
          <p:spPr>
            <a:xfrm>
              <a:off x="255524" y="372323"/>
              <a:ext cx="228676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46772F99-C86C-45FD-9B85-5BE71B67A554}"/>
                </a:ext>
              </a:extLst>
            </p:cNvPr>
            <p:cNvSpPr txBox="1"/>
            <p:nvPr/>
          </p:nvSpPr>
          <p:spPr>
            <a:xfrm>
              <a:off x="308455" y="485388"/>
              <a:ext cx="115884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9.7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4 = </a:t>
              </a:r>
            </a:p>
          </p:txBody>
        </p:sp>
      </p:grpSp>
      <p:sp>
        <p:nvSpPr>
          <p:cNvPr id="150" name="Rectangle 149">
            <a:extLst>
              <a:ext uri="{FF2B5EF4-FFF2-40B4-BE49-F238E27FC236}">
                <a16:creationId xmlns:a16="http://schemas.microsoft.com/office/drawing/2014/main" id="{3FDF0C84-6387-474B-AAD7-E0C1CB364343}"/>
              </a:ext>
            </a:extLst>
          </p:cNvPr>
          <p:cNvSpPr/>
          <p:nvPr/>
        </p:nvSpPr>
        <p:spPr>
          <a:xfrm>
            <a:off x="6128539" y="421115"/>
            <a:ext cx="1751880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488DCEF2-957E-4EC8-A6FA-AE1283E1F2FB}"/>
              </a:ext>
            </a:extLst>
          </p:cNvPr>
          <p:cNvSpPr txBox="1"/>
          <p:nvPr/>
        </p:nvSpPr>
        <p:spPr>
          <a:xfrm>
            <a:off x="6268543" y="410071"/>
            <a:ext cx="19196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2.425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8D77FBB3-D8FC-469C-91D5-FD6DAACF7372}"/>
              </a:ext>
            </a:extLst>
          </p:cNvPr>
          <p:cNvSpPr txBox="1"/>
          <p:nvPr/>
        </p:nvSpPr>
        <p:spPr>
          <a:xfrm>
            <a:off x="4907911" y="1746269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9.7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8E5578F2-E766-4F82-8B16-6B87EEB01992}"/>
              </a:ext>
            </a:extLst>
          </p:cNvPr>
          <p:cNvSpPr txBox="1"/>
          <p:nvPr/>
        </p:nvSpPr>
        <p:spPr>
          <a:xfrm>
            <a:off x="4476282" y="1763968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AB0EFA4C-8281-46AE-AF8E-83E179F2F957}"/>
              </a:ext>
            </a:extLst>
          </p:cNvPr>
          <p:cNvCxnSpPr>
            <a:cxnSpLocks/>
          </p:cNvCxnSpPr>
          <p:nvPr/>
        </p:nvCxnSpPr>
        <p:spPr>
          <a:xfrm flipV="1">
            <a:off x="4939153" y="1825112"/>
            <a:ext cx="892586" cy="1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CA4B6CB5-3699-41BC-9CFA-22382C443D94}"/>
              </a:ext>
            </a:extLst>
          </p:cNvPr>
          <p:cNvCxnSpPr>
            <a:cxnSpLocks/>
          </p:cNvCxnSpPr>
          <p:nvPr/>
        </p:nvCxnSpPr>
        <p:spPr>
          <a:xfrm>
            <a:off x="4958105" y="1809067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TextBox 155">
            <a:extLst>
              <a:ext uri="{FF2B5EF4-FFF2-40B4-BE49-F238E27FC236}">
                <a16:creationId xmlns:a16="http://schemas.microsoft.com/office/drawing/2014/main" id="{F1DDFC31-600E-400B-BDB0-61CA2CC904C2}"/>
              </a:ext>
            </a:extLst>
          </p:cNvPr>
          <p:cNvSpPr txBox="1"/>
          <p:nvPr/>
        </p:nvSpPr>
        <p:spPr>
          <a:xfrm>
            <a:off x="4904853" y="131123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B5E7384F-0B08-4D1C-B921-2288F2108CE4}"/>
              </a:ext>
            </a:extLst>
          </p:cNvPr>
          <p:cNvSpPr txBox="1"/>
          <p:nvPr/>
        </p:nvSpPr>
        <p:spPr>
          <a:xfrm>
            <a:off x="5360341" y="131892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5EB94CD7-68DC-4893-B7D5-9F1E1F70C368}"/>
              </a:ext>
            </a:extLst>
          </p:cNvPr>
          <p:cNvSpPr txBox="1"/>
          <p:nvPr/>
        </p:nvSpPr>
        <p:spPr>
          <a:xfrm>
            <a:off x="5222175" y="1759109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5BE800C1-B28F-4B04-B06E-E6055E989996}"/>
              </a:ext>
            </a:extLst>
          </p:cNvPr>
          <p:cNvCxnSpPr>
            <a:cxnSpLocks/>
          </p:cNvCxnSpPr>
          <p:nvPr/>
        </p:nvCxnSpPr>
        <p:spPr>
          <a:xfrm>
            <a:off x="5826053" y="1824804"/>
            <a:ext cx="45381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TextBox 159">
            <a:extLst>
              <a:ext uri="{FF2B5EF4-FFF2-40B4-BE49-F238E27FC236}">
                <a16:creationId xmlns:a16="http://schemas.microsoft.com/office/drawing/2014/main" id="{9B43BF66-6792-4F38-BAD0-B538F131702C}"/>
              </a:ext>
            </a:extLst>
          </p:cNvPr>
          <p:cNvSpPr txBox="1"/>
          <p:nvPr/>
        </p:nvSpPr>
        <p:spPr>
          <a:xfrm>
            <a:off x="6228958" y="1739050"/>
            <a:ext cx="6464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26D2ED19-65BA-455D-B301-79113B60C6EF}"/>
              </a:ext>
            </a:extLst>
          </p:cNvPr>
          <p:cNvSpPr txBox="1"/>
          <p:nvPr/>
        </p:nvSpPr>
        <p:spPr>
          <a:xfrm>
            <a:off x="5206865" y="131123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cxnSp>
        <p:nvCxnSpPr>
          <p:cNvPr id="169" name="Straight Connector 168">
            <a:extLst>
              <a:ext uri="{FF2B5EF4-FFF2-40B4-BE49-F238E27FC236}">
                <a16:creationId xmlns:a16="http://schemas.microsoft.com/office/drawing/2014/main" id="{28A83CCD-F7B7-45A2-8F29-1645667D3C41}"/>
              </a:ext>
            </a:extLst>
          </p:cNvPr>
          <p:cNvCxnSpPr>
            <a:cxnSpLocks/>
          </p:cNvCxnSpPr>
          <p:nvPr/>
        </p:nvCxnSpPr>
        <p:spPr>
          <a:xfrm>
            <a:off x="6259363" y="1823270"/>
            <a:ext cx="45381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TextBox 169">
            <a:extLst>
              <a:ext uri="{FF2B5EF4-FFF2-40B4-BE49-F238E27FC236}">
                <a16:creationId xmlns:a16="http://schemas.microsoft.com/office/drawing/2014/main" id="{AF91CFD3-AD84-445C-988D-C906E84190B5}"/>
              </a:ext>
            </a:extLst>
          </p:cNvPr>
          <p:cNvSpPr txBox="1"/>
          <p:nvPr/>
        </p:nvSpPr>
        <p:spPr>
          <a:xfrm>
            <a:off x="5794503" y="1746269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17B02B2D-6CC2-49A1-9AA6-11221A538BF8}"/>
              </a:ext>
            </a:extLst>
          </p:cNvPr>
          <p:cNvSpPr txBox="1"/>
          <p:nvPr/>
        </p:nvSpPr>
        <p:spPr>
          <a:xfrm>
            <a:off x="5661067" y="1763560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726D8DC2-5C49-4CBF-8808-E32BF8F28691}"/>
              </a:ext>
            </a:extLst>
          </p:cNvPr>
          <p:cNvSpPr txBox="1"/>
          <p:nvPr/>
        </p:nvSpPr>
        <p:spPr>
          <a:xfrm>
            <a:off x="5791199" y="130342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8EA96BE4-6BD5-4B9A-8D04-809D8BDF049E}"/>
              </a:ext>
            </a:extLst>
          </p:cNvPr>
          <p:cNvGrpSpPr/>
          <p:nvPr/>
        </p:nvGrpSpPr>
        <p:grpSpPr>
          <a:xfrm>
            <a:off x="8499951" y="311766"/>
            <a:ext cx="3436527" cy="817087"/>
            <a:chOff x="255524" y="372323"/>
            <a:chExt cx="2119377" cy="1134018"/>
          </a:xfrm>
        </p:grpSpPr>
        <p:sp>
          <p:nvSpPr>
            <p:cNvPr id="177" name="Rectangle: Rounded Corners 176">
              <a:extLst>
                <a:ext uri="{FF2B5EF4-FFF2-40B4-BE49-F238E27FC236}">
                  <a16:creationId xmlns:a16="http://schemas.microsoft.com/office/drawing/2014/main" id="{8E9A5327-9945-4475-89DA-189351E9CF27}"/>
                </a:ext>
              </a:extLst>
            </p:cNvPr>
            <p:cNvSpPr/>
            <p:nvPr/>
          </p:nvSpPr>
          <p:spPr>
            <a:xfrm>
              <a:off x="255524" y="372323"/>
              <a:ext cx="211937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6AC1F8BA-60DD-4100-89AB-41B4525E6843}"/>
                </a:ext>
              </a:extLst>
            </p:cNvPr>
            <p:cNvSpPr txBox="1"/>
            <p:nvPr/>
          </p:nvSpPr>
          <p:spPr>
            <a:xfrm>
              <a:off x="308455" y="485388"/>
              <a:ext cx="115884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7.1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2 = </a:t>
              </a:r>
            </a:p>
          </p:txBody>
        </p:sp>
      </p:grpSp>
      <p:sp>
        <p:nvSpPr>
          <p:cNvPr id="179" name="Rectangle 178">
            <a:extLst>
              <a:ext uri="{FF2B5EF4-FFF2-40B4-BE49-F238E27FC236}">
                <a16:creationId xmlns:a16="http://schemas.microsoft.com/office/drawing/2014/main" id="{9FA01858-76BF-45C2-A7C1-8D80274202F2}"/>
              </a:ext>
            </a:extLst>
          </p:cNvPr>
          <p:cNvSpPr/>
          <p:nvPr/>
        </p:nvSpPr>
        <p:spPr>
          <a:xfrm>
            <a:off x="10345252" y="420390"/>
            <a:ext cx="148941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EC6D7232-8646-403C-BF08-3CB73C1D990C}"/>
              </a:ext>
            </a:extLst>
          </p:cNvPr>
          <p:cNvSpPr txBox="1"/>
          <p:nvPr/>
        </p:nvSpPr>
        <p:spPr>
          <a:xfrm>
            <a:off x="10453172" y="409346"/>
            <a:ext cx="13751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3.55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B4EEF44E-BF58-4D9C-8B11-CAA87BD093AE}"/>
              </a:ext>
            </a:extLst>
          </p:cNvPr>
          <p:cNvSpPr txBox="1"/>
          <p:nvPr/>
        </p:nvSpPr>
        <p:spPr>
          <a:xfrm>
            <a:off x="8933165" y="1756041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7.1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E170160C-B311-4275-B5D1-952FE3F55DA4}"/>
              </a:ext>
            </a:extLst>
          </p:cNvPr>
          <p:cNvSpPr txBox="1"/>
          <p:nvPr/>
        </p:nvSpPr>
        <p:spPr>
          <a:xfrm>
            <a:off x="8476420" y="1763243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1A6EF2FD-150B-47F6-9828-D964AC8C7473}"/>
              </a:ext>
            </a:extLst>
          </p:cNvPr>
          <p:cNvCxnSpPr>
            <a:cxnSpLocks/>
          </p:cNvCxnSpPr>
          <p:nvPr/>
        </p:nvCxnSpPr>
        <p:spPr>
          <a:xfrm flipV="1">
            <a:off x="8939291" y="1824387"/>
            <a:ext cx="892586" cy="1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5D043D81-BEEB-4534-9554-69C4E84E2793}"/>
              </a:ext>
            </a:extLst>
          </p:cNvPr>
          <p:cNvCxnSpPr>
            <a:cxnSpLocks/>
          </p:cNvCxnSpPr>
          <p:nvPr/>
        </p:nvCxnSpPr>
        <p:spPr>
          <a:xfrm>
            <a:off x="8958243" y="1808342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Box 184">
            <a:extLst>
              <a:ext uri="{FF2B5EF4-FFF2-40B4-BE49-F238E27FC236}">
                <a16:creationId xmlns:a16="http://schemas.microsoft.com/office/drawing/2014/main" id="{3C70C2E9-ECE4-406C-A865-7D8D83D0C4EB}"/>
              </a:ext>
            </a:extLst>
          </p:cNvPr>
          <p:cNvSpPr txBox="1"/>
          <p:nvPr/>
        </p:nvSpPr>
        <p:spPr>
          <a:xfrm>
            <a:off x="8930751" y="130407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386F50D5-1084-4E7E-812D-B00A46280CFC}"/>
              </a:ext>
            </a:extLst>
          </p:cNvPr>
          <p:cNvSpPr txBox="1"/>
          <p:nvPr/>
        </p:nvSpPr>
        <p:spPr>
          <a:xfrm>
            <a:off x="9392673" y="130532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CACCE877-D062-4FBE-B293-B9266DC46CC8}"/>
              </a:ext>
            </a:extLst>
          </p:cNvPr>
          <p:cNvSpPr txBox="1"/>
          <p:nvPr/>
        </p:nvSpPr>
        <p:spPr>
          <a:xfrm>
            <a:off x="9266009" y="1787139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88" name="Straight Connector 187">
            <a:extLst>
              <a:ext uri="{FF2B5EF4-FFF2-40B4-BE49-F238E27FC236}">
                <a16:creationId xmlns:a16="http://schemas.microsoft.com/office/drawing/2014/main" id="{C3BAEE16-4933-4CBD-87F1-8045006019C7}"/>
              </a:ext>
            </a:extLst>
          </p:cNvPr>
          <p:cNvCxnSpPr>
            <a:cxnSpLocks/>
          </p:cNvCxnSpPr>
          <p:nvPr/>
        </p:nvCxnSpPr>
        <p:spPr>
          <a:xfrm>
            <a:off x="9826191" y="1824079"/>
            <a:ext cx="45381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TextBox 188">
            <a:extLst>
              <a:ext uri="{FF2B5EF4-FFF2-40B4-BE49-F238E27FC236}">
                <a16:creationId xmlns:a16="http://schemas.microsoft.com/office/drawing/2014/main" id="{4D507971-7A0C-4C6C-A0A4-60BF46FF4791}"/>
              </a:ext>
            </a:extLst>
          </p:cNvPr>
          <p:cNvSpPr txBox="1"/>
          <p:nvPr/>
        </p:nvSpPr>
        <p:spPr>
          <a:xfrm>
            <a:off x="9805127" y="1766381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432A4F60-EA8B-446C-A8EE-B6405626D771}"/>
              </a:ext>
            </a:extLst>
          </p:cNvPr>
          <p:cNvSpPr txBox="1"/>
          <p:nvPr/>
        </p:nvSpPr>
        <p:spPr>
          <a:xfrm>
            <a:off x="9222502" y="131820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31DFDA9D-CD02-4002-897A-F5E8678DA2C8}"/>
              </a:ext>
            </a:extLst>
          </p:cNvPr>
          <p:cNvSpPr txBox="1"/>
          <p:nvPr/>
        </p:nvSpPr>
        <p:spPr>
          <a:xfrm>
            <a:off x="888007" y="1752352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6.2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B7B6380C-9214-4BC7-B832-7034C7D0F3CE}"/>
              </a:ext>
            </a:extLst>
          </p:cNvPr>
          <p:cNvSpPr txBox="1"/>
          <p:nvPr/>
        </p:nvSpPr>
        <p:spPr>
          <a:xfrm>
            <a:off x="1775540" y="1764860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A39B7C2C-B88F-4A50-A428-CF26EC449A9D}"/>
              </a:ext>
            </a:extLst>
          </p:cNvPr>
          <p:cNvSpPr txBox="1"/>
          <p:nvPr/>
        </p:nvSpPr>
        <p:spPr>
          <a:xfrm>
            <a:off x="1623288" y="1802505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458FD6EA-AE43-4290-8C0C-C5B4D2BED889}"/>
              </a:ext>
            </a:extLst>
          </p:cNvPr>
          <p:cNvSpPr txBox="1"/>
          <p:nvPr/>
        </p:nvSpPr>
        <p:spPr>
          <a:xfrm>
            <a:off x="1767952" y="130595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2B126D48-77ED-4728-BDD3-E0613A67EBBD}"/>
              </a:ext>
            </a:extLst>
          </p:cNvPr>
          <p:cNvSpPr txBox="1"/>
          <p:nvPr/>
        </p:nvSpPr>
        <p:spPr>
          <a:xfrm>
            <a:off x="6084369" y="1756101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EB6E819E-7891-4273-A612-5D5E1E7D7FDC}"/>
              </a:ext>
            </a:extLst>
          </p:cNvPr>
          <p:cNvSpPr txBox="1"/>
          <p:nvPr/>
        </p:nvSpPr>
        <p:spPr>
          <a:xfrm>
            <a:off x="6193232" y="130761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0484A940-11FE-424A-8A85-736BB716AC88}"/>
              </a:ext>
            </a:extLst>
          </p:cNvPr>
          <p:cNvSpPr txBox="1"/>
          <p:nvPr/>
        </p:nvSpPr>
        <p:spPr>
          <a:xfrm>
            <a:off x="9677837" y="1805053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1D0206EA-B3B9-4BDC-A599-023E2324F6C7}"/>
              </a:ext>
            </a:extLst>
          </p:cNvPr>
          <p:cNvSpPr txBox="1"/>
          <p:nvPr/>
        </p:nvSpPr>
        <p:spPr>
          <a:xfrm>
            <a:off x="9797195" y="131078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001192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5" grpId="0"/>
      <p:bldP spid="110" grpId="0"/>
      <p:bldP spid="111" grpId="0"/>
      <p:bldP spid="94" grpId="0"/>
      <p:bldP spid="114" grpId="0"/>
      <p:bldP spid="151" grpId="0"/>
      <p:bldP spid="152" grpId="0"/>
      <p:bldP spid="153" grpId="0"/>
      <p:bldP spid="156" grpId="0"/>
      <p:bldP spid="157" grpId="0"/>
      <p:bldP spid="158" grpId="0"/>
      <p:bldP spid="160" grpId="0"/>
      <p:bldP spid="161" grpId="0"/>
      <p:bldP spid="170" grpId="0"/>
      <p:bldP spid="171" grpId="0"/>
      <p:bldP spid="173" grpId="0"/>
      <p:bldP spid="180" grpId="0"/>
      <p:bldP spid="181" grpId="0"/>
      <p:bldP spid="182" grpId="0"/>
      <p:bldP spid="185" grpId="0"/>
      <p:bldP spid="186" grpId="0"/>
      <p:bldP spid="187" grpId="0"/>
      <p:bldP spid="189" grpId="0"/>
      <p:bldP spid="190" grpId="0"/>
      <p:bldP spid="128" grpId="0"/>
      <p:bldP spid="129" grpId="0"/>
      <p:bldP spid="130" grpId="0"/>
      <p:bldP spid="131" grpId="0"/>
      <p:bldP spid="132" grpId="0"/>
      <p:bldP spid="133" grpId="0"/>
      <p:bldP spid="134" grpId="0"/>
      <p:bldP spid="13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255523" y="312491"/>
            <a:ext cx="3454879" cy="817087"/>
            <a:chOff x="255524" y="372323"/>
            <a:chExt cx="2130695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4" y="372323"/>
              <a:ext cx="213069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308455" y="485388"/>
              <a:ext cx="115884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6.2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5 =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1B981AE-0308-4934-B900-5F107874F4F4}"/>
              </a:ext>
            </a:extLst>
          </p:cNvPr>
          <p:cNvSpPr/>
          <p:nvPr/>
        </p:nvSpPr>
        <p:spPr>
          <a:xfrm>
            <a:off x="2100824" y="421115"/>
            <a:ext cx="148941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8590F-E415-4980-9719-28F975857994}"/>
              </a:ext>
            </a:extLst>
          </p:cNvPr>
          <p:cNvSpPr txBox="1"/>
          <p:nvPr/>
        </p:nvSpPr>
        <p:spPr>
          <a:xfrm>
            <a:off x="2208743" y="410071"/>
            <a:ext cx="16321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1.24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B3067DC6-235C-4485-8400-D78DE6D25C81}"/>
              </a:ext>
            </a:extLst>
          </p:cNvPr>
          <p:cNvSpPr txBox="1"/>
          <p:nvPr/>
        </p:nvSpPr>
        <p:spPr>
          <a:xfrm>
            <a:off x="448567" y="1763968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78814D92-07F4-4396-AB05-CF27CE45DFBE}"/>
              </a:ext>
            </a:extLst>
          </p:cNvPr>
          <p:cNvCxnSpPr>
            <a:cxnSpLocks/>
          </p:cNvCxnSpPr>
          <p:nvPr/>
        </p:nvCxnSpPr>
        <p:spPr>
          <a:xfrm flipV="1">
            <a:off x="911438" y="1825112"/>
            <a:ext cx="892586" cy="1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0090E6E7-3184-48BF-A5C3-2FFD5BDF684A}"/>
              </a:ext>
            </a:extLst>
          </p:cNvPr>
          <p:cNvCxnSpPr>
            <a:cxnSpLocks/>
          </p:cNvCxnSpPr>
          <p:nvPr/>
        </p:nvCxnSpPr>
        <p:spPr>
          <a:xfrm>
            <a:off x="930390" y="1809067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314CBBBB-C3C1-4FA2-85FB-CFDAC2F7EC82}"/>
              </a:ext>
            </a:extLst>
          </p:cNvPr>
          <p:cNvSpPr txBox="1"/>
          <p:nvPr/>
        </p:nvSpPr>
        <p:spPr>
          <a:xfrm>
            <a:off x="902831" y="129899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B479AF3A-C22C-43AD-96BA-652F551E346F}"/>
              </a:ext>
            </a:extLst>
          </p:cNvPr>
          <p:cNvSpPr txBox="1"/>
          <p:nvPr/>
        </p:nvSpPr>
        <p:spPr>
          <a:xfrm>
            <a:off x="1351597" y="130869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0AA3C6F-8CAA-43F3-8963-D523FE492969}"/>
              </a:ext>
            </a:extLst>
          </p:cNvPr>
          <p:cNvSpPr txBox="1"/>
          <p:nvPr/>
        </p:nvSpPr>
        <p:spPr>
          <a:xfrm>
            <a:off x="1206774" y="1798614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403999C4-D486-41E9-9006-1C6B46B9EC96}"/>
              </a:ext>
            </a:extLst>
          </p:cNvPr>
          <p:cNvCxnSpPr>
            <a:cxnSpLocks/>
          </p:cNvCxnSpPr>
          <p:nvPr/>
        </p:nvCxnSpPr>
        <p:spPr>
          <a:xfrm>
            <a:off x="1792587" y="1824066"/>
            <a:ext cx="45381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id="{946D897C-9552-4EEE-920F-3D57291BC720}"/>
              </a:ext>
            </a:extLst>
          </p:cNvPr>
          <p:cNvSpPr txBox="1"/>
          <p:nvPr/>
        </p:nvSpPr>
        <p:spPr>
          <a:xfrm>
            <a:off x="1200639" y="130869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31DFDA9D-CD02-4002-897A-F5E8678DA2C8}"/>
              </a:ext>
            </a:extLst>
          </p:cNvPr>
          <p:cNvSpPr txBox="1"/>
          <p:nvPr/>
        </p:nvSpPr>
        <p:spPr>
          <a:xfrm>
            <a:off x="888007" y="1752352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6.2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B7B6380C-9214-4BC7-B832-7034C7D0F3CE}"/>
              </a:ext>
            </a:extLst>
          </p:cNvPr>
          <p:cNvSpPr txBox="1"/>
          <p:nvPr/>
        </p:nvSpPr>
        <p:spPr>
          <a:xfrm>
            <a:off x="1775540" y="1764860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A39B7C2C-B88F-4A50-A428-CF26EC449A9D}"/>
              </a:ext>
            </a:extLst>
          </p:cNvPr>
          <p:cNvSpPr txBox="1"/>
          <p:nvPr/>
        </p:nvSpPr>
        <p:spPr>
          <a:xfrm>
            <a:off x="1623288" y="1802505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458FD6EA-AE43-4290-8C0C-C5B4D2BED889}"/>
              </a:ext>
            </a:extLst>
          </p:cNvPr>
          <p:cNvSpPr txBox="1"/>
          <p:nvPr/>
        </p:nvSpPr>
        <p:spPr>
          <a:xfrm>
            <a:off x="1767952" y="130595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02" name="Rectangle: Rounded Corners 101">
            <a:extLst>
              <a:ext uri="{FF2B5EF4-FFF2-40B4-BE49-F238E27FC236}">
                <a16:creationId xmlns:a16="http://schemas.microsoft.com/office/drawing/2014/main" id="{4F47B581-29DA-40BD-BDF4-E98577DD5DC3}"/>
              </a:ext>
            </a:extLst>
          </p:cNvPr>
          <p:cNvSpPr/>
          <p:nvPr/>
        </p:nvSpPr>
        <p:spPr>
          <a:xfrm>
            <a:off x="7905750" y="393957"/>
            <a:ext cx="3837682" cy="1052705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Rectangle: Rounded Corners 102">
            <a:extLst>
              <a:ext uri="{FF2B5EF4-FFF2-40B4-BE49-F238E27FC236}">
                <a16:creationId xmlns:a16="http://schemas.microsoft.com/office/drawing/2014/main" id="{E11E2B8A-BF62-49F3-BE95-BD4FDBBA2603}"/>
              </a:ext>
            </a:extLst>
          </p:cNvPr>
          <p:cNvSpPr/>
          <p:nvPr/>
        </p:nvSpPr>
        <p:spPr>
          <a:xfrm>
            <a:off x="7929818" y="1705733"/>
            <a:ext cx="3837682" cy="1052705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Rectangle: Rounded Corners 103">
            <a:extLst>
              <a:ext uri="{FF2B5EF4-FFF2-40B4-BE49-F238E27FC236}">
                <a16:creationId xmlns:a16="http://schemas.microsoft.com/office/drawing/2014/main" id="{8B04CEF7-9669-4CF7-AD50-07D7818C0EB4}"/>
              </a:ext>
            </a:extLst>
          </p:cNvPr>
          <p:cNvSpPr/>
          <p:nvPr/>
        </p:nvSpPr>
        <p:spPr>
          <a:xfrm>
            <a:off x="7928940" y="3002856"/>
            <a:ext cx="3837682" cy="1052705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Rectangle: Rounded Corners 107">
            <a:extLst>
              <a:ext uri="{FF2B5EF4-FFF2-40B4-BE49-F238E27FC236}">
                <a16:creationId xmlns:a16="http://schemas.microsoft.com/office/drawing/2014/main" id="{A5DF855B-03EC-4B99-B47D-0F18F2E125DD}"/>
              </a:ext>
            </a:extLst>
          </p:cNvPr>
          <p:cNvSpPr/>
          <p:nvPr/>
        </p:nvSpPr>
        <p:spPr>
          <a:xfrm>
            <a:off x="7953008" y="4314632"/>
            <a:ext cx="3837682" cy="1052705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Rectangle: Rounded Corners 111">
            <a:extLst>
              <a:ext uri="{FF2B5EF4-FFF2-40B4-BE49-F238E27FC236}">
                <a16:creationId xmlns:a16="http://schemas.microsoft.com/office/drawing/2014/main" id="{ED986BA0-5FC0-4B83-A07D-573E45FC0AC1}"/>
              </a:ext>
            </a:extLst>
          </p:cNvPr>
          <p:cNvSpPr/>
          <p:nvPr/>
        </p:nvSpPr>
        <p:spPr>
          <a:xfrm>
            <a:off x="7957295" y="5592705"/>
            <a:ext cx="3837682" cy="1052705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669E429B-6A48-4BC7-9D35-81EC0B330C4C}"/>
              </a:ext>
            </a:extLst>
          </p:cNvPr>
          <p:cNvGrpSpPr/>
          <p:nvPr/>
        </p:nvGrpSpPr>
        <p:grpSpPr>
          <a:xfrm>
            <a:off x="4485929" y="1838266"/>
            <a:ext cx="446399" cy="428686"/>
            <a:chOff x="463698" y="934501"/>
            <a:chExt cx="446399" cy="428686"/>
          </a:xfrm>
        </p:grpSpPr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9DDF6B08-C90E-4F1E-8CCB-71DF6C6DAD44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6E97BAFB-DB65-4268-8414-442E410E73E8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78227F77-0668-455D-BF67-7667D37C8155}"/>
              </a:ext>
            </a:extLst>
          </p:cNvPr>
          <p:cNvGrpSpPr/>
          <p:nvPr/>
        </p:nvGrpSpPr>
        <p:grpSpPr>
          <a:xfrm>
            <a:off x="4484363" y="2291317"/>
            <a:ext cx="446399" cy="428686"/>
            <a:chOff x="457051" y="1380030"/>
            <a:chExt cx="446399" cy="428686"/>
          </a:xfrm>
        </p:grpSpPr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D16AFE25-79D5-4AC6-A8E6-E6468A5033A5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B5D490E4-4C4A-4E52-BB1D-D6A4C44DF0B7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CFE4FB66-0397-46F2-BCC4-B35FE64CCBE7}"/>
              </a:ext>
            </a:extLst>
          </p:cNvPr>
          <p:cNvGrpSpPr/>
          <p:nvPr/>
        </p:nvGrpSpPr>
        <p:grpSpPr>
          <a:xfrm>
            <a:off x="4487447" y="2734742"/>
            <a:ext cx="446399" cy="428686"/>
            <a:chOff x="460084" y="1832999"/>
            <a:chExt cx="446399" cy="428686"/>
          </a:xfrm>
        </p:grpSpPr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44458EE9-6820-40F9-A8CF-6B0DF664B374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CDB6BAFD-6716-47DB-8B14-FC711DC30C53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B69171C9-4B06-4200-8467-20EA97368ED1}"/>
              </a:ext>
            </a:extLst>
          </p:cNvPr>
          <p:cNvGrpSpPr/>
          <p:nvPr/>
        </p:nvGrpSpPr>
        <p:grpSpPr>
          <a:xfrm>
            <a:off x="4485192" y="3177531"/>
            <a:ext cx="446399" cy="428686"/>
            <a:chOff x="453437" y="2278528"/>
            <a:chExt cx="446399" cy="428686"/>
          </a:xfrm>
        </p:grpSpPr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74309C08-92B0-4395-B8F2-3607C950FA8B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8F3C1DD8-C9EB-476E-AA55-B1E3EDAC041E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A574C8B0-A9EE-4458-B8DD-731DA255E042}"/>
              </a:ext>
            </a:extLst>
          </p:cNvPr>
          <p:cNvGrpSpPr/>
          <p:nvPr/>
        </p:nvGrpSpPr>
        <p:grpSpPr>
          <a:xfrm>
            <a:off x="4485156" y="3621783"/>
            <a:ext cx="446399" cy="428686"/>
            <a:chOff x="448639" y="2727542"/>
            <a:chExt cx="446399" cy="428686"/>
          </a:xfrm>
        </p:grpSpPr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CB910712-FD35-4C32-88B0-C6A549E56FCC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9EF6CC1E-FA0D-4DF7-8ABA-D7E91E0DFFEC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C24CA283-DA41-432E-B5C0-914108543F0F}"/>
              </a:ext>
            </a:extLst>
          </p:cNvPr>
          <p:cNvGrpSpPr/>
          <p:nvPr/>
        </p:nvGrpSpPr>
        <p:grpSpPr>
          <a:xfrm>
            <a:off x="4485733" y="1349035"/>
            <a:ext cx="558936" cy="517996"/>
            <a:chOff x="7154565" y="884953"/>
            <a:chExt cx="558936" cy="517996"/>
          </a:xfrm>
        </p:grpSpPr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1EF6F251-927D-46AC-B964-81165C1FFDE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14251D25-8911-46FA-A439-8B38433D7E9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CEBDD039-54C4-4995-9F9D-A62563F3098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58798329-1882-4FDB-875A-4C9ACDFDFF0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E58AB316-0A43-4E99-A5C8-A9DB7AFBAD77}"/>
              </a:ext>
            </a:extLst>
          </p:cNvPr>
          <p:cNvGrpSpPr/>
          <p:nvPr/>
        </p:nvGrpSpPr>
        <p:grpSpPr>
          <a:xfrm>
            <a:off x="4488496" y="1798614"/>
            <a:ext cx="558936" cy="517996"/>
            <a:chOff x="7154565" y="884953"/>
            <a:chExt cx="558936" cy="517996"/>
          </a:xfrm>
        </p:grpSpPr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7FCD3190-B8E5-48A3-BBE3-6ADF7214574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E558D7D4-CD5C-4646-88C0-A9EB47657DB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6C4E1ABC-4BB3-423F-9D9C-16FC5ECFEFE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E8C73C3C-7616-468F-B32A-BBECBD999A9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1D99FC80-CFAC-4FEB-8315-78609EBC9C57}"/>
              </a:ext>
            </a:extLst>
          </p:cNvPr>
          <p:cNvGrpSpPr/>
          <p:nvPr/>
        </p:nvGrpSpPr>
        <p:grpSpPr>
          <a:xfrm>
            <a:off x="4490212" y="2244843"/>
            <a:ext cx="558936" cy="517996"/>
            <a:chOff x="7154565" y="884953"/>
            <a:chExt cx="558936" cy="517996"/>
          </a:xfrm>
        </p:grpSpPr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3F3F1FDD-3EFC-40C8-845E-1A05B600E08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E2ED6050-E6E5-4DEF-82B8-B67D8AD27C2A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6EF62DEB-6CFC-4320-896A-C4406FB6702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1AB6FE57-C2E0-4B2C-9909-420549D33D5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66914706-DBC8-44B6-B2C2-6057F1E82DFF}"/>
              </a:ext>
            </a:extLst>
          </p:cNvPr>
          <p:cNvGrpSpPr/>
          <p:nvPr/>
        </p:nvGrpSpPr>
        <p:grpSpPr>
          <a:xfrm>
            <a:off x="4487979" y="2690959"/>
            <a:ext cx="558936" cy="517996"/>
            <a:chOff x="7154565" y="884953"/>
            <a:chExt cx="558936" cy="517996"/>
          </a:xfrm>
        </p:grpSpPr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CC24D549-0892-4D03-AB0D-8F5584453E8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C4B370DA-2625-41D0-890B-088CEDB8A00A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99B0416E-0B0B-4CB3-9457-FBA59D1BF2F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F5876E00-0B55-437A-AE59-C7860615790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D786AC8B-6CFA-4FE5-B6C0-FC17EE43EF27}"/>
              </a:ext>
            </a:extLst>
          </p:cNvPr>
          <p:cNvGrpSpPr/>
          <p:nvPr/>
        </p:nvGrpSpPr>
        <p:grpSpPr>
          <a:xfrm>
            <a:off x="4487634" y="3138680"/>
            <a:ext cx="558936" cy="517996"/>
            <a:chOff x="7154565" y="884953"/>
            <a:chExt cx="558936" cy="517996"/>
          </a:xfrm>
        </p:grpSpPr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92DE3B24-F414-4102-985F-7CCD0601869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ED9D0E0C-BF75-4BB3-A599-78C43852FDFE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D892D6B6-4DDF-4F9B-88C2-F6662D6272B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3B9E90B7-E39E-4B62-918F-B19D9386453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AAE89B56-4F16-48C3-B489-C1446F8D08E2}"/>
              </a:ext>
            </a:extLst>
          </p:cNvPr>
          <p:cNvGrpSpPr/>
          <p:nvPr/>
        </p:nvGrpSpPr>
        <p:grpSpPr>
          <a:xfrm>
            <a:off x="4486206" y="3584358"/>
            <a:ext cx="558936" cy="517996"/>
            <a:chOff x="7154565" y="884953"/>
            <a:chExt cx="558936" cy="517996"/>
          </a:xfrm>
        </p:grpSpPr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20EC5966-521A-429B-8BFB-5EF8CA8A66B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ABE03E4F-95A5-402A-94BD-EEF85407925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A59EA98E-7DCA-43C3-A146-D22029063E6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8598CE3C-3489-446B-B408-D1A2D5B681C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D226E5F8-DCBA-4653-A23E-BA5648D08F0F}"/>
              </a:ext>
            </a:extLst>
          </p:cNvPr>
          <p:cNvGrpSpPr/>
          <p:nvPr/>
        </p:nvGrpSpPr>
        <p:grpSpPr>
          <a:xfrm>
            <a:off x="4488969" y="4033937"/>
            <a:ext cx="558936" cy="517996"/>
            <a:chOff x="7154565" y="884953"/>
            <a:chExt cx="558936" cy="517996"/>
          </a:xfrm>
        </p:grpSpPr>
        <p:sp>
          <p:nvSpPr>
            <p:cNvPr id="202" name="Oval 201">
              <a:extLst>
                <a:ext uri="{FF2B5EF4-FFF2-40B4-BE49-F238E27FC236}">
                  <a16:creationId xmlns:a16="http://schemas.microsoft.com/office/drawing/2014/main" id="{4C9566AB-CE42-4E23-A964-D74AF21A03B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1A0A4AB2-06EB-49A0-904E-E731ACF7FCA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99A02FE9-5470-41F9-A05C-8A4941AC630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2E6F4759-351B-4238-9F9A-E08480BC98E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82CCE6DF-6AB0-4C6D-A354-22B97706930C}"/>
              </a:ext>
            </a:extLst>
          </p:cNvPr>
          <p:cNvGrpSpPr/>
          <p:nvPr/>
        </p:nvGrpSpPr>
        <p:grpSpPr>
          <a:xfrm>
            <a:off x="4490685" y="4480166"/>
            <a:ext cx="558936" cy="517996"/>
            <a:chOff x="7154565" y="884953"/>
            <a:chExt cx="558936" cy="517996"/>
          </a:xfrm>
        </p:grpSpPr>
        <p:sp>
          <p:nvSpPr>
            <p:cNvPr id="207" name="Oval 206">
              <a:extLst>
                <a:ext uri="{FF2B5EF4-FFF2-40B4-BE49-F238E27FC236}">
                  <a16:creationId xmlns:a16="http://schemas.microsoft.com/office/drawing/2014/main" id="{21E13A9F-E5CC-4CFF-A246-702B5EC3E53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597D9D5F-A19B-4EB9-B060-621BD0136B5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78AF20A7-0601-429C-B5F2-3DAA1DC54FB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2E62DEBC-4BF8-4DB4-A19E-300AF5A9529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2DC0E803-55E6-4E16-8076-43E2108E78FF}"/>
              </a:ext>
            </a:extLst>
          </p:cNvPr>
          <p:cNvGrpSpPr/>
          <p:nvPr/>
        </p:nvGrpSpPr>
        <p:grpSpPr>
          <a:xfrm>
            <a:off x="4488452" y="4926282"/>
            <a:ext cx="558936" cy="517996"/>
            <a:chOff x="7154565" y="884953"/>
            <a:chExt cx="558936" cy="517996"/>
          </a:xfrm>
        </p:grpSpPr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1B5F83DF-35A6-4284-B9D5-DC94143D415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9393991F-6F72-40C6-84AE-FC7DC7D8D85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A3CC711A-B0AD-4C6B-B248-E3FB651253A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7CFA4CCD-D72A-4482-B7F0-DB2775E9282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4769BB24-788F-4894-AC6C-9FB00B2BD6A6}"/>
              </a:ext>
            </a:extLst>
          </p:cNvPr>
          <p:cNvGrpSpPr/>
          <p:nvPr/>
        </p:nvGrpSpPr>
        <p:grpSpPr>
          <a:xfrm>
            <a:off x="4488107" y="5374003"/>
            <a:ext cx="558936" cy="517996"/>
            <a:chOff x="7154565" y="884953"/>
            <a:chExt cx="558936" cy="517996"/>
          </a:xfrm>
        </p:grpSpPr>
        <p:sp>
          <p:nvSpPr>
            <p:cNvPr id="217" name="Oval 216">
              <a:extLst>
                <a:ext uri="{FF2B5EF4-FFF2-40B4-BE49-F238E27FC236}">
                  <a16:creationId xmlns:a16="http://schemas.microsoft.com/office/drawing/2014/main" id="{B62D5FFF-65AE-4DE9-8FD6-5CF5E1B6E26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6132115A-B5B1-47DF-B23B-EA0566108F8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0CBF8498-0F93-4A72-97AF-7E383CF031D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8A52AB4B-35C3-4469-9377-C3E34C831B8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09AD5334-5AEF-4252-9DB1-865A8CB78F9C}"/>
              </a:ext>
            </a:extLst>
          </p:cNvPr>
          <p:cNvGrpSpPr/>
          <p:nvPr/>
        </p:nvGrpSpPr>
        <p:grpSpPr>
          <a:xfrm>
            <a:off x="4502688" y="1397561"/>
            <a:ext cx="446399" cy="428686"/>
            <a:chOff x="463698" y="934501"/>
            <a:chExt cx="446399" cy="428686"/>
          </a:xfrm>
        </p:grpSpPr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86E4BA00-A76B-4655-A013-E15426B48A90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2F447EA6-B398-4193-B399-021D506AB2B2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C1E3E582-6F27-4E46-877C-8836CAE257B0}"/>
              </a:ext>
            </a:extLst>
          </p:cNvPr>
          <p:cNvGrpSpPr/>
          <p:nvPr/>
        </p:nvGrpSpPr>
        <p:grpSpPr>
          <a:xfrm>
            <a:off x="4920411" y="1372174"/>
            <a:ext cx="591105" cy="470388"/>
            <a:chOff x="8024949" y="901783"/>
            <a:chExt cx="591105" cy="470388"/>
          </a:xfrm>
        </p:grpSpPr>
        <p:sp>
          <p:nvSpPr>
            <p:cNvPr id="225" name="Oval 224">
              <a:extLst>
                <a:ext uri="{FF2B5EF4-FFF2-40B4-BE49-F238E27FC236}">
                  <a16:creationId xmlns:a16="http://schemas.microsoft.com/office/drawing/2014/main" id="{EF375D56-D028-4BA8-BB66-CB809EF5B8F8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AB998D22-BABE-46B3-8860-A6C700D44000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50513854-7D60-4D78-AD8C-6D48DFDAF3C1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FDD59ED0-077C-4EBC-8201-0840D4FE7B6E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2BDA6572-2E16-415A-BB73-45E8E3BD613D}"/>
              </a:ext>
            </a:extLst>
          </p:cNvPr>
          <p:cNvGrpSpPr/>
          <p:nvPr/>
        </p:nvGrpSpPr>
        <p:grpSpPr>
          <a:xfrm>
            <a:off x="4920612" y="1816192"/>
            <a:ext cx="591105" cy="470388"/>
            <a:chOff x="8024949" y="901783"/>
            <a:chExt cx="591105" cy="470388"/>
          </a:xfrm>
        </p:grpSpPr>
        <p:sp>
          <p:nvSpPr>
            <p:cNvPr id="230" name="Oval 229">
              <a:extLst>
                <a:ext uri="{FF2B5EF4-FFF2-40B4-BE49-F238E27FC236}">
                  <a16:creationId xmlns:a16="http://schemas.microsoft.com/office/drawing/2014/main" id="{BA4A50AF-13F9-45DC-9C8F-56A2E1FD13F7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C2ED3A76-C63C-42E8-82A4-F8AF87E48714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DDB6237E-93F8-43A6-8801-8A4CCE5A901B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9C555A4D-847F-4475-90B1-051DA7730167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CA9A7498-A48B-441C-8AF7-AEE346487FC9}"/>
              </a:ext>
            </a:extLst>
          </p:cNvPr>
          <p:cNvGrpSpPr/>
          <p:nvPr/>
        </p:nvGrpSpPr>
        <p:grpSpPr>
          <a:xfrm>
            <a:off x="4919977" y="2266495"/>
            <a:ext cx="591105" cy="470388"/>
            <a:chOff x="8024949" y="901783"/>
            <a:chExt cx="591105" cy="470388"/>
          </a:xfrm>
        </p:grpSpPr>
        <p:sp>
          <p:nvSpPr>
            <p:cNvPr id="235" name="Oval 234">
              <a:extLst>
                <a:ext uri="{FF2B5EF4-FFF2-40B4-BE49-F238E27FC236}">
                  <a16:creationId xmlns:a16="http://schemas.microsoft.com/office/drawing/2014/main" id="{A7F2325B-7003-49E2-B4B6-2981A6E54867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43FE655E-F39D-47DA-98A2-1613670CAD6E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4E8B00EA-977D-4326-BED3-84B944B3DBBC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14EDBD58-D6B7-4D07-ACF8-29B2358DF072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F86D4830-4EDF-4962-A81F-A9963039036A}"/>
              </a:ext>
            </a:extLst>
          </p:cNvPr>
          <p:cNvGrpSpPr/>
          <p:nvPr/>
        </p:nvGrpSpPr>
        <p:grpSpPr>
          <a:xfrm>
            <a:off x="4920178" y="2715275"/>
            <a:ext cx="591105" cy="470388"/>
            <a:chOff x="8024949" y="901783"/>
            <a:chExt cx="591105" cy="470388"/>
          </a:xfrm>
        </p:grpSpPr>
        <p:sp>
          <p:nvSpPr>
            <p:cNvPr id="240" name="Oval 239">
              <a:extLst>
                <a:ext uri="{FF2B5EF4-FFF2-40B4-BE49-F238E27FC236}">
                  <a16:creationId xmlns:a16="http://schemas.microsoft.com/office/drawing/2014/main" id="{72215985-ADC2-4B6F-A58A-2AFF09066B41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9489AE9E-8150-4CE1-BF40-10FE989D95E2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DA9D5D6C-09AC-46DA-87C8-373C7FC9A3D5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0FEE7635-08BF-4E43-95E1-30E23C8C968A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5AF58CDA-1285-49C2-BD95-88F3934EC398}"/>
              </a:ext>
            </a:extLst>
          </p:cNvPr>
          <p:cNvGrpSpPr/>
          <p:nvPr/>
        </p:nvGrpSpPr>
        <p:grpSpPr>
          <a:xfrm>
            <a:off x="4924253" y="3160123"/>
            <a:ext cx="591105" cy="470388"/>
            <a:chOff x="8024949" y="901783"/>
            <a:chExt cx="591105" cy="470388"/>
          </a:xfrm>
        </p:grpSpPr>
        <p:sp>
          <p:nvSpPr>
            <p:cNvPr id="245" name="Oval 244">
              <a:extLst>
                <a:ext uri="{FF2B5EF4-FFF2-40B4-BE49-F238E27FC236}">
                  <a16:creationId xmlns:a16="http://schemas.microsoft.com/office/drawing/2014/main" id="{6D1D9803-B053-41E6-A05F-4F65AE9DA3AF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510FCB2E-E4A2-45AA-A051-8A2F3B873EC6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4A259996-EAD2-4BFC-9073-59354939C844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8282BEC1-EB68-46A4-A12E-77B2592CEB02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9" name="Group 248">
            <a:extLst>
              <a:ext uri="{FF2B5EF4-FFF2-40B4-BE49-F238E27FC236}">
                <a16:creationId xmlns:a16="http://schemas.microsoft.com/office/drawing/2014/main" id="{79F46AAF-4F38-4DA4-A401-ECE2B0B63E29}"/>
              </a:ext>
            </a:extLst>
          </p:cNvPr>
          <p:cNvGrpSpPr/>
          <p:nvPr/>
        </p:nvGrpSpPr>
        <p:grpSpPr>
          <a:xfrm>
            <a:off x="4920783" y="3608146"/>
            <a:ext cx="591105" cy="470388"/>
            <a:chOff x="8024949" y="901783"/>
            <a:chExt cx="591105" cy="470388"/>
          </a:xfrm>
        </p:grpSpPr>
        <p:sp>
          <p:nvSpPr>
            <p:cNvPr id="250" name="Oval 249">
              <a:extLst>
                <a:ext uri="{FF2B5EF4-FFF2-40B4-BE49-F238E27FC236}">
                  <a16:creationId xmlns:a16="http://schemas.microsoft.com/office/drawing/2014/main" id="{354C8DAA-B9B9-4D8F-998E-16CE2DD5B8C1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EFD03EB0-D8DC-433D-AEBB-7143C3E025D2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FF522886-F7A9-4A75-9A9E-D320966E7068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A9EC9C3A-285D-4788-B27F-02362DFD5956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4" name="Group 253">
            <a:extLst>
              <a:ext uri="{FF2B5EF4-FFF2-40B4-BE49-F238E27FC236}">
                <a16:creationId xmlns:a16="http://schemas.microsoft.com/office/drawing/2014/main" id="{7E4A6959-2694-4264-BB19-5F7299A73D46}"/>
              </a:ext>
            </a:extLst>
          </p:cNvPr>
          <p:cNvGrpSpPr/>
          <p:nvPr/>
        </p:nvGrpSpPr>
        <p:grpSpPr>
          <a:xfrm>
            <a:off x="4920984" y="4052164"/>
            <a:ext cx="591105" cy="470388"/>
            <a:chOff x="8024949" y="901783"/>
            <a:chExt cx="591105" cy="470388"/>
          </a:xfrm>
        </p:grpSpPr>
        <p:sp>
          <p:nvSpPr>
            <p:cNvPr id="255" name="Oval 254">
              <a:extLst>
                <a:ext uri="{FF2B5EF4-FFF2-40B4-BE49-F238E27FC236}">
                  <a16:creationId xmlns:a16="http://schemas.microsoft.com/office/drawing/2014/main" id="{563EAA3A-E34E-4F29-B6E7-25C428336F99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D5E1FB05-9E42-494C-A40D-2199B9D131C6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AD32E1BB-FEBF-47F6-AC53-003BA01E6A86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62052099-083A-43D3-8B9D-C95AB0A06825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9" name="Group 258">
            <a:extLst>
              <a:ext uri="{FF2B5EF4-FFF2-40B4-BE49-F238E27FC236}">
                <a16:creationId xmlns:a16="http://schemas.microsoft.com/office/drawing/2014/main" id="{02D66A74-AC3C-46DA-B4F6-A3B22A559E74}"/>
              </a:ext>
            </a:extLst>
          </p:cNvPr>
          <p:cNvGrpSpPr/>
          <p:nvPr/>
        </p:nvGrpSpPr>
        <p:grpSpPr>
          <a:xfrm>
            <a:off x="4920349" y="4502467"/>
            <a:ext cx="591105" cy="470388"/>
            <a:chOff x="8024949" y="901783"/>
            <a:chExt cx="591105" cy="470388"/>
          </a:xfrm>
        </p:grpSpPr>
        <p:sp>
          <p:nvSpPr>
            <p:cNvPr id="260" name="Oval 259">
              <a:extLst>
                <a:ext uri="{FF2B5EF4-FFF2-40B4-BE49-F238E27FC236}">
                  <a16:creationId xmlns:a16="http://schemas.microsoft.com/office/drawing/2014/main" id="{43E0144D-FBC8-43C8-AE29-44F6D1749E4C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7181A114-2234-402E-966C-C3C57A8B7065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A74CD2D9-0927-4094-AE06-565110D78559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AEC97FF8-A471-4E7C-BBF0-ED9F95472275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4" name="Group 263">
            <a:extLst>
              <a:ext uri="{FF2B5EF4-FFF2-40B4-BE49-F238E27FC236}">
                <a16:creationId xmlns:a16="http://schemas.microsoft.com/office/drawing/2014/main" id="{B16B476E-6A8D-4BAD-9409-DBB919B61805}"/>
              </a:ext>
            </a:extLst>
          </p:cNvPr>
          <p:cNvGrpSpPr/>
          <p:nvPr/>
        </p:nvGrpSpPr>
        <p:grpSpPr>
          <a:xfrm>
            <a:off x="4920550" y="4951247"/>
            <a:ext cx="591105" cy="470388"/>
            <a:chOff x="8024949" y="901783"/>
            <a:chExt cx="591105" cy="470388"/>
          </a:xfrm>
        </p:grpSpPr>
        <p:sp>
          <p:nvSpPr>
            <p:cNvPr id="265" name="Oval 264">
              <a:extLst>
                <a:ext uri="{FF2B5EF4-FFF2-40B4-BE49-F238E27FC236}">
                  <a16:creationId xmlns:a16="http://schemas.microsoft.com/office/drawing/2014/main" id="{935918FF-F6E2-4E80-B036-156A43405AFC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D902859A-84CB-42D5-BC8F-26F13FD52C45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CA622900-FF4E-4576-AAB9-1A068B9F0A77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52609A6F-D7D3-4128-A615-278B5ADC2FF0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9" name="Group 268">
            <a:extLst>
              <a:ext uri="{FF2B5EF4-FFF2-40B4-BE49-F238E27FC236}">
                <a16:creationId xmlns:a16="http://schemas.microsoft.com/office/drawing/2014/main" id="{72FEA5AA-D826-4B88-A259-3A335B20D8D8}"/>
              </a:ext>
            </a:extLst>
          </p:cNvPr>
          <p:cNvGrpSpPr/>
          <p:nvPr/>
        </p:nvGrpSpPr>
        <p:grpSpPr>
          <a:xfrm>
            <a:off x="4921767" y="5396095"/>
            <a:ext cx="591105" cy="470388"/>
            <a:chOff x="8024949" y="901783"/>
            <a:chExt cx="591105" cy="470388"/>
          </a:xfrm>
        </p:grpSpPr>
        <p:sp>
          <p:nvSpPr>
            <p:cNvPr id="270" name="Oval 269">
              <a:extLst>
                <a:ext uri="{FF2B5EF4-FFF2-40B4-BE49-F238E27FC236}">
                  <a16:creationId xmlns:a16="http://schemas.microsoft.com/office/drawing/2014/main" id="{8F624E96-7435-4C98-9554-247542FC69C4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0D9FED6C-1356-47B1-8167-74DDD89C943F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F1994FDC-21CE-4071-9329-9D4B23C038D2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19656677-E21D-4681-9628-966331636A7B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4" name="Group 273">
            <a:extLst>
              <a:ext uri="{FF2B5EF4-FFF2-40B4-BE49-F238E27FC236}">
                <a16:creationId xmlns:a16="http://schemas.microsoft.com/office/drawing/2014/main" id="{BE2F430A-6264-4DB0-BAF8-99A5D41AC326}"/>
              </a:ext>
            </a:extLst>
          </p:cNvPr>
          <p:cNvGrpSpPr/>
          <p:nvPr/>
        </p:nvGrpSpPr>
        <p:grpSpPr>
          <a:xfrm>
            <a:off x="4950294" y="1354437"/>
            <a:ext cx="558936" cy="517996"/>
            <a:chOff x="7154565" y="884953"/>
            <a:chExt cx="558936" cy="517996"/>
          </a:xfrm>
        </p:grpSpPr>
        <p:sp>
          <p:nvSpPr>
            <p:cNvPr id="275" name="Oval 274">
              <a:extLst>
                <a:ext uri="{FF2B5EF4-FFF2-40B4-BE49-F238E27FC236}">
                  <a16:creationId xmlns:a16="http://schemas.microsoft.com/office/drawing/2014/main" id="{4C6245F8-12E7-4310-A86F-1F46AA6A5197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4D1D17E2-FB88-44B8-9631-80ECE0B75BF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A5A77B0A-15D5-46BC-BFD9-AC802F18056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id="{699D8137-0FB6-4157-A40C-09077B696DC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9" name="Group 278">
            <a:extLst>
              <a:ext uri="{FF2B5EF4-FFF2-40B4-BE49-F238E27FC236}">
                <a16:creationId xmlns:a16="http://schemas.microsoft.com/office/drawing/2014/main" id="{86EC0F80-F542-4779-AB3B-B7101E6A4550}"/>
              </a:ext>
            </a:extLst>
          </p:cNvPr>
          <p:cNvGrpSpPr/>
          <p:nvPr/>
        </p:nvGrpSpPr>
        <p:grpSpPr>
          <a:xfrm>
            <a:off x="5374782" y="1367878"/>
            <a:ext cx="591105" cy="470388"/>
            <a:chOff x="8024949" y="901783"/>
            <a:chExt cx="591105" cy="470388"/>
          </a:xfrm>
        </p:grpSpPr>
        <p:sp>
          <p:nvSpPr>
            <p:cNvPr id="280" name="Oval 279">
              <a:extLst>
                <a:ext uri="{FF2B5EF4-FFF2-40B4-BE49-F238E27FC236}">
                  <a16:creationId xmlns:a16="http://schemas.microsoft.com/office/drawing/2014/main" id="{9CDB5352-D73F-4989-8807-2C3B9B10BA88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20AC2596-E666-4375-95C2-976EF4F99D52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BA5B055A-1BA6-4B8F-8304-82E47701B4B3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3" name="Straight Connector 282">
              <a:extLst>
                <a:ext uri="{FF2B5EF4-FFF2-40B4-BE49-F238E27FC236}">
                  <a16:creationId xmlns:a16="http://schemas.microsoft.com/office/drawing/2014/main" id="{547809AB-79CE-49CB-9774-F1F9298D7651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4" name="Group 283">
            <a:extLst>
              <a:ext uri="{FF2B5EF4-FFF2-40B4-BE49-F238E27FC236}">
                <a16:creationId xmlns:a16="http://schemas.microsoft.com/office/drawing/2014/main" id="{298B3E43-EC9F-4EBF-80E8-3D10D4A2CB7D}"/>
              </a:ext>
            </a:extLst>
          </p:cNvPr>
          <p:cNvGrpSpPr/>
          <p:nvPr/>
        </p:nvGrpSpPr>
        <p:grpSpPr>
          <a:xfrm>
            <a:off x="5374983" y="1811896"/>
            <a:ext cx="591105" cy="470388"/>
            <a:chOff x="8024949" y="901783"/>
            <a:chExt cx="591105" cy="470388"/>
          </a:xfrm>
        </p:grpSpPr>
        <p:sp>
          <p:nvSpPr>
            <p:cNvPr id="285" name="Oval 284">
              <a:extLst>
                <a:ext uri="{FF2B5EF4-FFF2-40B4-BE49-F238E27FC236}">
                  <a16:creationId xmlns:a16="http://schemas.microsoft.com/office/drawing/2014/main" id="{2D7AE48D-9A60-4C58-A2EA-174123C26D17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8892BB71-B010-4527-A630-2C999CC3005B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87" name="TextBox 286">
              <a:extLst>
                <a:ext uri="{FF2B5EF4-FFF2-40B4-BE49-F238E27FC236}">
                  <a16:creationId xmlns:a16="http://schemas.microsoft.com/office/drawing/2014/main" id="{3A754017-A1B9-4870-A2F0-0F48DA09AA06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8" name="Straight Connector 287">
              <a:extLst>
                <a:ext uri="{FF2B5EF4-FFF2-40B4-BE49-F238E27FC236}">
                  <a16:creationId xmlns:a16="http://schemas.microsoft.com/office/drawing/2014/main" id="{6AE484E7-42CF-4FB0-9E90-38D41823BCEB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9" name="Group 288">
            <a:extLst>
              <a:ext uri="{FF2B5EF4-FFF2-40B4-BE49-F238E27FC236}">
                <a16:creationId xmlns:a16="http://schemas.microsoft.com/office/drawing/2014/main" id="{F7E45D5B-273A-4556-931F-9BCAA2CB8957}"/>
              </a:ext>
            </a:extLst>
          </p:cNvPr>
          <p:cNvGrpSpPr/>
          <p:nvPr/>
        </p:nvGrpSpPr>
        <p:grpSpPr>
          <a:xfrm>
            <a:off x="5374348" y="2262199"/>
            <a:ext cx="591105" cy="470388"/>
            <a:chOff x="8024949" y="901783"/>
            <a:chExt cx="591105" cy="470388"/>
          </a:xfrm>
        </p:grpSpPr>
        <p:sp>
          <p:nvSpPr>
            <p:cNvPr id="290" name="Oval 289">
              <a:extLst>
                <a:ext uri="{FF2B5EF4-FFF2-40B4-BE49-F238E27FC236}">
                  <a16:creationId xmlns:a16="http://schemas.microsoft.com/office/drawing/2014/main" id="{B2EB172D-B1E9-4DD3-9AFC-63C10274511A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7FBAEB03-B479-4A21-803D-DDDA684D9DF8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2C8B9FA3-84A9-447B-80A8-76081ABFF294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id="{84215EDC-8F6F-48CE-BB0E-5E79BFBB1822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4" name="Group 293">
            <a:extLst>
              <a:ext uri="{FF2B5EF4-FFF2-40B4-BE49-F238E27FC236}">
                <a16:creationId xmlns:a16="http://schemas.microsoft.com/office/drawing/2014/main" id="{BA3F964A-D182-4478-9076-A287C83C025B}"/>
              </a:ext>
            </a:extLst>
          </p:cNvPr>
          <p:cNvGrpSpPr/>
          <p:nvPr/>
        </p:nvGrpSpPr>
        <p:grpSpPr>
          <a:xfrm>
            <a:off x="5374549" y="2710979"/>
            <a:ext cx="591105" cy="470388"/>
            <a:chOff x="8024949" y="901783"/>
            <a:chExt cx="591105" cy="470388"/>
          </a:xfrm>
        </p:grpSpPr>
        <p:sp>
          <p:nvSpPr>
            <p:cNvPr id="295" name="Oval 294">
              <a:extLst>
                <a:ext uri="{FF2B5EF4-FFF2-40B4-BE49-F238E27FC236}">
                  <a16:creationId xmlns:a16="http://schemas.microsoft.com/office/drawing/2014/main" id="{59E1BC01-4BEC-4551-B235-D0B851778DFF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6" name="TextBox 295">
              <a:extLst>
                <a:ext uri="{FF2B5EF4-FFF2-40B4-BE49-F238E27FC236}">
                  <a16:creationId xmlns:a16="http://schemas.microsoft.com/office/drawing/2014/main" id="{69705A19-5D32-4969-A4A2-33F3FB20A91B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97" name="TextBox 296">
              <a:extLst>
                <a:ext uri="{FF2B5EF4-FFF2-40B4-BE49-F238E27FC236}">
                  <a16:creationId xmlns:a16="http://schemas.microsoft.com/office/drawing/2014/main" id="{79EA8A05-32CC-43A9-B15F-5CCFCD22420D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8" name="Straight Connector 297">
              <a:extLst>
                <a:ext uri="{FF2B5EF4-FFF2-40B4-BE49-F238E27FC236}">
                  <a16:creationId xmlns:a16="http://schemas.microsoft.com/office/drawing/2014/main" id="{6C57A465-8D0D-41A3-9008-F2E9D995A164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9" name="Group 298">
            <a:extLst>
              <a:ext uri="{FF2B5EF4-FFF2-40B4-BE49-F238E27FC236}">
                <a16:creationId xmlns:a16="http://schemas.microsoft.com/office/drawing/2014/main" id="{7D0F0503-3B44-4BD4-B2EF-7F3259F5843F}"/>
              </a:ext>
            </a:extLst>
          </p:cNvPr>
          <p:cNvGrpSpPr/>
          <p:nvPr/>
        </p:nvGrpSpPr>
        <p:grpSpPr>
          <a:xfrm>
            <a:off x="5378624" y="3155827"/>
            <a:ext cx="591105" cy="470388"/>
            <a:chOff x="8024949" y="901783"/>
            <a:chExt cx="591105" cy="470388"/>
          </a:xfrm>
        </p:grpSpPr>
        <p:sp>
          <p:nvSpPr>
            <p:cNvPr id="300" name="Oval 299">
              <a:extLst>
                <a:ext uri="{FF2B5EF4-FFF2-40B4-BE49-F238E27FC236}">
                  <a16:creationId xmlns:a16="http://schemas.microsoft.com/office/drawing/2014/main" id="{CAF1A4A9-B2AD-41BD-84AD-151F11A721C4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1" name="TextBox 300">
              <a:extLst>
                <a:ext uri="{FF2B5EF4-FFF2-40B4-BE49-F238E27FC236}">
                  <a16:creationId xmlns:a16="http://schemas.microsoft.com/office/drawing/2014/main" id="{96F8230B-641B-4F79-8595-430ECD616709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02" name="TextBox 301">
              <a:extLst>
                <a:ext uri="{FF2B5EF4-FFF2-40B4-BE49-F238E27FC236}">
                  <a16:creationId xmlns:a16="http://schemas.microsoft.com/office/drawing/2014/main" id="{8AB8F198-7A8D-4249-AC50-AA66F21CADD3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3" name="Straight Connector 302">
              <a:extLst>
                <a:ext uri="{FF2B5EF4-FFF2-40B4-BE49-F238E27FC236}">
                  <a16:creationId xmlns:a16="http://schemas.microsoft.com/office/drawing/2014/main" id="{D0AADE21-204F-41A6-BB32-7ED0A82E6628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4" name="Group 303">
            <a:extLst>
              <a:ext uri="{FF2B5EF4-FFF2-40B4-BE49-F238E27FC236}">
                <a16:creationId xmlns:a16="http://schemas.microsoft.com/office/drawing/2014/main" id="{2EC75CE9-F7D2-4672-9E38-AEDF62F143E0}"/>
              </a:ext>
            </a:extLst>
          </p:cNvPr>
          <p:cNvGrpSpPr/>
          <p:nvPr/>
        </p:nvGrpSpPr>
        <p:grpSpPr>
          <a:xfrm>
            <a:off x="5375154" y="3603850"/>
            <a:ext cx="591105" cy="470388"/>
            <a:chOff x="8024949" y="901783"/>
            <a:chExt cx="591105" cy="470388"/>
          </a:xfrm>
        </p:grpSpPr>
        <p:sp>
          <p:nvSpPr>
            <p:cNvPr id="305" name="Oval 304">
              <a:extLst>
                <a:ext uri="{FF2B5EF4-FFF2-40B4-BE49-F238E27FC236}">
                  <a16:creationId xmlns:a16="http://schemas.microsoft.com/office/drawing/2014/main" id="{D6994BC7-87CD-4B4A-94E3-6EEB84928DAB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6" name="TextBox 305">
              <a:extLst>
                <a:ext uri="{FF2B5EF4-FFF2-40B4-BE49-F238E27FC236}">
                  <a16:creationId xmlns:a16="http://schemas.microsoft.com/office/drawing/2014/main" id="{534BD3E2-3AC4-4D49-A6E2-98EF8393FE50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07" name="TextBox 306">
              <a:extLst>
                <a:ext uri="{FF2B5EF4-FFF2-40B4-BE49-F238E27FC236}">
                  <a16:creationId xmlns:a16="http://schemas.microsoft.com/office/drawing/2014/main" id="{26E6436D-4982-437E-9A0F-EEF767B6C6AA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id="{5B21C8B5-8464-4430-BEA5-E69F4D688847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9" name="Group 308">
            <a:extLst>
              <a:ext uri="{FF2B5EF4-FFF2-40B4-BE49-F238E27FC236}">
                <a16:creationId xmlns:a16="http://schemas.microsoft.com/office/drawing/2014/main" id="{B6968974-B9B0-44B4-944F-DA6C1C0A0E62}"/>
              </a:ext>
            </a:extLst>
          </p:cNvPr>
          <p:cNvGrpSpPr/>
          <p:nvPr/>
        </p:nvGrpSpPr>
        <p:grpSpPr>
          <a:xfrm>
            <a:off x="5375355" y="4047868"/>
            <a:ext cx="591105" cy="470388"/>
            <a:chOff x="8024949" y="901783"/>
            <a:chExt cx="591105" cy="470388"/>
          </a:xfrm>
        </p:grpSpPr>
        <p:sp>
          <p:nvSpPr>
            <p:cNvPr id="310" name="Oval 309">
              <a:extLst>
                <a:ext uri="{FF2B5EF4-FFF2-40B4-BE49-F238E27FC236}">
                  <a16:creationId xmlns:a16="http://schemas.microsoft.com/office/drawing/2014/main" id="{D564327A-8CF3-4508-A8E2-5D3B14555A0D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1" name="TextBox 310">
              <a:extLst>
                <a:ext uri="{FF2B5EF4-FFF2-40B4-BE49-F238E27FC236}">
                  <a16:creationId xmlns:a16="http://schemas.microsoft.com/office/drawing/2014/main" id="{CCC158A0-8726-444C-A233-24FC07C32768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E40FB7C8-DA9C-49B7-BF40-84D03B42D75D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id="{ABE7478D-46D8-4166-84B7-F12A6D779E84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4" name="Group 313">
            <a:extLst>
              <a:ext uri="{FF2B5EF4-FFF2-40B4-BE49-F238E27FC236}">
                <a16:creationId xmlns:a16="http://schemas.microsoft.com/office/drawing/2014/main" id="{58D01AF8-989D-4DC4-8E9E-39C551F467F0}"/>
              </a:ext>
            </a:extLst>
          </p:cNvPr>
          <p:cNvGrpSpPr/>
          <p:nvPr/>
        </p:nvGrpSpPr>
        <p:grpSpPr>
          <a:xfrm>
            <a:off x="5374720" y="4498171"/>
            <a:ext cx="591105" cy="470388"/>
            <a:chOff x="8024949" y="901783"/>
            <a:chExt cx="591105" cy="470388"/>
          </a:xfrm>
        </p:grpSpPr>
        <p:sp>
          <p:nvSpPr>
            <p:cNvPr id="315" name="Oval 314">
              <a:extLst>
                <a:ext uri="{FF2B5EF4-FFF2-40B4-BE49-F238E27FC236}">
                  <a16:creationId xmlns:a16="http://schemas.microsoft.com/office/drawing/2014/main" id="{4C6613BC-B23D-45EF-A31D-249A2BCD192D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6" name="TextBox 315">
              <a:extLst>
                <a:ext uri="{FF2B5EF4-FFF2-40B4-BE49-F238E27FC236}">
                  <a16:creationId xmlns:a16="http://schemas.microsoft.com/office/drawing/2014/main" id="{55A820E7-8F20-43B3-9316-6A77AE478FB3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17" name="TextBox 316">
              <a:extLst>
                <a:ext uri="{FF2B5EF4-FFF2-40B4-BE49-F238E27FC236}">
                  <a16:creationId xmlns:a16="http://schemas.microsoft.com/office/drawing/2014/main" id="{48EAC80C-5BFD-4837-AE3F-455A30237549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8" name="Straight Connector 317">
              <a:extLst>
                <a:ext uri="{FF2B5EF4-FFF2-40B4-BE49-F238E27FC236}">
                  <a16:creationId xmlns:a16="http://schemas.microsoft.com/office/drawing/2014/main" id="{5025F040-1B6A-47DE-8226-ECA7A7CA6344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9" name="Group 318">
            <a:extLst>
              <a:ext uri="{FF2B5EF4-FFF2-40B4-BE49-F238E27FC236}">
                <a16:creationId xmlns:a16="http://schemas.microsoft.com/office/drawing/2014/main" id="{421EF31B-6C5E-4463-A317-2C76E8579E5A}"/>
              </a:ext>
            </a:extLst>
          </p:cNvPr>
          <p:cNvGrpSpPr/>
          <p:nvPr/>
        </p:nvGrpSpPr>
        <p:grpSpPr>
          <a:xfrm>
            <a:off x="5374921" y="4946951"/>
            <a:ext cx="591105" cy="470388"/>
            <a:chOff x="8024949" y="901783"/>
            <a:chExt cx="591105" cy="470388"/>
          </a:xfrm>
        </p:grpSpPr>
        <p:sp>
          <p:nvSpPr>
            <p:cNvPr id="320" name="Oval 319">
              <a:extLst>
                <a:ext uri="{FF2B5EF4-FFF2-40B4-BE49-F238E27FC236}">
                  <a16:creationId xmlns:a16="http://schemas.microsoft.com/office/drawing/2014/main" id="{88535A82-897B-422B-B08E-DD896B7968F4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1" name="TextBox 320">
              <a:extLst>
                <a:ext uri="{FF2B5EF4-FFF2-40B4-BE49-F238E27FC236}">
                  <a16:creationId xmlns:a16="http://schemas.microsoft.com/office/drawing/2014/main" id="{905D959B-C3CF-41CE-BC34-DD5EC0BF65A0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22" name="TextBox 321">
              <a:extLst>
                <a:ext uri="{FF2B5EF4-FFF2-40B4-BE49-F238E27FC236}">
                  <a16:creationId xmlns:a16="http://schemas.microsoft.com/office/drawing/2014/main" id="{9D90D56A-EE43-437F-9503-34F51DE03A9F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23" name="Straight Connector 322">
              <a:extLst>
                <a:ext uri="{FF2B5EF4-FFF2-40B4-BE49-F238E27FC236}">
                  <a16:creationId xmlns:a16="http://schemas.microsoft.com/office/drawing/2014/main" id="{49380A46-FD12-42AB-AD30-38E523A09FBF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4" name="Group 323">
            <a:extLst>
              <a:ext uri="{FF2B5EF4-FFF2-40B4-BE49-F238E27FC236}">
                <a16:creationId xmlns:a16="http://schemas.microsoft.com/office/drawing/2014/main" id="{1F84C037-A6B3-4AD5-86EB-155641BC357C}"/>
              </a:ext>
            </a:extLst>
          </p:cNvPr>
          <p:cNvGrpSpPr/>
          <p:nvPr/>
        </p:nvGrpSpPr>
        <p:grpSpPr>
          <a:xfrm>
            <a:off x="5376138" y="5391799"/>
            <a:ext cx="591105" cy="470388"/>
            <a:chOff x="8024949" y="901783"/>
            <a:chExt cx="591105" cy="470388"/>
          </a:xfrm>
        </p:grpSpPr>
        <p:sp>
          <p:nvSpPr>
            <p:cNvPr id="325" name="Oval 324">
              <a:extLst>
                <a:ext uri="{FF2B5EF4-FFF2-40B4-BE49-F238E27FC236}">
                  <a16:creationId xmlns:a16="http://schemas.microsoft.com/office/drawing/2014/main" id="{26E662F0-AEE5-4C7D-B2FE-00D9D1F4A707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6" name="TextBox 325">
              <a:extLst>
                <a:ext uri="{FF2B5EF4-FFF2-40B4-BE49-F238E27FC236}">
                  <a16:creationId xmlns:a16="http://schemas.microsoft.com/office/drawing/2014/main" id="{56E1458D-FB55-41AB-AF49-C9D793D5A748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27" name="TextBox 326">
              <a:extLst>
                <a:ext uri="{FF2B5EF4-FFF2-40B4-BE49-F238E27FC236}">
                  <a16:creationId xmlns:a16="http://schemas.microsoft.com/office/drawing/2014/main" id="{C3B61B3B-0A9E-4B4D-8673-79D38CA9AFFB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28" name="Straight Connector 327">
              <a:extLst>
                <a:ext uri="{FF2B5EF4-FFF2-40B4-BE49-F238E27FC236}">
                  <a16:creationId xmlns:a16="http://schemas.microsoft.com/office/drawing/2014/main" id="{B7E773FD-6EDE-4527-A28B-0B5F4FBC987C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9" name="Group 328">
            <a:extLst>
              <a:ext uri="{FF2B5EF4-FFF2-40B4-BE49-F238E27FC236}">
                <a16:creationId xmlns:a16="http://schemas.microsoft.com/office/drawing/2014/main" id="{68D5F91D-7A1D-49C5-B90F-45E255273308}"/>
              </a:ext>
            </a:extLst>
          </p:cNvPr>
          <p:cNvGrpSpPr/>
          <p:nvPr/>
        </p:nvGrpSpPr>
        <p:grpSpPr>
          <a:xfrm>
            <a:off x="5404665" y="1350141"/>
            <a:ext cx="558936" cy="517996"/>
            <a:chOff x="7154565" y="884953"/>
            <a:chExt cx="558936" cy="517996"/>
          </a:xfrm>
        </p:grpSpPr>
        <p:sp>
          <p:nvSpPr>
            <p:cNvPr id="330" name="Oval 329">
              <a:extLst>
                <a:ext uri="{FF2B5EF4-FFF2-40B4-BE49-F238E27FC236}">
                  <a16:creationId xmlns:a16="http://schemas.microsoft.com/office/drawing/2014/main" id="{81A00B83-DF61-4D6A-A78A-43580F6B532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1" name="TextBox 330">
              <a:extLst>
                <a:ext uri="{FF2B5EF4-FFF2-40B4-BE49-F238E27FC236}">
                  <a16:creationId xmlns:a16="http://schemas.microsoft.com/office/drawing/2014/main" id="{397A6F7C-C31A-415E-A1C9-8F1B9C46115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32" name="TextBox 331">
              <a:extLst>
                <a:ext uri="{FF2B5EF4-FFF2-40B4-BE49-F238E27FC236}">
                  <a16:creationId xmlns:a16="http://schemas.microsoft.com/office/drawing/2014/main" id="{CCADE704-631D-49F2-A9F2-38A72DA0809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3" name="Straight Connector 332">
              <a:extLst>
                <a:ext uri="{FF2B5EF4-FFF2-40B4-BE49-F238E27FC236}">
                  <a16:creationId xmlns:a16="http://schemas.microsoft.com/office/drawing/2014/main" id="{9F58DB2A-32F5-4962-8773-E2770108171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62983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4.44444E-6 L 0.28607 -0.1618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97" y="-810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2.22222E-6 L 0.29648 -0.0377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18" y="-189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2.59259E-6 L 0.29622 0.083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05" y="414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4.07407E-6 L 0.30508 0.2138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47" y="1069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7.40741E-7 L 0.30521 0.3469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60" y="17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5.55112E-17 L -0.00105 -0.0625 " pathEditMode="relative" rAng="0" ptsTypes="AA">
                                      <p:cBhvr>
                                        <p:cTn id="51" dur="2000" spd="-100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7037E-6 L -0.00092 -0.12986 " pathEditMode="relative" rAng="0" ptsTypes="AA">
                                      <p:cBhvr>
                                        <p:cTn id="53" dur="2000" spd="-100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59259E-6 L -0.00079 -0.1949 " pathEditMode="relative" rAng="0" ptsTypes="AA">
                                      <p:cBhvr>
                                        <p:cTn id="55" dur="2000" spd="-100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3.7037E-7 L -0.00092 -0.25671 " pathEditMode="relative" rAng="0" ptsTypes="AA">
                                      <p:cBhvr>
                                        <p:cTn id="57" dur="2000" spd="-100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3.33333E-6 L -0.00079 -0.32315 " pathEditMode="relative" rAng="0" ptsTypes="AA">
                                      <p:cBhvr>
                                        <p:cTn id="59" dur="2000" spd="-100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07407E-6 L -0.00105 -0.39028 " pathEditMode="relative" rAng="0" ptsTypes="AA">
                                      <p:cBhvr>
                                        <p:cTn id="61" dur="2000" spd="-100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2.22222E-6 L -0.00118 -0.45231 " pathEditMode="relative" rAng="0" ptsTypes="AA">
                                      <p:cBhvr>
                                        <p:cTn id="63" dur="2000" spd="-100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1.48148E-6 L -0.00092 -0.51852 " pathEditMode="relative" rAng="0" ptsTypes="AA">
                                      <p:cBhvr>
                                        <p:cTn id="65" dur="2000" spd="-100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3.7037E-6 L 4.375E-6 -0.58843 " pathEditMode="relative" rAng="0" ptsTypes="AA">
                                      <p:cBhvr>
                                        <p:cTn id="67" dur="2000" spd="-100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7.40741E-7 L 0.32825 -0.13518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06" y="-6759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5.55112E-17 L 0.35247 -0.1331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17" y="-6667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7037E-6 L 0.32799 -0.07084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93" y="-3542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59259E-6 L 0.35442 -0.07338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21" y="-3681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3.7037E-7 L 0.33684 -0.01435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36" y="-718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3.33333E-6 L 0.36484 -0.01181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42" y="-602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07407E-6 L 0.34231 0.04328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09" y="2153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2.22222E-6 L 0.36862 0.05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24" y="2500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1.48148E-6 L 0.33684 0.10162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36" y="5069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3.7037E-6 L 0.36888 0.10277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38" y="5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4.07407E-6 L -4.58333E-6 -0.06342 " pathEditMode="relative" rAng="0" ptsTypes="AA">
                                      <p:cBhvr>
                                        <p:cTn id="126" dur="2000" spd="-100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81481E-6 L -4.375E-6 -0.13333 " pathEditMode="relative" rAng="0" ptsTypes="AA">
                                      <p:cBhvr>
                                        <p:cTn id="128" dur="2000" spd="-100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67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2.59259E-6 L -0.00013 -0.1956 " pathEditMode="relative" rAng="0" ptsTypes="AA">
                                      <p:cBhvr>
                                        <p:cTn id="130" dur="2000" spd="-100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9792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11111E-6 L -0.00039 -0.26158 " pathEditMode="relative" rAng="0" ptsTypes="AA">
                                      <p:cBhvr>
                                        <p:cTn id="132" dur="2000" spd="-100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13079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3.33333E-6 L -0.00013 -0.32477 " pathEditMode="relative" rAng="0" ptsTypes="AA">
                                      <p:cBhvr>
                                        <p:cTn id="134" dur="2000" spd="-100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6250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1.48148E-6 L -0.00013 -0.38634 " pathEditMode="relative" rAng="0" ptsTypes="AA">
                                      <p:cBhvr>
                                        <p:cTn id="136" dur="2000" spd="-100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9329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7.40741E-7 L -0.00013 -0.45694 " pathEditMode="relative" rAng="0" ptsTypes="AA">
                                      <p:cBhvr>
                                        <p:cTn id="138" dur="2000" spd="-1000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2847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1.11022E-16 L -0.00013 -0.51574 " pathEditMode="relative" rAng="0" ptsTypes="AA">
                                      <p:cBhvr>
                                        <p:cTn id="140" dur="2000" spd="-100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5787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4.81481E-6 L -0.00026 -0.58495 " pathEditMode="relative" rAng="0" ptsTypes="AA">
                                      <p:cBhvr>
                                        <p:cTn id="142" dur="2000" spd="-100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9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7037E-7 L -4.16667E-6 -0.06343 " pathEditMode="relative" rAng="0" ptsTypes="AA">
                                      <p:cBhvr>
                                        <p:cTn id="179" dur="2000" spd="-100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18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3.7037E-7 L -3.95833E-6 -0.13333 " pathEditMode="relative" rAng="0" ptsTypes="AA">
                                      <p:cBhvr>
                                        <p:cTn id="181" dur="2000" spd="-100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67"/>
                                    </p:animMotion>
                                  </p:childTnLst>
                                </p:cTn>
                              </p:par>
                              <p:par>
                                <p:cTn id="1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7037E-7 L -0.00013 -0.1956 " pathEditMode="relative" rAng="0" ptsTypes="AA">
                                      <p:cBhvr>
                                        <p:cTn id="183" dur="2000" spd="-100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9792"/>
                                    </p:animMotion>
                                  </p:childTnLst>
                                </p:cTn>
                              </p:par>
                              <p:par>
                                <p:cTn id="18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4.44444E-6 L -0.00039 -0.26157 " pathEditMode="relative" rAng="0" ptsTypes="AA">
                                      <p:cBhvr>
                                        <p:cTn id="185" dur="2000" spd="-1000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13079"/>
                                    </p:animMotion>
                                  </p:childTnLst>
                                </p:cTn>
                              </p:par>
                              <p:par>
                                <p:cTn id="18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22222E-6 L -0.00013 -0.32477 " pathEditMode="relative" rAng="0" ptsTypes="AA">
                                      <p:cBhvr>
                                        <p:cTn id="187" dur="2000" spd="-1000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6250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96296E-6 L -0.00013 -0.38635 " pathEditMode="relative" rAng="0" ptsTypes="AA">
                                      <p:cBhvr>
                                        <p:cTn id="189" dur="2000" spd="-1000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9329"/>
                                    </p:animMotion>
                                  </p:childTnLst>
                                </p:cTn>
                              </p:par>
                              <p:par>
                                <p:cTn id="19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7037E-6 L -0.00013 -0.45695 " pathEditMode="relative" rAng="0" ptsTypes="AA">
                                      <p:cBhvr>
                                        <p:cTn id="191" dur="2000" spd="-1000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2847"/>
                                    </p:animMotion>
                                  </p:childTnLst>
                                </p:cTn>
                              </p:par>
                              <p:par>
                                <p:cTn id="19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44444E-6 L -0.00013 -0.51575 " pathEditMode="relative" rAng="0" ptsTypes="AA">
                                      <p:cBhvr>
                                        <p:cTn id="193" dur="2000" spd="-1000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5787"/>
                                    </p:animMotion>
                                  </p:childTnLst>
                                </p:cTn>
                              </p:par>
                              <p:par>
                                <p:cTn id="19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3.7037E-7 L -0.00026 -0.58495 " pathEditMode="relative" rAng="0" ptsTypes="AA">
                                      <p:cBhvr>
                                        <p:cTn id="195" dur="2000" spd="-10000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9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7.40741E-7 L 0.35235 -0.13495 " pathEditMode="relative" rAng="0" ptsTypes="AA">
                                      <p:cBhvr>
                                        <p:cTn id="199" dur="2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17" y="-6759"/>
                                    </p:animMotion>
                                  </p:childTnLst>
                                </p:cTn>
                              </p:par>
                              <p:par>
                                <p:cTn id="20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7037E-6 L 0.34154 -0.06968 " pathEditMode="relative" rAng="0" ptsTypes="AA">
                                      <p:cBhvr>
                                        <p:cTn id="201" dur="2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70" y="-3495"/>
                                    </p:animMotion>
                                  </p:childTnLst>
                                </p:cTn>
                              </p:par>
                              <p:par>
                                <p:cTn id="20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4.07407E-6 L 0.4155 -0.19606 " pathEditMode="relative" rAng="0" ptsTypes="AA">
                                      <p:cBhvr>
                                        <p:cTn id="203" dur="2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68" y="-9815"/>
                                    </p:animMotion>
                                  </p:childTnLst>
                                </p:cTn>
                              </p:par>
                              <p:par>
                                <p:cTn id="20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7037E-7 L 0.40053 -0.12917 " pathEditMode="relative" rAng="0" ptsTypes="AA">
                                      <p:cBhvr>
                                        <p:cTn id="205" dur="2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26" y="-6458"/>
                                    </p:animMotion>
                                  </p:childTnLst>
                                </p:cTn>
                              </p:par>
                              <p:par>
                                <p:cTn id="20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81481E-6 L 0.36875 -0.07337 " pathEditMode="relative" rAng="0" ptsTypes="AA">
                                      <p:cBhvr>
                                        <p:cTn id="207" dur="2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38" y="-3681"/>
                                    </p:animMotion>
                                  </p:childTnLst>
                                </p:cTn>
                              </p:par>
                              <p:par>
                                <p:cTn id="20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3.7037E-7 L 0.35378 -0.01481 " pathEditMode="relative" rAng="0" ptsTypes="AA">
                                      <p:cBhvr>
                                        <p:cTn id="209" dur="2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82" y="-741"/>
                                    </p:animMotion>
                                  </p:childTnLst>
                                </p:cTn>
                              </p:par>
                              <p:par>
                                <p:cTn id="2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2.59259E-6 L 0.42761 -0.12384 " pathEditMode="relative" rAng="0" ptsTypes="AA">
                                      <p:cBhvr>
                                        <p:cTn id="211" dur="2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80" y="-6204"/>
                                    </p:animMotion>
                                  </p:childTnLst>
                                </p:cTn>
                              </p:par>
                              <p:par>
                                <p:cTn id="2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7037E-7 L 0.42683 -0.07685 " pathEditMode="relative" rAng="0" ptsTypes="AA">
                                      <p:cBhvr>
                                        <p:cTn id="213" dur="2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41" y="-3843"/>
                                    </p:animMotion>
                                  </p:childTnLst>
                                </p:cTn>
                              </p:par>
                              <p:par>
                                <p:cTn id="2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11111E-6 L 0.36433 -0.00093 " pathEditMode="relative" rAng="0" ptsTypes="AA">
                                      <p:cBhvr>
                                        <p:cTn id="215" dur="2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16" y="-46"/>
                                    </p:animMotion>
                                  </p:childTnLst>
                                </p:cTn>
                              </p:par>
                              <p:par>
                                <p:cTn id="2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4.44444E-6 L 0.36368 0.05162 " pathEditMode="relative" rAng="0" ptsTypes="AA">
                                      <p:cBhvr>
                                        <p:cTn id="217" dur="20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77" y="2569"/>
                                    </p:animMotion>
                                  </p:childTnLst>
                                </p:cTn>
                              </p:par>
                              <p:par>
                                <p:cTn id="2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3.33333E-6 L 0.43777 -0.07084 " pathEditMode="relative" rAng="0" ptsTypes="AA">
                                      <p:cBhvr>
                                        <p:cTn id="219" dur="2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888" y="-3542"/>
                                    </p:animMotion>
                                  </p:childTnLst>
                                </p:cTn>
                              </p:par>
                              <p:par>
                                <p:cTn id="2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22222E-6 L 0.43711 -0.02685 " pathEditMode="relative" rAng="0" ptsTypes="AA">
                                      <p:cBhvr>
                                        <p:cTn id="221" dur="20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849" y="-1343"/>
                                    </p:animMotion>
                                  </p:childTnLst>
                                </p:cTn>
                              </p:par>
                              <p:par>
                                <p:cTn id="2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1.48148E-6 L 0.36862 0.04468 " pathEditMode="relative" rAng="0" ptsTypes="AA">
                                      <p:cBhvr>
                                        <p:cTn id="223" dur="2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24" y="2222"/>
                                    </p:animMotion>
                                  </p:childTnLst>
                                </p:cTn>
                              </p:par>
                              <p:par>
                                <p:cTn id="2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96296E-6 L 0.35547 0.10231 " pathEditMode="relative" rAng="0" ptsTypes="AA">
                                      <p:cBhvr>
                                        <p:cTn id="225" dur="20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73" y="5116"/>
                                    </p:animMotion>
                                  </p:childTnLst>
                                </p:cTn>
                              </p:par>
                              <p:par>
                                <p:cTn id="2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7.40741E-7 L 0.44193 -0.01736 " pathEditMode="relative" rAng="0" ptsTypes="AA">
                                      <p:cBhvr>
                                        <p:cTn id="227" dur="20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96" y="-880"/>
                                    </p:animMotion>
                                  </p:childTnLst>
                                </p:cTn>
                              </p:par>
                              <p:par>
                                <p:cTn id="22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7037E-6 L 0.43711 0.03981 " pathEditMode="relative" rAng="0" ptsTypes="AA">
                                      <p:cBhvr>
                                        <p:cTn id="229" dur="20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849" y="1991"/>
                                    </p:animMotion>
                                  </p:childTnLst>
                                </p:cTn>
                              </p:par>
                              <p:par>
                                <p:cTn id="23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1.11022E-16 L 0.3668 0.09931 " pathEditMode="relative" rAng="0" ptsTypes="AA">
                                      <p:cBhvr>
                                        <p:cTn id="231" dur="2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33" y="4954"/>
                                    </p:animMotion>
                                  </p:childTnLst>
                                </p:cTn>
                              </p:par>
                              <p:par>
                                <p:cTn id="23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44444E-6 L 0.35547 0.16111 " pathEditMode="relative" rAng="0" ptsTypes="AA">
                                      <p:cBhvr>
                                        <p:cTn id="233" dur="20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73" y="8056"/>
                                    </p:animMotion>
                                  </p:childTnLst>
                                </p:cTn>
                              </p:par>
                              <p:par>
                                <p:cTn id="23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4.81481E-6 L 0.42969 0.04329 " pathEditMode="relative" rAng="0" ptsTypes="AA">
                                      <p:cBhvr>
                                        <p:cTn id="235" dur="2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84" y="2153"/>
                                    </p:animMotion>
                                  </p:childTnLst>
                                </p:cTn>
                              </p:par>
                              <p:par>
                                <p:cTn id="23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3.7037E-7 L 0.43698 0.09097 " pathEditMode="relative" rAng="0" ptsTypes="AA">
                                      <p:cBhvr>
                                        <p:cTn id="237" dur="200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849" y="4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FCEEF3A1-A205-4A79-88D3-2CF126A9817F}"/>
              </a:ext>
            </a:extLst>
          </p:cNvPr>
          <p:cNvGrpSpPr/>
          <p:nvPr/>
        </p:nvGrpSpPr>
        <p:grpSpPr>
          <a:xfrm>
            <a:off x="267870" y="312491"/>
            <a:ext cx="3707938" cy="817087"/>
            <a:chOff x="255524" y="372323"/>
            <a:chExt cx="2286762" cy="1134018"/>
          </a:xfrm>
        </p:grpSpPr>
        <p:sp>
          <p:nvSpPr>
            <p:cNvPr id="148" name="Rectangle: Rounded Corners 147">
              <a:extLst>
                <a:ext uri="{FF2B5EF4-FFF2-40B4-BE49-F238E27FC236}">
                  <a16:creationId xmlns:a16="http://schemas.microsoft.com/office/drawing/2014/main" id="{C57C1DAD-918D-4BD6-A485-30CC91BD9B78}"/>
                </a:ext>
              </a:extLst>
            </p:cNvPr>
            <p:cNvSpPr/>
            <p:nvPr/>
          </p:nvSpPr>
          <p:spPr>
            <a:xfrm>
              <a:off x="255524" y="372323"/>
              <a:ext cx="228676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46772F99-C86C-45FD-9B85-5BE71B67A554}"/>
                </a:ext>
              </a:extLst>
            </p:cNvPr>
            <p:cNvSpPr txBox="1"/>
            <p:nvPr/>
          </p:nvSpPr>
          <p:spPr>
            <a:xfrm>
              <a:off x="308455" y="485388"/>
              <a:ext cx="115884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9.7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4 = </a:t>
              </a:r>
            </a:p>
          </p:txBody>
        </p:sp>
      </p:grpSp>
      <p:sp>
        <p:nvSpPr>
          <p:cNvPr id="150" name="Rectangle 149">
            <a:extLst>
              <a:ext uri="{FF2B5EF4-FFF2-40B4-BE49-F238E27FC236}">
                <a16:creationId xmlns:a16="http://schemas.microsoft.com/office/drawing/2014/main" id="{3FDF0C84-6387-474B-AAD7-E0C1CB364343}"/>
              </a:ext>
            </a:extLst>
          </p:cNvPr>
          <p:cNvSpPr/>
          <p:nvPr/>
        </p:nvSpPr>
        <p:spPr>
          <a:xfrm>
            <a:off x="2113171" y="421115"/>
            <a:ext cx="1751880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488DCEF2-957E-4EC8-A6FA-AE1283E1F2FB}"/>
              </a:ext>
            </a:extLst>
          </p:cNvPr>
          <p:cNvSpPr txBox="1"/>
          <p:nvPr/>
        </p:nvSpPr>
        <p:spPr>
          <a:xfrm>
            <a:off x="2253175" y="410071"/>
            <a:ext cx="19196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2.425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8D77FBB3-D8FC-469C-91D5-FD6DAACF7372}"/>
              </a:ext>
            </a:extLst>
          </p:cNvPr>
          <p:cNvSpPr txBox="1"/>
          <p:nvPr/>
        </p:nvSpPr>
        <p:spPr>
          <a:xfrm>
            <a:off x="892543" y="1746269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9.7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8E5578F2-E766-4F82-8B16-6B87EEB01992}"/>
              </a:ext>
            </a:extLst>
          </p:cNvPr>
          <p:cNvSpPr txBox="1"/>
          <p:nvPr/>
        </p:nvSpPr>
        <p:spPr>
          <a:xfrm>
            <a:off x="460914" y="1763968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AB0EFA4C-8281-46AE-AF8E-83E179F2F957}"/>
              </a:ext>
            </a:extLst>
          </p:cNvPr>
          <p:cNvCxnSpPr>
            <a:cxnSpLocks/>
          </p:cNvCxnSpPr>
          <p:nvPr/>
        </p:nvCxnSpPr>
        <p:spPr>
          <a:xfrm flipV="1">
            <a:off x="923785" y="1825112"/>
            <a:ext cx="892586" cy="1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CA4B6CB5-3699-41BC-9CFA-22382C443D94}"/>
              </a:ext>
            </a:extLst>
          </p:cNvPr>
          <p:cNvCxnSpPr>
            <a:cxnSpLocks/>
          </p:cNvCxnSpPr>
          <p:nvPr/>
        </p:nvCxnSpPr>
        <p:spPr>
          <a:xfrm>
            <a:off x="942737" y="1809067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TextBox 155">
            <a:extLst>
              <a:ext uri="{FF2B5EF4-FFF2-40B4-BE49-F238E27FC236}">
                <a16:creationId xmlns:a16="http://schemas.microsoft.com/office/drawing/2014/main" id="{F1DDFC31-600E-400B-BDB0-61CA2CC904C2}"/>
              </a:ext>
            </a:extLst>
          </p:cNvPr>
          <p:cNvSpPr txBox="1"/>
          <p:nvPr/>
        </p:nvSpPr>
        <p:spPr>
          <a:xfrm>
            <a:off x="889485" y="131123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B5E7384F-0B08-4D1C-B921-2288F2108CE4}"/>
              </a:ext>
            </a:extLst>
          </p:cNvPr>
          <p:cNvSpPr txBox="1"/>
          <p:nvPr/>
        </p:nvSpPr>
        <p:spPr>
          <a:xfrm>
            <a:off x="1344973" y="131892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5EB94CD7-68DC-4893-B7D5-9F1E1F70C368}"/>
              </a:ext>
            </a:extLst>
          </p:cNvPr>
          <p:cNvSpPr txBox="1"/>
          <p:nvPr/>
        </p:nvSpPr>
        <p:spPr>
          <a:xfrm>
            <a:off x="1206807" y="1759109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5BE800C1-B28F-4B04-B06E-E6055E989996}"/>
              </a:ext>
            </a:extLst>
          </p:cNvPr>
          <p:cNvCxnSpPr>
            <a:cxnSpLocks/>
          </p:cNvCxnSpPr>
          <p:nvPr/>
        </p:nvCxnSpPr>
        <p:spPr>
          <a:xfrm>
            <a:off x="1810685" y="1824804"/>
            <a:ext cx="45381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TextBox 159">
            <a:extLst>
              <a:ext uri="{FF2B5EF4-FFF2-40B4-BE49-F238E27FC236}">
                <a16:creationId xmlns:a16="http://schemas.microsoft.com/office/drawing/2014/main" id="{9B43BF66-6792-4F38-BAD0-B538F131702C}"/>
              </a:ext>
            </a:extLst>
          </p:cNvPr>
          <p:cNvSpPr txBox="1"/>
          <p:nvPr/>
        </p:nvSpPr>
        <p:spPr>
          <a:xfrm>
            <a:off x="2213590" y="1739050"/>
            <a:ext cx="6464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26D2ED19-65BA-455D-B301-79113B60C6EF}"/>
              </a:ext>
            </a:extLst>
          </p:cNvPr>
          <p:cNvSpPr txBox="1"/>
          <p:nvPr/>
        </p:nvSpPr>
        <p:spPr>
          <a:xfrm>
            <a:off x="1191497" y="131123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cxnSp>
        <p:nvCxnSpPr>
          <p:cNvPr id="169" name="Straight Connector 168">
            <a:extLst>
              <a:ext uri="{FF2B5EF4-FFF2-40B4-BE49-F238E27FC236}">
                <a16:creationId xmlns:a16="http://schemas.microsoft.com/office/drawing/2014/main" id="{28A83CCD-F7B7-45A2-8F29-1645667D3C41}"/>
              </a:ext>
            </a:extLst>
          </p:cNvPr>
          <p:cNvCxnSpPr>
            <a:cxnSpLocks/>
          </p:cNvCxnSpPr>
          <p:nvPr/>
        </p:nvCxnSpPr>
        <p:spPr>
          <a:xfrm>
            <a:off x="2243995" y="1823270"/>
            <a:ext cx="45381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TextBox 169">
            <a:extLst>
              <a:ext uri="{FF2B5EF4-FFF2-40B4-BE49-F238E27FC236}">
                <a16:creationId xmlns:a16="http://schemas.microsoft.com/office/drawing/2014/main" id="{AF91CFD3-AD84-445C-988D-C906E84190B5}"/>
              </a:ext>
            </a:extLst>
          </p:cNvPr>
          <p:cNvSpPr txBox="1"/>
          <p:nvPr/>
        </p:nvSpPr>
        <p:spPr>
          <a:xfrm>
            <a:off x="1779135" y="1746269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17B02B2D-6CC2-49A1-9AA6-11221A538BF8}"/>
              </a:ext>
            </a:extLst>
          </p:cNvPr>
          <p:cNvSpPr txBox="1"/>
          <p:nvPr/>
        </p:nvSpPr>
        <p:spPr>
          <a:xfrm>
            <a:off x="1645699" y="1763560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726D8DC2-5C49-4CBF-8808-E32BF8F28691}"/>
              </a:ext>
            </a:extLst>
          </p:cNvPr>
          <p:cNvSpPr txBox="1"/>
          <p:nvPr/>
        </p:nvSpPr>
        <p:spPr>
          <a:xfrm>
            <a:off x="1775831" y="130342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2B126D48-77ED-4728-BDD3-E0613A67EBBD}"/>
              </a:ext>
            </a:extLst>
          </p:cNvPr>
          <p:cNvSpPr txBox="1"/>
          <p:nvPr/>
        </p:nvSpPr>
        <p:spPr>
          <a:xfrm>
            <a:off x="2069001" y="1756101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EB6E819E-7891-4273-A612-5D5E1E7D7FDC}"/>
              </a:ext>
            </a:extLst>
          </p:cNvPr>
          <p:cNvSpPr txBox="1"/>
          <p:nvPr/>
        </p:nvSpPr>
        <p:spPr>
          <a:xfrm>
            <a:off x="2177864" y="130761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02" name="Rectangle: Rounded Corners 101">
            <a:extLst>
              <a:ext uri="{FF2B5EF4-FFF2-40B4-BE49-F238E27FC236}">
                <a16:creationId xmlns:a16="http://schemas.microsoft.com/office/drawing/2014/main" id="{0C96F706-8FA6-4C71-B933-A637DF63C867}"/>
              </a:ext>
            </a:extLst>
          </p:cNvPr>
          <p:cNvSpPr/>
          <p:nvPr/>
        </p:nvSpPr>
        <p:spPr>
          <a:xfrm>
            <a:off x="6940866" y="393957"/>
            <a:ext cx="4796270" cy="1355753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Rectangle: Rounded Corners 102">
            <a:extLst>
              <a:ext uri="{FF2B5EF4-FFF2-40B4-BE49-F238E27FC236}">
                <a16:creationId xmlns:a16="http://schemas.microsoft.com/office/drawing/2014/main" id="{C57F0652-3AA0-4D3B-B38A-215F4661D15A}"/>
              </a:ext>
            </a:extLst>
          </p:cNvPr>
          <p:cNvSpPr/>
          <p:nvPr/>
        </p:nvSpPr>
        <p:spPr>
          <a:xfrm>
            <a:off x="6940866" y="1932577"/>
            <a:ext cx="4796270" cy="1355753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Rectangle: Rounded Corners 103">
            <a:extLst>
              <a:ext uri="{FF2B5EF4-FFF2-40B4-BE49-F238E27FC236}">
                <a16:creationId xmlns:a16="http://schemas.microsoft.com/office/drawing/2014/main" id="{DBD5B9D6-E6E8-4BBD-8239-2E5B595AA823}"/>
              </a:ext>
            </a:extLst>
          </p:cNvPr>
          <p:cNvSpPr/>
          <p:nvPr/>
        </p:nvSpPr>
        <p:spPr>
          <a:xfrm>
            <a:off x="6940866" y="3465738"/>
            <a:ext cx="4796270" cy="1355753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Rectangle: Rounded Corners 107">
            <a:extLst>
              <a:ext uri="{FF2B5EF4-FFF2-40B4-BE49-F238E27FC236}">
                <a16:creationId xmlns:a16="http://schemas.microsoft.com/office/drawing/2014/main" id="{E0CBA4FA-37F7-4DA6-9B3B-6F94EF235D94}"/>
              </a:ext>
            </a:extLst>
          </p:cNvPr>
          <p:cNvSpPr/>
          <p:nvPr/>
        </p:nvSpPr>
        <p:spPr>
          <a:xfrm>
            <a:off x="6940866" y="5004358"/>
            <a:ext cx="4796270" cy="1355753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8EB22396-6186-4045-B88D-8044FA124412}"/>
              </a:ext>
            </a:extLst>
          </p:cNvPr>
          <p:cNvGrpSpPr/>
          <p:nvPr/>
        </p:nvGrpSpPr>
        <p:grpSpPr>
          <a:xfrm>
            <a:off x="3150602" y="1838266"/>
            <a:ext cx="446399" cy="428686"/>
            <a:chOff x="463698" y="934501"/>
            <a:chExt cx="446399" cy="428686"/>
          </a:xfrm>
        </p:grpSpPr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0DBE0198-1EB4-4425-B822-59C57F598043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AD14B3ED-C78A-435A-83BC-021BB0F9A24A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8DDC60E8-0CDF-44CE-87BF-71862401C061}"/>
              </a:ext>
            </a:extLst>
          </p:cNvPr>
          <p:cNvGrpSpPr/>
          <p:nvPr/>
        </p:nvGrpSpPr>
        <p:grpSpPr>
          <a:xfrm>
            <a:off x="3149036" y="2291317"/>
            <a:ext cx="446399" cy="428686"/>
            <a:chOff x="457051" y="1380030"/>
            <a:chExt cx="446399" cy="428686"/>
          </a:xfrm>
        </p:grpSpPr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75FFE39D-A367-41B9-A8B3-2639B74011EB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8E0A80BC-F586-4E80-B43B-6CEB70EFB454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A9DBF618-70BD-4AD8-8B66-CBA093A7B889}"/>
              </a:ext>
            </a:extLst>
          </p:cNvPr>
          <p:cNvGrpSpPr/>
          <p:nvPr/>
        </p:nvGrpSpPr>
        <p:grpSpPr>
          <a:xfrm>
            <a:off x="3152120" y="2734742"/>
            <a:ext cx="446399" cy="428686"/>
            <a:chOff x="460084" y="1832999"/>
            <a:chExt cx="446399" cy="428686"/>
          </a:xfrm>
        </p:grpSpPr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80B04F03-40D5-4F93-8AAD-6E193A3A627F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1377C571-D233-4944-A6E3-06423C8051A9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2971A483-C121-4A30-A9B0-0693D774C184}"/>
              </a:ext>
            </a:extLst>
          </p:cNvPr>
          <p:cNvGrpSpPr/>
          <p:nvPr/>
        </p:nvGrpSpPr>
        <p:grpSpPr>
          <a:xfrm>
            <a:off x="3149865" y="3177531"/>
            <a:ext cx="446399" cy="428686"/>
            <a:chOff x="453437" y="2278528"/>
            <a:chExt cx="446399" cy="428686"/>
          </a:xfrm>
        </p:grpSpPr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0F274290-DA12-4F6C-BFBA-4DDDC1983204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E66C1863-0891-4A14-BC3D-82B884149D9B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E64B2F53-F272-46C4-B538-66FD3C0F851D}"/>
              </a:ext>
            </a:extLst>
          </p:cNvPr>
          <p:cNvGrpSpPr/>
          <p:nvPr/>
        </p:nvGrpSpPr>
        <p:grpSpPr>
          <a:xfrm>
            <a:off x="3149829" y="3621783"/>
            <a:ext cx="446399" cy="428686"/>
            <a:chOff x="448639" y="2727542"/>
            <a:chExt cx="446399" cy="428686"/>
          </a:xfrm>
        </p:grpSpPr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8E704358-981F-45CB-9BB9-A3B513397E8F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26DFDB77-0927-4520-BCDC-930F4ED63F58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304C76BD-1C05-46F7-8B16-58E1D9B1AA7A}"/>
              </a:ext>
            </a:extLst>
          </p:cNvPr>
          <p:cNvGrpSpPr/>
          <p:nvPr/>
        </p:nvGrpSpPr>
        <p:grpSpPr>
          <a:xfrm>
            <a:off x="3153159" y="4065496"/>
            <a:ext cx="446399" cy="428686"/>
            <a:chOff x="463698" y="934501"/>
            <a:chExt cx="446399" cy="428686"/>
          </a:xfrm>
        </p:grpSpPr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46CAF170-BEDD-44DA-ADF6-5BD482397871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2C57ED4D-E5F8-415C-97FE-97CC3CE5B3A5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50E13A82-6684-4966-8629-2FE4755BA582}"/>
              </a:ext>
            </a:extLst>
          </p:cNvPr>
          <p:cNvGrpSpPr/>
          <p:nvPr/>
        </p:nvGrpSpPr>
        <p:grpSpPr>
          <a:xfrm>
            <a:off x="3151593" y="4518547"/>
            <a:ext cx="446399" cy="428686"/>
            <a:chOff x="457051" y="1380030"/>
            <a:chExt cx="446399" cy="428686"/>
          </a:xfrm>
        </p:grpSpPr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E34E0DC5-45C1-4260-A200-E57127F0EC5C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9226C92F-1E83-42AD-9C98-84B94EA14919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E3A2527F-3623-40F0-AF20-36A69E14D1E9}"/>
              </a:ext>
            </a:extLst>
          </p:cNvPr>
          <p:cNvGrpSpPr/>
          <p:nvPr/>
        </p:nvGrpSpPr>
        <p:grpSpPr>
          <a:xfrm>
            <a:off x="3154677" y="4961972"/>
            <a:ext cx="446399" cy="428686"/>
            <a:chOff x="460084" y="1832999"/>
            <a:chExt cx="446399" cy="428686"/>
          </a:xfrm>
        </p:grpSpPr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8E28D80B-BE4D-417B-B78B-B8FEE24BCC18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9B39A880-C710-42C7-B81E-70B48EDB9583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CE3FD7FB-F024-4F03-9A95-219FDD8F2C11}"/>
              </a:ext>
            </a:extLst>
          </p:cNvPr>
          <p:cNvGrpSpPr/>
          <p:nvPr/>
        </p:nvGrpSpPr>
        <p:grpSpPr>
          <a:xfrm>
            <a:off x="3602158" y="1797812"/>
            <a:ext cx="558936" cy="517996"/>
            <a:chOff x="7154565" y="884953"/>
            <a:chExt cx="558936" cy="517996"/>
          </a:xfrm>
        </p:grpSpPr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EB5FC650-6145-47D7-9FE2-85DA72EFF0F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0FC3B7D6-1811-4BC8-839B-25D504F3EBC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FBAB6DBA-8829-4752-A04C-0E93AD02C06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33C8EC9D-835F-45AA-8476-FF36239409E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4262F1D8-9199-4234-893B-C849F3AB0BC3}"/>
              </a:ext>
            </a:extLst>
          </p:cNvPr>
          <p:cNvGrpSpPr/>
          <p:nvPr/>
        </p:nvGrpSpPr>
        <p:grpSpPr>
          <a:xfrm>
            <a:off x="3604921" y="2247391"/>
            <a:ext cx="558936" cy="517996"/>
            <a:chOff x="7154565" y="884953"/>
            <a:chExt cx="558936" cy="517996"/>
          </a:xfrm>
        </p:grpSpPr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BDE2CA98-4EFB-44ED-BEEA-C63679641AB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51CA65F2-8382-48F5-B884-55CAF88C735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AAA22C11-9E90-414F-8D77-4C7E56176C9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21CD1B85-8B4B-41B6-8A7A-CB82F433813A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CB67CC69-DEAD-46E2-9560-99FD268AA046}"/>
              </a:ext>
            </a:extLst>
          </p:cNvPr>
          <p:cNvGrpSpPr/>
          <p:nvPr/>
        </p:nvGrpSpPr>
        <p:grpSpPr>
          <a:xfrm>
            <a:off x="3606637" y="2693620"/>
            <a:ext cx="558936" cy="517996"/>
            <a:chOff x="7154565" y="884953"/>
            <a:chExt cx="558936" cy="517996"/>
          </a:xfrm>
        </p:grpSpPr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ACE9B579-BF57-4B54-9F9C-46F316C9EB4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1EB26F8E-36D0-4384-90E2-1A617015F41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9E3BE84A-17AA-459B-98E0-D3956F3157E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AB1F816C-3FC4-4113-9727-CCD4E1399F1A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458D41E0-65ED-4F02-ADCA-4D3472DDE2E5}"/>
              </a:ext>
            </a:extLst>
          </p:cNvPr>
          <p:cNvGrpSpPr/>
          <p:nvPr/>
        </p:nvGrpSpPr>
        <p:grpSpPr>
          <a:xfrm>
            <a:off x="3604404" y="3139736"/>
            <a:ext cx="558936" cy="517996"/>
            <a:chOff x="7154565" y="884953"/>
            <a:chExt cx="558936" cy="517996"/>
          </a:xfrm>
        </p:grpSpPr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A0229FD1-CC5F-4782-B097-1CA17899B01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25B18EEC-264B-4DC9-91A7-CED44D50E31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B1BB1870-19B4-4B59-9BCF-63B7573E6AF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97CC4B83-DADB-4920-9732-E8F31AA0687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64CD17E8-0767-4608-9927-7C45BEAA8DC1}"/>
              </a:ext>
            </a:extLst>
          </p:cNvPr>
          <p:cNvGrpSpPr/>
          <p:nvPr/>
        </p:nvGrpSpPr>
        <p:grpSpPr>
          <a:xfrm>
            <a:off x="3604059" y="3587457"/>
            <a:ext cx="558936" cy="517996"/>
            <a:chOff x="7154565" y="884953"/>
            <a:chExt cx="558936" cy="517996"/>
          </a:xfrm>
        </p:grpSpPr>
        <p:sp>
          <p:nvSpPr>
            <p:cNvPr id="200" name="Oval 199">
              <a:extLst>
                <a:ext uri="{FF2B5EF4-FFF2-40B4-BE49-F238E27FC236}">
                  <a16:creationId xmlns:a16="http://schemas.microsoft.com/office/drawing/2014/main" id="{FDAEE046-04F8-4CC8-B0AC-EDC179108BE7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225C2940-BD6D-46AF-A7CA-637259BA9A5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60F32DD9-BC1B-48C0-860F-335275768DC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E092DC63-C24B-4FD7-8985-18C6608F0A1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AA30781F-1AF0-4078-A09A-B5D54C0CB6DF}"/>
              </a:ext>
            </a:extLst>
          </p:cNvPr>
          <p:cNvGrpSpPr/>
          <p:nvPr/>
        </p:nvGrpSpPr>
        <p:grpSpPr>
          <a:xfrm>
            <a:off x="3602631" y="4033135"/>
            <a:ext cx="558936" cy="517996"/>
            <a:chOff x="7154565" y="884953"/>
            <a:chExt cx="558936" cy="517996"/>
          </a:xfrm>
        </p:grpSpPr>
        <p:sp>
          <p:nvSpPr>
            <p:cNvPr id="205" name="Oval 204">
              <a:extLst>
                <a:ext uri="{FF2B5EF4-FFF2-40B4-BE49-F238E27FC236}">
                  <a16:creationId xmlns:a16="http://schemas.microsoft.com/office/drawing/2014/main" id="{775504CB-218F-491B-A1CE-78FBFF0DB6D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2F497520-C9DE-40AD-B2B5-94B037E6F36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8A7AD2C2-2C2F-406F-8671-FC310938CA5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1F98580E-29EB-4931-B2A9-6A0E060FF88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9" name="Group 208">
            <a:extLst>
              <a:ext uri="{FF2B5EF4-FFF2-40B4-BE49-F238E27FC236}">
                <a16:creationId xmlns:a16="http://schemas.microsoft.com/office/drawing/2014/main" id="{EE0FBBD8-9900-40EF-9781-3F317EFC97DE}"/>
              </a:ext>
            </a:extLst>
          </p:cNvPr>
          <p:cNvGrpSpPr/>
          <p:nvPr/>
        </p:nvGrpSpPr>
        <p:grpSpPr>
          <a:xfrm>
            <a:off x="3143621" y="1336928"/>
            <a:ext cx="558936" cy="517996"/>
            <a:chOff x="7154565" y="884953"/>
            <a:chExt cx="558936" cy="517996"/>
          </a:xfrm>
        </p:grpSpPr>
        <p:sp>
          <p:nvSpPr>
            <p:cNvPr id="210" name="Oval 209">
              <a:extLst>
                <a:ext uri="{FF2B5EF4-FFF2-40B4-BE49-F238E27FC236}">
                  <a16:creationId xmlns:a16="http://schemas.microsoft.com/office/drawing/2014/main" id="{1C4FD147-0884-427D-A655-06583E744907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44BAEE13-E192-40C4-8B38-EA3914614FC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C7781823-474E-47AC-B3CA-B8A838D1CB0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8A550929-99E9-4A38-83B7-48D08AD8972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4" name="Group 213">
            <a:extLst>
              <a:ext uri="{FF2B5EF4-FFF2-40B4-BE49-F238E27FC236}">
                <a16:creationId xmlns:a16="http://schemas.microsoft.com/office/drawing/2014/main" id="{3C515C54-C23B-4423-BC27-C563F68DC451}"/>
              </a:ext>
            </a:extLst>
          </p:cNvPr>
          <p:cNvGrpSpPr/>
          <p:nvPr/>
        </p:nvGrpSpPr>
        <p:grpSpPr>
          <a:xfrm>
            <a:off x="3146384" y="1786507"/>
            <a:ext cx="558936" cy="517996"/>
            <a:chOff x="7154565" y="884953"/>
            <a:chExt cx="558936" cy="517996"/>
          </a:xfrm>
        </p:grpSpPr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A8CC316A-3C80-4378-8685-1B6692973D7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B933E1ED-19B5-4935-91C6-56C43647D17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29EBE782-CE94-419E-9D3D-A44C687356D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31594F2B-D77B-4621-BDBF-BB44CB45ACDA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6726C2EB-ED50-4520-9B1A-68E4A9A6DAA1}"/>
              </a:ext>
            </a:extLst>
          </p:cNvPr>
          <p:cNvGrpSpPr/>
          <p:nvPr/>
        </p:nvGrpSpPr>
        <p:grpSpPr>
          <a:xfrm>
            <a:off x="3148100" y="2232736"/>
            <a:ext cx="558936" cy="517996"/>
            <a:chOff x="7154565" y="884953"/>
            <a:chExt cx="558936" cy="517996"/>
          </a:xfrm>
        </p:grpSpPr>
        <p:sp>
          <p:nvSpPr>
            <p:cNvPr id="220" name="Oval 219">
              <a:extLst>
                <a:ext uri="{FF2B5EF4-FFF2-40B4-BE49-F238E27FC236}">
                  <a16:creationId xmlns:a16="http://schemas.microsoft.com/office/drawing/2014/main" id="{FA0E1D2F-F0C3-4ECE-8857-FAD7F27C5C57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156997CF-2B89-424E-B7F2-EF7FE241EE8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976C850D-84DD-4B8C-A931-CE82C904273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DD21F88B-511A-4783-98E3-CEA68A31DED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D7BDAF2F-B670-45C0-B72E-ABAEA1019C39}"/>
              </a:ext>
            </a:extLst>
          </p:cNvPr>
          <p:cNvGrpSpPr/>
          <p:nvPr/>
        </p:nvGrpSpPr>
        <p:grpSpPr>
          <a:xfrm>
            <a:off x="3145867" y="2678852"/>
            <a:ext cx="558936" cy="517996"/>
            <a:chOff x="7154565" y="884953"/>
            <a:chExt cx="558936" cy="517996"/>
          </a:xfrm>
        </p:grpSpPr>
        <p:sp>
          <p:nvSpPr>
            <p:cNvPr id="225" name="Oval 224">
              <a:extLst>
                <a:ext uri="{FF2B5EF4-FFF2-40B4-BE49-F238E27FC236}">
                  <a16:creationId xmlns:a16="http://schemas.microsoft.com/office/drawing/2014/main" id="{B4CEA03D-406A-4929-B82B-38F5DC91B37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8EE70DED-8E6F-4B50-90BF-FD1EBAB2CB6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970DF694-BB5D-45EB-9657-38829CC3078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3F321764-53AE-4AFB-80B2-A02952C0CCC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A615E12F-424D-461A-8DF5-5EA9FFE70E54}"/>
              </a:ext>
            </a:extLst>
          </p:cNvPr>
          <p:cNvGrpSpPr/>
          <p:nvPr/>
        </p:nvGrpSpPr>
        <p:grpSpPr>
          <a:xfrm>
            <a:off x="3145522" y="3126573"/>
            <a:ext cx="558936" cy="517996"/>
            <a:chOff x="7154565" y="884953"/>
            <a:chExt cx="558936" cy="517996"/>
          </a:xfrm>
        </p:grpSpPr>
        <p:sp>
          <p:nvSpPr>
            <p:cNvPr id="230" name="Oval 229">
              <a:extLst>
                <a:ext uri="{FF2B5EF4-FFF2-40B4-BE49-F238E27FC236}">
                  <a16:creationId xmlns:a16="http://schemas.microsoft.com/office/drawing/2014/main" id="{B9D311C3-F8D2-41F5-8D92-4D04D57717B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8DAD843A-F065-4AFA-BAC3-E89EDADCF02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B0978BB7-BB47-4E7D-9C86-A7B81BA920C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4A403EFC-2F68-467C-B984-A506936720B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BA314F00-E49F-404B-B7E6-BC72C9F14428}"/>
              </a:ext>
            </a:extLst>
          </p:cNvPr>
          <p:cNvGrpSpPr/>
          <p:nvPr/>
        </p:nvGrpSpPr>
        <p:grpSpPr>
          <a:xfrm>
            <a:off x="3144094" y="3572251"/>
            <a:ext cx="558936" cy="517996"/>
            <a:chOff x="7154565" y="884953"/>
            <a:chExt cx="558936" cy="517996"/>
          </a:xfrm>
        </p:grpSpPr>
        <p:sp>
          <p:nvSpPr>
            <p:cNvPr id="235" name="Oval 234">
              <a:extLst>
                <a:ext uri="{FF2B5EF4-FFF2-40B4-BE49-F238E27FC236}">
                  <a16:creationId xmlns:a16="http://schemas.microsoft.com/office/drawing/2014/main" id="{1E30FC8C-217C-411A-8023-60A92D46170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41729F93-54A6-4AB6-BC82-9C1A39CEEEE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E899F461-58E1-4E98-A443-A4C50BD50A3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27068A59-81FF-4E5D-9924-A81535DECC6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FBF0FCA2-171B-4F1C-8F5A-2BFA6457258F}"/>
              </a:ext>
            </a:extLst>
          </p:cNvPr>
          <p:cNvGrpSpPr/>
          <p:nvPr/>
        </p:nvGrpSpPr>
        <p:grpSpPr>
          <a:xfrm>
            <a:off x="3146857" y="4021830"/>
            <a:ext cx="558936" cy="517996"/>
            <a:chOff x="7154565" y="884953"/>
            <a:chExt cx="558936" cy="517996"/>
          </a:xfrm>
        </p:grpSpPr>
        <p:sp>
          <p:nvSpPr>
            <p:cNvPr id="240" name="Oval 239">
              <a:extLst>
                <a:ext uri="{FF2B5EF4-FFF2-40B4-BE49-F238E27FC236}">
                  <a16:creationId xmlns:a16="http://schemas.microsoft.com/office/drawing/2014/main" id="{7210F21D-BD46-4638-845F-F92E5DE1ECF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44B0942E-7C77-4582-BCC1-CB38516C965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D0A8DE40-9505-405D-A7BB-6D6036D270F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92F70750-B62F-4C62-977D-285C7C8A47B5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A0790F68-633B-42FE-A846-3017D315DABF}"/>
              </a:ext>
            </a:extLst>
          </p:cNvPr>
          <p:cNvGrpSpPr/>
          <p:nvPr/>
        </p:nvGrpSpPr>
        <p:grpSpPr>
          <a:xfrm>
            <a:off x="3148573" y="4468059"/>
            <a:ext cx="558936" cy="517996"/>
            <a:chOff x="7154565" y="884953"/>
            <a:chExt cx="558936" cy="517996"/>
          </a:xfrm>
        </p:grpSpPr>
        <p:sp>
          <p:nvSpPr>
            <p:cNvPr id="245" name="Oval 244">
              <a:extLst>
                <a:ext uri="{FF2B5EF4-FFF2-40B4-BE49-F238E27FC236}">
                  <a16:creationId xmlns:a16="http://schemas.microsoft.com/office/drawing/2014/main" id="{8AF08345-F0EF-4721-88A6-116D42D23BA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476EB7AF-2D1D-4E79-8630-D1503353484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D37A12E5-738B-491A-B716-9D24E3A1651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D6881273-7503-4762-8FD8-5458E950267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9" name="Group 248">
            <a:extLst>
              <a:ext uri="{FF2B5EF4-FFF2-40B4-BE49-F238E27FC236}">
                <a16:creationId xmlns:a16="http://schemas.microsoft.com/office/drawing/2014/main" id="{FF488A89-3565-4B12-AE38-0455FFA91F51}"/>
              </a:ext>
            </a:extLst>
          </p:cNvPr>
          <p:cNvGrpSpPr/>
          <p:nvPr/>
        </p:nvGrpSpPr>
        <p:grpSpPr>
          <a:xfrm>
            <a:off x="3146340" y="4914175"/>
            <a:ext cx="558936" cy="517996"/>
            <a:chOff x="7154565" y="884953"/>
            <a:chExt cx="558936" cy="517996"/>
          </a:xfrm>
        </p:grpSpPr>
        <p:sp>
          <p:nvSpPr>
            <p:cNvPr id="250" name="Oval 249">
              <a:extLst>
                <a:ext uri="{FF2B5EF4-FFF2-40B4-BE49-F238E27FC236}">
                  <a16:creationId xmlns:a16="http://schemas.microsoft.com/office/drawing/2014/main" id="{1A60D407-C04D-4280-81D1-D0E0348920F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C73C8880-82F9-4C7D-8243-A019FB8F332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20C19B21-D606-4FBB-AC9D-FF53870DBB5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0F20D964-5253-497B-9E50-ADD45A448EB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4" name="Group 253">
            <a:extLst>
              <a:ext uri="{FF2B5EF4-FFF2-40B4-BE49-F238E27FC236}">
                <a16:creationId xmlns:a16="http://schemas.microsoft.com/office/drawing/2014/main" id="{B813BEF1-ABFC-4B2B-A14C-35F1EB41547F}"/>
              </a:ext>
            </a:extLst>
          </p:cNvPr>
          <p:cNvGrpSpPr/>
          <p:nvPr/>
        </p:nvGrpSpPr>
        <p:grpSpPr>
          <a:xfrm>
            <a:off x="3145995" y="5361896"/>
            <a:ext cx="558936" cy="517996"/>
            <a:chOff x="7154565" y="884953"/>
            <a:chExt cx="558936" cy="517996"/>
          </a:xfrm>
        </p:grpSpPr>
        <p:sp>
          <p:nvSpPr>
            <p:cNvPr id="255" name="Oval 254">
              <a:extLst>
                <a:ext uri="{FF2B5EF4-FFF2-40B4-BE49-F238E27FC236}">
                  <a16:creationId xmlns:a16="http://schemas.microsoft.com/office/drawing/2014/main" id="{A0C78398-2621-44E9-A87F-3DF74D29982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A57F6D89-CA5A-4942-8A24-E6E57EF4359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509BB429-4B65-482F-93A9-469FA59EA3F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EECDF7B1-3B5B-4D45-8E39-0C5F3F62237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9" name="Group 258">
            <a:extLst>
              <a:ext uri="{FF2B5EF4-FFF2-40B4-BE49-F238E27FC236}">
                <a16:creationId xmlns:a16="http://schemas.microsoft.com/office/drawing/2014/main" id="{C358345F-3FCB-4EB8-BCBF-3BD12E123F07}"/>
              </a:ext>
            </a:extLst>
          </p:cNvPr>
          <p:cNvGrpSpPr/>
          <p:nvPr/>
        </p:nvGrpSpPr>
        <p:grpSpPr>
          <a:xfrm>
            <a:off x="3142880" y="1390354"/>
            <a:ext cx="446399" cy="428686"/>
            <a:chOff x="463698" y="934501"/>
            <a:chExt cx="446399" cy="428686"/>
          </a:xfrm>
        </p:grpSpPr>
        <p:sp>
          <p:nvSpPr>
            <p:cNvPr id="260" name="Oval 259">
              <a:extLst>
                <a:ext uri="{FF2B5EF4-FFF2-40B4-BE49-F238E27FC236}">
                  <a16:creationId xmlns:a16="http://schemas.microsoft.com/office/drawing/2014/main" id="{FC2ED8D3-EC63-4514-BA07-1D9AC756B575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FFB1B82D-A947-4019-959C-116142719A14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62" name="Group 261">
            <a:extLst>
              <a:ext uri="{FF2B5EF4-FFF2-40B4-BE49-F238E27FC236}">
                <a16:creationId xmlns:a16="http://schemas.microsoft.com/office/drawing/2014/main" id="{F7099890-8FAA-4879-8249-E1A4557DE976}"/>
              </a:ext>
            </a:extLst>
          </p:cNvPr>
          <p:cNvGrpSpPr/>
          <p:nvPr/>
        </p:nvGrpSpPr>
        <p:grpSpPr>
          <a:xfrm>
            <a:off x="3582819" y="1367110"/>
            <a:ext cx="591105" cy="470388"/>
            <a:chOff x="8024949" y="901783"/>
            <a:chExt cx="591105" cy="470388"/>
          </a:xfrm>
        </p:grpSpPr>
        <p:sp>
          <p:nvSpPr>
            <p:cNvPr id="263" name="Oval 262">
              <a:extLst>
                <a:ext uri="{FF2B5EF4-FFF2-40B4-BE49-F238E27FC236}">
                  <a16:creationId xmlns:a16="http://schemas.microsoft.com/office/drawing/2014/main" id="{4E597C8E-ADFF-472A-915C-B50FEB4E8457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9DAD6398-781D-4E8D-A8B1-71F852A75773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5EA8D234-00D8-4A9B-A428-20DED30D1F93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F3DF4E6B-72F3-4A83-B615-38409A8D6852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7" name="Group 266">
            <a:extLst>
              <a:ext uri="{FF2B5EF4-FFF2-40B4-BE49-F238E27FC236}">
                <a16:creationId xmlns:a16="http://schemas.microsoft.com/office/drawing/2014/main" id="{AFAB6D72-2672-4553-84A2-D2C501C84F90}"/>
              </a:ext>
            </a:extLst>
          </p:cNvPr>
          <p:cNvGrpSpPr/>
          <p:nvPr/>
        </p:nvGrpSpPr>
        <p:grpSpPr>
          <a:xfrm>
            <a:off x="3583020" y="1811128"/>
            <a:ext cx="591105" cy="470388"/>
            <a:chOff x="8024949" y="901783"/>
            <a:chExt cx="591105" cy="470388"/>
          </a:xfrm>
        </p:grpSpPr>
        <p:sp>
          <p:nvSpPr>
            <p:cNvPr id="268" name="Oval 267">
              <a:extLst>
                <a:ext uri="{FF2B5EF4-FFF2-40B4-BE49-F238E27FC236}">
                  <a16:creationId xmlns:a16="http://schemas.microsoft.com/office/drawing/2014/main" id="{AF2684B1-F9BC-4D93-9031-D5DE51A88192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DA786A84-F754-4E02-8C89-EEB1B03D8CFB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F1D11A51-8797-4CC7-AF5A-EABCFD5697E3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10FA1668-28F9-4028-A5D3-7D2886A3CE5C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2" name="Group 271">
            <a:extLst>
              <a:ext uri="{FF2B5EF4-FFF2-40B4-BE49-F238E27FC236}">
                <a16:creationId xmlns:a16="http://schemas.microsoft.com/office/drawing/2014/main" id="{A448957E-48DC-4065-94BE-A8F0F98E5D2C}"/>
              </a:ext>
            </a:extLst>
          </p:cNvPr>
          <p:cNvGrpSpPr/>
          <p:nvPr/>
        </p:nvGrpSpPr>
        <p:grpSpPr>
          <a:xfrm>
            <a:off x="3582385" y="2261431"/>
            <a:ext cx="591105" cy="470388"/>
            <a:chOff x="8024949" y="901783"/>
            <a:chExt cx="591105" cy="470388"/>
          </a:xfrm>
        </p:grpSpPr>
        <p:sp>
          <p:nvSpPr>
            <p:cNvPr id="273" name="Oval 272">
              <a:extLst>
                <a:ext uri="{FF2B5EF4-FFF2-40B4-BE49-F238E27FC236}">
                  <a16:creationId xmlns:a16="http://schemas.microsoft.com/office/drawing/2014/main" id="{4D1E0991-E23B-4CC0-A8CC-66CF54109D9A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ECA9A6F6-D20B-416C-BAD2-6491D7BD4DDD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EA3C2E56-0532-49E0-B2F2-C3097A9D9251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A7DBD297-C14E-4521-B4F1-FA113A379352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7" name="Group 276">
            <a:extLst>
              <a:ext uri="{FF2B5EF4-FFF2-40B4-BE49-F238E27FC236}">
                <a16:creationId xmlns:a16="http://schemas.microsoft.com/office/drawing/2014/main" id="{1F463239-4DE2-4119-8E02-C3113628369F}"/>
              </a:ext>
            </a:extLst>
          </p:cNvPr>
          <p:cNvGrpSpPr/>
          <p:nvPr/>
        </p:nvGrpSpPr>
        <p:grpSpPr>
          <a:xfrm>
            <a:off x="3582586" y="2710211"/>
            <a:ext cx="591105" cy="470388"/>
            <a:chOff x="8024949" y="901783"/>
            <a:chExt cx="591105" cy="470388"/>
          </a:xfrm>
        </p:grpSpPr>
        <p:sp>
          <p:nvSpPr>
            <p:cNvPr id="278" name="Oval 277">
              <a:extLst>
                <a:ext uri="{FF2B5EF4-FFF2-40B4-BE49-F238E27FC236}">
                  <a16:creationId xmlns:a16="http://schemas.microsoft.com/office/drawing/2014/main" id="{50A555FF-B54A-4187-9C50-0E5EEE9C29DE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9" name="TextBox 278">
              <a:extLst>
                <a:ext uri="{FF2B5EF4-FFF2-40B4-BE49-F238E27FC236}">
                  <a16:creationId xmlns:a16="http://schemas.microsoft.com/office/drawing/2014/main" id="{F39FC5D4-9015-4D66-A971-F93D2390055C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80" name="TextBox 279">
              <a:extLst>
                <a:ext uri="{FF2B5EF4-FFF2-40B4-BE49-F238E27FC236}">
                  <a16:creationId xmlns:a16="http://schemas.microsoft.com/office/drawing/2014/main" id="{A016429F-2585-41E2-8650-B690DD23114B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1" name="Straight Connector 280">
              <a:extLst>
                <a:ext uri="{FF2B5EF4-FFF2-40B4-BE49-F238E27FC236}">
                  <a16:creationId xmlns:a16="http://schemas.microsoft.com/office/drawing/2014/main" id="{6FC0D99B-E559-4EBB-BD19-02B8B5B271FC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2" name="Group 281">
            <a:extLst>
              <a:ext uri="{FF2B5EF4-FFF2-40B4-BE49-F238E27FC236}">
                <a16:creationId xmlns:a16="http://schemas.microsoft.com/office/drawing/2014/main" id="{8228E39C-01DB-48F1-8318-9365F06AF209}"/>
              </a:ext>
            </a:extLst>
          </p:cNvPr>
          <p:cNvGrpSpPr/>
          <p:nvPr/>
        </p:nvGrpSpPr>
        <p:grpSpPr>
          <a:xfrm>
            <a:off x="3586661" y="3155059"/>
            <a:ext cx="591105" cy="470388"/>
            <a:chOff x="8024949" y="901783"/>
            <a:chExt cx="591105" cy="470388"/>
          </a:xfrm>
        </p:grpSpPr>
        <p:sp>
          <p:nvSpPr>
            <p:cNvPr id="283" name="Oval 282">
              <a:extLst>
                <a:ext uri="{FF2B5EF4-FFF2-40B4-BE49-F238E27FC236}">
                  <a16:creationId xmlns:a16="http://schemas.microsoft.com/office/drawing/2014/main" id="{153E6161-BFE6-4ACF-A5A0-0498E6BE2374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4" name="TextBox 283">
              <a:extLst>
                <a:ext uri="{FF2B5EF4-FFF2-40B4-BE49-F238E27FC236}">
                  <a16:creationId xmlns:a16="http://schemas.microsoft.com/office/drawing/2014/main" id="{7EBD631A-0366-4BD2-AA42-B58AED786327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6D9C2B76-2F1F-4A6E-93A5-123DCBBAEFB0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6" name="Straight Connector 285">
              <a:extLst>
                <a:ext uri="{FF2B5EF4-FFF2-40B4-BE49-F238E27FC236}">
                  <a16:creationId xmlns:a16="http://schemas.microsoft.com/office/drawing/2014/main" id="{86E34087-6190-498A-A8DF-F3C37CF5E549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7" name="Group 286">
            <a:extLst>
              <a:ext uri="{FF2B5EF4-FFF2-40B4-BE49-F238E27FC236}">
                <a16:creationId xmlns:a16="http://schemas.microsoft.com/office/drawing/2014/main" id="{E0AD34BD-B721-46D7-8AAF-E2BF43342CF6}"/>
              </a:ext>
            </a:extLst>
          </p:cNvPr>
          <p:cNvGrpSpPr/>
          <p:nvPr/>
        </p:nvGrpSpPr>
        <p:grpSpPr>
          <a:xfrm>
            <a:off x="3583191" y="3603082"/>
            <a:ext cx="591105" cy="470388"/>
            <a:chOff x="8024949" y="901783"/>
            <a:chExt cx="591105" cy="470388"/>
          </a:xfrm>
        </p:grpSpPr>
        <p:sp>
          <p:nvSpPr>
            <p:cNvPr id="288" name="Oval 287">
              <a:extLst>
                <a:ext uri="{FF2B5EF4-FFF2-40B4-BE49-F238E27FC236}">
                  <a16:creationId xmlns:a16="http://schemas.microsoft.com/office/drawing/2014/main" id="{B6461997-9AB7-4826-9642-181F1E383A5F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67F1631A-D4A2-45DE-9671-2031BB9DFD5A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35BC3DFA-5D2B-4D2E-B2CC-2ED6B06EFF7C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1" name="Straight Connector 290">
              <a:extLst>
                <a:ext uri="{FF2B5EF4-FFF2-40B4-BE49-F238E27FC236}">
                  <a16:creationId xmlns:a16="http://schemas.microsoft.com/office/drawing/2014/main" id="{F1D1A987-96BC-4965-9F1E-7980CB04A286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5A5D5CC7-BE64-498B-8B49-3CDA4EE62E1E}"/>
              </a:ext>
            </a:extLst>
          </p:cNvPr>
          <p:cNvGrpSpPr/>
          <p:nvPr/>
        </p:nvGrpSpPr>
        <p:grpSpPr>
          <a:xfrm>
            <a:off x="3583392" y="4047100"/>
            <a:ext cx="591105" cy="470388"/>
            <a:chOff x="8024949" y="901783"/>
            <a:chExt cx="591105" cy="470388"/>
          </a:xfrm>
        </p:grpSpPr>
        <p:sp>
          <p:nvSpPr>
            <p:cNvPr id="293" name="Oval 292">
              <a:extLst>
                <a:ext uri="{FF2B5EF4-FFF2-40B4-BE49-F238E27FC236}">
                  <a16:creationId xmlns:a16="http://schemas.microsoft.com/office/drawing/2014/main" id="{E6727229-9D60-4865-80CA-BD932D7996F9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4" name="TextBox 293">
              <a:extLst>
                <a:ext uri="{FF2B5EF4-FFF2-40B4-BE49-F238E27FC236}">
                  <a16:creationId xmlns:a16="http://schemas.microsoft.com/office/drawing/2014/main" id="{6C2C9C04-B2BE-4DD4-92F1-A0A97AE68FE7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95" name="TextBox 294">
              <a:extLst>
                <a:ext uri="{FF2B5EF4-FFF2-40B4-BE49-F238E27FC236}">
                  <a16:creationId xmlns:a16="http://schemas.microsoft.com/office/drawing/2014/main" id="{A2EF57A3-1C16-4DB3-AFAF-99AC06E961D7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6" name="Straight Connector 295">
              <a:extLst>
                <a:ext uri="{FF2B5EF4-FFF2-40B4-BE49-F238E27FC236}">
                  <a16:creationId xmlns:a16="http://schemas.microsoft.com/office/drawing/2014/main" id="{BE76C6BF-A780-4E61-9E4F-7A76D873F124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7" name="Group 296">
            <a:extLst>
              <a:ext uri="{FF2B5EF4-FFF2-40B4-BE49-F238E27FC236}">
                <a16:creationId xmlns:a16="http://schemas.microsoft.com/office/drawing/2014/main" id="{B9357AF7-8555-4F25-A5DA-00AA5FB72840}"/>
              </a:ext>
            </a:extLst>
          </p:cNvPr>
          <p:cNvGrpSpPr/>
          <p:nvPr/>
        </p:nvGrpSpPr>
        <p:grpSpPr>
          <a:xfrm>
            <a:off x="3582757" y="4497403"/>
            <a:ext cx="591105" cy="470388"/>
            <a:chOff x="8024949" y="901783"/>
            <a:chExt cx="591105" cy="470388"/>
          </a:xfrm>
        </p:grpSpPr>
        <p:sp>
          <p:nvSpPr>
            <p:cNvPr id="298" name="Oval 297">
              <a:extLst>
                <a:ext uri="{FF2B5EF4-FFF2-40B4-BE49-F238E27FC236}">
                  <a16:creationId xmlns:a16="http://schemas.microsoft.com/office/drawing/2014/main" id="{3EA90D8E-3C5C-4E5F-AC1E-55440613C830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9" name="TextBox 298">
              <a:extLst>
                <a:ext uri="{FF2B5EF4-FFF2-40B4-BE49-F238E27FC236}">
                  <a16:creationId xmlns:a16="http://schemas.microsoft.com/office/drawing/2014/main" id="{2DFA634E-9B36-4C58-90AB-8DD2D4898B8A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00" name="TextBox 299">
              <a:extLst>
                <a:ext uri="{FF2B5EF4-FFF2-40B4-BE49-F238E27FC236}">
                  <a16:creationId xmlns:a16="http://schemas.microsoft.com/office/drawing/2014/main" id="{959100C4-1519-4673-A904-61FF608384B0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1" name="Straight Connector 300">
              <a:extLst>
                <a:ext uri="{FF2B5EF4-FFF2-40B4-BE49-F238E27FC236}">
                  <a16:creationId xmlns:a16="http://schemas.microsoft.com/office/drawing/2014/main" id="{FDE68D18-F7C4-41C4-80B4-2C857BDC3B0C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2" name="Group 301">
            <a:extLst>
              <a:ext uri="{FF2B5EF4-FFF2-40B4-BE49-F238E27FC236}">
                <a16:creationId xmlns:a16="http://schemas.microsoft.com/office/drawing/2014/main" id="{74FAA657-2087-4D79-8E5F-89C9F8C80152}"/>
              </a:ext>
            </a:extLst>
          </p:cNvPr>
          <p:cNvGrpSpPr/>
          <p:nvPr/>
        </p:nvGrpSpPr>
        <p:grpSpPr>
          <a:xfrm>
            <a:off x="3582958" y="4946183"/>
            <a:ext cx="591105" cy="470388"/>
            <a:chOff x="8024949" y="901783"/>
            <a:chExt cx="591105" cy="470388"/>
          </a:xfrm>
        </p:grpSpPr>
        <p:sp>
          <p:nvSpPr>
            <p:cNvPr id="303" name="Oval 302">
              <a:extLst>
                <a:ext uri="{FF2B5EF4-FFF2-40B4-BE49-F238E27FC236}">
                  <a16:creationId xmlns:a16="http://schemas.microsoft.com/office/drawing/2014/main" id="{70870053-7DDE-4C85-B02F-ACF392F4EF51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4" name="TextBox 303">
              <a:extLst>
                <a:ext uri="{FF2B5EF4-FFF2-40B4-BE49-F238E27FC236}">
                  <a16:creationId xmlns:a16="http://schemas.microsoft.com/office/drawing/2014/main" id="{2BBADF8E-7A51-4A42-9407-B333ECC0EB27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0F2572D2-B0C5-437A-A59E-1CE87CA31F24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6" name="Straight Connector 305">
              <a:extLst>
                <a:ext uri="{FF2B5EF4-FFF2-40B4-BE49-F238E27FC236}">
                  <a16:creationId xmlns:a16="http://schemas.microsoft.com/office/drawing/2014/main" id="{DD7DBEE4-E1D8-49AD-B86F-4A54A41F6BBA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" name="Group 306">
            <a:extLst>
              <a:ext uri="{FF2B5EF4-FFF2-40B4-BE49-F238E27FC236}">
                <a16:creationId xmlns:a16="http://schemas.microsoft.com/office/drawing/2014/main" id="{C43776C4-9486-4E32-8ED0-1933CE317FD8}"/>
              </a:ext>
            </a:extLst>
          </p:cNvPr>
          <p:cNvGrpSpPr/>
          <p:nvPr/>
        </p:nvGrpSpPr>
        <p:grpSpPr>
          <a:xfrm>
            <a:off x="3584175" y="5391031"/>
            <a:ext cx="591105" cy="470388"/>
            <a:chOff x="8024949" y="901783"/>
            <a:chExt cx="591105" cy="470388"/>
          </a:xfrm>
        </p:grpSpPr>
        <p:sp>
          <p:nvSpPr>
            <p:cNvPr id="308" name="Oval 307">
              <a:extLst>
                <a:ext uri="{FF2B5EF4-FFF2-40B4-BE49-F238E27FC236}">
                  <a16:creationId xmlns:a16="http://schemas.microsoft.com/office/drawing/2014/main" id="{36B7F758-5E82-4536-A681-7F36189BC8B8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9" name="TextBox 308">
              <a:extLst>
                <a:ext uri="{FF2B5EF4-FFF2-40B4-BE49-F238E27FC236}">
                  <a16:creationId xmlns:a16="http://schemas.microsoft.com/office/drawing/2014/main" id="{CE680B3F-C02E-416D-9928-99F07A83D4C7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E1A9BA1F-F452-486D-9BDC-E658AC1B82F9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EDA7D8B3-1931-4C28-99B4-BDCE2127CFC4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2" name="Group 311">
            <a:extLst>
              <a:ext uri="{FF2B5EF4-FFF2-40B4-BE49-F238E27FC236}">
                <a16:creationId xmlns:a16="http://schemas.microsoft.com/office/drawing/2014/main" id="{9CE66FD0-6386-4ED7-9CFD-456C07D72049}"/>
              </a:ext>
            </a:extLst>
          </p:cNvPr>
          <p:cNvGrpSpPr/>
          <p:nvPr/>
        </p:nvGrpSpPr>
        <p:grpSpPr>
          <a:xfrm>
            <a:off x="3599995" y="1356276"/>
            <a:ext cx="558936" cy="517996"/>
            <a:chOff x="7154565" y="884953"/>
            <a:chExt cx="558936" cy="517996"/>
          </a:xfrm>
        </p:grpSpPr>
        <p:sp>
          <p:nvSpPr>
            <p:cNvPr id="313" name="Oval 312">
              <a:extLst>
                <a:ext uri="{FF2B5EF4-FFF2-40B4-BE49-F238E27FC236}">
                  <a16:creationId xmlns:a16="http://schemas.microsoft.com/office/drawing/2014/main" id="{6131C84E-2F03-4B14-8BFC-79BAFEBC1FE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4" name="TextBox 313">
              <a:extLst>
                <a:ext uri="{FF2B5EF4-FFF2-40B4-BE49-F238E27FC236}">
                  <a16:creationId xmlns:a16="http://schemas.microsoft.com/office/drawing/2014/main" id="{04405213-18D1-42C6-96D3-6EB833C9661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15" name="TextBox 314">
              <a:extLst>
                <a:ext uri="{FF2B5EF4-FFF2-40B4-BE49-F238E27FC236}">
                  <a16:creationId xmlns:a16="http://schemas.microsoft.com/office/drawing/2014/main" id="{A941A010-869F-4CF1-85B0-49946197C73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6" name="Straight Connector 315">
              <a:extLst>
                <a:ext uri="{FF2B5EF4-FFF2-40B4-BE49-F238E27FC236}">
                  <a16:creationId xmlns:a16="http://schemas.microsoft.com/office/drawing/2014/main" id="{1D1CB5BD-4FB9-4D32-BD6C-6D40DA38B93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7" name="Group 316">
            <a:extLst>
              <a:ext uri="{FF2B5EF4-FFF2-40B4-BE49-F238E27FC236}">
                <a16:creationId xmlns:a16="http://schemas.microsoft.com/office/drawing/2014/main" id="{1AEB0423-C46D-420D-AA2A-E9898FD1DAFC}"/>
              </a:ext>
            </a:extLst>
          </p:cNvPr>
          <p:cNvGrpSpPr/>
          <p:nvPr/>
        </p:nvGrpSpPr>
        <p:grpSpPr>
          <a:xfrm>
            <a:off x="3548915" y="1377314"/>
            <a:ext cx="630375" cy="455794"/>
            <a:chOff x="8887627" y="907393"/>
            <a:chExt cx="630375" cy="455794"/>
          </a:xfrm>
        </p:grpSpPr>
        <p:sp>
          <p:nvSpPr>
            <p:cNvPr id="318" name="Oval 317">
              <a:extLst>
                <a:ext uri="{FF2B5EF4-FFF2-40B4-BE49-F238E27FC236}">
                  <a16:creationId xmlns:a16="http://schemas.microsoft.com/office/drawing/2014/main" id="{CF2E4049-FB58-478F-9251-0AAB0FF5BC28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B448846D-01B5-4505-9981-FB055A0EBB8F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AAA240E8-1AAF-4AD0-9030-8F8BBD11F5BE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21" name="Straight Connector 320">
              <a:extLst>
                <a:ext uri="{FF2B5EF4-FFF2-40B4-BE49-F238E27FC236}">
                  <a16:creationId xmlns:a16="http://schemas.microsoft.com/office/drawing/2014/main" id="{EC138A79-5F1C-4C8C-986A-818A1FA2471E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2" name="Group 321">
            <a:extLst>
              <a:ext uri="{FF2B5EF4-FFF2-40B4-BE49-F238E27FC236}">
                <a16:creationId xmlns:a16="http://schemas.microsoft.com/office/drawing/2014/main" id="{63FFB335-86F3-4095-B80C-1FC544ED98BC}"/>
              </a:ext>
            </a:extLst>
          </p:cNvPr>
          <p:cNvGrpSpPr/>
          <p:nvPr/>
        </p:nvGrpSpPr>
        <p:grpSpPr>
          <a:xfrm>
            <a:off x="3549887" y="1823551"/>
            <a:ext cx="630375" cy="455794"/>
            <a:chOff x="8887627" y="907393"/>
            <a:chExt cx="630375" cy="455794"/>
          </a:xfrm>
        </p:grpSpPr>
        <p:sp>
          <p:nvSpPr>
            <p:cNvPr id="323" name="Oval 322">
              <a:extLst>
                <a:ext uri="{FF2B5EF4-FFF2-40B4-BE49-F238E27FC236}">
                  <a16:creationId xmlns:a16="http://schemas.microsoft.com/office/drawing/2014/main" id="{57DD3B55-6F9E-4843-8ACC-C0DF37CFC06E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4" name="TextBox 323">
              <a:extLst>
                <a:ext uri="{FF2B5EF4-FFF2-40B4-BE49-F238E27FC236}">
                  <a16:creationId xmlns:a16="http://schemas.microsoft.com/office/drawing/2014/main" id="{39BB3D25-4F4D-4A7B-9B65-967CA9A82D8D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25" name="TextBox 324">
              <a:extLst>
                <a:ext uri="{FF2B5EF4-FFF2-40B4-BE49-F238E27FC236}">
                  <a16:creationId xmlns:a16="http://schemas.microsoft.com/office/drawing/2014/main" id="{68808407-1A60-42FA-8BE8-BF4C0875C01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26" name="Straight Connector 325">
              <a:extLst>
                <a:ext uri="{FF2B5EF4-FFF2-40B4-BE49-F238E27FC236}">
                  <a16:creationId xmlns:a16="http://schemas.microsoft.com/office/drawing/2014/main" id="{FD3497A3-9DDF-4537-BB93-764811126EF0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7" name="Group 326">
            <a:extLst>
              <a:ext uri="{FF2B5EF4-FFF2-40B4-BE49-F238E27FC236}">
                <a16:creationId xmlns:a16="http://schemas.microsoft.com/office/drawing/2014/main" id="{7CFDA9E7-585D-4E06-917E-FF19BE14B07C}"/>
              </a:ext>
            </a:extLst>
          </p:cNvPr>
          <p:cNvGrpSpPr/>
          <p:nvPr/>
        </p:nvGrpSpPr>
        <p:grpSpPr>
          <a:xfrm>
            <a:off x="3549574" y="2268830"/>
            <a:ext cx="630375" cy="455794"/>
            <a:chOff x="8887627" y="907393"/>
            <a:chExt cx="630375" cy="455794"/>
          </a:xfrm>
        </p:grpSpPr>
        <p:sp>
          <p:nvSpPr>
            <p:cNvPr id="328" name="Oval 327">
              <a:extLst>
                <a:ext uri="{FF2B5EF4-FFF2-40B4-BE49-F238E27FC236}">
                  <a16:creationId xmlns:a16="http://schemas.microsoft.com/office/drawing/2014/main" id="{4D57C92D-A733-4210-A727-D5950B72F2CF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9" name="TextBox 328">
              <a:extLst>
                <a:ext uri="{FF2B5EF4-FFF2-40B4-BE49-F238E27FC236}">
                  <a16:creationId xmlns:a16="http://schemas.microsoft.com/office/drawing/2014/main" id="{32F94CCA-9A81-43F5-92ED-E32B254FDAA0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30" name="TextBox 329">
              <a:extLst>
                <a:ext uri="{FF2B5EF4-FFF2-40B4-BE49-F238E27FC236}">
                  <a16:creationId xmlns:a16="http://schemas.microsoft.com/office/drawing/2014/main" id="{7A622E03-1055-4C1F-8F07-5A6B69AC213C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1" name="Straight Connector 330">
              <a:extLst>
                <a:ext uri="{FF2B5EF4-FFF2-40B4-BE49-F238E27FC236}">
                  <a16:creationId xmlns:a16="http://schemas.microsoft.com/office/drawing/2014/main" id="{08EE48A2-741A-4FFD-B98A-543F99407B08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5D613DD1-F348-43CA-8CB8-D8C9651151A3}"/>
              </a:ext>
            </a:extLst>
          </p:cNvPr>
          <p:cNvGrpSpPr/>
          <p:nvPr/>
        </p:nvGrpSpPr>
        <p:grpSpPr>
          <a:xfrm>
            <a:off x="3550546" y="2715067"/>
            <a:ext cx="630375" cy="455794"/>
            <a:chOff x="8887627" y="907393"/>
            <a:chExt cx="630375" cy="455794"/>
          </a:xfrm>
        </p:grpSpPr>
        <p:sp>
          <p:nvSpPr>
            <p:cNvPr id="333" name="Oval 332">
              <a:extLst>
                <a:ext uri="{FF2B5EF4-FFF2-40B4-BE49-F238E27FC236}">
                  <a16:creationId xmlns:a16="http://schemas.microsoft.com/office/drawing/2014/main" id="{7F3C701B-182B-47E0-866C-037AD14AB026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D15B0B20-5168-4FE0-A6CC-C2140D4520D5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35" name="TextBox 334">
              <a:extLst>
                <a:ext uri="{FF2B5EF4-FFF2-40B4-BE49-F238E27FC236}">
                  <a16:creationId xmlns:a16="http://schemas.microsoft.com/office/drawing/2014/main" id="{04F34A2A-1616-4D3A-84DE-30A691BA4464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6" name="Straight Connector 335">
              <a:extLst>
                <a:ext uri="{FF2B5EF4-FFF2-40B4-BE49-F238E27FC236}">
                  <a16:creationId xmlns:a16="http://schemas.microsoft.com/office/drawing/2014/main" id="{CD03252E-CAAB-4660-887B-0BC5FC53071C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7" name="Group 336">
            <a:extLst>
              <a:ext uri="{FF2B5EF4-FFF2-40B4-BE49-F238E27FC236}">
                <a16:creationId xmlns:a16="http://schemas.microsoft.com/office/drawing/2014/main" id="{FD166950-8BB1-4162-9A5A-650DBEA74575}"/>
              </a:ext>
            </a:extLst>
          </p:cNvPr>
          <p:cNvGrpSpPr/>
          <p:nvPr/>
        </p:nvGrpSpPr>
        <p:grpSpPr>
          <a:xfrm>
            <a:off x="3549556" y="3161693"/>
            <a:ext cx="630375" cy="455794"/>
            <a:chOff x="8887627" y="907393"/>
            <a:chExt cx="630375" cy="455794"/>
          </a:xfrm>
        </p:grpSpPr>
        <p:sp>
          <p:nvSpPr>
            <p:cNvPr id="338" name="Oval 337">
              <a:extLst>
                <a:ext uri="{FF2B5EF4-FFF2-40B4-BE49-F238E27FC236}">
                  <a16:creationId xmlns:a16="http://schemas.microsoft.com/office/drawing/2014/main" id="{9AB5BC0C-7747-404E-B5B4-9743A6B0646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9" name="TextBox 338">
              <a:extLst>
                <a:ext uri="{FF2B5EF4-FFF2-40B4-BE49-F238E27FC236}">
                  <a16:creationId xmlns:a16="http://schemas.microsoft.com/office/drawing/2014/main" id="{47120A9D-C8E9-49DA-BB37-F3649833B0B1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40" name="TextBox 339">
              <a:extLst>
                <a:ext uri="{FF2B5EF4-FFF2-40B4-BE49-F238E27FC236}">
                  <a16:creationId xmlns:a16="http://schemas.microsoft.com/office/drawing/2014/main" id="{1084FD66-B0D4-4832-A9F9-2A1A2E47F57A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41" name="Straight Connector 340">
              <a:extLst>
                <a:ext uri="{FF2B5EF4-FFF2-40B4-BE49-F238E27FC236}">
                  <a16:creationId xmlns:a16="http://schemas.microsoft.com/office/drawing/2014/main" id="{C3624B20-337A-4515-8EC8-2D1D34E06A0F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2" name="Group 341">
            <a:extLst>
              <a:ext uri="{FF2B5EF4-FFF2-40B4-BE49-F238E27FC236}">
                <a16:creationId xmlns:a16="http://schemas.microsoft.com/office/drawing/2014/main" id="{ECB588DE-55A6-43CE-B749-1B2292789ECA}"/>
              </a:ext>
            </a:extLst>
          </p:cNvPr>
          <p:cNvGrpSpPr/>
          <p:nvPr/>
        </p:nvGrpSpPr>
        <p:grpSpPr>
          <a:xfrm>
            <a:off x="3549433" y="3607882"/>
            <a:ext cx="630375" cy="455794"/>
            <a:chOff x="8887627" y="907393"/>
            <a:chExt cx="630375" cy="455794"/>
          </a:xfrm>
        </p:grpSpPr>
        <p:sp>
          <p:nvSpPr>
            <p:cNvPr id="343" name="Oval 342">
              <a:extLst>
                <a:ext uri="{FF2B5EF4-FFF2-40B4-BE49-F238E27FC236}">
                  <a16:creationId xmlns:a16="http://schemas.microsoft.com/office/drawing/2014/main" id="{6A20B091-6808-4A11-8787-0653ABFDA16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4" name="TextBox 343">
              <a:extLst>
                <a:ext uri="{FF2B5EF4-FFF2-40B4-BE49-F238E27FC236}">
                  <a16:creationId xmlns:a16="http://schemas.microsoft.com/office/drawing/2014/main" id="{7DB1CA10-56ED-4B31-9B23-B8E47ABBDCCB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45" name="TextBox 344">
              <a:extLst>
                <a:ext uri="{FF2B5EF4-FFF2-40B4-BE49-F238E27FC236}">
                  <a16:creationId xmlns:a16="http://schemas.microsoft.com/office/drawing/2014/main" id="{E5FBBF59-28CF-4C31-B24B-2E423990707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46" name="Straight Connector 345">
              <a:extLst>
                <a:ext uri="{FF2B5EF4-FFF2-40B4-BE49-F238E27FC236}">
                  <a16:creationId xmlns:a16="http://schemas.microsoft.com/office/drawing/2014/main" id="{F2CC48B2-C21A-4789-A259-48049CD7C714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7" name="Group 346">
            <a:extLst>
              <a:ext uri="{FF2B5EF4-FFF2-40B4-BE49-F238E27FC236}">
                <a16:creationId xmlns:a16="http://schemas.microsoft.com/office/drawing/2014/main" id="{CA518BA8-6551-4C53-8601-3DAF70E915A8}"/>
              </a:ext>
            </a:extLst>
          </p:cNvPr>
          <p:cNvGrpSpPr/>
          <p:nvPr/>
        </p:nvGrpSpPr>
        <p:grpSpPr>
          <a:xfrm>
            <a:off x="3550405" y="4054119"/>
            <a:ext cx="630375" cy="455794"/>
            <a:chOff x="8887627" y="907393"/>
            <a:chExt cx="630375" cy="455794"/>
          </a:xfrm>
        </p:grpSpPr>
        <p:sp>
          <p:nvSpPr>
            <p:cNvPr id="348" name="Oval 347">
              <a:extLst>
                <a:ext uri="{FF2B5EF4-FFF2-40B4-BE49-F238E27FC236}">
                  <a16:creationId xmlns:a16="http://schemas.microsoft.com/office/drawing/2014/main" id="{FAF7170F-A4E5-47E8-9DAA-2B8907647824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9" name="TextBox 348">
              <a:extLst>
                <a:ext uri="{FF2B5EF4-FFF2-40B4-BE49-F238E27FC236}">
                  <a16:creationId xmlns:a16="http://schemas.microsoft.com/office/drawing/2014/main" id="{243F1863-C860-4702-A31E-6711001DB72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50" name="TextBox 349">
              <a:extLst>
                <a:ext uri="{FF2B5EF4-FFF2-40B4-BE49-F238E27FC236}">
                  <a16:creationId xmlns:a16="http://schemas.microsoft.com/office/drawing/2014/main" id="{A2717F79-ADF9-41EB-BDBC-28892B551E34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51" name="Straight Connector 350">
              <a:extLst>
                <a:ext uri="{FF2B5EF4-FFF2-40B4-BE49-F238E27FC236}">
                  <a16:creationId xmlns:a16="http://schemas.microsoft.com/office/drawing/2014/main" id="{7F5A3238-556F-436F-9FFD-FBED83C180D4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1E217E78-6A33-4CD3-92DE-590E2F07D9E7}"/>
              </a:ext>
            </a:extLst>
          </p:cNvPr>
          <p:cNvGrpSpPr/>
          <p:nvPr/>
        </p:nvGrpSpPr>
        <p:grpSpPr>
          <a:xfrm>
            <a:off x="3550092" y="4499398"/>
            <a:ext cx="630375" cy="455794"/>
            <a:chOff x="8887627" y="907393"/>
            <a:chExt cx="630375" cy="455794"/>
          </a:xfrm>
        </p:grpSpPr>
        <p:sp>
          <p:nvSpPr>
            <p:cNvPr id="353" name="Oval 352">
              <a:extLst>
                <a:ext uri="{FF2B5EF4-FFF2-40B4-BE49-F238E27FC236}">
                  <a16:creationId xmlns:a16="http://schemas.microsoft.com/office/drawing/2014/main" id="{74C0F3AF-58E6-47EF-A7A8-9A9451F4BA1F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4" name="TextBox 353">
              <a:extLst>
                <a:ext uri="{FF2B5EF4-FFF2-40B4-BE49-F238E27FC236}">
                  <a16:creationId xmlns:a16="http://schemas.microsoft.com/office/drawing/2014/main" id="{EA1A9488-4260-4811-B095-7EEF53D80460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55" name="TextBox 354">
              <a:extLst>
                <a:ext uri="{FF2B5EF4-FFF2-40B4-BE49-F238E27FC236}">
                  <a16:creationId xmlns:a16="http://schemas.microsoft.com/office/drawing/2014/main" id="{A73B4A38-D582-41F1-9011-DEBDE6CF21C5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56" name="Straight Connector 355">
              <a:extLst>
                <a:ext uri="{FF2B5EF4-FFF2-40B4-BE49-F238E27FC236}">
                  <a16:creationId xmlns:a16="http://schemas.microsoft.com/office/drawing/2014/main" id="{D9EE66DA-C113-47DA-A748-FB2F5D0CCC9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7" name="Group 356">
            <a:extLst>
              <a:ext uri="{FF2B5EF4-FFF2-40B4-BE49-F238E27FC236}">
                <a16:creationId xmlns:a16="http://schemas.microsoft.com/office/drawing/2014/main" id="{B628AAFE-B433-4A1E-9794-6716FDD284CC}"/>
              </a:ext>
            </a:extLst>
          </p:cNvPr>
          <p:cNvGrpSpPr/>
          <p:nvPr/>
        </p:nvGrpSpPr>
        <p:grpSpPr>
          <a:xfrm>
            <a:off x="3551064" y="4945635"/>
            <a:ext cx="630375" cy="455794"/>
            <a:chOff x="8887627" y="907393"/>
            <a:chExt cx="630375" cy="455794"/>
          </a:xfrm>
        </p:grpSpPr>
        <p:sp>
          <p:nvSpPr>
            <p:cNvPr id="358" name="Oval 357">
              <a:extLst>
                <a:ext uri="{FF2B5EF4-FFF2-40B4-BE49-F238E27FC236}">
                  <a16:creationId xmlns:a16="http://schemas.microsoft.com/office/drawing/2014/main" id="{709091F1-17AA-4BC8-893D-E5A43AC2ED42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9" name="TextBox 358">
              <a:extLst>
                <a:ext uri="{FF2B5EF4-FFF2-40B4-BE49-F238E27FC236}">
                  <a16:creationId xmlns:a16="http://schemas.microsoft.com/office/drawing/2014/main" id="{569860D9-DA28-4264-A60C-4814E68437EF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60" name="TextBox 359">
              <a:extLst>
                <a:ext uri="{FF2B5EF4-FFF2-40B4-BE49-F238E27FC236}">
                  <a16:creationId xmlns:a16="http://schemas.microsoft.com/office/drawing/2014/main" id="{B6E85059-AC4F-4CC0-977F-B8BAD3CE06AE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61" name="Straight Connector 360">
              <a:extLst>
                <a:ext uri="{FF2B5EF4-FFF2-40B4-BE49-F238E27FC236}">
                  <a16:creationId xmlns:a16="http://schemas.microsoft.com/office/drawing/2014/main" id="{C7E61890-FF39-40B9-A87C-E0BA089470C9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2" name="Group 361">
            <a:extLst>
              <a:ext uri="{FF2B5EF4-FFF2-40B4-BE49-F238E27FC236}">
                <a16:creationId xmlns:a16="http://schemas.microsoft.com/office/drawing/2014/main" id="{260DC9A9-6954-4793-B041-F9F42F3F8017}"/>
              </a:ext>
            </a:extLst>
          </p:cNvPr>
          <p:cNvGrpSpPr/>
          <p:nvPr/>
        </p:nvGrpSpPr>
        <p:grpSpPr>
          <a:xfrm>
            <a:off x="3550074" y="5392261"/>
            <a:ext cx="630375" cy="455794"/>
            <a:chOff x="8887627" y="907393"/>
            <a:chExt cx="630375" cy="455794"/>
          </a:xfrm>
        </p:grpSpPr>
        <p:sp>
          <p:nvSpPr>
            <p:cNvPr id="363" name="Oval 362">
              <a:extLst>
                <a:ext uri="{FF2B5EF4-FFF2-40B4-BE49-F238E27FC236}">
                  <a16:creationId xmlns:a16="http://schemas.microsoft.com/office/drawing/2014/main" id="{64C69253-5543-42EE-BFF6-BC199AAD59FA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4" name="TextBox 363">
              <a:extLst>
                <a:ext uri="{FF2B5EF4-FFF2-40B4-BE49-F238E27FC236}">
                  <a16:creationId xmlns:a16="http://schemas.microsoft.com/office/drawing/2014/main" id="{29F0CA83-BB06-41EC-BDC5-DEBAFEAE48CC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65" name="TextBox 364">
              <a:extLst>
                <a:ext uri="{FF2B5EF4-FFF2-40B4-BE49-F238E27FC236}">
                  <a16:creationId xmlns:a16="http://schemas.microsoft.com/office/drawing/2014/main" id="{3F831F84-AA0B-4FBC-B533-F93DC7AE77E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66" name="Straight Connector 365">
              <a:extLst>
                <a:ext uri="{FF2B5EF4-FFF2-40B4-BE49-F238E27FC236}">
                  <a16:creationId xmlns:a16="http://schemas.microsoft.com/office/drawing/2014/main" id="{A6325AE7-2547-4F3E-878A-8729313E8083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7" name="Group 366">
            <a:extLst>
              <a:ext uri="{FF2B5EF4-FFF2-40B4-BE49-F238E27FC236}">
                <a16:creationId xmlns:a16="http://schemas.microsoft.com/office/drawing/2014/main" id="{53DF96FC-E9ED-4A68-AA90-884FDF1A1C4C}"/>
              </a:ext>
            </a:extLst>
          </p:cNvPr>
          <p:cNvGrpSpPr/>
          <p:nvPr/>
        </p:nvGrpSpPr>
        <p:grpSpPr>
          <a:xfrm>
            <a:off x="3582130" y="1369065"/>
            <a:ext cx="591105" cy="470388"/>
            <a:chOff x="8024949" y="901783"/>
            <a:chExt cx="591105" cy="470388"/>
          </a:xfrm>
        </p:grpSpPr>
        <p:sp>
          <p:nvSpPr>
            <p:cNvPr id="368" name="Oval 367">
              <a:extLst>
                <a:ext uri="{FF2B5EF4-FFF2-40B4-BE49-F238E27FC236}">
                  <a16:creationId xmlns:a16="http://schemas.microsoft.com/office/drawing/2014/main" id="{7B7CBC51-D6A3-4FB8-937F-B26BDEF08353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9" name="TextBox 368">
              <a:extLst>
                <a:ext uri="{FF2B5EF4-FFF2-40B4-BE49-F238E27FC236}">
                  <a16:creationId xmlns:a16="http://schemas.microsoft.com/office/drawing/2014/main" id="{CF224C72-9B91-4887-890B-5E5B895DAF2C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70" name="TextBox 369">
              <a:extLst>
                <a:ext uri="{FF2B5EF4-FFF2-40B4-BE49-F238E27FC236}">
                  <a16:creationId xmlns:a16="http://schemas.microsoft.com/office/drawing/2014/main" id="{1E34336F-1691-4743-9976-C13AAB5EE695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71" name="Straight Connector 370">
              <a:extLst>
                <a:ext uri="{FF2B5EF4-FFF2-40B4-BE49-F238E27FC236}">
                  <a16:creationId xmlns:a16="http://schemas.microsoft.com/office/drawing/2014/main" id="{073533ED-E7E7-40FE-A37D-27B3ACA9041E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2" name="Group 371">
            <a:extLst>
              <a:ext uri="{FF2B5EF4-FFF2-40B4-BE49-F238E27FC236}">
                <a16:creationId xmlns:a16="http://schemas.microsoft.com/office/drawing/2014/main" id="{1DAD36F0-29FE-4209-B0DA-542D480A15CC}"/>
              </a:ext>
            </a:extLst>
          </p:cNvPr>
          <p:cNvGrpSpPr/>
          <p:nvPr/>
        </p:nvGrpSpPr>
        <p:grpSpPr>
          <a:xfrm>
            <a:off x="3999856" y="1381627"/>
            <a:ext cx="630375" cy="455794"/>
            <a:chOff x="8887627" y="907393"/>
            <a:chExt cx="630375" cy="455794"/>
          </a:xfrm>
        </p:grpSpPr>
        <p:sp>
          <p:nvSpPr>
            <p:cNvPr id="373" name="Oval 372">
              <a:extLst>
                <a:ext uri="{FF2B5EF4-FFF2-40B4-BE49-F238E27FC236}">
                  <a16:creationId xmlns:a16="http://schemas.microsoft.com/office/drawing/2014/main" id="{DE47041F-2805-4EB6-B96A-15E910F930DE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4" name="TextBox 373">
              <a:extLst>
                <a:ext uri="{FF2B5EF4-FFF2-40B4-BE49-F238E27FC236}">
                  <a16:creationId xmlns:a16="http://schemas.microsoft.com/office/drawing/2014/main" id="{9E62B715-FB5D-465F-BB14-EFC9BD241C2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75" name="TextBox 374">
              <a:extLst>
                <a:ext uri="{FF2B5EF4-FFF2-40B4-BE49-F238E27FC236}">
                  <a16:creationId xmlns:a16="http://schemas.microsoft.com/office/drawing/2014/main" id="{360FA83B-DAAE-49A7-A0E4-4014A0701AED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76" name="Straight Connector 375">
              <a:extLst>
                <a:ext uri="{FF2B5EF4-FFF2-40B4-BE49-F238E27FC236}">
                  <a16:creationId xmlns:a16="http://schemas.microsoft.com/office/drawing/2014/main" id="{F18EBE0D-5759-4E18-979B-9B55C0B2BE84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7" name="Group 376">
            <a:extLst>
              <a:ext uri="{FF2B5EF4-FFF2-40B4-BE49-F238E27FC236}">
                <a16:creationId xmlns:a16="http://schemas.microsoft.com/office/drawing/2014/main" id="{4B875C81-FEF0-404B-89EA-D0E05E2675BB}"/>
              </a:ext>
            </a:extLst>
          </p:cNvPr>
          <p:cNvGrpSpPr/>
          <p:nvPr/>
        </p:nvGrpSpPr>
        <p:grpSpPr>
          <a:xfrm>
            <a:off x="4000828" y="1827864"/>
            <a:ext cx="630375" cy="455794"/>
            <a:chOff x="8887627" y="907393"/>
            <a:chExt cx="630375" cy="455794"/>
          </a:xfrm>
        </p:grpSpPr>
        <p:sp>
          <p:nvSpPr>
            <p:cNvPr id="378" name="Oval 377">
              <a:extLst>
                <a:ext uri="{FF2B5EF4-FFF2-40B4-BE49-F238E27FC236}">
                  <a16:creationId xmlns:a16="http://schemas.microsoft.com/office/drawing/2014/main" id="{731FC042-2216-4069-9138-36604D94B088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9" name="TextBox 378">
              <a:extLst>
                <a:ext uri="{FF2B5EF4-FFF2-40B4-BE49-F238E27FC236}">
                  <a16:creationId xmlns:a16="http://schemas.microsoft.com/office/drawing/2014/main" id="{F4CABDA9-C14D-4CE1-9252-F60F1EBE008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80" name="TextBox 379">
              <a:extLst>
                <a:ext uri="{FF2B5EF4-FFF2-40B4-BE49-F238E27FC236}">
                  <a16:creationId xmlns:a16="http://schemas.microsoft.com/office/drawing/2014/main" id="{96B7DE6F-28CC-4455-879F-04D7DBFEC2A8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81" name="Straight Connector 380">
              <a:extLst>
                <a:ext uri="{FF2B5EF4-FFF2-40B4-BE49-F238E27FC236}">
                  <a16:creationId xmlns:a16="http://schemas.microsoft.com/office/drawing/2014/main" id="{0BD8BC23-C750-45EA-B9B1-EC1444FC143B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2" name="Group 381">
            <a:extLst>
              <a:ext uri="{FF2B5EF4-FFF2-40B4-BE49-F238E27FC236}">
                <a16:creationId xmlns:a16="http://schemas.microsoft.com/office/drawing/2014/main" id="{0FCB7960-916E-4D9D-8ECE-497ADF086522}"/>
              </a:ext>
            </a:extLst>
          </p:cNvPr>
          <p:cNvGrpSpPr/>
          <p:nvPr/>
        </p:nvGrpSpPr>
        <p:grpSpPr>
          <a:xfrm>
            <a:off x="4000515" y="2273143"/>
            <a:ext cx="630375" cy="455794"/>
            <a:chOff x="8887627" y="907393"/>
            <a:chExt cx="630375" cy="455794"/>
          </a:xfrm>
        </p:grpSpPr>
        <p:sp>
          <p:nvSpPr>
            <p:cNvPr id="383" name="Oval 382">
              <a:extLst>
                <a:ext uri="{FF2B5EF4-FFF2-40B4-BE49-F238E27FC236}">
                  <a16:creationId xmlns:a16="http://schemas.microsoft.com/office/drawing/2014/main" id="{86FFAF03-212B-4523-8213-A28E8153E66C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4" name="TextBox 383">
              <a:extLst>
                <a:ext uri="{FF2B5EF4-FFF2-40B4-BE49-F238E27FC236}">
                  <a16:creationId xmlns:a16="http://schemas.microsoft.com/office/drawing/2014/main" id="{1F5E5EF7-CE67-41CE-8406-648B092FBBA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85" name="TextBox 384">
              <a:extLst>
                <a:ext uri="{FF2B5EF4-FFF2-40B4-BE49-F238E27FC236}">
                  <a16:creationId xmlns:a16="http://schemas.microsoft.com/office/drawing/2014/main" id="{F86014F4-81AD-4658-88BB-39ADF3BA24EA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86" name="Straight Connector 385">
              <a:extLst>
                <a:ext uri="{FF2B5EF4-FFF2-40B4-BE49-F238E27FC236}">
                  <a16:creationId xmlns:a16="http://schemas.microsoft.com/office/drawing/2014/main" id="{A04A616D-648C-483A-B009-0CBDB57499E8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7" name="Group 386">
            <a:extLst>
              <a:ext uri="{FF2B5EF4-FFF2-40B4-BE49-F238E27FC236}">
                <a16:creationId xmlns:a16="http://schemas.microsoft.com/office/drawing/2014/main" id="{ECAFE213-254B-43BD-9E1D-3934BDD18954}"/>
              </a:ext>
            </a:extLst>
          </p:cNvPr>
          <p:cNvGrpSpPr/>
          <p:nvPr/>
        </p:nvGrpSpPr>
        <p:grpSpPr>
          <a:xfrm>
            <a:off x="4001487" y="2719380"/>
            <a:ext cx="630375" cy="455794"/>
            <a:chOff x="8887627" y="907393"/>
            <a:chExt cx="630375" cy="455794"/>
          </a:xfrm>
        </p:grpSpPr>
        <p:sp>
          <p:nvSpPr>
            <p:cNvPr id="388" name="Oval 387">
              <a:extLst>
                <a:ext uri="{FF2B5EF4-FFF2-40B4-BE49-F238E27FC236}">
                  <a16:creationId xmlns:a16="http://schemas.microsoft.com/office/drawing/2014/main" id="{1C052AD2-8245-4374-BCBC-A12E8360D7E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9" name="TextBox 388">
              <a:extLst>
                <a:ext uri="{FF2B5EF4-FFF2-40B4-BE49-F238E27FC236}">
                  <a16:creationId xmlns:a16="http://schemas.microsoft.com/office/drawing/2014/main" id="{800E249A-82CB-454C-A39E-AEC3FA949958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90" name="TextBox 389">
              <a:extLst>
                <a:ext uri="{FF2B5EF4-FFF2-40B4-BE49-F238E27FC236}">
                  <a16:creationId xmlns:a16="http://schemas.microsoft.com/office/drawing/2014/main" id="{01919CBC-FB88-44F7-B6A3-0531D7FE05EE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91" name="Straight Connector 390">
              <a:extLst>
                <a:ext uri="{FF2B5EF4-FFF2-40B4-BE49-F238E27FC236}">
                  <a16:creationId xmlns:a16="http://schemas.microsoft.com/office/drawing/2014/main" id="{A816CB73-2714-4AB9-BB45-EE8BBCDD086A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2" name="Group 391">
            <a:extLst>
              <a:ext uri="{FF2B5EF4-FFF2-40B4-BE49-F238E27FC236}">
                <a16:creationId xmlns:a16="http://schemas.microsoft.com/office/drawing/2014/main" id="{AA555FB1-E4C6-4599-A4C3-90B9E6DD453F}"/>
              </a:ext>
            </a:extLst>
          </p:cNvPr>
          <p:cNvGrpSpPr/>
          <p:nvPr/>
        </p:nvGrpSpPr>
        <p:grpSpPr>
          <a:xfrm>
            <a:off x="4000497" y="3166006"/>
            <a:ext cx="630375" cy="455794"/>
            <a:chOff x="8887627" y="907393"/>
            <a:chExt cx="630375" cy="455794"/>
          </a:xfrm>
        </p:grpSpPr>
        <p:sp>
          <p:nvSpPr>
            <p:cNvPr id="393" name="Oval 392">
              <a:extLst>
                <a:ext uri="{FF2B5EF4-FFF2-40B4-BE49-F238E27FC236}">
                  <a16:creationId xmlns:a16="http://schemas.microsoft.com/office/drawing/2014/main" id="{3B799571-8BE0-4F7F-98CD-EF0E0F509716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4" name="TextBox 393">
              <a:extLst>
                <a:ext uri="{FF2B5EF4-FFF2-40B4-BE49-F238E27FC236}">
                  <a16:creationId xmlns:a16="http://schemas.microsoft.com/office/drawing/2014/main" id="{31D7F23A-0425-476F-BA36-FC76CAD12A38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95" name="TextBox 394">
              <a:extLst>
                <a:ext uri="{FF2B5EF4-FFF2-40B4-BE49-F238E27FC236}">
                  <a16:creationId xmlns:a16="http://schemas.microsoft.com/office/drawing/2014/main" id="{F3CFA915-8A89-4DE8-88CE-D165188C13A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96" name="Straight Connector 395">
              <a:extLst>
                <a:ext uri="{FF2B5EF4-FFF2-40B4-BE49-F238E27FC236}">
                  <a16:creationId xmlns:a16="http://schemas.microsoft.com/office/drawing/2014/main" id="{F4DD4E8F-452C-4CE1-A0BE-CE6F09FBCC16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7" name="Group 396">
            <a:extLst>
              <a:ext uri="{FF2B5EF4-FFF2-40B4-BE49-F238E27FC236}">
                <a16:creationId xmlns:a16="http://schemas.microsoft.com/office/drawing/2014/main" id="{7003AE37-5F8D-40B2-B1F4-4AA0B2A90B0F}"/>
              </a:ext>
            </a:extLst>
          </p:cNvPr>
          <p:cNvGrpSpPr/>
          <p:nvPr/>
        </p:nvGrpSpPr>
        <p:grpSpPr>
          <a:xfrm>
            <a:off x="4000374" y="3612195"/>
            <a:ext cx="630375" cy="455794"/>
            <a:chOff x="8887627" y="907393"/>
            <a:chExt cx="630375" cy="455794"/>
          </a:xfrm>
        </p:grpSpPr>
        <p:sp>
          <p:nvSpPr>
            <p:cNvPr id="398" name="Oval 397">
              <a:extLst>
                <a:ext uri="{FF2B5EF4-FFF2-40B4-BE49-F238E27FC236}">
                  <a16:creationId xmlns:a16="http://schemas.microsoft.com/office/drawing/2014/main" id="{DD6E3500-F2DE-4D45-B75A-B97954E560EA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9" name="TextBox 398">
              <a:extLst>
                <a:ext uri="{FF2B5EF4-FFF2-40B4-BE49-F238E27FC236}">
                  <a16:creationId xmlns:a16="http://schemas.microsoft.com/office/drawing/2014/main" id="{586B6BC8-5426-4905-B370-D10505BFC044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00" name="TextBox 399">
              <a:extLst>
                <a:ext uri="{FF2B5EF4-FFF2-40B4-BE49-F238E27FC236}">
                  <a16:creationId xmlns:a16="http://schemas.microsoft.com/office/drawing/2014/main" id="{CFA4F543-3624-4FF9-B09C-AFC2BE32315E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01" name="Straight Connector 400">
              <a:extLst>
                <a:ext uri="{FF2B5EF4-FFF2-40B4-BE49-F238E27FC236}">
                  <a16:creationId xmlns:a16="http://schemas.microsoft.com/office/drawing/2014/main" id="{FBB22D00-5D91-44E9-8AE5-9475453AFF1D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2" name="Group 401">
            <a:extLst>
              <a:ext uri="{FF2B5EF4-FFF2-40B4-BE49-F238E27FC236}">
                <a16:creationId xmlns:a16="http://schemas.microsoft.com/office/drawing/2014/main" id="{F09D3602-D56F-4F9B-BE11-7327CEEC1056}"/>
              </a:ext>
            </a:extLst>
          </p:cNvPr>
          <p:cNvGrpSpPr/>
          <p:nvPr/>
        </p:nvGrpSpPr>
        <p:grpSpPr>
          <a:xfrm>
            <a:off x="4001346" y="4058432"/>
            <a:ext cx="630375" cy="455794"/>
            <a:chOff x="8887627" y="907393"/>
            <a:chExt cx="630375" cy="455794"/>
          </a:xfrm>
        </p:grpSpPr>
        <p:sp>
          <p:nvSpPr>
            <p:cNvPr id="403" name="Oval 402">
              <a:extLst>
                <a:ext uri="{FF2B5EF4-FFF2-40B4-BE49-F238E27FC236}">
                  <a16:creationId xmlns:a16="http://schemas.microsoft.com/office/drawing/2014/main" id="{DDBB2D07-B626-4D8A-90BD-AC9C0C1A51E0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4" name="TextBox 403">
              <a:extLst>
                <a:ext uri="{FF2B5EF4-FFF2-40B4-BE49-F238E27FC236}">
                  <a16:creationId xmlns:a16="http://schemas.microsoft.com/office/drawing/2014/main" id="{45C8823A-D350-4097-95A7-A8A0223A6B72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05" name="TextBox 404">
              <a:extLst>
                <a:ext uri="{FF2B5EF4-FFF2-40B4-BE49-F238E27FC236}">
                  <a16:creationId xmlns:a16="http://schemas.microsoft.com/office/drawing/2014/main" id="{95A8F110-11D8-4989-82BB-119A3F74A8DF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06" name="Straight Connector 405">
              <a:extLst>
                <a:ext uri="{FF2B5EF4-FFF2-40B4-BE49-F238E27FC236}">
                  <a16:creationId xmlns:a16="http://schemas.microsoft.com/office/drawing/2014/main" id="{3A8FFB12-7C9B-41C5-A2EE-E2FED3691A0C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7" name="Group 406">
            <a:extLst>
              <a:ext uri="{FF2B5EF4-FFF2-40B4-BE49-F238E27FC236}">
                <a16:creationId xmlns:a16="http://schemas.microsoft.com/office/drawing/2014/main" id="{7C1511D3-DFB3-4407-A88C-8D3AB4CFCC54}"/>
              </a:ext>
            </a:extLst>
          </p:cNvPr>
          <p:cNvGrpSpPr/>
          <p:nvPr/>
        </p:nvGrpSpPr>
        <p:grpSpPr>
          <a:xfrm>
            <a:off x="4001033" y="4503711"/>
            <a:ext cx="630375" cy="455794"/>
            <a:chOff x="8887627" y="907393"/>
            <a:chExt cx="630375" cy="455794"/>
          </a:xfrm>
        </p:grpSpPr>
        <p:sp>
          <p:nvSpPr>
            <p:cNvPr id="408" name="Oval 407">
              <a:extLst>
                <a:ext uri="{FF2B5EF4-FFF2-40B4-BE49-F238E27FC236}">
                  <a16:creationId xmlns:a16="http://schemas.microsoft.com/office/drawing/2014/main" id="{68183C2D-881A-4DF4-9395-6E71A1AF146A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9" name="TextBox 408">
              <a:extLst>
                <a:ext uri="{FF2B5EF4-FFF2-40B4-BE49-F238E27FC236}">
                  <a16:creationId xmlns:a16="http://schemas.microsoft.com/office/drawing/2014/main" id="{042364B7-A16C-4D82-AEFE-24B7A960896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10" name="TextBox 409">
              <a:extLst>
                <a:ext uri="{FF2B5EF4-FFF2-40B4-BE49-F238E27FC236}">
                  <a16:creationId xmlns:a16="http://schemas.microsoft.com/office/drawing/2014/main" id="{90B9B479-5D26-44B1-95F4-3C04376FAF0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11" name="Straight Connector 410">
              <a:extLst>
                <a:ext uri="{FF2B5EF4-FFF2-40B4-BE49-F238E27FC236}">
                  <a16:creationId xmlns:a16="http://schemas.microsoft.com/office/drawing/2014/main" id="{93A772F1-1B11-4FFD-BF2B-617C6AA54AE0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2" name="Group 411">
            <a:extLst>
              <a:ext uri="{FF2B5EF4-FFF2-40B4-BE49-F238E27FC236}">
                <a16:creationId xmlns:a16="http://schemas.microsoft.com/office/drawing/2014/main" id="{71CF9567-A0E2-438E-B767-F856447B17A5}"/>
              </a:ext>
            </a:extLst>
          </p:cNvPr>
          <p:cNvGrpSpPr/>
          <p:nvPr/>
        </p:nvGrpSpPr>
        <p:grpSpPr>
          <a:xfrm>
            <a:off x="4002005" y="4949948"/>
            <a:ext cx="630375" cy="455794"/>
            <a:chOff x="8887627" y="907393"/>
            <a:chExt cx="630375" cy="455794"/>
          </a:xfrm>
        </p:grpSpPr>
        <p:sp>
          <p:nvSpPr>
            <p:cNvPr id="413" name="Oval 412">
              <a:extLst>
                <a:ext uri="{FF2B5EF4-FFF2-40B4-BE49-F238E27FC236}">
                  <a16:creationId xmlns:a16="http://schemas.microsoft.com/office/drawing/2014/main" id="{679D22F4-0C01-41F4-93B8-06AFAE85B5BE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4" name="TextBox 413">
              <a:extLst>
                <a:ext uri="{FF2B5EF4-FFF2-40B4-BE49-F238E27FC236}">
                  <a16:creationId xmlns:a16="http://schemas.microsoft.com/office/drawing/2014/main" id="{3C7EBAF7-C390-4826-89B0-7A1F1E6683E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15" name="TextBox 414">
              <a:extLst>
                <a:ext uri="{FF2B5EF4-FFF2-40B4-BE49-F238E27FC236}">
                  <a16:creationId xmlns:a16="http://schemas.microsoft.com/office/drawing/2014/main" id="{BAE7E63F-EC12-4866-BA71-0A80A37735A3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16" name="Straight Connector 415">
              <a:extLst>
                <a:ext uri="{FF2B5EF4-FFF2-40B4-BE49-F238E27FC236}">
                  <a16:creationId xmlns:a16="http://schemas.microsoft.com/office/drawing/2014/main" id="{F22D2A87-EF2C-4E58-B1F0-BE84B8F5C827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7" name="Group 416">
            <a:extLst>
              <a:ext uri="{FF2B5EF4-FFF2-40B4-BE49-F238E27FC236}">
                <a16:creationId xmlns:a16="http://schemas.microsoft.com/office/drawing/2014/main" id="{D917E620-1ACC-4052-BE4D-28A4C836D34D}"/>
              </a:ext>
            </a:extLst>
          </p:cNvPr>
          <p:cNvGrpSpPr/>
          <p:nvPr/>
        </p:nvGrpSpPr>
        <p:grpSpPr>
          <a:xfrm>
            <a:off x="4001015" y="5396574"/>
            <a:ext cx="630375" cy="455794"/>
            <a:chOff x="8887627" y="907393"/>
            <a:chExt cx="630375" cy="455794"/>
          </a:xfrm>
        </p:grpSpPr>
        <p:sp>
          <p:nvSpPr>
            <p:cNvPr id="418" name="Oval 417">
              <a:extLst>
                <a:ext uri="{FF2B5EF4-FFF2-40B4-BE49-F238E27FC236}">
                  <a16:creationId xmlns:a16="http://schemas.microsoft.com/office/drawing/2014/main" id="{E4C5179D-04DB-4237-8812-7C8B3E4296F4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9" name="TextBox 418">
              <a:extLst>
                <a:ext uri="{FF2B5EF4-FFF2-40B4-BE49-F238E27FC236}">
                  <a16:creationId xmlns:a16="http://schemas.microsoft.com/office/drawing/2014/main" id="{CF945518-2338-402D-87D3-550FD6DA27F8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20" name="TextBox 419">
              <a:extLst>
                <a:ext uri="{FF2B5EF4-FFF2-40B4-BE49-F238E27FC236}">
                  <a16:creationId xmlns:a16="http://schemas.microsoft.com/office/drawing/2014/main" id="{3BBCEAA2-3178-4CDA-9AC5-94B7AF67818F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21" name="Straight Connector 420">
              <a:extLst>
                <a:ext uri="{FF2B5EF4-FFF2-40B4-BE49-F238E27FC236}">
                  <a16:creationId xmlns:a16="http://schemas.microsoft.com/office/drawing/2014/main" id="{2750FC2C-8811-43DF-9A52-E0DD45AF5E1F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2" name="Group 421">
            <a:extLst>
              <a:ext uri="{FF2B5EF4-FFF2-40B4-BE49-F238E27FC236}">
                <a16:creationId xmlns:a16="http://schemas.microsoft.com/office/drawing/2014/main" id="{4B8AD878-286C-46DC-BB88-A6C283368E60}"/>
              </a:ext>
            </a:extLst>
          </p:cNvPr>
          <p:cNvGrpSpPr/>
          <p:nvPr/>
        </p:nvGrpSpPr>
        <p:grpSpPr>
          <a:xfrm>
            <a:off x="4033071" y="1373378"/>
            <a:ext cx="591105" cy="470388"/>
            <a:chOff x="8024949" y="901783"/>
            <a:chExt cx="591105" cy="470388"/>
          </a:xfrm>
        </p:grpSpPr>
        <p:sp>
          <p:nvSpPr>
            <p:cNvPr id="423" name="Oval 422">
              <a:extLst>
                <a:ext uri="{FF2B5EF4-FFF2-40B4-BE49-F238E27FC236}">
                  <a16:creationId xmlns:a16="http://schemas.microsoft.com/office/drawing/2014/main" id="{3201C49B-D3C2-4FAD-880C-2946F9C09D32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4" name="TextBox 423">
              <a:extLst>
                <a:ext uri="{FF2B5EF4-FFF2-40B4-BE49-F238E27FC236}">
                  <a16:creationId xmlns:a16="http://schemas.microsoft.com/office/drawing/2014/main" id="{B44B18B2-5327-445D-AB28-04B3C1B1D9AB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425" name="TextBox 424">
              <a:extLst>
                <a:ext uri="{FF2B5EF4-FFF2-40B4-BE49-F238E27FC236}">
                  <a16:creationId xmlns:a16="http://schemas.microsoft.com/office/drawing/2014/main" id="{0352190E-9900-4012-B009-D57245115A0E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26" name="Straight Connector 425">
              <a:extLst>
                <a:ext uri="{FF2B5EF4-FFF2-40B4-BE49-F238E27FC236}">
                  <a16:creationId xmlns:a16="http://schemas.microsoft.com/office/drawing/2014/main" id="{C06EFE66-97EC-416E-9574-012C0B38206A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90828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4.44444E-6 L 0.31979 -0.2037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90" y="-1018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22222E-6 L 0.328 -0.1671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93" y="-835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2.59259E-6 L 0.32774 -0.0972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80" y="-486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07407E-6 L 0.33685 -0.07269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36" y="-363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7.40741E-7 L 0.33685 -0.0076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36" y="-3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4.07407E-6 L 0.33659 0.0215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23" y="106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3.7037E-6 L 0.33672 0.0884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36" y="442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1.11111E-6 L 0.33711 0.10949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49" y="5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1.85185E-6 L -0.00104 -0.0625 " pathEditMode="relative" rAng="0" ptsTypes="AA">
                                      <p:cBhvr>
                                        <p:cTn id="57" dur="2000" spd="-100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44444E-6 L -0.00091 -0.12986 " pathEditMode="relative" rAng="0" ptsTypes="AA">
                                      <p:cBhvr>
                                        <p:cTn id="59" dur="2000" spd="-100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7.40741E-7 L -0.00078 -0.19491 " pathEditMode="relative" rAng="0" ptsTypes="AA">
                                      <p:cBhvr>
                                        <p:cTn id="61" dur="2000" spd="-100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48148E-6 L -0.00091 -0.25671 " pathEditMode="relative" rAng="0" ptsTypes="AA">
                                      <p:cBhvr>
                                        <p:cTn id="63" dur="2000" spd="-100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81481E-6 L -0.00078 -0.32314 " pathEditMode="relative" rAng="0" ptsTypes="AA">
                                      <p:cBhvr>
                                        <p:cTn id="65" dur="2000" spd="-100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4.07407E-6 L -0.00104 -0.39027 " pathEditMode="relative" rAng="0" ptsTypes="AA">
                                      <p:cBhvr>
                                        <p:cTn id="67" dur="2000" spd="-100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1.85185E-6 L -0.00117 -0.45231 " pathEditMode="relative" rAng="0" ptsTypes="AA">
                                      <p:cBhvr>
                                        <p:cTn id="69" dur="2000" spd="-100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1.85185E-6 L -0.00091 -0.51852 " pathEditMode="relative" rAng="0" ptsTypes="AA">
                                      <p:cBhvr>
                                        <p:cTn id="71" dur="2000" spd="-100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07407E-6 L 4.16667E-7 -0.58843 " pathEditMode="relative" rAng="0" ptsTypes="AA">
                                      <p:cBhvr>
                                        <p:cTn id="73" dur="2000" spd="-100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11111E-6 L 0.36927 -0.12778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64" y="-6389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1.85185E-6 L 0.36901 -0.11019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51" y="-5509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48148E-6 L 0.37773 -0.18264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80" y="-9144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44444E-6 L 0.42448 -0.15648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24" y="-7824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7.40741E-7 L 0.33138 -0.02824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63" y="-1412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7.40741E-7 L 0.37461 -0.0037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24" y="-185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4.44444E-6 L 0.37813 -0.09329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06" y="-4676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48148E-6 L 0.41602 -0.07732 " pathEditMode="relative" rAng="0" ptsTypes="AA">
                                      <p:cBhvr>
                                        <p:cTn id="91" dur="2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94" y="-3866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1.85185E-6 L 0.3418 0.05533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83" y="2755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81481E-6 L 0.37943 0.09352 " pathEditMode="relative" rAng="0" ptsTypes="AA">
                                      <p:cBhvr>
                                        <p:cTn id="95" dur="2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71" y="4676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3.7037E-7 L 0.38789 -0.00417 " pathEditMode="relative" rAng="0" ptsTypes="AA">
                                      <p:cBhvr>
                                        <p:cTn id="97" dur="2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388" y="-208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4.07407E-6 L 0.38802 0.025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01" y="1250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1.85185E-6 L 0.37917 0.09676 " pathEditMode="relative" rAng="0" ptsTypes="AA">
                                      <p:cBhvr>
                                        <p:cTn id="101" dur="2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58" y="4838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4.07407E-6 L 0.42539 0.15926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63" y="7963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1.85185E-6 L 0.3793 0.12268 " pathEditMode="relative" rAng="0" ptsTypes="AA">
                                      <p:cBhvr>
                                        <p:cTn id="105" dur="2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58" y="6134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07407E-6 L 0.42539 0.06388 " pathEditMode="relative" rAng="0" ptsTypes="AA">
                                      <p:cBhvr>
                                        <p:cTn id="107" dur="2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63" y="3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3.7037E-7 L 1.04167E-6 -0.06343 " pathEditMode="relative" rAng="0" ptsTypes="AA">
                                      <p:cBhvr>
                                        <p:cTn id="144" dur="2000" spd="-100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3.7037E-7 L 1.04167E-6 -0.13333 " pathEditMode="relative" rAng="0" ptsTypes="AA">
                                      <p:cBhvr>
                                        <p:cTn id="146" dur="2000" spd="-100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67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1.85185E-6 L -0.00013 -0.1956 " pathEditMode="relative" rAng="0" ptsTypes="AA">
                                      <p:cBhvr>
                                        <p:cTn id="148" dur="2000" spd="-100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9792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2.96296E-6 L -0.00039 -0.26157 " pathEditMode="relative" rAng="0" ptsTypes="AA">
                                      <p:cBhvr>
                                        <p:cTn id="150" dur="2000" spd="-100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13079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2.22222E-6 L -0.00013 -0.32477 " pathEditMode="relative" rAng="0" ptsTypes="AA">
                                      <p:cBhvr>
                                        <p:cTn id="152" dur="2000" spd="-1000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6250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4.44444E-6 L -0.00013 -0.38635 " pathEditMode="relative" rAng="0" ptsTypes="AA">
                                      <p:cBhvr>
                                        <p:cTn id="154" dur="2000" spd="-1000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9329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3.7037E-6 L -0.00013 -0.45695 " pathEditMode="relative" rAng="0" ptsTypes="AA">
                                      <p:cBhvr>
                                        <p:cTn id="156" dur="2000" spd="-1000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2847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4.44444E-6 L -0.00013 -0.51575 " pathEditMode="relative" rAng="0" ptsTypes="AA">
                                      <p:cBhvr>
                                        <p:cTn id="158" dur="2000" spd="-1000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5787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7 L -0.00026 -0.58495 " pathEditMode="relative" rAng="0" ptsTypes="AA">
                                      <p:cBhvr>
                                        <p:cTn id="160" dur="2000" spd="-1000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9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7 L 0.44088 0.0588 " pathEditMode="relative" rAng="0" ptsTypes="AA">
                                      <p:cBhvr>
                                        <p:cTn id="164" dur="20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44" y="2940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4.44444E-6 L 0.44245 0.03842 " pathEditMode="relative" rAng="0" ptsTypes="AA">
                                      <p:cBhvr>
                                        <p:cTn id="166" dur="20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22" y="1921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3.7037E-6 L 0.45195 -0.05162 " pathEditMode="relative" rAng="0" ptsTypes="AA">
                                      <p:cBhvr>
                                        <p:cTn id="168" dur="20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91" y="-2593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4.44444E-6 L 0.44635 -0.06922 " pathEditMode="relative" rAng="0" ptsTypes="AA">
                                      <p:cBhvr>
                                        <p:cTn id="170" dur="20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318" y="-3472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2.22222E-6 L 0.4418 -0.13773 " pathEditMode="relative" rAng="0" ptsTypes="AA">
                                      <p:cBhvr>
                                        <p:cTn id="172" dur="20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83" y="-6898"/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2.96296E-6 L 0.43281 -0.15671 " pathEditMode="relative" rAng="0" ptsTypes="AA">
                                      <p:cBhvr>
                                        <p:cTn id="174" dur="2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41" y="-7847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1.85185E-6 L 0.4418 -0.21574 " pathEditMode="relative" rAng="0" ptsTypes="AA">
                                      <p:cBhvr>
                                        <p:cTn id="176" dur="2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83" y="-10787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3.7037E-7 L 0.4418 -0.24676 " pathEditMode="relative" rAng="0" ptsTypes="AA">
                                      <p:cBhvr>
                                        <p:cTn id="178" dur="2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83" y="-12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3.7037E-7 L 0.0375 -0.06505 " pathEditMode="relative" rAng="0" ptsTypes="AA">
                                      <p:cBhvr>
                                        <p:cTn id="182" dur="2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5" y="-32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2000"/>
                            </p:stCondLst>
                            <p:childTnLst>
                              <p:par>
                                <p:cTn id="18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4.07407E-6 L 2.91667E-6 -0.06689 " pathEditMode="relative" rAng="0" ptsTypes="AA">
                                      <p:cBhvr>
                                        <p:cTn id="232" dur="2000" spd="-1000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2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1.11111E-6 L 2.91667E-6 -0.12894 " pathEditMode="relative" rAng="0" ptsTypes="AA">
                                      <p:cBhvr>
                                        <p:cTn id="234" dur="2000" spd="-1000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2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4.81481E-6 L 2.70833E-6 -0.19676 " pathEditMode="relative" rAng="0" ptsTypes="AA">
                                      <p:cBhvr>
                                        <p:cTn id="236" dur="2000" spd="-1000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2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2.96296E-6 L 0.00091 -0.25532 " pathEditMode="relative" rAng="0" ptsTypes="AA">
                                      <p:cBhvr>
                                        <p:cTn id="238" dur="2000" spd="-1000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2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7.40741E-7 L 2.91667E-6 -0.32685 " pathEditMode="relative" rAng="0" ptsTypes="AA">
                                      <p:cBhvr>
                                        <p:cTn id="240" dur="2000" spd="-1000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2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4.44444E-6 L 0.00078 -0.39213 " pathEditMode="relative" rAng="0" ptsTypes="AA">
                                      <p:cBhvr>
                                        <p:cTn id="242" dur="2000" spd="-1000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2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3.7037E-7 L 0.00078 -0.45718 " pathEditMode="relative" rAng="0" ptsTypes="AA">
                                      <p:cBhvr>
                                        <p:cTn id="244" dur="2000" spd="-10000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2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3.33333E-6 L 2.70833E-6 -0.51875 " pathEditMode="relative" rAng="0" ptsTypes="AA">
                                      <p:cBhvr>
                                        <p:cTn id="246" dur="2000" spd="-1000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2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4.44444E-6 L 2.91667E-6 -0.58726 " pathEditMode="relative" rAng="0" ptsTypes="AA">
                                      <p:cBhvr>
                                        <p:cTn id="248" dur="2000" spd="-1000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2"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1.48148E-6 L 3.75E-6 -0.0669 " pathEditMode="relative" rAng="0" ptsTypes="AA">
                                      <p:cBhvr>
                                        <p:cTn id="285" dur="2000" spd="-1000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28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3.33333E-6 L 3.75E-6 -0.12893 " pathEditMode="relative" rAng="0" ptsTypes="AA">
                                      <p:cBhvr>
                                        <p:cTn id="287" dur="2000" spd="-100000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28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7037E-7 L 3.54167E-6 -0.19676 " pathEditMode="relative" rAng="0" ptsTypes="AA">
                                      <p:cBhvr>
                                        <p:cTn id="289" dur="2000" spd="-100000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29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4.07407E-6 L 0.00091 -0.25533 " pathEditMode="relative" rAng="0" ptsTypes="AA">
                                      <p:cBhvr>
                                        <p:cTn id="291" dur="2000" spd="-100000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29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3.7037E-6 L 3.75E-6 -0.32685 " pathEditMode="relative" rAng="0" ptsTypes="AA">
                                      <p:cBhvr>
                                        <p:cTn id="293" dur="2000" spd="-100000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29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1.11022E-16 L 0.00078 -0.39213 " pathEditMode="relative" rAng="0" ptsTypes="AA">
                                      <p:cBhvr>
                                        <p:cTn id="295" dur="2000" spd="-1000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29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4.81481E-6 L 0.00078 -0.45717 " pathEditMode="relative" rAng="0" ptsTypes="AA">
                                      <p:cBhvr>
                                        <p:cTn id="297" dur="2000" spd="-100000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29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1.11111E-6 L 3.54167E-6 -0.51875 " pathEditMode="relative" rAng="0" ptsTypes="AA">
                                      <p:cBhvr>
                                        <p:cTn id="299" dur="2000" spd="-10000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30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1.11111E-6 L 3.75E-6 -0.58727 " pathEditMode="relative" rAng="0" ptsTypes="AA">
                                      <p:cBhvr>
                                        <p:cTn id="301" dur="2000" spd="-1000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2" fill="hold">
                      <p:stCondLst>
                        <p:cond delay="indefinite"/>
                      </p:stCondLst>
                      <p:childTnLst>
                        <p:par>
                          <p:cTn id="303" fill="hold">
                            <p:stCondLst>
                              <p:cond delay="0"/>
                            </p:stCondLst>
                            <p:childTnLst>
                              <p:par>
                                <p:cTn id="30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2.22222E-6 L 0.4944 -0.12408 " pathEditMode="relative" rAng="0" ptsTypes="AA">
                                      <p:cBhvr>
                                        <p:cTn id="305" dur="20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14" y="-6204"/>
                                    </p:animMotion>
                                  </p:childTnLst>
                                </p:cTn>
                              </p:par>
                              <p:par>
                                <p:cTn id="30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7.40741E-7 L 0.45273 -0.03889 " pathEditMode="relative" rAng="0" ptsTypes="AA">
                                      <p:cBhvr>
                                        <p:cTn id="307" dur="20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30" y="-1944"/>
                                    </p:animMotion>
                                  </p:childTnLst>
                                </p:cTn>
                              </p:par>
                              <p:par>
                                <p:cTn id="30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4.07407E-6 L 0.53711 -0.18912 " pathEditMode="relative" rAng="0" ptsTypes="AA">
                                      <p:cBhvr>
                                        <p:cTn id="309" dur="20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849" y="-9468"/>
                                    </p:animMotion>
                                  </p:childTnLst>
                                </p:cTn>
                              </p:par>
                              <p:par>
                                <p:cTn id="3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1.48148E-6 L 0.50013 -0.10648 " pathEditMode="relative" rAng="0" ptsTypes="AA">
                                      <p:cBhvr>
                                        <p:cTn id="311" dur="20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0" y="-5324"/>
                                    </p:animMotion>
                                  </p:childTnLst>
                                </p:cTn>
                              </p:par>
                              <p:par>
                                <p:cTn id="3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1.11111E-6 L 0.58932 -0.21134 " pathEditMode="relative" rAng="0" ptsTypes="AA">
                                      <p:cBhvr>
                                        <p:cTn id="313" dur="20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466" y="-10579"/>
                                    </p:animMotion>
                                  </p:childTnLst>
                                </p:cTn>
                              </p:par>
                              <p:par>
                                <p:cTn id="3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3.33333E-6 L 0.44323 -0.02639 " pathEditMode="relative" rAng="0" ptsTypes="AA">
                                      <p:cBhvr>
                                        <p:cTn id="315" dur="2000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61" y="-1319"/>
                                    </p:animMotion>
                                  </p:childTnLst>
                                </p:cTn>
                              </p:par>
                              <p:par>
                                <p:cTn id="3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4.81481E-6 L 0.48958 -0.00857 " pathEditMode="relative" rAng="0" ptsTypes="AA">
                                      <p:cBhvr>
                                        <p:cTn id="317" dur="20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79" y="-440"/>
                                    </p:animMotion>
                                  </p:childTnLst>
                                </p:cTn>
                              </p:par>
                              <p:par>
                                <p:cTn id="3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7037E-7 L 0.48932 -0.09329 " pathEditMode="relative" rAng="0" ptsTypes="AA">
                                      <p:cBhvr>
                                        <p:cTn id="319" dur="2000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66" y="-4676"/>
                                    </p:animMotion>
                                  </p:childTnLst>
                                </p:cTn>
                              </p:par>
                              <p:par>
                                <p:cTn id="3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2.96296E-6 L 0.55273 -0.06551 " pathEditMode="relative" rAng="0" ptsTypes="AA">
                                      <p:cBhvr>
                                        <p:cTn id="321" dur="20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30" y="-3287"/>
                                    </p:animMotion>
                                  </p:childTnLst>
                                </p:cTn>
                              </p:par>
                              <p:par>
                                <p:cTn id="3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4.07407E-6 L 0.55703 -0.12778 " pathEditMode="relative" rAng="0" ptsTypes="AA">
                                      <p:cBhvr>
                                        <p:cTn id="323" dur="2000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852" y="-6389"/>
                                    </p:animMotion>
                                  </p:childTnLst>
                                </p:cTn>
                              </p:par>
                              <p:par>
                                <p:cTn id="3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7.40741E-7 L 0.49883 0.00417 " pathEditMode="relative" rAng="0" ptsTypes="AA">
                                      <p:cBhvr>
                                        <p:cTn id="325" dur="20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935" y="208"/>
                                    </p:animMotion>
                                  </p:childTnLst>
                                </p:cTn>
                              </p:par>
                              <p:par>
                                <p:cTn id="3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3.7037E-6 L 0.46185 0.07801 " pathEditMode="relative" rAng="0" ptsTypes="AA">
                                      <p:cBhvr>
                                        <p:cTn id="327" dur="2000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86" y="3889"/>
                                    </p:animMotion>
                                  </p:childTnLst>
                                </p:cTn>
                              </p:par>
                              <p:par>
                                <p:cTn id="32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4.44444E-6 L 0.54622 -0.07547 " pathEditMode="relative" rAng="0" ptsTypes="AA">
                                      <p:cBhvr>
                                        <p:cTn id="329" dur="20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05" y="-3773"/>
                                    </p:animMotion>
                                  </p:childTnLst>
                                </p:cTn>
                              </p:par>
                              <p:par>
                                <p:cTn id="33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1.11022E-16 L 0.51562 0.01713 " pathEditMode="relative" rAng="0" ptsTypes="AA">
                                      <p:cBhvr>
                                        <p:cTn id="331" dur="20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781" y="856"/>
                                    </p:animMotion>
                                  </p:childTnLst>
                                </p:cTn>
                              </p:par>
                              <p:par>
                                <p:cTn id="33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3.7037E-7 L 0.59401 -0.08611 " pathEditMode="relative" rAng="0" ptsTypes="AA">
                                      <p:cBhvr>
                                        <p:cTn id="333" dur="200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701" y="-4306"/>
                                    </p:animMotion>
                                  </p:childTnLst>
                                </p:cTn>
                              </p:par>
                              <p:par>
                                <p:cTn id="33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4.81481E-6 L 0.46185 0.08612 " pathEditMode="relative" rAng="0" ptsTypes="AA">
                                      <p:cBhvr>
                                        <p:cTn id="335" dur="2000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86" y="4306"/>
                                    </p:animMotion>
                                  </p:childTnLst>
                                </p:cTn>
                              </p:par>
                              <p:par>
                                <p:cTn id="33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3.33333E-6 L 0.49427 0.11342 " pathEditMode="relative" rAng="0" ptsTypes="AA">
                                      <p:cBhvr>
                                        <p:cTn id="337" dur="20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14" y="5671"/>
                                    </p:animMotion>
                                  </p:childTnLst>
                                </p:cTn>
                              </p:par>
                              <p:par>
                                <p:cTn id="3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1.11111E-6 L 0.5052 0.02107 " pathEditMode="relative" rAng="0" ptsTypes="AA">
                                      <p:cBhvr>
                                        <p:cTn id="339" dur="200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260" y="1042"/>
                                    </p:animMotion>
                                  </p:childTnLst>
                                </p:cTn>
                              </p:par>
                              <p:par>
                                <p:cTn id="3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4.44444E-6 L 0.55273 0.04121 " pathEditMode="relative" rAng="0" ptsTypes="AA">
                                      <p:cBhvr>
                                        <p:cTn id="341" dur="20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30" y="2060"/>
                                    </p:animMotion>
                                  </p:childTnLst>
                                </p:cTn>
                              </p:par>
                              <p:par>
                                <p:cTn id="34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1.11111E-6 L 0.56263 -0.00671 " pathEditMode="relative" rAng="0" ptsTypes="AA">
                                      <p:cBhvr>
                                        <p:cTn id="343" dur="20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25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8EA96BE4-6BD5-4B9A-8D04-809D8BDF049E}"/>
              </a:ext>
            </a:extLst>
          </p:cNvPr>
          <p:cNvGrpSpPr/>
          <p:nvPr/>
        </p:nvGrpSpPr>
        <p:grpSpPr>
          <a:xfrm>
            <a:off x="246801" y="311766"/>
            <a:ext cx="3436527" cy="817087"/>
            <a:chOff x="255524" y="372323"/>
            <a:chExt cx="2119377" cy="1134018"/>
          </a:xfrm>
        </p:grpSpPr>
        <p:sp>
          <p:nvSpPr>
            <p:cNvPr id="177" name="Rectangle: Rounded Corners 176">
              <a:extLst>
                <a:ext uri="{FF2B5EF4-FFF2-40B4-BE49-F238E27FC236}">
                  <a16:creationId xmlns:a16="http://schemas.microsoft.com/office/drawing/2014/main" id="{8E9A5327-9945-4475-89DA-189351E9CF27}"/>
                </a:ext>
              </a:extLst>
            </p:cNvPr>
            <p:cNvSpPr/>
            <p:nvPr/>
          </p:nvSpPr>
          <p:spPr>
            <a:xfrm>
              <a:off x="255524" y="372323"/>
              <a:ext cx="211937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6AC1F8BA-60DD-4100-89AB-41B4525E6843}"/>
                </a:ext>
              </a:extLst>
            </p:cNvPr>
            <p:cNvSpPr txBox="1"/>
            <p:nvPr/>
          </p:nvSpPr>
          <p:spPr>
            <a:xfrm>
              <a:off x="308455" y="485388"/>
              <a:ext cx="115884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7.1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2 = </a:t>
              </a:r>
            </a:p>
          </p:txBody>
        </p:sp>
      </p:grpSp>
      <p:sp>
        <p:nvSpPr>
          <p:cNvPr id="179" name="Rectangle 178">
            <a:extLst>
              <a:ext uri="{FF2B5EF4-FFF2-40B4-BE49-F238E27FC236}">
                <a16:creationId xmlns:a16="http://schemas.microsoft.com/office/drawing/2014/main" id="{9FA01858-76BF-45C2-A7C1-8D80274202F2}"/>
              </a:ext>
            </a:extLst>
          </p:cNvPr>
          <p:cNvSpPr/>
          <p:nvPr/>
        </p:nvSpPr>
        <p:spPr>
          <a:xfrm>
            <a:off x="2092102" y="420390"/>
            <a:ext cx="148941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EC6D7232-8646-403C-BF08-3CB73C1D990C}"/>
              </a:ext>
            </a:extLst>
          </p:cNvPr>
          <p:cNvSpPr txBox="1"/>
          <p:nvPr/>
        </p:nvSpPr>
        <p:spPr>
          <a:xfrm>
            <a:off x="2200022" y="409346"/>
            <a:ext cx="13751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3.55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B4EEF44E-BF58-4D9C-8B11-CAA87BD093AE}"/>
              </a:ext>
            </a:extLst>
          </p:cNvPr>
          <p:cNvSpPr txBox="1"/>
          <p:nvPr/>
        </p:nvSpPr>
        <p:spPr>
          <a:xfrm>
            <a:off x="902441" y="1756041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7.1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E170160C-B311-4275-B5D1-952FE3F55DA4}"/>
              </a:ext>
            </a:extLst>
          </p:cNvPr>
          <p:cNvSpPr txBox="1"/>
          <p:nvPr/>
        </p:nvSpPr>
        <p:spPr>
          <a:xfrm>
            <a:off x="445696" y="1763243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1A6EF2FD-150B-47F6-9828-D964AC8C7473}"/>
              </a:ext>
            </a:extLst>
          </p:cNvPr>
          <p:cNvCxnSpPr>
            <a:cxnSpLocks/>
          </p:cNvCxnSpPr>
          <p:nvPr/>
        </p:nvCxnSpPr>
        <p:spPr>
          <a:xfrm flipV="1">
            <a:off x="908567" y="1824387"/>
            <a:ext cx="892586" cy="1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5D043D81-BEEB-4534-9554-69C4E84E2793}"/>
              </a:ext>
            </a:extLst>
          </p:cNvPr>
          <p:cNvCxnSpPr>
            <a:cxnSpLocks/>
          </p:cNvCxnSpPr>
          <p:nvPr/>
        </p:nvCxnSpPr>
        <p:spPr>
          <a:xfrm>
            <a:off x="927519" y="1808342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Box 184">
            <a:extLst>
              <a:ext uri="{FF2B5EF4-FFF2-40B4-BE49-F238E27FC236}">
                <a16:creationId xmlns:a16="http://schemas.microsoft.com/office/drawing/2014/main" id="{3C70C2E9-ECE4-406C-A865-7D8D83D0C4EB}"/>
              </a:ext>
            </a:extLst>
          </p:cNvPr>
          <p:cNvSpPr txBox="1"/>
          <p:nvPr/>
        </p:nvSpPr>
        <p:spPr>
          <a:xfrm>
            <a:off x="900027" y="130407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386F50D5-1084-4E7E-812D-B00A46280CFC}"/>
              </a:ext>
            </a:extLst>
          </p:cNvPr>
          <p:cNvSpPr txBox="1"/>
          <p:nvPr/>
        </p:nvSpPr>
        <p:spPr>
          <a:xfrm>
            <a:off x="1361949" y="130532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CACCE877-D062-4FBE-B293-B9266DC46CC8}"/>
              </a:ext>
            </a:extLst>
          </p:cNvPr>
          <p:cNvSpPr txBox="1"/>
          <p:nvPr/>
        </p:nvSpPr>
        <p:spPr>
          <a:xfrm>
            <a:off x="1235285" y="1787139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88" name="Straight Connector 187">
            <a:extLst>
              <a:ext uri="{FF2B5EF4-FFF2-40B4-BE49-F238E27FC236}">
                <a16:creationId xmlns:a16="http://schemas.microsoft.com/office/drawing/2014/main" id="{C3BAEE16-4933-4CBD-87F1-8045006019C7}"/>
              </a:ext>
            </a:extLst>
          </p:cNvPr>
          <p:cNvCxnSpPr>
            <a:cxnSpLocks/>
          </p:cNvCxnSpPr>
          <p:nvPr/>
        </p:nvCxnSpPr>
        <p:spPr>
          <a:xfrm>
            <a:off x="1795467" y="1824079"/>
            <a:ext cx="45381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TextBox 188">
            <a:extLst>
              <a:ext uri="{FF2B5EF4-FFF2-40B4-BE49-F238E27FC236}">
                <a16:creationId xmlns:a16="http://schemas.microsoft.com/office/drawing/2014/main" id="{4D507971-7A0C-4C6C-A0A4-60BF46FF4791}"/>
              </a:ext>
            </a:extLst>
          </p:cNvPr>
          <p:cNvSpPr txBox="1"/>
          <p:nvPr/>
        </p:nvSpPr>
        <p:spPr>
          <a:xfrm>
            <a:off x="1774403" y="1766381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432A4F60-EA8B-446C-A8EE-B6405626D771}"/>
              </a:ext>
            </a:extLst>
          </p:cNvPr>
          <p:cNvSpPr txBox="1"/>
          <p:nvPr/>
        </p:nvSpPr>
        <p:spPr>
          <a:xfrm>
            <a:off x="1191778" y="131820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0484A940-11FE-424A-8A85-736BB716AC88}"/>
              </a:ext>
            </a:extLst>
          </p:cNvPr>
          <p:cNvSpPr txBox="1"/>
          <p:nvPr/>
        </p:nvSpPr>
        <p:spPr>
          <a:xfrm>
            <a:off x="1647113" y="1805053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1D0206EA-B3B9-4BDC-A599-023E2324F6C7}"/>
              </a:ext>
            </a:extLst>
          </p:cNvPr>
          <p:cNvSpPr txBox="1"/>
          <p:nvPr/>
        </p:nvSpPr>
        <p:spPr>
          <a:xfrm>
            <a:off x="1766471" y="131078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21515C4B-4EEB-4F35-A78F-2E857D1F5BB8}"/>
              </a:ext>
            </a:extLst>
          </p:cNvPr>
          <p:cNvSpPr/>
          <p:nvPr/>
        </p:nvSpPr>
        <p:spPr>
          <a:xfrm>
            <a:off x="7905750" y="393957"/>
            <a:ext cx="3837682" cy="2740070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Rectangle: Rounded Corners 85">
            <a:extLst>
              <a:ext uri="{FF2B5EF4-FFF2-40B4-BE49-F238E27FC236}">
                <a16:creationId xmlns:a16="http://schemas.microsoft.com/office/drawing/2014/main" id="{187E3413-FD18-4478-9443-6232B99D2368}"/>
              </a:ext>
            </a:extLst>
          </p:cNvPr>
          <p:cNvSpPr/>
          <p:nvPr/>
        </p:nvSpPr>
        <p:spPr>
          <a:xfrm>
            <a:off x="7957295" y="3723973"/>
            <a:ext cx="3837682" cy="2921438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928D7D5B-38DB-497F-99C4-614EE7B3CAD8}"/>
              </a:ext>
            </a:extLst>
          </p:cNvPr>
          <p:cNvGrpSpPr/>
          <p:nvPr/>
        </p:nvGrpSpPr>
        <p:grpSpPr>
          <a:xfrm>
            <a:off x="4485929" y="1838266"/>
            <a:ext cx="446399" cy="428686"/>
            <a:chOff x="463698" y="934501"/>
            <a:chExt cx="446399" cy="428686"/>
          </a:xfrm>
        </p:grpSpPr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D4AB1E21-A632-4CDE-A45A-45AD4C237B39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B84CCC4A-A87C-4513-89F8-3F3B35FCFE38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51DE3ECB-A5EF-4F73-BAD0-F07DCD853A23}"/>
              </a:ext>
            </a:extLst>
          </p:cNvPr>
          <p:cNvGrpSpPr/>
          <p:nvPr/>
        </p:nvGrpSpPr>
        <p:grpSpPr>
          <a:xfrm>
            <a:off x="4484363" y="2291317"/>
            <a:ext cx="446399" cy="428686"/>
            <a:chOff x="457051" y="1380030"/>
            <a:chExt cx="446399" cy="428686"/>
          </a:xfrm>
        </p:grpSpPr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717EEA8A-5BD4-48A8-B3BD-F575955492BE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138F60AB-524A-46A6-B473-7E2CD4425FE6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46F79F66-6595-4A8D-A195-CD381563F0C7}"/>
              </a:ext>
            </a:extLst>
          </p:cNvPr>
          <p:cNvGrpSpPr/>
          <p:nvPr/>
        </p:nvGrpSpPr>
        <p:grpSpPr>
          <a:xfrm>
            <a:off x="4487447" y="2734742"/>
            <a:ext cx="446399" cy="428686"/>
            <a:chOff x="460084" y="1832999"/>
            <a:chExt cx="446399" cy="428686"/>
          </a:xfrm>
        </p:grpSpPr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D0DEEC0D-6836-489A-8FB7-58C098AB3A49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3064CE4A-F9C6-43DF-866A-8C0E20AD2000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99888547-DA53-47F4-AFBB-0E96ED4C13C0}"/>
              </a:ext>
            </a:extLst>
          </p:cNvPr>
          <p:cNvGrpSpPr/>
          <p:nvPr/>
        </p:nvGrpSpPr>
        <p:grpSpPr>
          <a:xfrm>
            <a:off x="4485192" y="3177531"/>
            <a:ext cx="446399" cy="428686"/>
            <a:chOff x="453437" y="2278528"/>
            <a:chExt cx="446399" cy="428686"/>
          </a:xfrm>
        </p:grpSpPr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EA0988DA-C5F2-43DC-A59B-E3B6C4C70D0B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6C101E02-3394-4FFF-AF34-4A2C201C6284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6F33D43D-2339-4115-86F1-36880A69AA67}"/>
              </a:ext>
            </a:extLst>
          </p:cNvPr>
          <p:cNvGrpSpPr/>
          <p:nvPr/>
        </p:nvGrpSpPr>
        <p:grpSpPr>
          <a:xfrm>
            <a:off x="4485156" y="3621783"/>
            <a:ext cx="446399" cy="428686"/>
            <a:chOff x="448639" y="2727542"/>
            <a:chExt cx="446399" cy="428686"/>
          </a:xfrm>
        </p:grpSpPr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E5FD532C-CB3D-4155-9BE6-8722FFDE12CC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87A1DA12-E426-4988-9FED-A53832B23AC6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83860DA1-3867-4E2C-8C5B-05B65F6D5873}"/>
              </a:ext>
            </a:extLst>
          </p:cNvPr>
          <p:cNvGrpSpPr/>
          <p:nvPr/>
        </p:nvGrpSpPr>
        <p:grpSpPr>
          <a:xfrm>
            <a:off x="4488486" y="4065496"/>
            <a:ext cx="446399" cy="428686"/>
            <a:chOff x="463698" y="934501"/>
            <a:chExt cx="446399" cy="428686"/>
          </a:xfrm>
        </p:grpSpPr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B4735945-E0BF-4281-B9D7-8017E9FFE67C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539E25CC-3D67-4390-B403-182E073774D4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45F62B85-244E-4212-9715-4104F6AFAB17}"/>
              </a:ext>
            </a:extLst>
          </p:cNvPr>
          <p:cNvGrpSpPr/>
          <p:nvPr/>
        </p:nvGrpSpPr>
        <p:grpSpPr>
          <a:xfrm>
            <a:off x="4478781" y="1337560"/>
            <a:ext cx="558936" cy="517996"/>
            <a:chOff x="7154565" y="884953"/>
            <a:chExt cx="558936" cy="517996"/>
          </a:xfrm>
        </p:grpSpPr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3B727C03-3DC7-46B1-989C-B08C06E7491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B481AFCE-4179-4492-BA73-2086E192FDE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63D0A939-3A48-4D93-B262-16FC70BE8E6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4753A13C-E023-4507-AABB-E2215B1A2FA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3115CFCA-1609-4565-8D03-3F2B0B230AF1}"/>
              </a:ext>
            </a:extLst>
          </p:cNvPr>
          <p:cNvGrpSpPr/>
          <p:nvPr/>
        </p:nvGrpSpPr>
        <p:grpSpPr>
          <a:xfrm>
            <a:off x="4481544" y="1787139"/>
            <a:ext cx="558936" cy="517996"/>
            <a:chOff x="7154565" y="884953"/>
            <a:chExt cx="558936" cy="517996"/>
          </a:xfrm>
        </p:grpSpPr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D45E8D43-C065-492C-88DB-7CD4B4D1F1A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C5A560D9-E8FA-47DD-B9E2-AA15295ADDBE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2B7711F5-6B0B-4029-8896-BD0BA57BDA3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318B77D7-4D4F-416A-9901-DA44BC77BA6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D29FDF01-B48C-47F7-A2CA-65A21397C6DF}"/>
              </a:ext>
            </a:extLst>
          </p:cNvPr>
          <p:cNvGrpSpPr/>
          <p:nvPr/>
        </p:nvGrpSpPr>
        <p:grpSpPr>
          <a:xfrm>
            <a:off x="4483260" y="2233368"/>
            <a:ext cx="558936" cy="517996"/>
            <a:chOff x="7154565" y="884953"/>
            <a:chExt cx="558936" cy="517996"/>
          </a:xfrm>
        </p:grpSpPr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9173F00B-895B-49FE-B6BE-7A390BC3D82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3CBBEBAD-EEDE-403C-82AC-08B9464D88F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084C87DA-4E1E-42D1-8DE3-9F1FDC83370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C2F393EE-07C6-49DE-B31B-3836D7422E0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B985CB0F-2D98-457A-B2A8-6E96AA21676B}"/>
              </a:ext>
            </a:extLst>
          </p:cNvPr>
          <p:cNvGrpSpPr/>
          <p:nvPr/>
        </p:nvGrpSpPr>
        <p:grpSpPr>
          <a:xfrm>
            <a:off x="4481027" y="2679484"/>
            <a:ext cx="558936" cy="517996"/>
            <a:chOff x="7154565" y="884953"/>
            <a:chExt cx="558936" cy="517996"/>
          </a:xfrm>
        </p:grpSpPr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7855F050-06D2-4D63-9580-B33171FD330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CC52A7EA-A796-49B6-B460-AC21C5C65D1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83206A39-1152-4075-9169-D7640EE9D0C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72FF426C-B5BC-4905-9AD6-E2F86082AEB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3B472859-E244-438C-A476-11C46710C72F}"/>
              </a:ext>
            </a:extLst>
          </p:cNvPr>
          <p:cNvGrpSpPr/>
          <p:nvPr/>
        </p:nvGrpSpPr>
        <p:grpSpPr>
          <a:xfrm>
            <a:off x="4480682" y="3127205"/>
            <a:ext cx="558936" cy="517996"/>
            <a:chOff x="7154565" y="884953"/>
            <a:chExt cx="558936" cy="517996"/>
          </a:xfrm>
        </p:grpSpPr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697556FE-F789-46E5-9FC2-9E9A36DCD8D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FA17D92F-39EA-442F-82C9-68A1022D65B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E804B00E-C6FA-4F92-A664-B7D846F576E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1545A71F-D193-4210-A27A-9BB0700B6D6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B4C18E49-4088-4EB6-9D4F-17EF6BED971B}"/>
              </a:ext>
            </a:extLst>
          </p:cNvPr>
          <p:cNvGrpSpPr/>
          <p:nvPr/>
        </p:nvGrpSpPr>
        <p:grpSpPr>
          <a:xfrm>
            <a:off x="4479254" y="3572883"/>
            <a:ext cx="558936" cy="517996"/>
            <a:chOff x="7154565" y="884953"/>
            <a:chExt cx="558936" cy="517996"/>
          </a:xfrm>
        </p:grpSpPr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9F45ACF0-7018-45CB-90DE-6F5618D6781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15CAC67D-3E3B-47B1-8BFD-5EEDC086FDC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75EB371C-D2F8-49C6-A000-B41B932AFD9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A143EA14-9CF0-4EA6-8696-8F6501E7501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2857FACE-6736-43A9-9286-4A4E2EFAE14D}"/>
              </a:ext>
            </a:extLst>
          </p:cNvPr>
          <p:cNvGrpSpPr/>
          <p:nvPr/>
        </p:nvGrpSpPr>
        <p:grpSpPr>
          <a:xfrm>
            <a:off x="4482017" y="4022462"/>
            <a:ext cx="558936" cy="517996"/>
            <a:chOff x="7154565" y="884953"/>
            <a:chExt cx="558936" cy="517996"/>
          </a:xfrm>
        </p:grpSpPr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7391CCE0-CDC6-40A8-B81C-13CDC31CC14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F271FCE2-4F0F-4834-9504-372622EF06E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C4FF5952-1FCA-46A1-BEFA-3848BA58484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05A8D92F-9304-4EB4-AD43-B24935F00EF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CD69B4D1-6B90-43A5-93E5-2C3675CA6156}"/>
              </a:ext>
            </a:extLst>
          </p:cNvPr>
          <p:cNvGrpSpPr/>
          <p:nvPr/>
        </p:nvGrpSpPr>
        <p:grpSpPr>
          <a:xfrm>
            <a:off x="4483733" y="4468691"/>
            <a:ext cx="558936" cy="517996"/>
            <a:chOff x="7154565" y="884953"/>
            <a:chExt cx="558936" cy="517996"/>
          </a:xfrm>
        </p:grpSpPr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B3377717-4A2D-4A1F-962D-D3E4CA8CA0B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E97FD555-0A3B-40AC-BCBF-5D4F280B706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4CE9E736-4C56-474B-8044-513B9601A66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8AFFB331-DBFF-4735-A069-9916AB9D932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47C61CB3-71BF-4685-9958-A06C35779ED6}"/>
              </a:ext>
            </a:extLst>
          </p:cNvPr>
          <p:cNvGrpSpPr/>
          <p:nvPr/>
        </p:nvGrpSpPr>
        <p:grpSpPr>
          <a:xfrm>
            <a:off x="4481500" y="4914807"/>
            <a:ext cx="558936" cy="517996"/>
            <a:chOff x="7154565" y="884953"/>
            <a:chExt cx="558936" cy="517996"/>
          </a:xfrm>
        </p:grpSpPr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C339951C-5C4B-4CE2-91C5-02F4951BDE2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029912DA-D356-4B80-93E4-0ED767A76B8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F3A5E608-76BA-4EEC-BA0C-5685AC03625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5AD060AA-F76D-4F6A-B493-7EBC34C83A9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2FDBB14F-AB2F-4CB4-B692-3A2817E7F78E}"/>
              </a:ext>
            </a:extLst>
          </p:cNvPr>
          <p:cNvGrpSpPr/>
          <p:nvPr/>
        </p:nvGrpSpPr>
        <p:grpSpPr>
          <a:xfrm>
            <a:off x="4481155" y="5362528"/>
            <a:ext cx="558936" cy="517996"/>
            <a:chOff x="7154565" y="884953"/>
            <a:chExt cx="558936" cy="517996"/>
          </a:xfrm>
        </p:grpSpPr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254ACF6C-71A0-4E05-816A-9EC9CE737FA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74EFBF27-8755-4946-A012-67AD27ACF77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64BA7D60-4EAA-4EDF-815F-C4EE1388C4D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C0C11FF9-F50E-4FF2-B108-C1B6DD9F597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234F6414-3B7C-42FB-AEB5-14D64D4B36BC}"/>
              </a:ext>
            </a:extLst>
          </p:cNvPr>
          <p:cNvGrpSpPr/>
          <p:nvPr/>
        </p:nvGrpSpPr>
        <p:grpSpPr>
          <a:xfrm>
            <a:off x="4480986" y="1388114"/>
            <a:ext cx="446399" cy="428686"/>
            <a:chOff x="463698" y="934501"/>
            <a:chExt cx="446399" cy="428686"/>
          </a:xfrm>
        </p:grpSpPr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58BCE7F3-B9F3-41B9-AF89-5EDB7C170F04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3FF0F0E1-9F31-470D-BCB8-0C6D37BA2792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5838F942-3D36-49E8-B4FA-4BB66734DC0D}"/>
              </a:ext>
            </a:extLst>
          </p:cNvPr>
          <p:cNvGrpSpPr/>
          <p:nvPr/>
        </p:nvGrpSpPr>
        <p:grpSpPr>
          <a:xfrm>
            <a:off x="4917435" y="1360432"/>
            <a:ext cx="591105" cy="470388"/>
            <a:chOff x="8024949" y="901783"/>
            <a:chExt cx="591105" cy="470388"/>
          </a:xfrm>
        </p:grpSpPr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41CC4108-8F2F-441B-BD47-808C14D0B427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1FE48ED6-954B-42F2-9210-096D4BC742A1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99A4C730-47F4-4EB9-816D-C4C975A88937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3780EA9F-0000-4095-BC8B-25B17349EC21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E4EE1A59-8BE3-4D01-BB02-14E2A1C05580}"/>
              </a:ext>
            </a:extLst>
          </p:cNvPr>
          <p:cNvGrpSpPr/>
          <p:nvPr/>
        </p:nvGrpSpPr>
        <p:grpSpPr>
          <a:xfrm>
            <a:off x="4917636" y="1804450"/>
            <a:ext cx="591105" cy="470388"/>
            <a:chOff x="8024949" y="901783"/>
            <a:chExt cx="591105" cy="470388"/>
          </a:xfrm>
        </p:grpSpPr>
        <p:sp>
          <p:nvSpPr>
            <p:cNvPr id="202" name="Oval 201">
              <a:extLst>
                <a:ext uri="{FF2B5EF4-FFF2-40B4-BE49-F238E27FC236}">
                  <a16:creationId xmlns:a16="http://schemas.microsoft.com/office/drawing/2014/main" id="{43C79166-9266-4F9F-9326-CBD3E6FEE14D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6D75F157-3D93-4973-BECB-60180BCECC82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69042FE7-ED42-4951-B6AB-034E089BAA7D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D6F0A467-8E7D-4312-9CF1-5EC20DAA610E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C205D7DF-4C15-4759-84A5-B504D8F71713}"/>
              </a:ext>
            </a:extLst>
          </p:cNvPr>
          <p:cNvGrpSpPr/>
          <p:nvPr/>
        </p:nvGrpSpPr>
        <p:grpSpPr>
          <a:xfrm>
            <a:off x="4917001" y="2254753"/>
            <a:ext cx="591105" cy="470388"/>
            <a:chOff x="8024949" y="901783"/>
            <a:chExt cx="591105" cy="470388"/>
          </a:xfrm>
        </p:grpSpPr>
        <p:sp>
          <p:nvSpPr>
            <p:cNvPr id="207" name="Oval 206">
              <a:extLst>
                <a:ext uri="{FF2B5EF4-FFF2-40B4-BE49-F238E27FC236}">
                  <a16:creationId xmlns:a16="http://schemas.microsoft.com/office/drawing/2014/main" id="{C6748B55-00F3-44CE-BE90-51F2B2707C2E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8B3EC619-C66B-4246-9550-C43909EE37CC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B1F9D0A7-F57A-4888-B2EF-17A6B3BFCF7E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13886B7F-52F4-497C-BC4D-56ACBEF1A1DC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CF012B88-F277-4272-8029-45229C2326C6}"/>
              </a:ext>
            </a:extLst>
          </p:cNvPr>
          <p:cNvGrpSpPr/>
          <p:nvPr/>
        </p:nvGrpSpPr>
        <p:grpSpPr>
          <a:xfrm>
            <a:off x="4917202" y="2703533"/>
            <a:ext cx="591105" cy="470388"/>
            <a:chOff x="8024949" y="901783"/>
            <a:chExt cx="591105" cy="470388"/>
          </a:xfrm>
        </p:grpSpPr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66BF5102-EF5E-482F-AA76-37050D72167E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4E4C3F71-3CF5-4DC9-99CD-5AD23DF6E5A4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46AFE3CA-C088-4F6F-AF2F-1521BFAEF82F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6C4493B5-CC42-4863-8D11-3406745F9B68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95F5620B-77C0-44B3-941F-0887AF94215A}"/>
              </a:ext>
            </a:extLst>
          </p:cNvPr>
          <p:cNvGrpSpPr/>
          <p:nvPr/>
        </p:nvGrpSpPr>
        <p:grpSpPr>
          <a:xfrm>
            <a:off x="4921277" y="3148381"/>
            <a:ext cx="591105" cy="470388"/>
            <a:chOff x="8024949" y="901783"/>
            <a:chExt cx="591105" cy="470388"/>
          </a:xfrm>
        </p:grpSpPr>
        <p:sp>
          <p:nvSpPr>
            <p:cNvPr id="217" name="Oval 216">
              <a:extLst>
                <a:ext uri="{FF2B5EF4-FFF2-40B4-BE49-F238E27FC236}">
                  <a16:creationId xmlns:a16="http://schemas.microsoft.com/office/drawing/2014/main" id="{12C277AA-F8A5-4B80-B773-46A6F0E2250E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9CF70BDB-8C33-4E62-8F76-E74DF0CA168F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874D90D3-C99F-428B-BB84-A7EA85D9C49F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0DEEA2F2-F367-41DE-9FED-383FD5C478B9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8DFC4113-D335-4E8D-AC20-8D980E02B3CB}"/>
              </a:ext>
            </a:extLst>
          </p:cNvPr>
          <p:cNvGrpSpPr/>
          <p:nvPr/>
        </p:nvGrpSpPr>
        <p:grpSpPr>
          <a:xfrm>
            <a:off x="4917807" y="3596404"/>
            <a:ext cx="591105" cy="470388"/>
            <a:chOff x="8024949" y="901783"/>
            <a:chExt cx="591105" cy="470388"/>
          </a:xfrm>
        </p:grpSpPr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C5C19089-06C1-4FF6-8F90-F04150839106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E2BC14D1-5B8C-4679-AE68-8850B7DACE00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9A987518-395B-44D5-A321-D7495E5603E0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B625D326-08D9-4AFD-82AD-1F6E02BD58D1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6" name="Group 225">
            <a:extLst>
              <a:ext uri="{FF2B5EF4-FFF2-40B4-BE49-F238E27FC236}">
                <a16:creationId xmlns:a16="http://schemas.microsoft.com/office/drawing/2014/main" id="{71C2690D-1E65-4A39-A583-E2E4D0950B1A}"/>
              </a:ext>
            </a:extLst>
          </p:cNvPr>
          <p:cNvGrpSpPr/>
          <p:nvPr/>
        </p:nvGrpSpPr>
        <p:grpSpPr>
          <a:xfrm>
            <a:off x="4918008" y="4040422"/>
            <a:ext cx="591105" cy="470388"/>
            <a:chOff x="8024949" y="901783"/>
            <a:chExt cx="591105" cy="470388"/>
          </a:xfrm>
        </p:grpSpPr>
        <p:sp>
          <p:nvSpPr>
            <p:cNvPr id="227" name="Oval 226">
              <a:extLst>
                <a:ext uri="{FF2B5EF4-FFF2-40B4-BE49-F238E27FC236}">
                  <a16:creationId xmlns:a16="http://schemas.microsoft.com/office/drawing/2014/main" id="{88F57DE8-4BD1-451D-9E97-F6B4E79CA610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C6893E57-ADBB-43B5-B556-B4940EDF99C3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56C148BD-9DAD-4B55-9060-27B000A2EDCA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B15D633A-E75D-442C-A79C-2BA2A0E18431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330EB0BF-73C7-4972-9422-FE22AB5A80A1}"/>
              </a:ext>
            </a:extLst>
          </p:cNvPr>
          <p:cNvGrpSpPr/>
          <p:nvPr/>
        </p:nvGrpSpPr>
        <p:grpSpPr>
          <a:xfrm>
            <a:off x="4917373" y="4490725"/>
            <a:ext cx="591105" cy="470388"/>
            <a:chOff x="8024949" y="901783"/>
            <a:chExt cx="591105" cy="470388"/>
          </a:xfrm>
        </p:grpSpPr>
        <p:sp>
          <p:nvSpPr>
            <p:cNvPr id="232" name="Oval 231">
              <a:extLst>
                <a:ext uri="{FF2B5EF4-FFF2-40B4-BE49-F238E27FC236}">
                  <a16:creationId xmlns:a16="http://schemas.microsoft.com/office/drawing/2014/main" id="{8F25E7EF-2F97-45D6-B08E-86C5F743F1A0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E8602099-D6A4-483F-B60B-C813A4E91DEF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2A1F95E0-DCFC-4213-A36A-D2E85096A10D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C1A946F3-D191-4770-BE50-13BEA8B12CF6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A52E1478-2755-45E8-9838-15AE2D0B9B97}"/>
              </a:ext>
            </a:extLst>
          </p:cNvPr>
          <p:cNvGrpSpPr/>
          <p:nvPr/>
        </p:nvGrpSpPr>
        <p:grpSpPr>
          <a:xfrm>
            <a:off x="4917574" y="4939505"/>
            <a:ext cx="591105" cy="470388"/>
            <a:chOff x="8024949" y="901783"/>
            <a:chExt cx="591105" cy="470388"/>
          </a:xfrm>
        </p:grpSpPr>
        <p:sp>
          <p:nvSpPr>
            <p:cNvPr id="237" name="Oval 236">
              <a:extLst>
                <a:ext uri="{FF2B5EF4-FFF2-40B4-BE49-F238E27FC236}">
                  <a16:creationId xmlns:a16="http://schemas.microsoft.com/office/drawing/2014/main" id="{6E99F5DE-AF77-45E6-8347-B0C3EC6F58C1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DF97C842-0823-47C9-8AEB-F870690D8FB9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00741725-848D-4DA8-8C06-665D978A2759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036C9586-CFFF-49D3-860B-D59A8B7FF8D2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6C289D2D-574E-4EA6-AAC1-B50F47656DA7}"/>
              </a:ext>
            </a:extLst>
          </p:cNvPr>
          <p:cNvGrpSpPr/>
          <p:nvPr/>
        </p:nvGrpSpPr>
        <p:grpSpPr>
          <a:xfrm>
            <a:off x="4918791" y="5384353"/>
            <a:ext cx="591105" cy="470388"/>
            <a:chOff x="8024949" y="901783"/>
            <a:chExt cx="591105" cy="470388"/>
          </a:xfrm>
        </p:grpSpPr>
        <p:sp>
          <p:nvSpPr>
            <p:cNvPr id="242" name="Oval 241">
              <a:extLst>
                <a:ext uri="{FF2B5EF4-FFF2-40B4-BE49-F238E27FC236}">
                  <a16:creationId xmlns:a16="http://schemas.microsoft.com/office/drawing/2014/main" id="{EC70EAEE-152A-4D8B-B1EA-E77AB35E7389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3" name="TextBox 242">
              <a:extLst>
                <a:ext uri="{FF2B5EF4-FFF2-40B4-BE49-F238E27FC236}">
                  <a16:creationId xmlns:a16="http://schemas.microsoft.com/office/drawing/2014/main" id="{BDBC8D81-3C20-45A2-B91F-1FD13E89D649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E178F94D-805E-4BBC-ABB4-0422E028CDE6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59D37C73-7E43-41F6-A32B-9FD93706C23A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ACBA1932-F682-4CF4-A6CA-7882C98BC138}"/>
              </a:ext>
            </a:extLst>
          </p:cNvPr>
          <p:cNvGrpSpPr/>
          <p:nvPr/>
        </p:nvGrpSpPr>
        <p:grpSpPr>
          <a:xfrm>
            <a:off x="4946468" y="1344650"/>
            <a:ext cx="558936" cy="517996"/>
            <a:chOff x="7154565" y="884953"/>
            <a:chExt cx="558936" cy="517996"/>
          </a:xfrm>
        </p:grpSpPr>
        <p:sp>
          <p:nvSpPr>
            <p:cNvPr id="247" name="Oval 246">
              <a:extLst>
                <a:ext uri="{FF2B5EF4-FFF2-40B4-BE49-F238E27FC236}">
                  <a16:creationId xmlns:a16="http://schemas.microsoft.com/office/drawing/2014/main" id="{4B30813C-FA18-494A-A4D9-F1CA568ADD3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99EFC941-90AA-454C-8AF7-28E27D593C4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C37BCC4E-E529-4004-99E6-F472FB64CBA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9A946553-0A61-4018-BE99-37559F4A250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66716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4.44444E-6 L 0.31068 -0.159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34" y="-798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2.22222E-6 L 0.33307 -0.0810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54" y="-405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2.59259E-6 L 0.33281 -0.0210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41" y="-106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4.07407E-6 L 0.33294 0.1097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41" y="548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7.40741E-7 L 0.32513 0.1754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50" y="877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07407E-6 L 0.32474 0.24028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37" y="120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7037E-7 L -0.00104 -0.0625 " pathEditMode="relative" rAng="0" ptsTypes="AA">
                                      <p:cBhvr>
                                        <p:cTn id="53" dur="2000" spd="-100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07407E-6 L -0.00091 -0.12987 " pathEditMode="relative" rAng="0" ptsTypes="AA">
                                      <p:cBhvr>
                                        <p:cTn id="55" dur="2000" spd="-100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22222E-6 L -0.00078 -0.19491 " pathEditMode="relative" rAng="0" ptsTypes="AA">
                                      <p:cBhvr>
                                        <p:cTn id="57" dur="2000" spd="-100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0 L -0.00091 -0.25671 " pathEditMode="relative" rAng="0" ptsTypes="AA">
                                      <p:cBhvr>
                                        <p:cTn id="59" dur="2000" spd="-100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3.7037E-6 L -0.00078 -0.32315 " pathEditMode="relative" rAng="0" ptsTypes="AA">
                                      <p:cBhvr>
                                        <p:cTn id="61" dur="2000" spd="-100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4.44444E-6 L -0.00104 -0.39028 " pathEditMode="relative" rAng="0" ptsTypes="AA">
                                      <p:cBhvr>
                                        <p:cTn id="63" dur="2000" spd="-100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85185E-6 L -0.00117 -0.45231 " pathEditMode="relative" rAng="0" ptsTypes="AA">
                                      <p:cBhvr>
                                        <p:cTn id="65" dur="2000" spd="-100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1.85185E-6 L -0.00091 -0.51852 " pathEditMode="relative" rAng="0" ptsTypes="AA">
                                      <p:cBhvr>
                                        <p:cTn id="67" dur="2000" spd="-100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4.07407E-6 L -4.79167E-6 -0.58843 " pathEditMode="relative" rAng="0" ptsTypes="AA">
                                      <p:cBhvr>
                                        <p:cTn id="69" dur="2000" spd="-100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3.7037E-7 L 0.34792 -0.12268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96" y="-6134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7037E-7 L 0.36941 -0.07963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64" y="-3981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07407E-6 L 0.36928 -0.02107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64" y="-1065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22222E-6 L 0.41615 -0.2669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07" y="-13356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0 L 0.41068 -0.14375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34" y="-7199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3.7037E-6 L 0.37969 0.05046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84" y="2523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4.44444E-6 L 0.37956 0.09814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71" y="4907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85185E-6 L 0.36928 0.175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64" y="8750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1.85185E-6 L 0.43047 -0.08334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23" y="-4167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4.07407E-6 L 0.42527 -0.01482 " pathEditMode="relative" rAng="0" ptsTypes="AA">
                                      <p:cBhvr>
                                        <p:cTn id="91" dur="2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63" y="-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7037E-6 L -4.16667E-6 -0.06342 " pathEditMode="relative" rAng="0" ptsTypes="AA">
                                      <p:cBhvr>
                                        <p:cTn id="128" dur="2000" spd="-100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2.96296E-6 L -3.95833E-6 -0.13333 " pathEditMode="relative" rAng="0" ptsTypes="AA">
                                      <p:cBhvr>
                                        <p:cTn id="130" dur="2000" spd="-100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67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2.22222E-6 L -0.00013 -0.1956 " pathEditMode="relative" rAng="0" ptsTypes="AA">
                                      <p:cBhvr>
                                        <p:cTn id="132" dur="2000" spd="-100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9792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2.96296E-6 L -0.00039 -0.26158 " pathEditMode="relative" rAng="0" ptsTypes="AA">
                                      <p:cBhvr>
                                        <p:cTn id="134" dur="2000" spd="-100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13079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81481E-6 L -0.00013 -0.32476 " pathEditMode="relative" rAng="0" ptsTypes="AA">
                                      <p:cBhvr>
                                        <p:cTn id="136" dur="2000" spd="-100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6250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7037E-7 L -0.00013 -0.38634 " pathEditMode="relative" rAng="0" ptsTypes="AA">
                                      <p:cBhvr>
                                        <p:cTn id="138" dur="2000" spd="-100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9329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7037E-7 L -0.00013 -0.45694 " pathEditMode="relative" rAng="0" ptsTypes="AA">
                                      <p:cBhvr>
                                        <p:cTn id="140" dur="2000" spd="-100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2847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85185E-6 L -0.00013 -0.51574 " pathEditMode="relative" rAng="0" ptsTypes="AA">
                                      <p:cBhvr>
                                        <p:cTn id="142" dur="2000" spd="-100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5787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44444E-6 L -0.00026 -0.58495 " pathEditMode="relative" rAng="0" ptsTypes="AA">
                                      <p:cBhvr>
                                        <p:cTn id="144" dur="2000" spd="-100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9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11111E-6 L 0.42748 -0.11204 " pathEditMode="relative" rAng="0" ptsTypes="AA">
                                      <p:cBhvr>
                                        <p:cTn id="148" dur="2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67" y="-5602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7037E-6 L 0.41107 -0.03958 " pathEditMode="relative" rAng="0" ptsTypes="AA">
                                      <p:cBhvr>
                                        <p:cTn id="150" dur="2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47" y="-1991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2.96296E-6 L 0.43816 0.02824 " pathEditMode="relative" rAng="0" ptsTypes="AA">
                                      <p:cBhvr>
                                        <p:cTn id="152" dur="2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01" y="1412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2.22222E-6 L 0.47878 -0.23518 " pathEditMode="relative" rAng="0" ptsTypes="AA">
                                      <p:cBhvr>
                                        <p:cTn id="154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32" y="-11759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2.96296E-6 L 0.48308 -0.15625 " pathEditMode="relative" rAng="0" ptsTypes="AA">
                                      <p:cBhvr>
                                        <p:cTn id="156" dur="2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154" y="-7824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81481E-6 L 0.43803 0.0551 " pathEditMode="relative" rAng="0" ptsTypes="AA">
                                      <p:cBhvr>
                                        <p:cTn id="158" dur="2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01" y="2755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7037E-7 L 0.44675 0.13518 " pathEditMode="relative" rAng="0" ptsTypes="AA">
                                      <p:cBhvr>
                                        <p:cTn id="160" dur="2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331" y="6759"/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7037E-7 L 0.42995 0.21482 " pathEditMode="relative" rAng="0" ptsTypes="AA">
                                      <p:cBhvr>
                                        <p:cTn id="162" dur="2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97" y="10741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85185E-6 L 0.49362 -0.0713 " pathEditMode="relative" rAng="0" ptsTypes="AA">
                                      <p:cBhvr>
                                        <p:cTn id="164" dur="2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74" y="-3565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44444E-6 L 0.48894 0.03959 " pathEditMode="relative" rAng="0" ptsTypes="AA">
                                      <p:cBhvr>
                                        <p:cTn id="166" dur="2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40" y="19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255523" y="312491"/>
            <a:ext cx="3454879" cy="817087"/>
            <a:chOff x="255524" y="372323"/>
            <a:chExt cx="2130695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4" y="372323"/>
              <a:ext cx="213069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308455" y="485388"/>
              <a:ext cx="115884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8.8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5 =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1B981AE-0308-4934-B900-5F107874F4F4}"/>
              </a:ext>
            </a:extLst>
          </p:cNvPr>
          <p:cNvSpPr/>
          <p:nvPr/>
        </p:nvSpPr>
        <p:spPr>
          <a:xfrm>
            <a:off x="2100824" y="421115"/>
            <a:ext cx="148941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8590F-E415-4980-9719-28F975857994}"/>
              </a:ext>
            </a:extLst>
          </p:cNvPr>
          <p:cNvSpPr txBox="1"/>
          <p:nvPr/>
        </p:nvSpPr>
        <p:spPr>
          <a:xfrm>
            <a:off x="2208743" y="410071"/>
            <a:ext cx="16321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1.76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B3067DC6-235C-4485-8400-D78DE6D25C81}"/>
              </a:ext>
            </a:extLst>
          </p:cNvPr>
          <p:cNvSpPr txBox="1"/>
          <p:nvPr/>
        </p:nvSpPr>
        <p:spPr>
          <a:xfrm>
            <a:off x="448567" y="1763968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78814D92-07F4-4396-AB05-CF27CE45DFBE}"/>
              </a:ext>
            </a:extLst>
          </p:cNvPr>
          <p:cNvCxnSpPr>
            <a:cxnSpLocks/>
          </p:cNvCxnSpPr>
          <p:nvPr/>
        </p:nvCxnSpPr>
        <p:spPr>
          <a:xfrm flipV="1">
            <a:off x="911438" y="1825112"/>
            <a:ext cx="892586" cy="1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0090E6E7-3184-48BF-A5C3-2FFD5BDF684A}"/>
              </a:ext>
            </a:extLst>
          </p:cNvPr>
          <p:cNvCxnSpPr>
            <a:cxnSpLocks/>
          </p:cNvCxnSpPr>
          <p:nvPr/>
        </p:nvCxnSpPr>
        <p:spPr>
          <a:xfrm>
            <a:off x="930390" y="1809067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314CBBBB-C3C1-4FA2-85FB-CFDAC2F7EC82}"/>
              </a:ext>
            </a:extLst>
          </p:cNvPr>
          <p:cNvSpPr txBox="1"/>
          <p:nvPr/>
        </p:nvSpPr>
        <p:spPr>
          <a:xfrm>
            <a:off x="902831" y="129899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B479AF3A-C22C-43AD-96BA-652F551E346F}"/>
              </a:ext>
            </a:extLst>
          </p:cNvPr>
          <p:cNvSpPr txBox="1"/>
          <p:nvPr/>
        </p:nvSpPr>
        <p:spPr>
          <a:xfrm>
            <a:off x="1351597" y="130869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0AA3C6F-8CAA-43F3-8963-D523FE492969}"/>
              </a:ext>
            </a:extLst>
          </p:cNvPr>
          <p:cNvSpPr txBox="1"/>
          <p:nvPr/>
        </p:nvSpPr>
        <p:spPr>
          <a:xfrm>
            <a:off x="1206774" y="1798614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403999C4-D486-41E9-9006-1C6B46B9EC96}"/>
              </a:ext>
            </a:extLst>
          </p:cNvPr>
          <p:cNvCxnSpPr>
            <a:cxnSpLocks/>
          </p:cNvCxnSpPr>
          <p:nvPr/>
        </p:nvCxnSpPr>
        <p:spPr>
          <a:xfrm>
            <a:off x="1792587" y="1824066"/>
            <a:ext cx="45381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id="{946D897C-9552-4EEE-920F-3D57291BC720}"/>
              </a:ext>
            </a:extLst>
          </p:cNvPr>
          <p:cNvSpPr txBox="1"/>
          <p:nvPr/>
        </p:nvSpPr>
        <p:spPr>
          <a:xfrm>
            <a:off x="1200640" y="1308699"/>
            <a:ext cx="2840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FCEEF3A1-A205-4A79-88D3-2CF126A9817F}"/>
              </a:ext>
            </a:extLst>
          </p:cNvPr>
          <p:cNvGrpSpPr/>
          <p:nvPr/>
        </p:nvGrpSpPr>
        <p:grpSpPr>
          <a:xfrm>
            <a:off x="4283238" y="312491"/>
            <a:ext cx="3707938" cy="817087"/>
            <a:chOff x="255524" y="372323"/>
            <a:chExt cx="2286762" cy="1134018"/>
          </a:xfrm>
        </p:grpSpPr>
        <p:sp>
          <p:nvSpPr>
            <p:cNvPr id="148" name="Rectangle: Rounded Corners 147">
              <a:extLst>
                <a:ext uri="{FF2B5EF4-FFF2-40B4-BE49-F238E27FC236}">
                  <a16:creationId xmlns:a16="http://schemas.microsoft.com/office/drawing/2014/main" id="{C57C1DAD-918D-4BD6-A485-30CC91BD9B78}"/>
                </a:ext>
              </a:extLst>
            </p:cNvPr>
            <p:cNvSpPr/>
            <p:nvPr/>
          </p:nvSpPr>
          <p:spPr>
            <a:xfrm>
              <a:off x="255524" y="372323"/>
              <a:ext cx="228676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46772F99-C86C-45FD-9B85-5BE71B67A554}"/>
                </a:ext>
              </a:extLst>
            </p:cNvPr>
            <p:cNvSpPr txBox="1"/>
            <p:nvPr/>
          </p:nvSpPr>
          <p:spPr>
            <a:xfrm>
              <a:off x="308455" y="485388"/>
              <a:ext cx="115884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9.9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4 = </a:t>
              </a:r>
            </a:p>
          </p:txBody>
        </p:sp>
      </p:grpSp>
      <p:sp>
        <p:nvSpPr>
          <p:cNvPr id="150" name="Rectangle 149">
            <a:extLst>
              <a:ext uri="{FF2B5EF4-FFF2-40B4-BE49-F238E27FC236}">
                <a16:creationId xmlns:a16="http://schemas.microsoft.com/office/drawing/2014/main" id="{3FDF0C84-6387-474B-AAD7-E0C1CB364343}"/>
              </a:ext>
            </a:extLst>
          </p:cNvPr>
          <p:cNvSpPr/>
          <p:nvPr/>
        </p:nvSpPr>
        <p:spPr>
          <a:xfrm>
            <a:off x="6128539" y="421115"/>
            <a:ext cx="1751880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488DCEF2-957E-4EC8-A6FA-AE1283E1F2FB}"/>
              </a:ext>
            </a:extLst>
          </p:cNvPr>
          <p:cNvSpPr txBox="1"/>
          <p:nvPr/>
        </p:nvSpPr>
        <p:spPr>
          <a:xfrm>
            <a:off x="6268543" y="410071"/>
            <a:ext cx="19196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2.475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8D77FBB3-D8FC-469C-91D5-FD6DAACF7372}"/>
              </a:ext>
            </a:extLst>
          </p:cNvPr>
          <p:cNvSpPr txBox="1"/>
          <p:nvPr/>
        </p:nvSpPr>
        <p:spPr>
          <a:xfrm>
            <a:off x="4907911" y="1746269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9.9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8E5578F2-E766-4F82-8B16-6B87EEB01992}"/>
              </a:ext>
            </a:extLst>
          </p:cNvPr>
          <p:cNvSpPr txBox="1"/>
          <p:nvPr/>
        </p:nvSpPr>
        <p:spPr>
          <a:xfrm>
            <a:off x="4476282" y="1763968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AB0EFA4C-8281-46AE-AF8E-83E179F2F957}"/>
              </a:ext>
            </a:extLst>
          </p:cNvPr>
          <p:cNvCxnSpPr>
            <a:cxnSpLocks/>
          </p:cNvCxnSpPr>
          <p:nvPr/>
        </p:nvCxnSpPr>
        <p:spPr>
          <a:xfrm flipV="1">
            <a:off x="4939153" y="1825112"/>
            <a:ext cx="892586" cy="1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CA4B6CB5-3699-41BC-9CFA-22382C443D94}"/>
              </a:ext>
            </a:extLst>
          </p:cNvPr>
          <p:cNvCxnSpPr>
            <a:cxnSpLocks/>
          </p:cNvCxnSpPr>
          <p:nvPr/>
        </p:nvCxnSpPr>
        <p:spPr>
          <a:xfrm>
            <a:off x="4958105" y="1809067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TextBox 155">
            <a:extLst>
              <a:ext uri="{FF2B5EF4-FFF2-40B4-BE49-F238E27FC236}">
                <a16:creationId xmlns:a16="http://schemas.microsoft.com/office/drawing/2014/main" id="{F1DDFC31-600E-400B-BDB0-61CA2CC904C2}"/>
              </a:ext>
            </a:extLst>
          </p:cNvPr>
          <p:cNvSpPr txBox="1"/>
          <p:nvPr/>
        </p:nvSpPr>
        <p:spPr>
          <a:xfrm>
            <a:off x="4904853" y="131123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B5E7384F-0B08-4D1C-B921-2288F2108CE4}"/>
              </a:ext>
            </a:extLst>
          </p:cNvPr>
          <p:cNvSpPr txBox="1"/>
          <p:nvPr/>
        </p:nvSpPr>
        <p:spPr>
          <a:xfrm>
            <a:off x="5360341" y="131892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5EB94CD7-68DC-4893-B7D5-9F1E1F70C368}"/>
              </a:ext>
            </a:extLst>
          </p:cNvPr>
          <p:cNvSpPr txBox="1"/>
          <p:nvPr/>
        </p:nvSpPr>
        <p:spPr>
          <a:xfrm>
            <a:off x="5222175" y="1759109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5BE800C1-B28F-4B04-B06E-E6055E989996}"/>
              </a:ext>
            </a:extLst>
          </p:cNvPr>
          <p:cNvCxnSpPr>
            <a:cxnSpLocks/>
          </p:cNvCxnSpPr>
          <p:nvPr/>
        </p:nvCxnSpPr>
        <p:spPr>
          <a:xfrm>
            <a:off x="5826053" y="1824804"/>
            <a:ext cx="45381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TextBox 159">
            <a:extLst>
              <a:ext uri="{FF2B5EF4-FFF2-40B4-BE49-F238E27FC236}">
                <a16:creationId xmlns:a16="http://schemas.microsoft.com/office/drawing/2014/main" id="{9B43BF66-6792-4F38-BAD0-B538F131702C}"/>
              </a:ext>
            </a:extLst>
          </p:cNvPr>
          <p:cNvSpPr txBox="1"/>
          <p:nvPr/>
        </p:nvSpPr>
        <p:spPr>
          <a:xfrm>
            <a:off x="6228958" y="1739050"/>
            <a:ext cx="6464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26D2ED19-65BA-455D-B301-79113B60C6EF}"/>
              </a:ext>
            </a:extLst>
          </p:cNvPr>
          <p:cNvSpPr txBox="1"/>
          <p:nvPr/>
        </p:nvSpPr>
        <p:spPr>
          <a:xfrm>
            <a:off x="5206865" y="131123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cxnSp>
        <p:nvCxnSpPr>
          <p:cNvPr id="169" name="Straight Connector 168">
            <a:extLst>
              <a:ext uri="{FF2B5EF4-FFF2-40B4-BE49-F238E27FC236}">
                <a16:creationId xmlns:a16="http://schemas.microsoft.com/office/drawing/2014/main" id="{28A83CCD-F7B7-45A2-8F29-1645667D3C41}"/>
              </a:ext>
            </a:extLst>
          </p:cNvPr>
          <p:cNvCxnSpPr>
            <a:cxnSpLocks/>
          </p:cNvCxnSpPr>
          <p:nvPr/>
        </p:nvCxnSpPr>
        <p:spPr>
          <a:xfrm>
            <a:off x="6259363" y="1823270"/>
            <a:ext cx="45381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TextBox 169">
            <a:extLst>
              <a:ext uri="{FF2B5EF4-FFF2-40B4-BE49-F238E27FC236}">
                <a16:creationId xmlns:a16="http://schemas.microsoft.com/office/drawing/2014/main" id="{AF91CFD3-AD84-445C-988D-C906E84190B5}"/>
              </a:ext>
            </a:extLst>
          </p:cNvPr>
          <p:cNvSpPr txBox="1"/>
          <p:nvPr/>
        </p:nvSpPr>
        <p:spPr>
          <a:xfrm>
            <a:off x="5794503" y="1746269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17B02B2D-6CC2-49A1-9AA6-11221A538BF8}"/>
              </a:ext>
            </a:extLst>
          </p:cNvPr>
          <p:cNvSpPr txBox="1"/>
          <p:nvPr/>
        </p:nvSpPr>
        <p:spPr>
          <a:xfrm>
            <a:off x="5643975" y="1763560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726D8DC2-5C49-4CBF-8808-E32BF8F28691}"/>
              </a:ext>
            </a:extLst>
          </p:cNvPr>
          <p:cNvSpPr txBox="1"/>
          <p:nvPr/>
        </p:nvSpPr>
        <p:spPr>
          <a:xfrm>
            <a:off x="5791199" y="130342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8EA96BE4-6BD5-4B9A-8D04-809D8BDF049E}"/>
              </a:ext>
            </a:extLst>
          </p:cNvPr>
          <p:cNvGrpSpPr/>
          <p:nvPr/>
        </p:nvGrpSpPr>
        <p:grpSpPr>
          <a:xfrm>
            <a:off x="8499951" y="311766"/>
            <a:ext cx="3436527" cy="817087"/>
            <a:chOff x="255524" y="372323"/>
            <a:chExt cx="2119377" cy="1134018"/>
          </a:xfrm>
        </p:grpSpPr>
        <p:sp>
          <p:nvSpPr>
            <p:cNvPr id="177" name="Rectangle: Rounded Corners 176">
              <a:extLst>
                <a:ext uri="{FF2B5EF4-FFF2-40B4-BE49-F238E27FC236}">
                  <a16:creationId xmlns:a16="http://schemas.microsoft.com/office/drawing/2014/main" id="{8E9A5327-9945-4475-89DA-189351E9CF27}"/>
                </a:ext>
              </a:extLst>
            </p:cNvPr>
            <p:cNvSpPr/>
            <p:nvPr/>
          </p:nvSpPr>
          <p:spPr>
            <a:xfrm>
              <a:off x="255524" y="372323"/>
              <a:ext cx="211937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6AC1F8BA-60DD-4100-89AB-41B4525E6843}"/>
                </a:ext>
              </a:extLst>
            </p:cNvPr>
            <p:cNvSpPr txBox="1"/>
            <p:nvPr/>
          </p:nvSpPr>
          <p:spPr>
            <a:xfrm>
              <a:off x="308455" y="485388"/>
              <a:ext cx="115884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8.7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2 = </a:t>
              </a:r>
            </a:p>
          </p:txBody>
        </p:sp>
      </p:grpSp>
      <p:sp>
        <p:nvSpPr>
          <p:cNvPr id="179" name="Rectangle 178">
            <a:extLst>
              <a:ext uri="{FF2B5EF4-FFF2-40B4-BE49-F238E27FC236}">
                <a16:creationId xmlns:a16="http://schemas.microsoft.com/office/drawing/2014/main" id="{9FA01858-76BF-45C2-A7C1-8D80274202F2}"/>
              </a:ext>
            </a:extLst>
          </p:cNvPr>
          <p:cNvSpPr/>
          <p:nvPr/>
        </p:nvSpPr>
        <p:spPr>
          <a:xfrm>
            <a:off x="10345252" y="420390"/>
            <a:ext cx="148941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EC6D7232-8646-403C-BF08-3CB73C1D990C}"/>
              </a:ext>
            </a:extLst>
          </p:cNvPr>
          <p:cNvSpPr txBox="1"/>
          <p:nvPr/>
        </p:nvSpPr>
        <p:spPr>
          <a:xfrm>
            <a:off x="10453172" y="409346"/>
            <a:ext cx="13751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4.35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B4EEF44E-BF58-4D9C-8B11-CAA87BD093AE}"/>
              </a:ext>
            </a:extLst>
          </p:cNvPr>
          <p:cNvSpPr txBox="1"/>
          <p:nvPr/>
        </p:nvSpPr>
        <p:spPr>
          <a:xfrm>
            <a:off x="8933165" y="1756041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8.7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E170160C-B311-4275-B5D1-952FE3F55DA4}"/>
              </a:ext>
            </a:extLst>
          </p:cNvPr>
          <p:cNvSpPr txBox="1"/>
          <p:nvPr/>
        </p:nvSpPr>
        <p:spPr>
          <a:xfrm>
            <a:off x="8476420" y="1763243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1A6EF2FD-150B-47F6-9828-D964AC8C7473}"/>
              </a:ext>
            </a:extLst>
          </p:cNvPr>
          <p:cNvCxnSpPr>
            <a:cxnSpLocks/>
          </p:cNvCxnSpPr>
          <p:nvPr/>
        </p:nvCxnSpPr>
        <p:spPr>
          <a:xfrm flipV="1">
            <a:off x="8939291" y="1824387"/>
            <a:ext cx="892586" cy="1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5D043D81-BEEB-4534-9554-69C4E84E2793}"/>
              </a:ext>
            </a:extLst>
          </p:cNvPr>
          <p:cNvCxnSpPr>
            <a:cxnSpLocks/>
          </p:cNvCxnSpPr>
          <p:nvPr/>
        </p:nvCxnSpPr>
        <p:spPr>
          <a:xfrm>
            <a:off x="8958243" y="1808342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Box 184">
            <a:extLst>
              <a:ext uri="{FF2B5EF4-FFF2-40B4-BE49-F238E27FC236}">
                <a16:creationId xmlns:a16="http://schemas.microsoft.com/office/drawing/2014/main" id="{3C70C2E9-ECE4-406C-A865-7D8D83D0C4EB}"/>
              </a:ext>
            </a:extLst>
          </p:cNvPr>
          <p:cNvSpPr txBox="1"/>
          <p:nvPr/>
        </p:nvSpPr>
        <p:spPr>
          <a:xfrm>
            <a:off x="8930751" y="130407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386F50D5-1084-4E7E-812D-B00A46280CFC}"/>
              </a:ext>
            </a:extLst>
          </p:cNvPr>
          <p:cNvSpPr txBox="1"/>
          <p:nvPr/>
        </p:nvSpPr>
        <p:spPr>
          <a:xfrm>
            <a:off x="9392673" y="130532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88" name="Straight Connector 187">
            <a:extLst>
              <a:ext uri="{FF2B5EF4-FFF2-40B4-BE49-F238E27FC236}">
                <a16:creationId xmlns:a16="http://schemas.microsoft.com/office/drawing/2014/main" id="{C3BAEE16-4933-4CBD-87F1-8045006019C7}"/>
              </a:ext>
            </a:extLst>
          </p:cNvPr>
          <p:cNvCxnSpPr>
            <a:cxnSpLocks/>
          </p:cNvCxnSpPr>
          <p:nvPr/>
        </p:nvCxnSpPr>
        <p:spPr>
          <a:xfrm>
            <a:off x="9826191" y="1824079"/>
            <a:ext cx="45381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TextBox 188">
            <a:extLst>
              <a:ext uri="{FF2B5EF4-FFF2-40B4-BE49-F238E27FC236}">
                <a16:creationId xmlns:a16="http://schemas.microsoft.com/office/drawing/2014/main" id="{4D507971-7A0C-4C6C-A0A4-60BF46FF4791}"/>
              </a:ext>
            </a:extLst>
          </p:cNvPr>
          <p:cNvSpPr txBox="1"/>
          <p:nvPr/>
        </p:nvSpPr>
        <p:spPr>
          <a:xfrm>
            <a:off x="9805127" y="1766381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432A4F60-EA8B-446C-A8EE-B6405626D771}"/>
              </a:ext>
            </a:extLst>
          </p:cNvPr>
          <p:cNvSpPr txBox="1"/>
          <p:nvPr/>
        </p:nvSpPr>
        <p:spPr>
          <a:xfrm>
            <a:off x="9222502" y="131820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31DFDA9D-CD02-4002-897A-F5E8678DA2C8}"/>
              </a:ext>
            </a:extLst>
          </p:cNvPr>
          <p:cNvSpPr txBox="1"/>
          <p:nvPr/>
        </p:nvSpPr>
        <p:spPr>
          <a:xfrm>
            <a:off x="903175" y="1762376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8.8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B7B6380C-9214-4BC7-B832-7034C7D0F3CE}"/>
              </a:ext>
            </a:extLst>
          </p:cNvPr>
          <p:cNvSpPr txBox="1"/>
          <p:nvPr/>
        </p:nvSpPr>
        <p:spPr>
          <a:xfrm>
            <a:off x="1775540" y="1764860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A39B7C2C-B88F-4A50-A428-CF26EC449A9D}"/>
              </a:ext>
            </a:extLst>
          </p:cNvPr>
          <p:cNvSpPr txBox="1"/>
          <p:nvPr/>
        </p:nvSpPr>
        <p:spPr>
          <a:xfrm>
            <a:off x="1623288" y="1802505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458FD6EA-AE43-4290-8C0C-C5B4D2BED889}"/>
              </a:ext>
            </a:extLst>
          </p:cNvPr>
          <p:cNvSpPr txBox="1"/>
          <p:nvPr/>
        </p:nvSpPr>
        <p:spPr>
          <a:xfrm>
            <a:off x="1767952" y="130595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2B126D48-77ED-4728-BDD3-E0613A67EBBD}"/>
              </a:ext>
            </a:extLst>
          </p:cNvPr>
          <p:cNvSpPr txBox="1"/>
          <p:nvPr/>
        </p:nvSpPr>
        <p:spPr>
          <a:xfrm>
            <a:off x="6084369" y="1756101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EB6E819E-7891-4273-A612-5D5E1E7D7FDC}"/>
              </a:ext>
            </a:extLst>
          </p:cNvPr>
          <p:cNvSpPr txBox="1"/>
          <p:nvPr/>
        </p:nvSpPr>
        <p:spPr>
          <a:xfrm>
            <a:off x="6193232" y="130761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0484A940-11FE-424A-8A85-736BB716AC88}"/>
              </a:ext>
            </a:extLst>
          </p:cNvPr>
          <p:cNvSpPr txBox="1"/>
          <p:nvPr/>
        </p:nvSpPr>
        <p:spPr>
          <a:xfrm>
            <a:off x="9677837" y="1805053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1D0206EA-B3B9-4BDC-A599-023E2324F6C7}"/>
              </a:ext>
            </a:extLst>
          </p:cNvPr>
          <p:cNvSpPr txBox="1"/>
          <p:nvPr/>
        </p:nvSpPr>
        <p:spPr>
          <a:xfrm>
            <a:off x="9797195" y="131078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18365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5" grpId="0"/>
      <p:bldP spid="110" grpId="0"/>
      <p:bldP spid="111" grpId="0"/>
      <p:bldP spid="94" grpId="0"/>
      <p:bldP spid="114" grpId="0"/>
      <p:bldP spid="151" grpId="0"/>
      <p:bldP spid="152" grpId="0"/>
      <p:bldP spid="153" grpId="0"/>
      <p:bldP spid="156" grpId="0"/>
      <p:bldP spid="157" grpId="0"/>
      <p:bldP spid="158" grpId="0"/>
      <p:bldP spid="160" grpId="0"/>
      <p:bldP spid="161" grpId="0"/>
      <p:bldP spid="170" grpId="0"/>
      <p:bldP spid="171" grpId="0"/>
      <p:bldP spid="173" grpId="0"/>
      <p:bldP spid="180" grpId="0"/>
      <p:bldP spid="181" grpId="0"/>
      <p:bldP spid="182" grpId="0"/>
      <p:bldP spid="185" grpId="0"/>
      <p:bldP spid="186" grpId="0"/>
      <p:bldP spid="189" grpId="0"/>
      <p:bldP spid="190" grpId="0"/>
      <p:bldP spid="128" grpId="0"/>
      <p:bldP spid="129" grpId="0"/>
      <p:bldP spid="130" grpId="0"/>
      <p:bldP spid="131" grpId="0"/>
      <p:bldP spid="132" grpId="0"/>
      <p:bldP spid="133" grpId="0"/>
      <p:bldP spid="134" grpId="0"/>
      <p:bldP spid="13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58986-4E39-42C9-B5EA-2CADB66AE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8 Use short multiplication to multiply a decimal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7955A3-5C67-4F17-B88B-60846CCA68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38070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464070" y="392701"/>
            <a:ext cx="3255140" cy="817087"/>
            <a:chOff x="255526" y="372323"/>
            <a:chExt cx="2241362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6" y="372323"/>
              <a:ext cx="224136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308455" y="485388"/>
              <a:ext cx="147270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0.5 x 36 =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1B981AE-0308-4934-B900-5F107874F4F4}"/>
              </a:ext>
            </a:extLst>
          </p:cNvPr>
          <p:cNvSpPr/>
          <p:nvPr/>
        </p:nvSpPr>
        <p:spPr>
          <a:xfrm>
            <a:off x="2521497" y="501325"/>
            <a:ext cx="104711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C50BAA4B-3F53-44F6-ADEB-F79A9EA4D456}"/>
              </a:ext>
            </a:extLst>
          </p:cNvPr>
          <p:cNvGrpSpPr/>
          <p:nvPr/>
        </p:nvGrpSpPr>
        <p:grpSpPr>
          <a:xfrm>
            <a:off x="4180090" y="392701"/>
            <a:ext cx="3459745" cy="817087"/>
            <a:chOff x="255527" y="372323"/>
            <a:chExt cx="2444646" cy="1134018"/>
          </a:xfrm>
        </p:grpSpPr>
        <p:sp>
          <p:nvSpPr>
            <p:cNvPr id="142" name="Rectangle: Rounded Corners 141">
              <a:extLst>
                <a:ext uri="{FF2B5EF4-FFF2-40B4-BE49-F238E27FC236}">
                  <a16:creationId xmlns:a16="http://schemas.microsoft.com/office/drawing/2014/main" id="{45FEE591-A355-4882-A200-6B6343B411C4}"/>
                </a:ext>
              </a:extLst>
            </p:cNvPr>
            <p:cNvSpPr/>
            <p:nvPr/>
          </p:nvSpPr>
          <p:spPr>
            <a:xfrm>
              <a:off x="255527" y="372323"/>
              <a:ext cx="244464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22F85D8C-B692-4F7D-8830-6FFAFDCA2BEF}"/>
                </a:ext>
              </a:extLst>
            </p:cNvPr>
            <p:cNvSpPr txBox="1"/>
            <p:nvPr/>
          </p:nvSpPr>
          <p:spPr>
            <a:xfrm>
              <a:off x="308455" y="485388"/>
              <a:ext cx="163807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0.6 x 300 = </a:t>
              </a:r>
            </a:p>
          </p:txBody>
        </p:sp>
      </p:grpSp>
      <p:sp>
        <p:nvSpPr>
          <p:cNvPr id="144" name="Rectangle 143">
            <a:extLst>
              <a:ext uri="{FF2B5EF4-FFF2-40B4-BE49-F238E27FC236}">
                <a16:creationId xmlns:a16="http://schemas.microsoft.com/office/drawing/2014/main" id="{3139E1BF-36D0-4AB9-9445-1A2D13033F8E}"/>
              </a:ext>
            </a:extLst>
          </p:cNvPr>
          <p:cNvSpPr/>
          <p:nvPr/>
        </p:nvSpPr>
        <p:spPr>
          <a:xfrm>
            <a:off x="6461554" y="501325"/>
            <a:ext cx="104711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A217EA11-2455-4F43-8732-89F7C3F6CF36}"/>
              </a:ext>
            </a:extLst>
          </p:cNvPr>
          <p:cNvGrpSpPr/>
          <p:nvPr/>
        </p:nvGrpSpPr>
        <p:grpSpPr>
          <a:xfrm>
            <a:off x="8084382" y="391689"/>
            <a:ext cx="3679650" cy="817087"/>
            <a:chOff x="255524" y="372323"/>
            <a:chExt cx="2600030" cy="1134018"/>
          </a:xfrm>
        </p:grpSpPr>
        <p:sp>
          <p:nvSpPr>
            <p:cNvPr id="147" name="Rectangle: Rounded Corners 146">
              <a:extLst>
                <a:ext uri="{FF2B5EF4-FFF2-40B4-BE49-F238E27FC236}">
                  <a16:creationId xmlns:a16="http://schemas.microsoft.com/office/drawing/2014/main" id="{D55B7EF7-5F40-4CB5-A04F-598F3C25FB8D}"/>
                </a:ext>
              </a:extLst>
            </p:cNvPr>
            <p:cNvSpPr/>
            <p:nvPr/>
          </p:nvSpPr>
          <p:spPr>
            <a:xfrm>
              <a:off x="255524" y="372323"/>
              <a:ext cx="260003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01211402-BF2B-4264-97C2-0492CE7329E5}"/>
                </a:ext>
              </a:extLst>
            </p:cNvPr>
            <p:cNvSpPr txBox="1"/>
            <p:nvPr/>
          </p:nvSpPr>
          <p:spPr>
            <a:xfrm>
              <a:off x="308455" y="485388"/>
              <a:ext cx="163807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312 x 0.3 = </a:t>
              </a:r>
            </a:p>
          </p:txBody>
        </p:sp>
      </p:grpSp>
      <p:sp>
        <p:nvSpPr>
          <p:cNvPr id="149" name="Rectangle 148">
            <a:extLst>
              <a:ext uri="{FF2B5EF4-FFF2-40B4-BE49-F238E27FC236}">
                <a16:creationId xmlns:a16="http://schemas.microsoft.com/office/drawing/2014/main" id="{F82D7388-06FA-4647-8DBC-003CFA0474E4}"/>
              </a:ext>
            </a:extLst>
          </p:cNvPr>
          <p:cNvSpPr/>
          <p:nvPr/>
        </p:nvSpPr>
        <p:spPr>
          <a:xfrm>
            <a:off x="10395106" y="500313"/>
            <a:ext cx="127281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1FB78284-70EE-4A94-903C-87D6758CCCD8}"/>
              </a:ext>
            </a:extLst>
          </p:cNvPr>
          <p:cNvSpPr txBox="1"/>
          <p:nvPr/>
        </p:nvSpPr>
        <p:spPr>
          <a:xfrm>
            <a:off x="1335494" y="1763145"/>
            <a:ext cx="9648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3 6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8AE4D3EB-9A9E-4368-90AC-EDC9D07B9DB6}"/>
              </a:ext>
            </a:extLst>
          </p:cNvPr>
          <p:cNvSpPr txBox="1"/>
          <p:nvPr/>
        </p:nvSpPr>
        <p:spPr>
          <a:xfrm>
            <a:off x="892152" y="2207274"/>
            <a:ext cx="14497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 0.5</a:t>
            </a:r>
          </a:p>
        </p:txBody>
      </p: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6D28932B-69F8-446D-AFD1-73821226C29F}"/>
              </a:ext>
            </a:extLst>
          </p:cNvPr>
          <p:cNvCxnSpPr>
            <a:cxnSpLocks/>
          </p:cNvCxnSpPr>
          <p:nvPr/>
        </p:nvCxnSpPr>
        <p:spPr>
          <a:xfrm>
            <a:off x="892152" y="2716789"/>
            <a:ext cx="1342540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>
            <a:extLst>
              <a:ext uri="{FF2B5EF4-FFF2-40B4-BE49-F238E27FC236}">
                <a16:creationId xmlns:a16="http://schemas.microsoft.com/office/drawing/2014/main" id="{1D30E1A5-E31A-4710-A233-EBD9ADF45C65}"/>
              </a:ext>
            </a:extLst>
          </p:cNvPr>
          <p:cNvSpPr txBox="1"/>
          <p:nvPr/>
        </p:nvSpPr>
        <p:spPr>
          <a:xfrm>
            <a:off x="1635144" y="2651403"/>
            <a:ext cx="31243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AEFFD000-B65A-4B85-A525-2192ECB07C7B}"/>
              </a:ext>
            </a:extLst>
          </p:cNvPr>
          <p:cNvSpPr txBox="1"/>
          <p:nvPr/>
        </p:nvSpPr>
        <p:spPr>
          <a:xfrm>
            <a:off x="1375287" y="1482084"/>
            <a:ext cx="376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C46816DC-3109-41B1-8B1E-5342D5494733}"/>
              </a:ext>
            </a:extLst>
          </p:cNvPr>
          <p:cNvSpPr txBox="1"/>
          <p:nvPr/>
        </p:nvSpPr>
        <p:spPr>
          <a:xfrm>
            <a:off x="1805644" y="2651403"/>
            <a:ext cx="455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43D3DD20-3637-4CBE-8922-0E2D0C171B06}"/>
              </a:ext>
            </a:extLst>
          </p:cNvPr>
          <p:cNvSpPr txBox="1"/>
          <p:nvPr/>
        </p:nvSpPr>
        <p:spPr>
          <a:xfrm>
            <a:off x="871167" y="2640556"/>
            <a:ext cx="9648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1 8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8B4222E9-12D4-45BD-92DC-983392CBD995}"/>
              </a:ext>
            </a:extLst>
          </p:cNvPr>
          <p:cNvSpPr txBox="1"/>
          <p:nvPr/>
        </p:nvSpPr>
        <p:spPr>
          <a:xfrm>
            <a:off x="2665551" y="489556"/>
            <a:ext cx="9121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18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A4CDFB9E-2E09-4F95-BFD6-D95DEFF3CE56}"/>
              </a:ext>
            </a:extLst>
          </p:cNvPr>
          <p:cNvSpPr txBox="1"/>
          <p:nvPr/>
        </p:nvSpPr>
        <p:spPr>
          <a:xfrm>
            <a:off x="899736" y="3549898"/>
            <a:ext cx="19967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solidFill>
                  <a:srgbClr val="FF0000"/>
                </a:solidFill>
                <a:latin typeface="Arial Black" panose="020B0A04020102020204" pitchFamily="34" charset="0"/>
              </a:rPr>
              <a:t>1 x 3 6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C5982DCD-919C-4F75-B286-9C23A2474D45}"/>
              </a:ext>
            </a:extLst>
          </p:cNvPr>
          <p:cNvSpPr txBox="1"/>
          <p:nvPr/>
        </p:nvSpPr>
        <p:spPr>
          <a:xfrm>
            <a:off x="4940947" y="1762167"/>
            <a:ext cx="14082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3 0 0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15ABF4F4-20BD-43DF-8E0F-B8A33A89EDFE}"/>
              </a:ext>
            </a:extLst>
          </p:cNvPr>
          <p:cNvSpPr txBox="1"/>
          <p:nvPr/>
        </p:nvSpPr>
        <p:spPr>
          <a:xfrm>
            <a:off x="4498224" y="2206296"/>
            <a:ext cx="18656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    0.6</a:t>
            </a:r>
          </a:p>
        </p:txBody>
      </p: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61FAE03D-B4F5-43E6-BDFB-98EE1F3C5C96}"/>
              </a:ext>
            </a:extLst>
          </p:cNvPr>
          <p:cNvCxnSpPr>
            <a:cxnSpLocks/>
          </p:cNvCxnSpPr>
          <p:nvPr/>
        </p:nvCxnSpPr>
        <p:spPr>
          <a:xfrm>
            <a:off x="4503603" y="2715811"/>
            <a:ext cx="175836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>
            <a:extLst>
              <a:ext uri="{FF2B5EF4-FFF2-40B4-BE49-F238E27FC236}">
                <a16:creationId xmlns:a16="http://schemas.microsoft.com/office/drawing/2014/main" id="{E75D5515-7A1A-4452-BA9E-0B55F9A457CC}"/>
              </a:ext>
            </a:extLst>
          </p:cNvPr>
          <p:cNvSpPr txBox="1"/>
          <p:nvPr/>
        </p:nvSpPr>
        <p:spPr>
          <a:xfrm>
            <a:off x="5662423" y="2650425"/>
            <a:ext cx="31243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210E23B2-57C4-4716-9165-2F86642CBAA9}"/>
              </a:ext>
            </a:extLst>
          </p:cNvPr>
          <p:cNvSpPr txBox="1"/>
          <p:nvPr/>
        </p:nvSpPr>
        <p:spPr>
          <a:xfrm>
            <a:off x="5832923" y="2650425"/>
            <a:ext cx="455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2AF93FF2-E1D7-4C0A-A526-EFE1DE37535A}"/>
              </a:ext>
            </a:extLst>
          </p:cNvPr>
          <p:cNvSpPr txBox="1"/>
          <p:nvPr/>
        </p:nvSpPr>
        <p:spPr>
          <a:xfrm>
            <a:off x="4477524" y="2650425"/>
            <a:ext cx="9648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1 8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EF624247-DF10-4E7C-A194-4274325E7601}"/>
              </a:ext>
            </a:extLst>
          </p:cNvPr>
          <p:cNvSpPr txBox="1"/>
          <p:nvPr/>
        </p:nvSpPr>
        <p:spPr>
          <a:xfrm>
            <a:off x="5348792" y="2655804"/>
            <a:ext cx="455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839D424A-B553-4435-A70B-7ECD58657A85}"/>
              </a:ext>
            </a:extLst>
          </p:cNvPr>
          <p:cNvSpPr txBox="1"/>
          <p:nvPr/>
        </p:nvSpPr>
        <p:spPr>
          <a:xfrm>
            <a:off x="6440883" y="494085"/>
            <a:ext cx="14743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180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2993D391-44F5-423E-9FF3-B7D3A8C10F72}"/>
              </a:ext>
            </a:extLst>
          </p:cNvPr>
          <p:cNvSpPr txBox="1"/>
          <p:nvPr/>
        </p:nvSpPr>
        <p:spPr>
          <a:xfrm>
            <a:off x="4701806" y="3556265"/>
            <a:ext cx="25561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solidFill>
                  <a:srgbClr val="FF0000"/>
                </a:solidFill>
                <a:latin typeface="Arial Black" panose="020B0A04020102020204" pitchFamily="34" charset="0"/>
              </a:rPr>
              <a:t>6 </a:t>
            </a:r>
            <a:r>
              <a:rPr lang="en-GB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en-GB" sz="3500" dirty="0">
                <a:solidFill>
                  <a:srgbClr val="FF0000"/>
                </a:solidFill>
                <a:latin typeface="Arial Black" panose="020B0A04020102020204" pitchFamily="34" charset="0"/>
              </a:rPr>
              <a:t> x 3 0 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299B4C95-1D24-4983-86A4-A233098A0070}"/>
              </a:ext>
            </a:extLst>
          </p:cNvPr>
          <p:cNvSpPr txBox="1"/>
          <p:nvPr/>
        </p:nvSpPr>
        <p:spPr>
          <a:xfrm>
            <a:off x="8952787" y="1753041"/>
            <a:ext cx="14082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3 1 2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B9092B36-CFBB-4B50-8853-B588A8699208}"/>
              </a:ext>
            </a:extLst>
          </p:cNvPr>
          <p:cNvSpPr txBox="1"/>
          <p:nvPr/>
        </p:nvSpPr>
        <p:spPr>
          <a:xfrm>
            <a:off x="8510064" y="2197170"/>
            <a:ext cx="18656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    0.3</a:t>
            </a:r>
          </a:p>
        </p:txBody>
      </p: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C1666F3E-9CC7-4A1C-A817-33CB5C219D15}"/>
              </a:ext>
            </a:extLst>
          </p:cNvPr>
          <p:cNvCxnSpPr>
            <a:cxnSpLocks/>
          </p:cNvCxnSpPr>
          <p:nvPr/>
        </p:nvCxnSpPr>
        <p:spPr>
          <a:xfrm>
            <a:off x="8515443" y="2706685"/>
            <a:ext cx="175836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137">
            <a:extLst>
              <a:ext uri="{FF2B5EF4-FFF2-40B4-BE49-F238E27FC236}">
                <a16:creationId xmlns:a16="http://schemas.microsoft.com/office/drawing/2014/main" id="{8BD8F287-390A-4153-8E67-69F9B217CD9D}"/>
              </a:ext>
            </a:extLst>
          </p:cNvPr>
          <p:cNvSpPr txBox="1"/>
          <p:nvPr/>
        </p:nvSpPr>
        <p:spPr>
          <a:xfrm>
            <a:off x="9674263" y="2641299"/>
            <a:ext cx="31243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6D0B1D56-130D-4FC2-A1A3-9BBC6A7010A1}"/>
              </a:ext>
            </a:extLst>
          </p:cNvPr>
          <p:cNvSpPr txBox="1"/>
          <p:nvPr/>
        </p:nvSpPr>
        <p:spPr>
          <a:xfrm>
            <a:off x="9844763" y="2641299"/>
            <a:ext cx="455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D33C6E12-3EEC-48F4-8DBE-B80287D5B515}"/>
              </a:ext>
            </a:extLst>
          </p:cNvPr>
          <p:cNvSpPr txBox="1"/>
          <p:nvPr/>
        </p:nvSpPr>
        <p:spPr>
          <a:xfrm>
            <a:off x="8950190" y="2656289"/>
            <a:ext cx="5040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1C7C56BA-1B45-4698-99B5-A67E2AF0CBFB}"/>
              </a:ext>
            </a:extLst>
          </p:cNvPr>
          <p:cNvSpPr txBox="1"/>
          <p:nvPr/>
        </p:nvSpPr>
        <p:spPr>
          <a:xfrm>
            <a:off x="9360632" y="2646678"/>
            <a:ext cx="455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FBB5D4CA-AA53-4B9C-AE50-A0BC68CE8483}"/>
              </a:ext>
            </a:extLst>
          </p:cNvPr>
          <p:cNvSpPr txBox="1"/>
          <p:nvPr/>
        </p:nvSpPr>
        <p:spPr>
          <a:xfrm>
            <a:off x="10416139" y="485977"/>
            <a:ext cx="18455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93.6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EC9B6FED-BC9E-435E-8A46-C83C214972EC}"/>
              </a:ext>
            </a:extLst>
          </p:cNvPr>
          <p:cNvSpPr txBox="1"/>
          <p:nvPr/>
        </p:nvSpPr>
        <p:spPr>
          <a:xfrm>
            <a:off x="8704955" y="3549047"/>
            <a:ext cx="26779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solidFill>
                  <a:srgbClr val="FF0000"/>
                </a:solidFill>
                <a:latin typeface="Arial Black" panose="020B0A04020102020204" pitchFamily="34" charset="0"/>
              </a:rPr>
              <a:t>3 </a:t>
            </a:r>
            <a:r>
              <a:rPr lang="en-GB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en-GB" sz="3500" dirty="0">
                <a:solidFill>
                  <a:srgbClr val="FF0000"/>
                </a:solidFill>
                <a:latin typeface="Arial Black" panose="020B0A04020102020204" pitchFamily="34" charset="0"/>
              </a:rPr>
              <a:t> x 3 1 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68" name="Straight Connector 167">
            <a:extLst>
              <a:ext uri="{FF2B5EF4-FFF2-40B4-BE49-F238E27FC236}">
                <a16:creationId xmlns:a16="http://schemas.microsoft.com/office/drawing/2014/main" id="{9308809C-04ED-40DD-A352-80B202041DB1}"/>
              </a:ext>
            </a:extLst>
          </p:cNvPr>
          <p:cNvCxnSpPr>
            <a:cxnSpLocks/>
          </p:cNvCxnSpPr>
          <p:nvPr/>
        </p:nvCxnSpPr>
        <p:spPr>
          <a:xfrm>
            <a:off x="902646" y="4055352"/>
            <a:ext cx="45705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>
            <a:extLst>
              <a:ext uri="{FF2B5EF4-FFF2-40B4-BE49-F238E27FC236}">
                <a16:creationId xmlns:a16="http://schemas.microsoft.com/office/drawing/2014/main" id="{FF93CEA9-E642-4268-BBDC-40CD02A07EF6}"/>
              </a:ext>
            </a:extLst>
          </p:cNvPr>
          <p:cNvSpPr txBox="1"/>
          <p:nvPr/>
        </p:nvSpPr>
        <p:spPr>
          <a:xfrm>
            <a:off x="887764" y="3994857"/>
            <a:ext cx="5557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70" name="Straight Connector 169">
            <a:extLst>
              <a:ext uri="{FF2B5EF4-FFF2-40B4-BE49-F238E27FC236}">
                <a16:creationId xmlns:a16="http://schemas.microsoft.com/office/drawing/2014/main" id="{583EE3F8-C1EA-42EF-A875-0B6A6F8F98C8}"/>
              </a:ext>
            </a:extLst>
          </p:cNvPr>
          <p:cNvCxnSpPr>
            <a:cxnSpLocks/>
          </p:cNvCxnSpPr>
          <p:nvPr/>
        </p:nvCxnSpPr>
        <p:spPr>
          <a:xfrm>
            <a:off x="4475271" y="4056313"/>
            <a:ext cx="89592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TextBox 170">
            <a:extLst>
              <a:ext uri="{FF2B5EF4-FFF2-40B4-BE49-F238E27FC236}">
                <a16:creationId xmlns:a16="http://schemas.microsoft.com/office/drawing/2014/main" id="{AA1FA60B-69F9-47A3-B2CA-58FBFB139A7A}"/>
              </a:ext>
            </a:extLst>
          </p:cNvPr>
          <p:cNvSpPr txBox="1"/>
          <p:nvPr/>
        </p:nvSpPr>
        <p:spPr>
          <a:xfrm>
            <a:off x="4460389" y="3995818"/>
            <a:ext cx="1047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72" name="Straight Connector 171">
            <a:extLst>
              <a:ext uri="{FF2B5EF4-FFF2-40B4-BE49-F238E27FC236}">
                <a16:creationId xmlns:a16="http://schemas.microsoft.com/office/drawing/2014/main" id="{4933D8E7-5D3A-4D7E-9949-B324222B0A78}"/>
              </a:ext>
            </a:extLst>
          </p:cNvPr>
          <p:cNvCxnSpPr>
            <a:cxnSpLocks/>
          </p:cNvCxnSpPr>
          <p:nvPr/>
        </p:nvCxnSpPr>
        <p:spPr>
          <a:xfrm>
            <a:off x="8497975" y="4049562"/>
            <a:ext cx="89592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3" name="TextBox 172">
            <a:extLst>
              <a:ext uri="{FF2B5EF4-FFF2-40B4-BE49-F238E27FC236}">
                <a16:creationId xmlns:a16="http://schemas.microsoft.com/office/drawing/2014/main" id="{572ED789-196F-487B-81AD-D4CDFD860939}"/>
              </a:ext>
            </a:extLst>
          </p:cNvPr>
          <p:cNvSpPr txBox="1"/>
          <p:nvPr/>
        </p:nvSpPr>
        <p:spPr>
          <a:xfrm>
            <a:off x="8483093" y="3989067"/>
            <a:ext cx="1047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635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/>
      <p:bldP spid="111" grpId="0"/>
      <p:bldP spid="113" grpId="0"/>
      <p:bldP spid="114" grpId="0"/>
      <p:bldP spid="122" grpId="0"/>
      <p:bldP spid="123" grpId="0"/>
      <p:bldP spid="124" grpId="0"/>
      <p:bldP spid="125" grpId="0"/>
      <p:bldP spid="126" grpId="0"/>
      <p:bldP spid="127" grpId="0"/>
      <p:bldP spid="129" grpId="0"/>
      <p:bldP spid="130" grpId="0"/>
      <p:bldP spid="131" grpId="0"/>
      <p:bldP spid="132" grpId="0"/>
      <p:bldP spid="133" grpId="0"/>
      <p:bldP spid="134" grpId="0"/>
      <p:bldP spid="135" grpId="0"/>
      <p:bldP spid="136" grpId="0"/>
      <p:bldP spid="138" grpId="0"/>
      <p:bldP spid="139" grpId="0"/>
      <p:bldP spid="140" grpId="0"/>
      <p:bldP spid="165" grpId="0"/>
      <p:bldP spid="166" grpId="0"/>
      <p:bldP spid="167" grpId="0"/>
      <p:bldP spid="169" grpId="0"/>
      <p:bldP spid="171" grpId="0"/>
      <p:bldP spid="17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464070" y="392701"/>
            <a:ext cx="3255140" cy="817087"/>
            <a:chOff x="255526" y="372323"/>
            <a:chExt cx="2241362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6" y="372323"/>
              <a:ext cx="224136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308455" y="485388"/>
              <a:ext cx="147270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0.5 x 36 =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1B981AE-0308-4934-B900-5F107874F4F4}"/>
              </a:ext>
            </a:extLst>
          </p:cNvPr>
          <p:cNvSpPr/>
          <p:nvPr/>
        </p:nvSpPr>
        <p:spPr>
          <a:xfrm>
            <a:off x="2521497" y="501325"/>
            <a:ext cx="104711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1FB78284-70EE-4A94-903C-87D6758CCCD8}"/>
              </a:ext>
            </a:extLst>
          </p:cNvPr>
          <p:cNvSpPr txBox="1"/>
          <p:nvPr/>
        </p:nvSpPr>
        <p:spPr>
          <a:xfrm>
            <a:off x="1335494" y="1763145"/>
            <a:ext cx="9648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3 6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8AE4D3EB-9A9E-4368-90AC-EDC9D07B9DB6}"/>
              </a:ext>
            </a:extLst>
          </p:cNvPr>
          <p:cNvSpPr txBox="1"/>
          <p:nvPr/>
        </p:nvSpPr>
        <p:spPr>
          <a:xfrm>
            <a:off x="892152" y="2207274"/>
            <a:ext cx="14497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 0.5</a:t>
            </a:r>
          </a:p>
        </p:txBody>
      </p: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6D28932B-69F8-446D-AFD1-73821226C29F}"/>
              </a:ext>
            </a:extLst>
          </p:cNvPr>
          <p:cNvCxnSpPr>
            <a:cxnSpLocks/>
          </p:cNvCxnSpPr>
          <p:nvPr/>
        </p:nvCxnSpPr>
        <p:spPr>
          <a:xfrm>
            <a:off x="892152" y="2716789"/>
            <a:ext cx="1342540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>
            <a:extLst>
              <a:ext uri="{FF2B5EF4-FFF2-40B4-BE49-F238E27FC236}">
                <a16:creationId xmlns:a16="http://schemas.microsoft.com/office/drawing/2014/main" id="{1D30E1A5-E31A-4710-A233-EBD9ADF45C65}"/>
              </a:ext>
            </a:extLst>
          </p:cNvPr>
          <p:cNvSpPr txBox="1"/>
          <p:nvPr/>
        </p:nvSpPr>
        <p:spPr>
          <a:xfrm>
            <a:off x="1635144" y="2651403"/>
            <a:ext cx="31243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AEFFD000-B65A-4B85-A525-2192ECB07C7B}"/>
              </a:ext>
            </a:extLst>
          </p:cNvPr>
          <p:cNvSpPr txBox="1"/>
          <p:nvPr/>
        </p:nvSpPr>
        <p:spPr>
          <a:xfrm>
            <a:off x="1375287" y="1482084"/>
            <a:ext cx="376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C46816DC-3109-41B1-8B1E-5342D5494733}"/>
              </a:ext>
            </a:extLst>
          </p:cNvPr>
          <p:cNvSpPr txBox="1"/>
          <p:nvPr/>
        </p:nvSpPr>
        <p:spPr>
          <a:xfrm>
            <a:off x="1805644" y="2651403"/>
            <a:ext cx="455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43D3DD20-3637-4CBE-8922-0E2D0C171B06}"/>
              </a:ext>
            </a:extLst>
          </p:cNvPr>
          <p:cNvSpPr txBox="1"/>
          <p:nvPr/>
        </p:nvSpPr>
        <p:spPr>
          <a:xfrm>
            <a:off x="871167" y="2640556"/>
            <a:ext cx="9648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1 8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8B4222E9-12D4-45BD-92DC-983392CBD995}"/>
              </a:ext>
            </a:extLst>
          </p:cNvPr>
          <p:cNvSpPr txBox="1"/>
          <p:nvPr/>
        </p:nvSpPr>
        <p:spPr>
          <a:xfrm>
            <a:off x="2665551" y="489556"/>
            <a:ext cx="9121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18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A4CDFB9E-2E09-4F95-BFD6-D95DEFF3CE56}"/>
              </a:ext>
            </a:extLst>
          </p:cNvPr>
          <p:cNvSpPr txBox="1"/>
          <p:nvPr/>
        </p:nvSpPr>
        <p:spPr>
          <a:xfrm>
            <a:off x="899736" y="3549898"/>
            <a:ext cx="19967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solidFill>
                  <a:srgbClr val="FF0000"/>
                </a:solidFill>
                <a:latin typeface="Arial Black" panose="020B0A04020102020204" pitchFamily="34" charset="0"/>
              </a:rPr>
              <a:t>1 x 3 6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68" name="Straight Connector 167">
            <a:extLst>
              <a:ext uri="{FF2B5EF4-FFF2-40B4-BE49-F238E27FC236}">
                <a16:creationId xmlns:a16="http://schemas.microsoft.com/office/drawing/2014/main" id="{9308809C-04ED-40DD-A352-80B202041DB1}"/>
              </a:ext>
            </a:extLst>
          </p:cNvPr>
          <p:cNvCxnSpPr>
            <a:cxnSpLocks/>
          </p:cNvCxnSpPr>
          <p:nvPr/>
        </p:nvCxnSpPr>
        <p:spPr>
          <a:xfrm>
            <a:off x="902646" y="4055352"/>
            <a:ext cx="45705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>
            <a:extLst>
              <a:ext uri="{FF2B5EF4-FFF2-40B4-BE49-F238E27FC236}">
                <a16:creationId xmlns:a16="http://schemas.microsoft.com/office/drawing/2014/main" id="{FF93CEA9-E642-4268-BBDC-40CD02A07EF6}"/>
              </a:ext>
            </a:extLst>
          </p:cNvPr>
          <p:cNvSpPr txBox="1"/>
          <p:nvPr/>
        </p:nvSpPr>
        <p:spPr>
          <a:xfrm>
            <a:off x="887764" y="3994857"/>
            <a:ext cx="5557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A33BE8B8-A349-4A60-952E-004923424B45}"/>
              </a:ext>
            </a:extLst>
          </p:cNvPr>
          <p:cNvGrpSpPr/>
          <p:nvPr/>
        </p:nvGrpSpPr>
        <p:grpSpPr>
          <a:xfrm>
            <a:off x="2699549" y="1327848"/>
            <a:ext cx="558936" cy="517996"/>
            <a:chOff x="7154565" y="884953"/>
            <a:chExt cx="558936" cy="517996"/>
          </a:xfrm>
        </p:grpSpPr>
        <p:sp>
          <p:nvSpPr>
            <p:cNvPr id="200" name="Oval 199">
              <a:extLst>
                <a:ext uri="{FF2B5EF4-FFF2-40B4-BE49-F238E27FC236}">
                  <a16:creationId xmlns:a16="http://schemas.microsoft.com/office/drawing/2014/main" id="{2C23E69B-1015-45E6-9280-9598F5C4DC4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75FAA965-79B0-46E8-B07C-5DA6B5A7E45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84B61525-D27F-45E5-925F-A47EBAC3543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986F0510-4626-4A16-A31E-A4EB949BACC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721DE27B-8069-418A-9B39-BED45B93897B}"/>
              </a:ext>
            </a:extLst>
          </p:cNvPr>
          <p:cNvGrpSpPr/>
          <p:nvPr/>
        </p:nvGrpSpPr>
        <p:grpSpPr>
          <a:xfrm>
            <a:off x="2702312" y="1777427"/>
            <a:ext cx="558936" cy="517996"/>
            <a:chOff x="7154565" y="884953"/>
            <a:chExt cx="558936" cy="517996"/>
          </a:xfrm>
        </p:grpSpPr>
        <p:sp>
          <p:nvSpPr>
            <p:cNvPr id="205" name="Oval 204">
              <a:extLst>
                <a:ext uri="{FF2B5EF4-FFF2-40B4-BE49-F238E27FC236}">
                  <a16:creationId xmlns:a16="http://schemas.microsoft.com/office/drawing/2014/main" id="{FA097A15-C731-4510-9BF1-0111211CBC3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358EF7A7-CC8E-4B28-8673-0E4C30348FB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1C4D64C3-A09B-495B-9C19-799B4095902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5B6458E0-6F17-44D4-A502-843AC1C21FA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9" name="Group 208">
            <a:extLst>
              <a:ext uri="{FF2B5EF4-FFF2-40B4-BE49-F238E27FC236}">
                <a16:creationId xmlns:a16="http://schemas.microsoft.com/office/drawing/2014/main" id="{9FF854DE-3AC5-4D1B-964A-1CC9CDFCD7F5}"/>
              </a:ext>
            </a:extLst>
          </p:cNvPr>
          <p:cNvGrpSpPr/>
          <p:nvPr/>
        </p:nvGrpSpPr>
        <p:grpSpPr>
          <a:xfrm>
            <a:off x="2704028" y="2223656"/>
            <a:ext cx="558936" cy="517996"/>
            <a:chOff x="7154565" y="884953"/>
            <a:chExt cx="558936" cy="517996"/>
          </a:xfrm>
        </p:grpSpPr>
        <p:sp>
          <p:nvSpPr>
            <p:cNvPr id="210" name="Oval 209">
              <a:extLst>
                <a:ext uri="{FF2B5EF4-FFF2-40B4-BE49-F238E27FC236}">
                  <a16:creationId xmlns:a16="http://schemas.microsoft.com/office/drawing/2014/main" id="{1028936D-9FA4-428B-887E-811CFC63075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692FDBFE-F5E6-4C5C-8655-2E2CA39861B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70A90F11-36A3-4608-8F11-33D91B1895E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556F8DFB-B8FA-4D9E-B421-6B62F2D838F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4" name="Group 213">
            <a:extLst>
              <a:ext uri="{FF2B5EF4-FFF2-40B4-BE49-F238E27FC236}">
                <a16:creationId xmlns:a16="http://schemas.microsoft.com/office/drawing/2014/main" id="{A3771AB4-3BBB-4CE7-AD23-02FB8CCD280B}"/>
              </a:ext>
            </a:extLst>
          </p:cNvPr>
          <p:cNvGrpSpPr/>
          <p:nvPr/>
        </p:nvGrpSpPr>
        <p:grpSpPr>
          <a:xfrm>
            <a:off x="2701795" y="2669772"/>
            <a:ext cx="558936" cy="517996"/>
            <a:chOff x="7154565" y="884953"/>
            <a:chExt cx="558936" cy="517996"/>
          </a:xfrm>
        </p:grpSpPr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6997DCDD-FEDC-43B2-9713-94A9254F531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133FA969-FCA9-49F2-84B3-4AF4146DBFA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29CC5A91-E903-487E-B9D0-DC62A10D6D1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C672A50E-6FB7-48EE-B36B-C1F2A9EB692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E9063AE7-1BF2-490A-BA07-620473EE7C3B}"/>
              </a:ext>
            </a:extLst>
          </p:cNvPr>
          <p:cNvGrpSpPr/>
          <p:nvPr/>
        </p:nvGrpSpPr>
        <p:grpSpPr>
          <a:xfrm>
            <a:off x="2701450" y="3117493"/>
            <a:ext cx="558936" cy="517996"/>
            <a:chOff x="7154565" y="884953"/>
            <a:chExt cx="558936" cy="517996"/>
          </a:xfrm>
        </p:grpSpPr>
        <p:sp>
          <p:nvSpPr>
            <p:cNvPr id="220" name="Oval 219">
              <a:extLst>
                <a:ext uri="{FF2B5EF4-FFF2-40B4-BE49-F238E27FC236}">
                  <a16:creationId xmlns:a16="http://schemas.microsoft.com/office/drawing/2014/main" id="{59C966EE-834F-42BE-8D09-EC977DC7AA8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BC1AC799-574B-4504-804E-5FAA13E600B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0AC77BDD-CE58-4C07-A323-0D346B8F998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7F1C5667-F5E2-4315-AFC2-2AF895465575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1701E8BE-49FB-40EA-8B55-6943A42F1DF6}"/>
              </a:ext>
            </a:extLst>
          </p:cNvPr>
          <p:cNvGrpSpPr/>
          <p:nvPr/>
        </p:nvGrpSpPr>
        <p:grpSpPr>
          <a:xfrm>
            <a:off x="2700022" y="3563171"/>
            <a:ext cx="558936" cy="517996"/>
            <a:chOff x="7154565" y="884953"/>
            <a:chExt cx="558936" cy="517996"/>
          </a:xfrm>
        </p:grpSpPr>
        <p:sp>
          <p:nvSpPr>
            <p:cNvPr id="225" name="Oval 224">
              <a:extLst>
                <a:ext uri="{FF2B5EF4-FFF2-40B4-BE49-F238E27FC236}">
                  <a16:creationId xmlns:a16="http://schemas.microsoft.com/office/drawing/2014/main" id="{F41B7862-2346-4315-AD24-0BC3AFE8E1A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59847607-F04E-4AB8-93F5-80F305C2F55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0579655C-623E-4FF7-B526-70D7E909CDE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6E725A41-7DDF-46E2-AA7B-D9795F51C89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68125D87-6F75-438D-BE21-39DA80A20B2C}"/>
              </a:ext>
            </a:extLst>
          </p:cNvPr>
          <p:cNvGrpSpPr/>
          <p:nvPr/>
        </p:nvGrpSpPr>
        <p:grpSpPr>
          <a:xfrm>
            <a:off x="2702785" y="4012750"/>
            <a:ext cx="558936" cy="517996"/>
            <a:chOff x="7154565" y="884953"/>
            <a:chExt cx="558936" cy="517996"/>
          </a:xfrm>
        </p:grpSpPr>
        <p:sp>
          <p:nvSpPr>
            <p:cNvPr id="230" name="Oval 229">
              <a:extLst>
                <a:ext uri="{FF2B5EF4-FFF2-40B4-BE49-F238E27FC236}">
                  <a16:creationId xmlns:a16="http://schemas.microsoft.com/office/drawing/2014/main" id="{E878D082-BEE4-4839-BD53-F80BBE75ECB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EA15AFB9-FF20-4398-9EC6-682130E25A4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B2A8F5C8-DFC0-4E74-A09C-27FE3C999B3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C05E87B7-6B96-411C-AF5F-7E8FE70C63FA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BC276CF1-E631-40DB-AEA5-9151F93D447D}"/>
              </a:ext>
            </a:extLst>
          </p:cNvPr>
          <p:cNvGrpSpPr/>
          <p:nvPr/>
        </p:nvGrpSpPr>
        <p:grpSpPr>
          <a:xfrm>
            <a:off x="2704501" y="4458979"/>
            <a:ext cx="558936" cy="517996"/>
            <a:chOff x="7154565" y="884953"/>
            <a:chExt cx="558936" cy="517996"/>
          </a:xfrm>
        </p:grpSpPr>
        <p:sp>
          <p:nvSpPr>
            <p:cNvPr id="235" name="Oval 234">
              <a:extLst>
                <a:ext uri="{FF2B5EF4-FFF2-40B4-BE49-F238E27FC236}">
                  <a16:creationId xmlns:a16="http://schemas.microsoft.com/office/drawing/2014/main" id="{6343C491-93E2-47DE-9D49-7E516C70780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C21237C9-04E1-486C-A8ED-645B506C4B7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569AE32C-8C49-4268-8042-92D2DC41037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2A5B2E3E-0419-48E6-8810-5E87532EB81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5670037F-DE4C-4DD8-81A1-95C9940A785D}"/>
              </a:ext>
            </a:extLst>
          </p:cNvPr>
          <p:cNvGrpSpPr/>
          <p:nvPr/>
        </p:nvGrpSpPr>
        <p:grpSpPr>
          <a:xfrm>
            <a:off x="2702268" y="4905095"/>
            <a:ext cx="558936" cy="517996"/>
            <a:chOff x="7154565" y="884953"/>
            <a:chExt cx="558936" cy="517996"/>
          </a:xfrm>
        </p:grpSpPr>
        <p:sp>
          <p:nvSpPr>
            <p:cNvPr id="240" name="Oval 239">
              <a:extLst>
                <a:ext uri="{FF2B5EF4-FFF2-40B4-BE49-F238E27FC236}">
                  <a16:creationId xmlns:a16="http://schemas.microsoft.com/office/drawing/2014/main" id="{4CB95DD8-1AC8-4225-B74F-5A6C13210DB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F7FA1BB1-5B6C-44B2-91B7-91BDB4C0630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C48EBF43-6031-4601-B0C9-9937B6ECFBC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F5A3B54B-8B47-4A8C-9C03-87991EAB153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228FF8F2-7CA6-4AD7-84EC-096AEC1EEFE4}"/>
              </a:ext>
            </a:extLst>
          </p:cNvPr>
          <p:cNvGrpSpPr/>
          <p:nvPr/>
        </p:nvGrpSpPr>
        <p:grpSpPr>
          <a:xfrm>
            <a:off x="2701923" y="5352816"/>
            <a:ext cx="558936" cy="517996"/>
            <a:chOff x="7154565" y="884953"/>
            <a:chExt cx="558936" cy="517996"/>
          </a:xfrm>
        </p:grpSpPr>
        <p:sp>
          <p:nvSpPr>
            <p:cNvPr id="245" name="Oval 244">
              <a:extLst>
                <a:ext uri="{FF2B5EF4-FFF2-40B4-BE49-F238E27FC236}">
                  <a16:creationId xmlns:a16="http://schemas.microsoft.com/office/drawing/2014/main" id="{09757277-B83C-46CE-B9A0-40FB52B1F4F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FD1A4EE0-4E0C-4FBF-9E18-953CF270497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37C30306-07ED-4707-8BF1-A42C0B2424F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CC67833F-AFA2-4852-A4A9-A00F0741982A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9" name="Group 248">
            <a:extLst>
              <a:ext uri="{FF2B5EF4-FFF2-40B4-BE49-F238E27FC236}">
                <a16:creationId xmlns:a16="http://schemas.microsoft.com/office/drawing/2014/main" id="{32B139BF-26F6-4D87-B31D-A7B5C17A1F1E}"/>
              </a:ext>
            </a:extLst>
          </p:cNvPr>
          <p:cNvGrpSpPr/>
          <p:nvPr/>
        </p:nvGrpSpPr>
        <p:grpSpPr>
          <a:xfrm>
            <a:off x="2708354" y="1388357"/>
            <a:ext cx="446399" cy="428686"/>
            <a:chOff x="463698" y="934501"/>
            <a:chExt cx="446399" cy="428686"/>
          </a:xfrm>
        </p:grpSpPr>
        <p:sp>
          <p:nvSpPr>
            <p:cNvPr id="250" name="Oval 249">
              <a:extLst>
                <a:ext uri="{FF2B5EF4-FFF2-40B4-BE49-F238E27FC236}">
                  <a16:creationId xmlns:a16="http://schemas.microsoft.com/office/drawing/2014/main" id="{8CC15ECF-0ADB-4EF9-BCA5-1F4659893FB4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09F42CB7-AA8C-443E-A88D-A7DE75AD1456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52" name="Group 251">
            <a:extLst>
              <a:ext uri="{FF2B5EF4-FFF2-40B4-BE49-F238E27FC236}">
                <a16:creationId xmlns:a16="http://schemas.microsoft.com/office/drawing/2014/main" id="{005A1558-094A-4783-B3BC-DDE4C5BDE079}"/>
              </a:ext>
            </a:extLst>
          </p:cNvPr>
          <p:cNvGrpSpPr/>
          <p:nvPr/>
        </p:nvGrpSpPr>
        <p:grpSpPr>
          <a:xfrm>
            <a:off x="3149864" y="1329856"/>
            <a:ext cx="558936" cy="517996"/>
            <a:chOff x="7154565" y="884953"/>
            <a:chExt cx="558936" cy="517996"/>
          </a:xfrm>
        </p:grpSpPr>
        <p:sp>
          <p:nvSpPr>
            <p:cNvPr id="253" name="Oval 252">
              <a:extLst>
                <a:ext uri="{FF2B5EF4-FFF2-40B4-BE49-F238E27FC236}">
                  <a16:creationId xmlns:a16="http://schemas.microsoft.com/office/drawing/2014/main" id="{388420B0-747B-4BC3-8448-F27030F9E65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3D3C0CF6-2FEA-4557-B27A-15BD3756AD3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036AF962-A3E3-484E-A958-5CEE73E3454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7B26E321-49FF-4C0E-8080-76B72BDCC02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999AE835-7B77-4291-9669-5D940CDF287D}"/>
              </a:ext>
            </a:extLst>
          </p:cNvPr>
          <p:cNvGrpSpPr/>
          <p:nvPr/>
        </p:nvGrpSpPr>
        <p:grpSpPr>
          <a:xfrm>
            <a:off x="3152627" y="1779435"/>
            <a:ext cx="558936" cy="517996"/>
            <a:chOff x="7154565" y="884953"/>
            <a:chExt cx="558936" cy="517996"/>
          </a:xfrm>
        </p:grpSpPr>
        <p:sp>
          <p:nvSpPr>
            <p:cNvPr id="258" name="Oval 257">
              <a:extLst>
                <a:ext uri="{FF2B5EF4-FFF2-40B4-BE49-F238E27FC236}">
                  <a16:creationId xmlns:a16="http://schemas.microsoft.com/office/drawing/2014/main" id="{E6233CC0-902E-4E9E-BE92-3A5FD3F5173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09252C00-0DAA-44E5-8DDC-C24DE68CC6EA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AB6C122D-0EF6-483B-BEB5-A8439F849F4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12DCCC62-E99D-4703-B8F9-BE712668A04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2" name="Group 261">
            <a:extLst>
              <a:ext uri="{FF2B5EF4-FFF2-40B4-BE49-F238E27FC236}">
                <a16:creationId xmlns:a16="http://schemas.microsoft.com/office/drawing/2014/main" id="{E07E890D-0C6F-4AFC-A277-8DB685C56284}"/>
              </a:ext>
            </a:extLst>
          </p:cNvPr>
          <p:cNvGrpSpPr/>
          <p:nvPr/>
        </p:nvGrpSpPr>
        <p:grpSpPr>
          <a:xfrm>
            <a:off x="3154343" y="2225664"/>
            <a:ext cx="558936" cy="517996"/>
            <a:chOff x="7154565" y="884953"/>
            <a:chExt cx="558936" cy="517996"/>
          </a:xfrm>
        </p:grpSpPr>
        <p:sp>
          <p:nvSpPr>
            <p:cNvPr id="263" name="Oval 262">
              <a:extLst>
                <a:ext uri="{FF2B5EF4-FFF2-40B4-BE49-F238E27FC236}">
                  <a16:creationId xmlns:a16="http://schemas.microsoft.com/office/drawing/2014/main" id="{BC91C81E-0950-4A82-807B-34232A385E5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C5504B25-E464-4D96-ACF1-DF63993C716E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D96599BB-5CAE-4366-90DC-3517FF9800F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F0B17155-9CE0-4261-A77E-6621FED2427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7" name="Group 266">
            <a:extLst>
              <a:ext uri="{FF2B5EF4-FFF2-40B4-BE49-F238E27FC236}">
                <a16:creationId xmlns:a16="http://schemas.microsoft.com/office/drawing/2014/main" id="{7303609A-B0B8-4D75-BF3B-521C66171BE6}"/>
              </a:ext>
            </a:extLst>
          </p:cNvPr>
          <p:cNvGrpSpPr/>
          <p:nvPr/>
        </p:nvGrpSpPr>
        <p:grpSpPr>
          <a:xfrm>
            <a:off x="3152110" y="2671780"/>
            <a:ext cx="558936" cy="517996"/>
            <a:chOff x="7154565" y="884953"/>
            <a:chExt cx="558936" cy="517996"/>
          </a:xfrm>
        </p:grpSpPr>
        <p:sp>
          <p:nvSpPr>
            <p:cNvPr id="268" name="Oval 267">
              <a:extLst>
                <a:ext uri="{FF2B5EF4-FFF2-40B4-BE49-F238E27FC236}">
                  <a16:creationId xmlns:a16="http://schemas.microsoft.com/office/drawing/2014/main" id="{5B9C9D63-1391-48E3-B479-2614CAA85DA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26E53C2A-A96A-499E-890B-C84D0294CF7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57E59DF7-FBCA-4CC7-9CD2-46C37777BD3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93DC64B1-180F-4A22-9C03-FDF764786DD5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2" name="Group 271">
            <a:extLst>
              <a:ext uri="{FF2B5EF4-FFF2-40B4-BE49-F238E27FC236}">
                <a16:creationId xmlns:a16="http://schemas.microsoft.com/office/drawing/2014/main" id="{268EC5FE-CD16-4B44-8B61-42D188415478}"/>
              </a:ext>
            </a:extLst>
          </p:cNvPr>
          <p:cNvGrpSpPr/>
          <p:nvPr/>
        </p:nvGrpSpPr>
        <p:grpSpPr>
          <a:xfrm>
            <a:off x="3151765" y="3119501"/>
            <a:ext cx="558936" cy="517996"/>
            <a:chOff x="7154565" y="884953"/>
            <a:chExt cx="558936" cy="517996"/>
          </a:xfrm>
        </p:grpSpPr>
        <p:sp>
          <p:nvSpPr>
            <p:cNvPr id="273" name="Oval 272">
              <a:extLst>
                <a:ext uri="{FF2B5EF4-FFF2-40B4-BE49-F238E27FC236}">
                  <a16:creationId xmlns:a16="http://schemas.microsoft.com/office/drawing/2014/main" id="{77CC5712-F927-42D9-9E10-8DC9D9BA6D37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D89A641D-1793-4AE8-A362-8458040DEB0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238B0CAB-8F5B-44AD-91FD-FE7C173422D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1ACEC96C-AF56-4FA4-B063-E86BA0A60C1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7" name="Group 276">
            <a:extLst>
              <a:ext uri="{FF2B5EF4-FFF2-40B4-BE49-F238E27FC236}">
                <a16:creationId xmlns:a16="http://schemas.microsoft.com/office/drawing/2014/main" id="{F0508F69-303F-4294-9DE9-DFAEAF265D4F}"/>
              </a:ext>
            </a:extLst>
          </p:cNvPr>
          <p:cNvGrpSpPr/>
          <p:nvPr/>
        </p:nvGrpSpPr>
        <p:grpSpPr>
          <a:xfrm>
            <a:off x="3150337" y="3565179"/>
            <a:ext cx="558936" cy="517996"/>
            <a:chOff x="7154565" y="884953"/>
            <a:chExt cx="558936" cy="517996"/>
          </a:xfrm>
        </p:grpSpPr>
        <p:sp>
          <p:nvSpPr>
            <p:cNvPr id="278" name="Oval 277">
              <a:extLst>
                <a:ext uri="{FF2B5EF4-FFF2-40B4-BE49-F238E27FC236}">
                  <a16:creationId xmlns:a16="http://schemas.microsoft.com/office/drawing/2014/main" id="{66782518-8728-43FA-A433-4F8A6965A4B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9" name="TextBox 278">
              <a:extLst>
                <a:ext uri="{FF2B5EF4-FFF2-40B4-BE49-F238E27FC236}">
                  <a16:creationId xmlns:a16="http://schemas.microsoft.com/office/drawing/2014/main" id="{5216A88F-D9BF-4C7F-A4A3-8F86FA0DAB4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80" name="TextBox 279">
              <a:extLst>
                <a:ext uri="{FF2B5EF4-FFF2-40B4-BE49-F238E27FC236}">
                  <a16:creationId xmlns:a16="http://schemas.microsoft.com/office/drawing/2014/main" id="{3D3EEAFD-E64D-4753-BEDD-B050A1E846D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1" name="Straight Connector 280">
              <a:extLst>
                <a:ext uri="{FF2B5EF4-FFF2-40B4-BE49-F238E27FC236}">
                  <a16:creationId xmlns:a16="http://schemas.microsoft.com/office/drawing/2014/main" id="{D57ECE25-4835-42FA-98EF-40767343A30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2" name="Group 281">
            <a:extLst>
              <a:ext uri="{FF2B5EF4-FFF2-40B4-BE49-F238E27FC236}">
                <a16:creationId xmlns:a16="http://schemas.microsoft.com/office/drawing/2014/main" id="{5220541A-5C87-48A8-B33A-8AE284D312CB}"/>
              </a:ext>
            </a:extLst>
          </p:cNvPr>
          <p:cNvGrpSpPr/>
          <p:nvPr/>
        </p:nvGrpSpPr>
        <p:grpSpPr>
          <a:xfrm>
            <a:off x="3153100" y="4014758"/>
            <a:ext cx="558936" cy="517996"/>
            <a:chOff x="7154565" y="884953"/>
            <a:chExt cx="558936" cy="517996"/>
          </a:xfrm>
        </p:grpSpPr>
        <p:sp>
          <p:nvSpPr>
            <p:cNvPr id="283" name="Oval 282">
              <a:extLst>
                <a:ext uri="{FF2B5EF4-FFF2-40B4-BE49-F238E27FC236}">
                  <a16:creationId xmlns:a16="http://schemas.microsoft.com/office/drawing/2014/main" id="{FE7C9320-08A4-4950-8469-E9E60C3787E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4" name="TextBox 283">
              <a:extLst>
                <a:ext uri="{FF2B5EF4-FFF2-40B4-BE49-F238E27FC236}">
                  <a16:creationId xmlns:a16="http://schemas.microsoft.com/office/drawing/2014/main" id="{3AF2F03C-7D3C-435B-9192-1D1D9A8CDAA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D4D914AE-7B00-4E76-B4EE-8F494633149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6" name="Straight Connector 285">
              <a:extLst>
                <a:ext uri="{FF2B5EF4-FFF2-40B4-BE49-F238E27FC236}">
                  <a16:creationId xmlns:a16="http://schemas.microsoft.com/office/drawing/2014/main" id="{562BBB1F-3FA0-4FFF-952C-A7A25219859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7" name="Group 286">
            <a:extLst>
              <a:ext uri="{FF2B5EF4-FFF2-40B4-BE49-F238E27FC236}">
                <a16:creationId xmlns:a16="http://schemas.microsoft.com/office/drawing/2014/main" id="{8F734A05-352C-4DAE-9B29-27C088B2E49C}"/>
              </a:ext>
            </a:extLst>
          </p:cNvPr>
          <p:cNvGrpSpPr/>
          <p:nvPr/>
        </p:nvGrpSpPr>
        <p:grpSpPr>
          <a:xfrm>
            <a:off x="3154816" y="4460987"/>
            <a:ext cx="558936" cy="517996"/>
            <a:chOff x="7154565" y="884953"/>
            <a:chExt cx="558936" cy="517996"/>
          </a:xfrm>
        </p:grpSpPr>
        <p:sp>
          <p:nvSpPr>
            <p:cNvPr id="288" name="Oval 287">
              <a:extLst>
                <a:ext uri="{FF2B5EF4-FFF2-40B4-BE49-F238E27FC236}">
                  <a16:creationId xmlns:a16="http://schemas.microsoft.com/office/drawing/2014/main" id="{55F2784F-C3BC-41CC-A94F-F3EE8C3750F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861725B6-0B8F-4700-9212-1496E875885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347E6A37-0E32-4936-9F90-7AC61D703AE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1" name="Straight Connector 290">
              <a:extLst>
                <a:ext uri="{FF2B5EF4-FFF2-40B4-BE49-F238E27FC236}">
                  <a16:creationId xmlns:a16="http://schemas.microsoft.com/office/drawing/2014/main" id="{3B5A12E3-CE00-406A-AA55-A8A088FA1DE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5ACFFE6C-B07D-4F48-B30F-81859D839BC7}"/>
              </a:ext>
            </a:extLst>
          </p:cNvPr>
          <p:cNvGrpSpPr/>
          <p:nvPr/>
        </p:nvGrpSpPr>
        <p:grpSpPr>
          <a:xfrm>
            <a:off x="3152583" y="4907103"/>
            <a:ext cx="558936" cy="517996"/>
            <a:chOff x="7154565" y="884953"/>
            <a:chExt cx="558936" cy="517996"/>
          </a:xfrm>
        </p:grpSpPr>
        <p:sp>
          <p:nvSpPr>
            <p:cNvPr id="293" name="Oval 292">
              <a:extLst>
                <a:ext uri="{FF2B5EF4-FFF2-40B4-BE49-F238E27FC236}">
                  <a16:creationId xmlns:a16="http://schemas.microsoft.com/office/drawing/2014/main" id="{A029081B-D3F7-4EB8-9C50-4EBE7AD438E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4" name="TextBox 293">
              <a:extLst>
                <a:ext uri="{FF2B5EF4-FFF2-40B4-BE49-F238E27FC236}">
                  <a16:creationId xmlns:a16="http://schemas.microsoft.com/office/drawing/2014/main" id="{B269E0E3-F0F3-4146-9422-FAF2E37FE4C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95" name="TextBox 294">
              <a:extLst>
                <a:ext uri="{FF2B5EF4-FFF2-40B4-BE49-F238E27FC236}">
                  <a16:creationId xmlns:a16="http://schemas.microsoft.com/office/drawing/2014/main" id="{B0EC6320-4B0A-4FEF-908E-104CC86D659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6" name="Straight Connector 295">
              <a:extLst>
                <a:ext uri="{FF2B5EF4-FFF2-40B4-BE49-F238E27FC236}">
                  <a16:creationId xmlns:a16="http://schemas.microsoft.com/office/drawing/2014/main" id="{D4ECCA16-B505-4FCE-9922-926676E9AF4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7" name="Group 296">
            <a:extLst>
              <a:ext uri="{FF2B5EF4-FFF2-40B4-BE49-F238E27FC236}">
                <a16:creationId xmlns:a16="http://schemas.microsoft.com/office/drawing/2014/main" id="{62DA3B9E-57E9-48A5-9B7F-99730E3ADABB}"/>
              </a:ext>
            </a:extLst>
          </p:cNvPr>
          <p:cNvGrpSpPr/>
          <p:nvPr/>
        </p:nvGrpSpPr>
        <p:grpSpPr>
          <a:xfrm>
            <a:off x="3152238" y="5354824"/>
            <a:ext cx="558936" cy="517996"/>
            <a:chOff x="7154565" y="884953"/>
            <a:chExt cx="558936" cy="517996"/>
          </a:xfrm>
        </p:grpSpPr>
        <p:sp>
          <p:nvSpPr>
            <p:cNvPr id="298" name="Oval 297">
              <a:extLst>
                <a:ext uri="{FF2B5EF4-FFF2-40B4-BE49-F238E27FC236}">
                  <a16:creationId xmlns:a16="http://schemas.microsoft.com/office/drawing/2014/main" id="{7EBC3590-21E4-4225-9BED-2A1682BCF90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9" name="TextBox 298">
              <a:extLst>
                <a:ext uri="{FF2B5EF4-FFF2-40B4-BE49-F238E27FC236}">
                  <a16:creationId xmlns:a16="http://schemas.microsoft.com/office/drawing/2014/main" id="{B913D9CB-FE60-420C-820F-D93944DBAB0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00" name="TextBox 299">
              <a:extLst>
                <a:ext uri="{FF2B5EF4-FFF2-40B4-BE49-F238E27FC236}">
                  <a16:creationId xmlns:a16="http://schemas.microsoft.com/office/drawing/2014/main" id="{A1FA6AE1-2B4B-421B-9823-0826C4A6C78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1" name="Straight Connector 300">
              <a:extLst>
                <a:ext uri="{FF2B5EF4-FFF2-40B4-BE49-F238E27FC236}">
                  <a16:creationId xmlns:a16="http://schemas.microsoft.com/office/drawing/2014/main" id="{D625E6F0-260F-4787-9AB8-80C0E0EA81C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2" name="Group 301">
            <a:extLst>
              <a:ext uri="{FF2B5EF4-FFF2-40B4-BE49-F238E27FC236}">
                <a16:creationId xmlns:a16="http://schemas.microsoft.com/office/drawing/2014/main" id="{CF714B40-68FF-4E9E-A4DC-A1BF0504588E}"/>
              </a:ext>
            </a:extLst>
          </p:cNvPr>
          <p:cNvGrpSpPr/>
          <p:nvPr/>
        </p:nvGrpSpPr>
        <p:grpSpPr>
          <a:xfrm>
            <a:off x="3158669" y="1390365"/>
            <a:ext cx="446399" cy="428686"/>
            <a:chOff x="463698" y="934501"/>
            <a:chExt cx="446399" cy="428686"/>
          </a:xfrm>
        </p:grpSpPr>
        <p:sp>
          <p:nvSpPr>
            <p:cNvPr id="303" name="Oval 302">
              <a:extLst>
                <a:ext uri="{FF2B5EF4-FFF2-40B4-BE49-F238E27FC236}">
                  <a16:creationId xmlns:a16="http://schemas.microsoft.com/office/drawing/2014/main" id="{3C7694EC-94E2-4E8A-986D-D1F758C7ACFE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4" name="TextBox 303">
              <a:extLst>
                <a:ext uri="{FF2B5EF4-FFF2-40B4-BE49-F238E27FC236}">
                  <a16:creationId xmlns:a16="http://schemas.microsoft.com/office/drawing/2014/main" id="{7CFFBC8B-D16C-4651-B933-81D6E689E8B6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05" name="Group 304">
            <a:extLst>
              <a:ext uri="{FF2B5EF4-FFF2-40B4-BE49-F238E27FC236}">
                <a16:creationId xmlns:a16="http://schemas.microsoft.com/office/drawing/2014/main" id="{579B42C6-5F40-4D2F-BAC8-2799F847BD5D}"/>
              </a:ext>
            </a:extLst>
          </p:cNvPr>
          <p:cNvGrpSpPr/>
          <p:nvPr/>
        </p:nvGrpSpPr>
        <p:grpSpPr>
          <a:xfrm>
            <a:off x="3608893" y="1333164"/>
            <a:ext cx="558936" cy="517996"/>
            <a:chOff x="7154565" y="884953"/>
            <a:chExt cx="558936" cy="517996"/>
          </a:xfrm>
        </p:grpSpPr>
        <p:sp>
          <p:nvSpPr>
            <p:cNvPr id="306" name="Oval 305">
              <a:extLst>
                <a:ext uri="{FF2B5EF4-FFF2-40B4-BE49-F238E27FC236}">
                  <a16:creationId xmlns:a16="http://schemas.microsoft.com/office/drawing/2014/main" id="{8EF892EF-10A5-4527-B43E-DA2AA5CC465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7" name="TextBox 306">
              <a:extLst>
                <a:ext uri="{FF2B5EF4-FFF2-40B4-BE49-F238E27FC236}">
                  <a16:creationId xmlns:a16="http://schemas.microsoft.com/office/drawing/2014/main" id="{BA7F2E82-166C-4412-8B6B-4E06302C969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08" name="TextBox 307">
              <a:extLst>
                <a:ext uri="{FF2B5EF4-FFF2-40B4-BE49-F238E27FC236}">
                  <a16:creationId xmlns:a16="http://schemas.microsoft.com/office/drawing/2014/main" id="{12A77F71-E095-4B96-A4BC-35EF21F0EA3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id="{D3DB0B26-55B3-4E17-8707-FF1FC9452315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0" name="Group 309">
            <a:extLst>
              <a:ext uri="{FF2B5EF4-FFF2-40B4-BE49-F238E27FC236}">
                <a16:creationId xmlns:a16="http://schemas.microsoft.com/office/drawing/2014/main" id="{7F48C681-5A62-4D32-B29D-DE8795BFDCDC}"/>
              </a:ext>
            </a:extLst>
          </p:cNvPr>
          <p:cNvGrpSpPr/>
          <p:nvPr/>
        </p:nvGrpSpPr>
        <p:grpSpPr>
          <a:xfrm>
            <a:off x="3611656" y="1782743"/>
            <a:ext cx="558936" cy="517996"/>
            <a:chOff x="7154565" y="884953"/>
            <a:chExt cx="558936" cy="517996"/>
          </a:xfrm>
        </p:grpSpPr>
        <p:sp>
          <p:nvSpPr>
            <p:cNvPr id="311" name="Oval 310">
              <a:extLst>
                <a:ext uri="{FF2B5EF4-FFF2-40B4-BE49-F238E27FC236}">
                  <a16:creationId xmlns:a16="http://schemas.microsoft.com/office/drawing/2014/main" id="{AD8923AC-5102-4C77-806E-CCD4004E45E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626E5A4C-10CC-4BFB-A916-0D1BF685354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C42039AA-21F6-4A22-9524-8D5731E6423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4" name="Straight Connector 313">
              <a:extLst>
                <a:ext uri="{FF2B5EF4-FFF2-40B4-BE49-F238E27FC236}">
                  <a16:creationId xmlns:a16="http://schemas.microsoft.com/office/drawing/2014/main" id="{D10C05E1-E19E-44E3-9B91-8503D3F66E8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5" name="Group 314">
            <a:extLst>
              <a:ext uri="{FF2B5EF4-FFF2-40B4-BE49-F238E27FC236}">
                <a16:creationId xmlns:a16="http://schemas.microsoft.com/office/drawing/2014/main" id="{FFCB6848-2860-4A96-899D-0E81B7137025}"/>
              </a:ext>
            </a:extLst>
          </p:cNvPr>
          <p:cNvGrpSpPr/>
          <p:nvPr/>
        </p:nvGrpSpPr>
        <p:grpSpPr>
          <a:xfrm>
            <a:off x="3613372" y="2228972"/>
            <a:ext cx="558936" cy="517996"/>
            <a:chOff x="7154565" y="884953"/>
            <a:chExt cx="558936" cy="517996"/>
          </a:xfrm>
        </p:grpSpPr>
        <p:sp>
          <p:nvSpPr>
            <p:cNvPr id="316" name="Oval 315">
              <a:extLst>
                <a:ext uri="{FF2B5EF4-FFF2-40B4-BE49-F238E27FC236}">
                  <a16:creationId xmlns:a16="http://schemas.microsoft.com/office/drawing/2014/main" id="{46AE1DE4-B305-43CD-A4AE-6A15E1AA20E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7" name="TextBox 316">
              <a:extLst>
                <a:ext uri="{FF2B5EF4-FFF2-40B4-BE49-F238E27FC236}">
                  <a16:creationId xmlns:a16="http://schemas.microsoft.com/office/drawing/2014/main" id="{6C5E8945-F293-410B-94C4-A6D396BE020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18" name="TextBox 317">
              <a:extLst>
                <a:ext uri="{FF2B5EF4-FFF2-40B4-BE49-F238E27FC236}">
                  <a16:creationId xmlns:a16="http://schemas.microsoft.com/office/drawing/2014/main" id="{A7FF5CEA-A6D6-46AC-A721-FE8273537FA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9" name="Straight Connector 318">
              <a:extLst>
                <a:ext uri="{FF2B5EF4-FFF2-40B4-BE49-F238E27FC236}">
                  <a16:creationId xmlns:a16="http://schemas.microsoft.com/office/drawing/2014/main" id="{3069C9C7-1D87-4D4F-A5B1-A30AEE5ADB8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0" name="Group 319">
            <a:extLst>
              <a:ext uri="{FF2B5EF4-FFF2-40B4-BE49-F238E27FC236}">
                <a16:creationId xmlns:a16="http://schemas.microsoft.com/office/drawing/2014/main" id="{0EDDF10F-C93D-4E1A-BCAC-1A39921FFF62}"/>
              </a:ext>
            </a:extLst>
          </p:cNvPr>
          <p:cNvGrpSpPr/>
          <p:nvPr/>
        </p:nvGrpSpPr>
        <p:grpSpPr>
          <a:xfrm>
            <a:off x="3611139" y="2675088"/>
            <a:ext cx="558936" cy="517996"/>
            <a:chOff x="7154565" y="884953"/>
            <a:chExt cx="558936" cy="517996"/>
          </a:xfrm>
        </p:grpSpPr>
        <p:sp>
          <p:nvSpPr>
            <p:cNvPr id="321" name="Oval 320">
              <a:extLst>
                <a:ext uri="{FF2B5EF4-FFF2-40B4-BE49-F238E27FC236}">
                  <a16:creationId xmlns:a16="http://schemas.microsoft.com/office/drawing/2014/main" id="{E3B8A462-053D-43C9-AF03-89F1CB90D32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2" name="TextBox 321">
              <a:extLst>
                <a:ext uri="{FF2B5EF4-FFF2-40B4-BE49-F238E27FC236}">
                  <a16:creationId xmlns:a16="http://schemas.microsoft.com/office/drawing/2014/main" id="{CF417049-9227-4AA4-B390-64FD063C5F5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23" name="TextBox 322">
              <a:extLst>
                <a:ext uri="{FF2B5EF4-FFF2-40B4-BE49-F238E27FC236}">
                  <a16:creationId xmlns:a16="http://schemas.microsoft.com/office/drawing/2014/main" id="{D35E5B90-D5FF-4999-9A7E-B4AC618419F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24" name="Straight Connector 323">
              <a:extLst>
                <a:ext uri="{FF2B5EF4-FFF2-40B4-BE49-F238E27FC236}">
                  <a16:creationId xmlns:a16="http://schemas.microsoft.com/office/drawing/2014/main" id="{9DD49602-5E27-47D0-86C2-EBFC592C2CA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5" name="Group 324">
            <a:extLst>
              <a:ext uri="{FF2B5EF4-FFF2-40B4-BE49-F238E27FC236}">
                <a16:creationId xmlns:a16="http://schemas.microsoft.com/office/drawing/2014/main" id="{4BC7F88C-D82E-428C-ACF0-16D8BA101CF9}"/>
              </a:ext>
            </a:extLst>
          </p:cNvPr>
          <p:cNvGrpSpPr/>
          <p:nvPr/>
        </p:nvGrpSpPr>
        <p:grpSpPr>
          <a:xfrm>
            <a:off x="3610794" y="3122809"/>
            <a:ext cx="558936" cy="517996"/>
            <a:chOff x="7154565" y="884953"/>
            <a:chExt cx="558936" cy="517996"/>
          </a:xfrm>
        </p:grpSpPr>
        <p:sp>
          <p:nvSpPr>
            <p:cNvPr id="326" name="Oval 325">
              <a:extLst>
                <a:ext uri="{FF2B5EF4-FFF2-40B4-BE49-F238E27FC236}">
                  <a16:creationId xmlns:a16="http://schemas.microsoft.com/office/drawing/2014/main" id="{0DE0F1DA-0820-48F0-83DE-908C9EB7E23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7" name="TextBox 326">
              <a:extLst>
                <a:ext uri="{FF2B5EF4-FFF2-40B4-BE49-F238E27FC236}">
                  <a16:creationId xmlns:a16="http://schemas.microsoft.com/office/drawing/2014/main" id="{B3290AC3-6A9F-492F-BB89-72D666FB8D2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28" name="TextBox 327">
              <a:extLst>
                <a:ext uri="{FF2B5EF4-FFF2-40B4-BE49-F238E27FC236}">
                  <a16:creationId xmlns:a16="http://schemas.microsoft.com/office/drawing/2014/main" id="{73624CE8-F4D6-46B1-A5F7-532AC393E1E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29" name="Straight Connector 328">
              <a:extLst>
                <a:ext uri="{FF2B5EF4-FFF2-40B4-BE49-F238E27FC236}">
                  <a16:creationId xmlns:a16="http://schemas.microsoft.com/office/drawing/2014/main" id="{EFFE2A95-603E-4CBD-94DC-2D76A101BD3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0" name="Group 329">
            <a:extLst>
              <a:ext uri="{FF2B5EF4-FFF2-40B4-BE49-F238E27FC236}">
                <a16:creationId xmlns:a16="http://schemas.microsoft.com/office/drawing/2014/main" id="{2991C082-BF91-45B9-AFE5-E4BFB559F9F2}"/>
              </a:ext>
            </a:extLst>
          </p:cNvPr>
          <p:cNvGrpSpPr/>
          <p:nvPr/>
        </p:nvGrpSpPr>
        <p:grpSpPr>
          <a:xfrm>
            <a:off x="3609366" y="3568487"/>
            <a:ext cx="558936" cy="517996"/>
            <a:chOff x="7154565" y="884953"/>
            <a:chExt cx="558936" cy="517996"/>
          </a:xfrm>
        </p:grpSpPr>
        <p:sp>
          <p:nvSpPr>
            <p:cNvPr id="331" name="Oval 330">
              <a:extLst>
                <a:ext uri="{FF2B5EF4-FFF2-40B4-BE49-F238E27FC236}">
                  <a16:creationId xmlns:a16="http://schemas.microsoft.com/office/drawing/2014/main" id="{58702668-05AA-4B6A-AAEB-8768CF38514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2" name="TextBox 331">
              <a:extLst>
                <a:ext uri="{FF2B5EF4-FFF2-40B4-BE49-F238E27FC236}">
                  <a16:creationId xmlns:a16="http://schemas.microsoft.com/office/drawing/2014/main" id="{429C9E9A-6D86-4D41-9F30-7F6EAA7C47E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33" name="TextBox 332">
              <a:extLst>
                <a:ext uri="{FF2B5EF4-FFF2-40B4-BE49-F238E27FC236}">
                  <a16:creationId xmlns:a16="http://schemas.microsoft.com/office/drawing/2014/main" id="{3F339090-911A-4FF9-B73C-2567E90FED0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4" name="Straight Connector 333">
              <a:extLst>
                <a:ext uri="{FF2B5EF4-FFF2-40B4-BE49-F238E27FC236}">
                  <a16:creationId xmlns:a16="http://schemas.microsoft.com/office/drawing/2014/main" id="{6C5274B8-B784-484B-ACAA-1C25E9AAE1E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5" name="Group 334">
            <a:extLst>
              <a:ext uri="{FF2B5EF4-FFF2-40B4-BE49-F238E27FC236}">
                <a16:creationId xmlns:a16="http://schemas.microsoft.com/office/drawing/2014/main" id="{6CE0DF15-4FCB-4739-A2F4-73A5C45977B0}"/>
              </a:ext>
            </a:extLst>
          </p:cNvPr>
          <p:cNvGrpSpPr/>
          <p:nvPr/>
        </p:nvGrpSpPr>
        <p:grpSpPr>
          <a:xfrm>
            <a:off x="3612129" y="4018066"/>
            <a:ext cx="558936" cy="517996"/>
            <a:chOff x="7154565" y="884953"/>
            <a:chExt cx="558936" cy="517996"/>
          </a:xfrm>
        </p:grpSpPr>
        <p:sp>
          <p:nvSpPr>
            <p:cNvPr id="336" name="Oval 335">
              <a:extLst>
                <a:ext uri="{FF2B5EF4-FFF2-40B4-BE49-F238E27FC236}">
                  <a16:creationId xmlns:a16="http://schemas.microsoft.com/office/drawing/2014/main" id="{A8EA7983-7B63-4A48-BA43-8EE640BFB0E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4402447B-7A3F-49EB-BE60-8463FF436E4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38" name="TextBox 337">
              <a:extLst>
                <a:ext uri="{FF2B5EF4-FFF2-40B4-BE49-F238E27FC236}">
                  <a16:creationId xmlns:a16="http://schemas.microsoft.com/office/drawing/2014/main" id="{029C5BEA-54E3-4E72-A1F9-AEC064D8220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9" name="Straight Connector 338">
              <a:extLst>
                <a:ext uri="{FF2B5EF4-FFF2-40B4-BE49-F238E27FC236}">
                  <a16:creationId xmlns:a16="http://schemas.microsoft.com/office/drawing/2014/main" id="{D7111CF6-88CD-4D32-BEE7-B86E3493250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0" name="Group 339">
            <a:extLst>
              <a:ext uri="{FF2B5EF4-FFF2-40B4-BE49-F238E27FC236}">
                <a16:creationId xmlns:a16="http://schemas.microsoft.com/office/drawing/2014/main" id="{06716338-C55F-40E9-AE54-8F0AD1ED57C2}"/>
              </a:ext>
            </a:extLst>
          </p:cNvPr>
          <p:cNvGrpSpPr/>
          <p:nvPr/>
        </p:nvGrpSpPr>
        <p:grpSpPr>
          <a:xfrm>
            <a:off x="3613845" y="4464295"/>
            <a:ext cx="558936" cy="517996"/>
            <a:chOff x="7154565" y="884953"/>
            <a:chExt cx="558936" cy="517996"/>
          </a:xfrm>
        </p:grpSpPr>
        <p:sp>
          <p:nvSpPr>
            <p:cNvPr id="341" name="Oval 340">
              <a:extLst>
                <a:ext uri="{FF2B5EF4-FFF2-40B4-BE49-F238E27FC236}">
                  <a16:creationId xmlns:a16="http://schemas.microsoft.com/office/drawing/2014/main" id="{22544950-D392-4D24-A3FC-CD65881D2E2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AAA8B2C2-8A06-4363-80E3-7F4B9A553E1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43" name="TextBox 342">
              <a:extLst>
                <a:ext uri="{FF2B5EF4-FFF2-40B4-BE49-F238E27FC236}">
                  <a16:creationId xmlns:a16="http://schemas.microsoft.com/office/drawing/2014/main" id="{CCA25DF8-D12A-4A22-8698-60AF8840FA2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44" name="Straight Connector 343">
              <a:extLst>
                <a:ext uri="{FF2B5EF4-FFF2-40B4-BE49-F238E27FC236}">
                  <a16:creationId xmlns:a16="http://schemas.microsoft.com/office/drawing/2014/main" id="{8A5AA903-7542-4179-97E6-E1E145D2F69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5" name="Group 344">
            <a:extLst>
              <a:ext uri="{FF2B5EF4-FFF2-40B4-BE49-F238E27FC236}">
                <a16:creationId xmlns:a16="http://schemas.microsoft.com/office/drawing/2014/main" id="{F983509A-4D6E-4EC2-9C9E-CB9CB7AF8AE5}"/>
              </a:ext>
            </a:extLst>
          </p:cNvPr>
          <p:cNvGrpSpPr/>
          <p:nvPr/>
        </p:nvGrpSpPr>
        <p:grpSpPr>
          <a:xfrm>
            <a:off x="3611612" y="4910411"/>
            <a:ext cx="558936" cy="517996"/>
            <a:chOff x="7154565" y="884953"/>
            <a:chExt cx="558936" cy="517996"/>
          </a:xfrm>
        </p:grpSpPr>
        <p:sp>
          <p:nvSpPr>
            <p:cNvPr id="346" name="Oval 345">
              <a:extLst>
                <a:ext uri="{FF2B5EF4-FFF2-40B4-BE49-F238E27FC236}">
                  <a16:creationId xmlns:a16="http://schemas.microsoft.com/office/drawing/2014/main" id="{FC64CC96-45C4-4760-837C-39295DEFA5A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7" name="TextBox 346">
              <a:extLst>
                <a:ext uri="{FF2B5EF4-FFF2-40B4-BE49-F238E27FC236}">
                  <a16:creationId xmlns:a16="http://schemas.microsoft.com/office/drawing/2014/main" id="{20B763C0-1FA2-4CA1-80A2-73289E404A0A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48" name="TextBox 347">
              <a:extLst>
                <a:ext uri="{FF2B5EF4-FFF2-40B4-BE49-F238E27FC236}">
                  <a16:creationId xmlns:a16="http://schemas.microsoft.com/office/drawing/2014/main" id="{4412388B-905E-49F3-AAA4-FC9188CF969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49" name="Straight Connector 348">
              <a:extLst>
                <a:ext uri="{FF2B5EF4-FFF2-40B4-BE49-F238E27FC236}">
                  <a16:creationId xmlns:a16="http://schemas.microsoft.com/office/drawing/2014/main" id="{671406FE-AD24-4A4E-9521-EE3F0F9151E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0" name="Group 349">
            <a:extLst>
              <a:ext uri="{FF2B5EF4-FFF2-40B4-BE49-F238E27FC236}">
                <a16:creationId xmlns:a16="http://schemas.microsoft.com/office/drawing/2014/main" id="{B09A0CA0-32FD-40C5-9E7A-BABEF95C6EF9}"/>
              </a:ext>
            </a:extLst>
          </p:cNvPr>
          <p:cNvGrpSpPr/>
          <p:nvPr/>
        </p:nvGrpSpPr>
        <p:grpSpPr>
          <a:xfrm>
            <a:off x="3611267" y="5358132"/>
            <a:ext cx="558936" cy="517996"/>
            <a:chOff x="7154565" y="884953"/>
            <a:chExt cx="558936" cy="517996"/>
          </a:xfrm>
        </p:grpSpPr>
        <p:sp>
          <p:nvSpPr>
            <p:cNvPr id="351" name="Oval 350">
              <a:extLst>
                <a:ext uri="{FF2B5EF4-FFF2-40B4-BE49-F238E27FC236}">
                  <a16:creationId xmlns:a16="http://schemas.microsoft.com/office/drawing/2014/main" id="{5A1CAC47-068A-4346-9A88-D60633FD5CE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2" name="TextBox 351">
              <a:extLst>
                <a:ext uri="{FF2B5EF4-FFF2-40B4-BE49-F238E27FC236}">
                  <a16:creationId xmlns:a16="http://schemas.microsoft.com/office/drawing/2014/main" id="{BFAF447D-9A47-4B3A-9A58-3587484ADEA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53" name="TextBox 352">
              <a:extLst>
                <a:ext uri="{FF2B5EF4-FFF2-40B4-BE49-F238E27FC236}">
                  <a16:creationId xmlns:a16="http://schemas.microsoft.com/office/drawing/2014/main" id="{D7C0BEDD-01DD-4714-954B-07E2CD4F765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54" name="Straight Connector 353">
              <a:extLst>
                <a:ext uri="{FF2B5EF4-FFF2-40B4-BE49-F238E27FC236}">
                  <a16:creationId xmlns:a16="http://schemas.microsoft.com/office/drawing/2014/main" id="{8E666121-C8AF-4BF1-A242-3D43174108E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5" name="Group 354">
            <a:extLst>
              <a:ext uri="{FF2B5EF4-FFF2-40B4-BE49-F238E27FC236}">
                <a16:creationId xmlns:a16="http://schemas.microsoft.com/office/drawing/2014/main" id="{8FB20083-C289-4390-B07B-2E29BD9EA587}"/>
              </a:ext>
            </a:extLst>
          </p:cNvPr>
          <p:cNvGrpSpPr/>
          <p:nvPr/>
        </p:nvGrpSpPr>
        <p:grpSpPr>
          <a:xfrm>
            <a:off x="3617698" y="1393673"/>
            <a:ext cx="446399" cy="428686"/>
            <a:chOff x="463698" y="934501"/>
            <a:chExt cx="446399" cy="428686"/>
          </a:xfrm>
        </p:grpSpPr>
        <p:sp>
          <p:nvSpPr>
            <p:cNvPr id="356" name="Oval 355">
              <a:extLst>
                <a:ext uri="{FF2B5EF4-FFF2-40B4-BE49-F238E27FC236}">
                  <a16:creationId xmlns:a16="http://schemas.microsoft.com/office/drawing/2014/main" id="{BBB72377-63F7-4117-910B-B8E270FA8D7D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7" name="TextBox 356">
              <a:extLst>
                <a:ext uri="{FF2B5EF4-FFF2-40B4-BE49-F238E27FC236}">
                  <a16:creationId xmlns:a16="http://schemas.microsoft.com/office/drawing/2014/main" id="{527D65F7-2AA5-4779-9D21-031DC11FB8A5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58" name="Group 357">
            <a:extLst>
              <a:ext uri="{FF2B5EF4-FFF2-40B4-BE49-F238E27FC236}">
                <a16:creationId xmlns:a16="http://schemas.microsoft.com/office/drawing/2014/main" id="{31459796-EA7A-46C6-B5D7-71E80F7D9F60}"/>
              </a:ext>
            </a:extLst>
          </p:cNvPr>
          <p:cNvGrpSpPr/>
          <p:nvPr/>
        </p:nvGrpSpPr>
        <p:grpSpPr>
          <a:xfrm>
            <a:off x="4059208" y="1335172"/>
            <a:ext cx="558936" cy="517996"/>
            <a:chOff x="7154565" y="884953"/>
            <a:chExt cx="558936" cy="517996"/>
          </a:xfrm>
        </p:grpSpPr>
        <p:sp>
          <p:nvSpPr>
            <p:cNvPr id="359" name="Oval 358">
              <a:extLst>
                <a:ext uri="{FF2B5EF4-FFF2-40B4-BE49-F238E27FC236}">
                  <a16:creationId xmlns:a16="http://schemas.microsoft.com/office/drawing/2014/main" id="{F5144808-D120-4730-A674-E8C5DF46B31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0" name="TextBox 359">
              <a:extLst>
                <a:ext uri="{FF2B5EF4-FFF2-40B4-BE49-F238E27FC236}">
                  <a16:creationId xmlns:a16="http://schemas.microsoft.com/office/drawing/2014/main" id="{3E4F7255-38EE-41F0-A570-95A95D53A6AA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61" name="TextBox 360">
              <a:extLst>
                <a:ext uri="{FF2B5EF4-FFF2-40B4-BE49-F238E27FC236}">
                  <a16:creationId xmlns:a16="http://schemas.microsoft.com/office/drawing/2014/main" id="{BA9F2811-6272-447E-A36B-C08E05C870D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62" name="Straight Connector 361">
              <a:extLst>
                <a:ext uri="{FF2B5EF4-FFF2-40B4-BE49-F238E27FC236}">
                  <a16:creationId xmlns:a16="http://schemas.microsoft.com/office/drawing/2014/main" id="{B33518ED-273E-4F55-BC7A-12D315C013EA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3" name="Group 362">
            <a:extLst>
              <a:ext uri="{FF2B5EF4-FFF2-40B4-BE49-F238E27FC236}">
                <a16:creationId xmlns:a16="http://schemas.microsoft.com/office/drawing/2014/main" id="{B318C2BA-36EF-4F8F-9F4A-04CC6CB87536}"/>
              </a:ext>
            </a:extLst>
          </p:cNvPr>
          <p:cNvGrpSpPr/>
          <p:nvPr/>
        </p:nvGrpSpPr>
        <p:grpSpPr>
          <a:xfrm>
            <a:off x="4061971" y="1784751"/>
            <a:ext cx="558936" cy="517996"/>
            <a:chOff x="7154565" y="884953"/>
            <a:chExt cx="558936" cy="517996"/>
          </a:xfrm>
        </p:grpSpPr>
        <p:sp>
          <p:nvSpPr>
            <p:cNvPr id="364" name="Oval 363">
              <a:extLst>
                <a:ext uri="{FF2B5EF4-FFF2-40B4-BE49-F238E27FC236}">
                  <a16:creationId xmlns:a16="http://schemas.microsoft.com/office/drawing/2014/main" id="{A0F5EF0B-3D1A-425D-9AB5-AC537343484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5" name="TextBox 364">
              <a:extLst>
                <a:ext uri="{FF2B5EF4-FFF2-40B4-BE49-F238E27FC236}">
                  <a16:creationId xmlns:a16="http://schemas.microsoft.com/office/drawing/2014/main" id="{835F6855-FAF0-4F98-9398-3842DE74DBF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66" name="TextBox 365">
              <a:extLst>
                <a:ext uri="{FF2B5EF4-FFF2-40B4-BE49-F238E27FC236}">
                  <a16:creationId xmlns:a16="http://schemas.microsoft.com/office/drawing/2014/main" id="{780830B1-FD7C-4628-8DD0-7D4E133D4F9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67" name="Straight Connector 366">
              <a:extLst>
                <a:ext uri="{FF2B5EF4-FFF2-40B4-BE49-F238E27FC236}">
                  <a16:creationId xmlns:a16="http://schemas.microsoft.com/office/drawing/2014/main" id="{F19B24E9-1A3F-472A-A9F2-C457B2B18E1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8" name="Group 367">
            <a:extLst>
              <a:ext uri="{FF2B5EF4-FFF2-40B4-BE49-F238E27FC236}">
                <a16:creationId xmlns:a16="http://schemas.microsoft.com/office/drawing/2014/main" id="{FE38960A-F29F-419C-ADE1-BFA675217BAC}"/>
              </a:ext>
            </a:extLst>
          </p:cNvPr>
          <p:cNvGrpSpPr/>
          <p:nvPr/>
        </p:nvGrpSpPr>
        <p:grpSpPr>
          <a:xfrm>
            <a:off x="4063687" y="2230980"/>
            <a:ext cx="558936" cy="517996"/>
            <a:chOff x="7154565" y="884953"/>
            <a:chExt cx="558936" cy="517996"/>
          </a:xfrm>
        </p:grpSpPr>
        <p:sp>
          <p:nvSpPr>
            <p:cNvPr id="369" name="Oval 368">
              <a:extLst>
                <a:ext uri="{FF2B5EF4-FFF2-40B4-BE49-F238E27FC236}">
                  <a16:creationId xmlns:a16="http://schemas.microsoft.com/office/drawing/2014/main" id="{F14E2B72-E6D2-445A-9144-3E0928E500A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0" name="TextBox 369">
              <a:extLst>
                <a:ext uri="{FF2B5EF4-FFF2-40B4-BE49-F238E27FC236}">
                  <a16:creationId xmlns:a16="http://schemas.microsoft.com/office/drawing/2014/main" id="{1AE8CA40-9D0F-4039-B5FE-092E17FDB17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71" name="TextBox 370">
              <a:extLst>
                <a:ext uri="{FF2B5EF4-FFF2-40B4-BE49-F238E27FC236}">
                  <a16:creationId xmlns:a16="http://schemas.microsoft.com/office/drawing/2014/main" id="{D72F22D4-E59B-4289-A8CD-A25A5BB78CA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72" name="Straight Connector 371">
              <a:extLst>
                <a:ext uri="{FF2B5EF4-FFF2-40B4-BE49-F238E27FC236}">
                  <a16:creationId xmlns:a16="http://schemas.microsoft.com/office/drawing/2014/main" id="{D97CEA08-C24F-44FE-8A19-ECA7FA3F7F0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3" name="Group 372">
            <a:extLst>
              <a:ext uri="{FF2B5EF4-FFF2-40B4-BE49-F238E27FC236}">
                <a16:creationId xmlns:a16="http://schemas.microsoft.com/office/drawing/2014/main" id="{F3EC572D-305F-427B-BB07-8640B0E38378}"/>
              </a:ext>
            </a:extLst>
          </p:cNvPr>
          <p:cNvGrpSpPr/>
          <p:nvPr/>
        </p:nvGrpSpPr>
        <p:grpSpPr>
          <a:xfrm>
            <a:off x="4061454" y="2677096"/>
            <a:ext cx="558936" cy="517996"/>
            <a:chOff x="7154565" y="884953"/>
            <a:chExt cx="558936" cy="517996"/>
          </a:xfrm>
        </p:grpSpPr>
        <p:sp>
          <p:nvSpPr>
            <p:cNvPr id="374" name="Oval 373">
              <a:extLst>
                <a:ext uri="{FF2B5EF4-FFF2-40B4-BE49-F238E27FC236}">
                  <a16:creationId xmlns:a16="http://schemas.microsoft.com/office/drawing/2014/main" id="{A9BE99B3-21EC-4C31-856B-E2163AC32D8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5" name="TextBox 374">
              <a:extLst>
                <a:ext uri="{FF2B5EF4-FFF2-40B4-BE49-F238E27FC236}">
                  <a16:creationId xmlns:a16="http://schemas.microsoft.com/office/drawing/2014/main" id="{61D00E25-FBF4-4C6C-A466-F1FAB29389F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76" name="TextBox 375">
              <a:extLst>
                <a:ext uri="{FF2B5EF4-FFF2-40B4-BE49-F238E27FC236}">
                  <a16:creationId xmlns:a16="http://schemas.microsoft.com/office/drawing/2014/main" id="{D6044EA1-6D23-442E-9B47-AD7FECA08F6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77" name="Straight Connector 376">
              <a:extLst>
                <a:ext uri="{FF2B5EF4-FFF2-40B4-BE49-F238E27FC236}">
                  <a16:creationId xmlns:a16="http://schemas.microsoft.com/office/drawing/2014/main" id="{F78CD4D8-1195-4A95-9122-7BC52E27869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8" name="Group 377">
            <a:extLst>
              <a:ext uri="{FF2B5EF4-FFF2-40B4-BE49-F238E27FC236}">
                <a16:creationId xmlns:a16="http://schemas.microsoft.com/office/drawing/2014/main" id="{34D81182-39EA-4649-9A98-2225949C0EE4}"/>
              </a:ext>
            </a:extLst>
          </p:cNvPr>
          <p:cNvGrpSpPr/>
          <p:nvPr/>
        </p:nvGrpSpPr>
        <p:grpSpPr>
          <a:xfrm>
            <a:off x="4061109" y="3124817"/>
            <a:ext cx="558936" cy="517996"/>
            <a:chOff x="7154565" y="884953"/>
            <a:chExt cx="558936" cy="517996"/>
          </a:xfrm>
        </p:grpSpPr>
        <p:sp>
          <p:nvSpPr>
            <p:cNvPr id="379" name="Oval 378">
              <a:extLst>
                <a:ext uri="{FF2B5EF4-FFF2-40B4-BE49-F238E27FC236}">
                  <a16:creationId xmlns:a16="http://schemas.microsoft.com/office/drawing/2014/main" id="{5D3888C6-E9B8-43B2-BFF8-15D72C41352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0" name="TextBox 379">
              <a:extLst>
                <a:ext uri="{FF2B5EF4-FFF2-40B4-BE49-F238E27FC236}">
                  <a16:creationId xmlns:a16="http://schemas.microsoft.com/office/drawing/2014/main" id="{335D9FBC-1EBE-473B-B806-73E26740861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81" name="TextBox 380">
              <a:extLst>
                <a:ext uri="{FF2B5EF4-FFF2-40B4-BE49-F238E27FC236}">
                  <a16:creationId xmlns:a16="http://schemas.microsoft.com/office/drawing/2014/main" id="{A6C3506D-9E2A-4414-A1AC-ED5C0E1DC98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82" name="Straight Connector 381">
              <a:extLst>
                <a:ext uri="{FF2B5EF4-FFF2-40B4-BE49-F238E27FC236}">
                  <a16:creationId xmlns:a16="http://schemas.microsoft.com/office/drawing/2014/main" id="{FA544796-2D2B-42DF-A4DD-4582B1F728B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3" name="Group 382">
            <a:extLst>
              <a:ext uri="{FF2B5EF4-FFF2-40B4-BE49-F238E27FC236}">
                <a16:creationId xmlns:a16="http://schemas.microsoft.com/office/drawing/2014/main" id="{1A23127E-5BCF-48DF-9792-5C88EE9D2A89}"/>
              </a:ext>
            </a:extLst>
          </p:cNvPr>
          <p:cNvGrpSpPr/>
          <p:nvPr/>
        </p:nvGrpSpPr>
        <p:grpSpPr>
          <a:xfrm>
            <a:off x="4059681" y="3570495"/>
            <a:ext cx="558936" cy="517996"/>
            <a:chOff x="7154565" y="884953"/>
            <a:chExt cx="558936" cy="517996"/>
          </a:xfrm>
        </p:grpSpPr>
        <p:sp>
          <p:nvSpPr>
            <p:cNvPr id="384" name="Oval 383">
              <a:extLst>
                <a:ext uri="{FF2B5EF4-FFF2-40B4-BE49-F238E27FC236}">
                  <a16:creationId xmlns:a16="http://schemas.microsoft.com/office/drawing/2014/main" id="{B96EA3F6-24A0-47FC-BE40-F06E9D9ADA9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5" name="TextBox 384">
              <a:extLst>
                <a:ext uri="{FF2B5EF4-FFF2-40B4-BE49-F238E27FC236}">
                  <a16:creationId xmlns:a16="http://schemas.microsoft.com/office/drawing/2014/main" id="{1C9347BD-25CE-48AB-8BBF-ED4ABDB22D5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86" name="TextBox 385">
              <a:extLst>
                <a:ext uri="{FF2B5EF4-FFF2-40B4-BE49-F238E27FC236}">
                  <a16:creationId xmlns:a16="http://schemas.microsoft.com/office/drawing/2014/main" id="{29A5F202-553E-4664-B73C-92BEA48D54A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87" name="Straight Connector 386">
              <a:extLst>
                <a:ext uri="{FF2B5EF4-FFF2-40B4-BE49-F238E27FC236}">
                  <a16:creationId xmlns:a16="http://schemas.microsoft.com/office/drawing/2014/main" id="{C6C29B6A-F308-4630-94CD-F2B85AEB073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8" name="Group 387">
            <a:extLst>
              <a:ext uri="{FF2B5EF4-FFF2-40B4-BE49-F238E27FC236}">
                <a16:creationId xmlns:a16="http://schemas.microsoft.com/office/drawing/2014/main" id="{C3505BBA-45AD-4468-8729-BE7D49E8E58C}"/>
              </a:ext>
            </a:extLst>
          </p:cNvPr>
          <p:cNvGrpSpPr/>
          <p:nvPr/>
        </p:nvGrpSpPr>
        <p:grpSpPr>
          <a:xfrm>
            <a:off x="4062444" y="4020074"/>
            <a:ext cx="558936" cy="517996"/>
            <a:chOff x="7154565" y="884953"/>
            <a:chExt cx="558936" cy="517996"/>
          </a:xfrm>
        </p:grpSpPr>
        <p:sp>
          <p:nvSpPr>
            <p:cNvPr id="389" name="Oval 388">
              <a:extLst>
                <a:ext uri="{FF2B5EF4-FFF2-40B4-BE49-F238E27FC236}">
                  <a16:creationId xmlns:a16="http://schemas.microsoft.com/office/drawing/2014/main" id="{2D5AB5C9-5548-4B42-BDD3-D2BEA940F88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0" name="TextBox 389">
              <a:extLst>
                <a:ext uri="{FF2B5EF4-FFF2-40B4-BE49-F238E27FC236}">
                  <a16:creationId xmlns:a16="http://schemas.microsoft.com/office/drawing/2014/main" id="{EADE1D33-1E00-4491-AD5B-261E4F10A2F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91" name="TextBox 390">
              <a:extLst>
                <a:ext uri="{FF2B5EF4-FFF2-40B4-BE49-F238E27FC236}">
                  <a16:creationId xmlns:a16="http://schemas.microsoft.com/office/drawing/2014/main" id="{B09C901D-83BB-4613-AEA2-00AA02FD75A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92" name="Straight Connector 391">
              <a:extLst>
                <a:ext uri="{FF2B5EF4-FFF2-40B4-BE49-F238E27FC236}">
                  <a16:creationId xmlns:a16="http://schemas.microsoft.com/office/drawing/2014/main" id="{AF92B44F-21FA-44D3-B0A9-5EC7490D3385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3" name="Group 392">
            <a:extLst>
              <a:ext uri="{FF2B5EF4-FFF2-40B4-BE49-F238E27FC236}">
                <a16:creationId xmlns:a16="http://schemas.microsoft.com/office/drawing/2014/main" id="{615F7725-262D-42E6-97E0-6995F04A96DE}"/>
              </a:ext>
            </a:extLst>
          </p:cNvPr>
          <p:cNvGrpSpPr/>
          <p:nvPr/>
        </p:nvGrpSpPr>
        <p:grpSpPr>
          <a:xfrm>
            <a:off x="4064160" y="4466303"/>
            <a:ext cx="558936" cy="517996"/>
            <a:chOff x="7154565" y="884953"/>
            <a:chExt cx="558936" cy="517996"/>
          </a:xfrm>
        </p:grpSpPr>
        <p:sp>
          <p:nvSpPr>
            <p:cNvPr id="394" name="Oval 393">
              <a:extLst>
                <a:ext uri="{FF2B5EF4-FFF2-40B4-BE49-F238E27FC236}">
                  <a16:creationId xmlns:a16="http://schemas.microsoft.com/office/drawing/2014/main" id="{44C5A500-5C5B-4D30-8A9B-30D49BF0681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5" name="TextBox 394">
              <a:extLst>
                <a:ext uri="{FF2B5EF4-FFF2-40B4-BE49-F238E27FC236}">
                  <a16:creationId xmlns:a16="http://schemas.microsoft.com/office/drawing/2014/main" id="{81989A3B-4898-4D08-A992-1391182C945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96" name="TextBox 395">
              <a:extLst>
                <a:ext uri="{FF2B5EF4-FFF2-40B4-BE49-F238E27FC236}">
                  <a16:creationId xmlns:a16="http://schemas.microsoft.com/office/drawing/2014/main" id="{B1105D67-9D65-435F-AF6B-145D0F5B086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97" name="Straight Connector 396">
              <a:extLst>
                <a:ext uri="{FF2B5EF4-FFF2-40B4-BE49-F238E27FC236}">
                  <a16:creationId xmlns:a16="http://schemas.microsoft.com/office/drawing/2014/main" id="{2F8CE623-F3AB-490F-AF26-3B5243A6E14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8" name="Group 397">
            <a:extLst>
              <a:ext uri="{FF2B5EF4-FFF2-40B4-BE49-F238E27FC236}">
                <a16:creationId xmlns:a16="http://schemas.microsoft.com/office/drawing/2014/main" id="{0C995872-C1FA-489B-ADB6-726F0EF711CF}"/>
              </a:ext>
            </a:extLst>
          </p:cNvPr>
          <p:cNvGrpSpPr/>
          <p:nvPr/>
        </p:nvGrpSpPr>
        <p:grpSpPr>
          <a:xfrm>
            <a:off x="4061927" y="4912419"/>
            <a:ext cx="558936" cy="517996"/>
            <a:chOff x="7154565" y="884953"/>
            <a:chExt cx="558936" cy="517996"/>
          </a:xfrm>
        </p:grpSpPr>
        <p:sp>
          <p:nvSpPr>
            <p:cNvPr id="399" name="Oval 398">
              <a:extLst>
                <a:ext uri="{FF2B5EF4-FFF2-40B4-BE49-F238E27FC236}">
                  <a16:creationId xmlns:a16="http://schemas.microsoft.com/office/drawing/2014/main" id="{18C1708E-3802-4BB5-8770-F092FA972CA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0" name="TextBox 399">
              <a:extLst>
                <a:ext uri="{FF2B5EF4-FFF2-40B4-BE49-F238E27FC236}">
                  <a16:creationId xmlns:a16="http://schemas.microsoft.com/office/drawing/2014/main" id="{6A643AB6-CC8B-4132-9AF1-E4D41E0D1E4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01" name="TextBox 400">
              <a:extLst>
                <a:ext uri="{FF2B5EF4-FFF2-40B4-BE49-F238E27FC236}">
                  <a16:creationId xmlns:a16="http://schemas.microsoft.com/office/drawing/2014/main" id="{70928972-0A23-4627-8D45-C91200A1F4B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02" name="Straight Connector 401">
              <a:extLst>
                <a:ext uri="{FF2B5EF4-FFF2-40B4-BE49-F238E27FC236}">
                  <a16:creationId xmlns:a16="http://schemas.microsoft.com/office/drawing/2014/main" id="{6C8DE129-1862-4CC0-9992-CB9671C8F57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3" name="Group 402">
            <a:extLst>
              <a:ext uri="{FF2B5EF4-FFF2-40B4-BE49-F238E27FC236}">
                <a16:creationId xmlns:a16="http://schemas.microsoft.com/office/drawing/2014/main" id="{328B86C6-8840-4626-9EAF-49047F96DC4A}"/>
              </a:ext>
            </a:extLst>
          </p:cNvPr>
          <p:cNvGrpSpPr/>
          <p:nvPr/>
        </p:nvGrpSpPr>
        <p:grpSpPr>
          <a:xfrm>
            <a:off x="4061582" y="5360140"/>
            <a:ext cx="558936" cy="517996"/>
            <a:chOff x="7154565" y="884953"/>
            <a:chExt cx="558936" cy="517996"/>
          </a:xfrm>
        </p:grpSpPr>
        <p:sp>
          <p:nvSpPr>
            <p:cNvPr id="404" name="Oval 403">
              <a:extLst>
                <a:ext uri="{FF2B5EF4-FFF2-40B4-BE49-F238E27FC236}">
                  <a16:creationId xmlns:a16="http://schemas.microsoft.com/office/drawing/2014/main" id="{BBD70403-28D3-4BD4-9960-E2146EEA0E5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5" name="TextBox 404">
              <a:extLst>
                <a:ext uri="{FF2B5EF4-FFF2-40B4-BE49-F238E27FC236}">
                  <a16:creationId xmlns:a16="http://schemas.microsoft.com/office/drawing/2014/main" id="{81F57B0B-E711-4626-95C6-9418584D4D0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06" name="TextBox 405">
              <a:extLst>
                <a:ext uri="{FF2B5EF4-FFF2-40B4-BE49-F238E27FC236}">
                  <a16:creationId xmlns:a16="http://schemas.microsoft.com/office/drawing/2014/main" id="{39FB08FD-DE36-46D9-B949-20ECCE4CF4A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07" name="Straight Connector 406">
              <a:extLst>
                <a:ext uri="{FF2B5EF4-FFF2-40B4-BE49-F238E27FC236}">
                  <a16:creationId xmlns:a16="http://schemas.microsoft.com/office/drawing/2014/main" id="{6EC72C60-C8C9-4C0E-963F-8B68B395B00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8" name="Group 407">
            <a:extLst>
              <a:ext uri="{FF2B5EF4-FFF2-40B4-BE49-F238E27FC236}">
                <a16:creationId xmlns:a16="http://schemas.microsoft.com/office/drawing/2014/main" id="{9DC8A8B3-CC3F-4888-A846-6C8819A38357}"/>
              </a:ext>
            </a:extLst>
          </p:cNvPr>
          <p:cNvGrpSpPr/>
          <p:nvPr/>
        </p:nvGrpSpPr>
        <p:grpSpPr>
          <a:xfrm>
            <a:off x="4068013" y="1395681"/>
            <a:ext cx="446399" cy="428686"/>
            <a:chOff x="463698" y="934501"/>
            <a:chExt cx="446399" cy="428686"/>
          </a:xfrm>
        </p:grpSpPr>
        <p:sp>
          <p:nvSpPr>
            <p:cNvPr id="409" name="Oval 408">
              <a:extLst>
                <a:ext uri="{FF2B5EF4-FFF2-40B4-BE49-F238E27FC236}">
                  <a16:creationId xmlns:a16="http://schemas.microsoft.com/office/drawing/2014/main" id="{8E29BA72-E332-4391-9FB9-9204798288AE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0" name="TextBox 409">
              <a:extLst>
                <a:ext uri="{FF2B5EF4-FFF2-40B4-BE49-F238E27FC236}">
                  <a16:creationId xmlns:a16="http://schemas.microsoft.com/office/drawing/2014/main" id="{FE6BE21B-3216-4B27-A80C-58AD56A5FE7F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11" name="Group 410">
            <a:extLst>
              <a:ext uri="{FF2B5EF4-FFF2-40B4-BE49-F238E27FC236}">
                <a16:creationId xmlns:a16="http://schemas.microsoft.com/office/drawing/2014/main" id="{01F8C05E-E055-443A-AFE1-A415751B1805}"/>
              </a:ext>
            </a:extLst>
          </p:cNvPr>
          <p:cNvGrpSpPr/>
          <p:nvPr/>
        </p:nvGrpSpPr>
        <p:grpSpPr>
          <a:xfrm>
            <a:off x="4511285" y="1326760"/>
            <a:ext cx="558936" cy="517996"/>
            <a:chOff x="7154565" y="884953"/>
            <a:chExt cx="558936" cy="517996"/>
          </a:xfrm>
        </p:grpSpPr>
        <p:sp>
          <p:nvSpPr>
            <p:cNvPr id="412" name="Oval 411">
              <a:extLst>
                <a:ext uri="{FF2B5EF4-FFF2-40B4-BE49-F238E27FC236}">
                  <a16:creationId xmlns:a16="http://schemas.microsoft.com/office/drawing/2014/main" id="{4EE28863-A958-406F-941C-1C5FD2F058A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3" name="TextBox 412">
              <a:extLst>
                <a:ext uri="{FF2B5EF4-FFF2-40B4-BE49-F238E27FC236}">
                  <a16:creationId xmlns:a16="http://schemas.microsoft.com/office/drawing/2014/main" id="{1AE7D3F3-4CC0-4D28-9791-DBCB4AB4C81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14" name="TextBox 413">
              <a:extLst>
                <a:ext uri="{FF2B5EF4-FFF2-40B4-BE49-F238E27FC236}">
                  <a16:creationId xmlns:a16="http://schemas.microsoft.com/office/drawing/2014/main" id="{82F016C6-5619-454E-AE3D-699B2F123FF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15" name="Straight Connector 414">
              <a:extLst>
                <a:ext uri="{FF2B5EF4-FFF2-40B4-BE49-F238E27FC236}">
                  <a16:creationId xmlns:a16="http://schemas.microsoft.com/office/drawing/2014/main" id="{D08A2E8C-AA57-45C9-AF74-2AE372B787E5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6" name="Group 415">
            <a:extLst>
              <a:ext uri="{FF2B5EF4-FFF2-40B4-BE49-F238E27FC236}">
                <a16:creationId xmlns:a16="http://schemas.microsoft.com/office/drawing/2014/main" id="{6EC5AC6D-D36C-4213-A889-31421411F034}"/>
              </a:ext>
            </a:extLst>
          </p:cNvPr>
          <p:cNvGrpSpPr/>
          <p:nvPr/>
        </p:nvGrpSpPr>
        <p:grpSpPr>
          <a:xfrm>
            <a:off x="4514048" y="1776339"/>
            <a:ext cx="558936" cy="517996"/>
            <a:chOff x="7154565" y="884953"/>
            <a:chExt cx="558936" cy="517996"/>
          </a:xfrm>
        </p:grpSpPr>
        <p:sp>
          <p:nvSpPr>
            <p:cNvPr id="417" name="Oval 416">
              <a:extLst>
                <a:ext uri="{FF2B5EF4-FFF2-40B4-BE49-F238E27FC236}">
                  <a16:creationId xmlns:a16="http://schemas.microsoft.com/office/drawing/2014/main" id="{84236D94-40D8-4ED6-81FB-70ADC60E8ED7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8" name="TextBox 417">
              <a:extLst>
                <a:ext uri="{FF2B5EF4-FFF2-40B4-BE49-F238E27FC236}">
                  <a16:creationId xmlns:a16="http://schemas.microsoft.com/office/drawing/2014/main" id="{31AC438A-CB33-4DE8-AFE2-0187AEA033E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19" name="TextBox 418">
              <a:extLst>
                <a:ext uri="{FF2B5EF4-FFF2-40B4-BE49-F238E27FC236}">
                  <a16:creationId xmlns:a16="http://schemas.microsoft.com/office/drawing/2014/main" id="{5A8F4D6D-0600-4337-ADC0-6C82332614E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20" name="Straight Connector 419">
              <a:extLst>
                <a:ext uri="{FF2B5EF4-FFF2-40B4-BE49-F238E27FC236}">
                  <a16:creationId xmlns:a16="http://schemas.microsoft.com/office/drawing/2014/main" id="{1F4F51D7-0097-48D8-85B2-CF965ED45515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1" name="Group 420">
            <a:extLst>
              <a:ext uri="{FF2B5EF4-FFF2-40B4-BE49-F238E27FC236}">
                <a16:creationId xmlns:a16="http://schemas.microsoft.com/office/drawing/2014/main" id="{D1BD3814-4130-4D46-8298-8CB2FFA1887E}"/>
              </a:ext>
            </a:extLst>
          </p:cNvPr>
          <p:cNvGrpSpPr/>
          <p:nvPr/>
        </p:nvGrpSpPr>
        <p:grpSpPr>
          <a:xfrm>
            <a:off x="4515764" y="2222568"/>
            <a:ext cx="558936" cy="517996"/>
            <a:chOff x="7154565" y="884953"/>
            <a:chExt cx="558936" cy="517996"/>
          </a:xfrm>
        </p:grpSpPr>
        <p:sp>
          <p:nvSpPr>
            <p:cNvPr id="422" name="Oval 421">
              <a:extLst>
                <a:ext uri="{FF2B5EF4-FFF2-40B4-BE49-F238E27FC236}">
                  <a16:creationId xmlns:a16="http://schemas.microsoft.com/office/drawing/2014/main" id="{6C3334A8-B347-439E-99A3-BB0020FB662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3" name="TextBox 422">
              <a:extLst>
                <a:ext uri="{FF2B5EF4-FFF2-40B4-BE49-F238E27FC236}">
                  <a16:creationId xmlns:a16="http://schemas.microsoft.com/office/drawing/2014/main" id="{51029E15-C986-4B56-B9F3-59EA5331B64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24" name="TextBox 423">
              <a:extLst>
                <a:ext uri="{FF2B5EF4-FFF2-40B4-BE49-F238E27FC236}">
                  <a16:creationId xmlns:a16="http://schemas.microsoft.com/office/drawing/2014/main" id="{35814FF0-34EF-4FE5-9D8F-0B2C68AF57D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25" name="Straight Connector 424">
              <a:extLst>
                <a:ext uri="{FF2B5EF4-FFF2-40B4-BE49-F238E27FC236}">
                  <a16:creationId xmlns:a16="http://schemas.microsoft.com/office/drawing/2014/main" id="{70E6AC5E-CF3F-4C0D-8371-DECF51020BC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6" name="Group 425">
            <a:extLst>
              <a:ext uri="{FF2B5EF4-FFF2-40B4-BE49-F238E27FC236}">
                <a16:creationId xmlns:a16="http://schemas.microsoft.com/office/drawing/2014/main" id="{5A05E3AA-6673-4FAE-94E6-6CECF6764463}"/>
              </a:ext>
            </a:extLst>
          </p:cNvPr>
          <p:cNvGrpSpPr/>
          <p:nvPr/>
        </p:nvGrpSpPr>
        <p:grpSpPr>
          <a:xfrm>
            <a:off x="4513531" y="2668684"/>
            <a:ext cx="558936" cy="517996"/>
            <a:chOff x="7154565" y="884953"/>
            <a:chExt cx="558936" cy="517996"/>
          </a:xfrm>
        </p:grpSpPr>
        <p:sp>
          <p:nvSpPr>
            <p:cNvPr id="427" name="Oval 426">
              <a:extLst>
                <a:ext uri="{FF2B5EF4-FFF2-40B4-BE49-F238E27FC236}">
                  <a16:creationId xmlns:a16="http://schemas.microsoft.com/office/drawing/2014/main" id="{6D5E11F0-9A91-48E6-BFF6-9323A377A78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8" name="TextBox 427">
              <a:extLst>
                <a:ext uri="{FF2B5EF4-FFF2-40B4-BE49-F238E27FC236}">
                  <a16:creationId xmlns:a16="http://schemas.microsoft.com/office/drawing/2014/main" id="{676C5F76-9997-45B1-99A8-0DF8C24E0B2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29" name="TextBox 428">
              <a:extLst>
                <a:ext uri="{FF2B5EF4-FFF2-40B4-BE49-F238E27FC236}">
                  <a16:creationId xmlns:a16="http://schemas.microsoft.com/office/drawing/2014/main" id="{56E3E21D-1E84-47E9-982D-5B44E4C31DA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30" name="Straight Connector 429">
              <a:extLst>
                <a:ext uri="{FF2B5EF4-FFF2-40B4-BE49-F238E27FC236}">
                  <a16:creationId xmlns:a16="http://schemas.microsoft.com/office/drawing/2014/main" id="{1EE59AD4-8407-4CE8-A350-E989FFF78E9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1" name="Group 430">
            <a:extLst>
              <a:ext uri="{FF2B5EF4-FFF2-40B4-BE49-F238E27FC236}">
                <a16:creationId xmlns:a16="http://schemas.microsoft.com/office/drawing/2014/main" id="{F1F250AE-13A0-4083-9C64-E970D4894E04}"/>
              </a:ext>
            </a:extLst>
          </p:cNvPr>
          <p:cNvGrpSpPr/>
          <p:nvPr/>
        </p:nvGrpSpPr>
        <p:grpSpPr>
          <a:xfrm>
            <a:off x="4513186" y="3116405"/>
            <a:ext cx="558936" cy="517996"/>
            <a:chOff x="7154565" y="884953"/>
            <a:chExt cx="558936" cy="517996"/>
          </a:xfrm>
        </p:grpSpPr>
        <p:sp>
          <p:nvSpPr>
            <p:cNvPr id="432" name="Oval 431">
              <a:extLst>
                <a:ext uri="{FF2B5EF4-FFF2-40B4-BE49-F238E27FC236}">
                  <a16:creationId xmlns:a16="http://schemas.microsoft.com/office/drawing/2014/main" id="{F43E5E51-CB27-4183-A48D-96497CD4692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3" name="TextBox 432">
              <a:extLst>
                <a:ext uri="{FF2B5EF4-FFF2-40B4-BE49-F238E27FC236}">
                  <a16:creationId xmlns:a16="http://schemas.microsoft.com/office/drawing/2014/main" id="{BD78A5C6-A113-497F-B2FC-F74E2338FF0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34" name="TextBox 433">
              <a:extLst>
                <a:ext uri="{FF2B5EF4-FFF2-40B4-BE49-F238E27FC236}">
                  <a16:creationId xmlns:a16="http://schemas.microsoft.com/office/drawing/2014/main" id="{E53FE625-82DB-4E7B-9F87-B64AEAF7D6F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35" name="Straight Connector 434">
              <a:extLst>
                <a:ext uri="{FF2B5EF4-FFF2-40B4-BE49-F238E27FC236}">
                  <a16:creationId xmlns:a16="http://schemas.microsoft.com/office/drawing/2014/main" id="{5CECEFEF-8E51-4FDC-A3F3-D82B004088D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6" name="Group 435">
            <a:extLst>
              <a:ext uri="{FF2B5EF4-FFF2-40B4-BE49-F238E27FC236}">
                <a16:creationId xmlns:a16="http://schemas.microsoft.com/office/drawing/2014/main" id="{68E663C0-F195-4E81-A27D-72935CF7D946}"/>
              </a:ext>
            </a:extLst>
          </p:cNvPr>
          <p:cNvGrpSpPr/>
          <p:nvPr/>
        </p:nvGrpSpPr>
        <p:grpSpPr>
          <a:xfrm>
            <a:off x="4511758" y="3562083"/>
            <a:ext cx="558936" cy="517996"/>
            <a:chOff x="7154565" y="884953"/>
            <a:chExt cx="558936" cy="517996"/>
          </a:xfrm>
        </p:grpSpPr>
        <p:sp>
          <p:nvSpPr>
            <p:cNvPr id="437" name="Oval 436">
              <a:extLst>
                <a:ext uri="{FF2B5EF4-FFF2-40B4-BE49-F238E27FC236}">
                  <a16:creationId xmlns:a16="http://schemas.microsoft.com/office/drawing/2014/main" id="{06986AD2-43B9-4A5C-9999-9149B9343DD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8" name="TextBox 437">
              <a:extLst>
                <a:ext uri="{FF2B5EF4-FFF2-40B4-BE49-F238E27FC236}">
                  <a16:creationId xmlns:a16="http://schemas.microsoft.com/office/drawing/2014/main" id="{20420711-8C7B-48D9-A4E9-FF180430638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39" name="TextBox 438">
              <a:extLst>
                <a:ext uri="{FF2B5EF4-FFF2-40B4-BE49-F238E27FC236}">
                  <a16:creationId xmlns:a16="http://schemas.microsoft.com/office/drawing/2014/main" id="{5E1A526A-D53C-4D1A-93A7-F00F61A28E5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40" name="Straight Connector 439">
              <a:extLst>
                <a:ext uri="{FF2B5EF4-FFF2-40B4-BE49-F238E27FC236}">
                  <a16:creationId xmlns:a16="http://schemas.microsoft.com/office/drawing/2014/main" id="{94958CF3-AB3E-4DBF-962B-8ED3A2A41D5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1" name="Group 440">
            <a:extLst>
              <a:ext uri="{FF2B5EF4-FFF2-40B4-BE49-F238E27FC236}">
                <a16:creationId xmlns:a16="http://schemas.microsoft.com/office/drawing/2014/main" id="{DA1BFC3C-AD01-4AFF-AB13-F719A58F195E}"/>
              </a:ext>
            </a:extLst>
          </p:cNvPr>
          <p:cNvGrpSpPr/>
          <p:nvPr/>
        </p:nvGrpSpPr>
        <p:grpSpPr>
          <a:xfrm>
            <a:off x="4514521" y="4011662"/>
            <a:ext cx="558936" cy="517996"/>
            <a:chOff x="7154565" y="884953"/>
            <a:chExt cx="558936" cy="517996"/>
          </a:xfrm>
        </p:grpSpPr>
        <p:sp>
          <p:nvSpPr>
            <p:cNvPr id="442" name="Oval 441">
              <a:extLst>
                <a:ext uri="{FF2B5EF4-FFF2-40B4-BE49-F238E27FC236}">
                  <a16:creationId xmlns:a16="http://schemas.microsoft.com/office/drawing/2014/main" id="{FEC47689-9497-40BA-B63A-59DDA22EFCB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3" name="TextBox 442">
              <a:extLst>
                <a:ext uri="{FF2B5EF4-FFF2-40B4-BE49-F238E27FC236}">
                  <a16:creationId xmlns:a16="http://schemas.microsoft.com/office/drawing/2014/main" id="{8DA79813-A372-4D5C-BEA0-74EDC4F04A7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44" name="TextBox 443">
              <a:extLst>
                <a:ext uri="{FF2B5EF4-FFF2-40B4-BE49-F238E27FC236}">
                  <a16:creationId xmlns:a16="http://schemas.microsoft.com/office/drawing/2014/main" id="{935C295E-6189-427D-9BAD-F3CB8A78A9F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45" name="Straight Connector 444">
              <a:extLst>
                <a:ext uri="{FF2B5EF4-FFF2-40B4-BE49-F238E27FC236}">
                  <a16:creationId xmlns:a16="http://schemas.microsoft.com/office/drawing/2014/main" id="{113949DA-BD44-4F77-8B4A-6F3EC656ED8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6" name="Group 445">
            <a:extLst>
              <a:ext uri="{FF2B5EF4-FFF2-40B4-BE49-F238E27FC236}">
                <a16:creationId xmlns:a16="http://schemas.microsoft.com/office/drawing/2014/main" id="{6C4236F8-1CF7-494F-87B5-FEEC843A817E}"/>
              </a:ext>
            </a:extLst>
          </p:cNvPr>
          <p:cNvGrpSpPr/>
          <p:nvPr/>
        </p:nvGrpSpPr>
        <p:grpSpPr>
          <a:xfrm>
            <a:off x="4516237" y="4457891"/>
            <a:ext cx="558936" cy="517996"/>
            <a:chOff x="7154565" y="884953"/>
            <a:chExt cx="558936" cy="517996"/>
          </a:xfrm>
        </p:grpSpPr>
        <p:sp>
          <p:nvSpPr>
            <p:cNvPr id="447" name="Oval 446">
              <a:extLst>
                <a:ext uri="{FF2B5EF4-FFF2-40B4-BE49-F238E27FC236}">
                  <a16:creationId xmlns:a16="http://schemas.microsoft.com/office/drawing/2014/main" id="{94A5DF03-9C41-451B-8731-EE76278C7C5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8" name="TextBox 447">
              <a:extLst>
                <a:ext uri="{FF2B5EF4-FFF2-40B4-BE49-F238E27FC236}">
                  <a16:creationId xmlns:a16="http://schemas.microsoft.com/office/drawing/2014/main" id="{1CDD9589-2161-44E9-81C9-664936D671E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49" name="TextBox 448">
              <a:extLst>
                <a:ext uri="{FF2B5EF4-FFF2-40B4-BE49-F238E27FC236}">
                  <a16:creationId xmlns:a16="http://schemas.microsoft.com/office/drawing/2014/main" id="{C49BEBF3-9CAD-40B0-AA75-BD2FE4A0328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50" name="Straight Connector 449">
              <a:extLst>
                <a:ext uri="{FF2B5EF4-FFF2-40B4-BE49-F238E27FC236}">
                  <a16:creationId xmlns:a16="http://schemas.microsoft.com/office/drawing/2014/main" id="{C38D2FBD-0132-44D5-BFC6-57938DECA3E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1" name="Group 450">
            <a:extLst>
              <a:ext uri="{FF2B5EF4-FFF2-40B4-BE49-F238E27FC236}">
                <a16:creationId xmlns:a16="http://schemas.microsoft.com/office/drawing/2014/main" id="{229EEADE-1F85-47BB-8794-DD103F8A3496}"/>
              </a:ext>
            </a:extLst>
          </p:cNvPr>
          <p:cNvGrpSpPr/>
          <p:nvPr/>
        </p:nvGrpSpPr>
        <p:grpSpPr>
          <a:xfrm>
            <a:off x="4514004" y="4904007"/>
            <a:ext cx="558936" cy="517996"/>
            <a:chOff x="7154565" y="884953"/>
            <a:chExt cx="558936" cy="517996"/>
          </a:xfrm>
        </p:grpSpPr>
        <p:sp>
          <p:nvSpPr>
            <p:cNvPr id="452" name="Oval 451">
              <a:extLst>
                <a:ext uri="{FF2B5EF4-FFF2-40B4-BE49-F238E27FC236}">
                  <a16:creationId xmlns:a16="http://schemas.microsoft.com/office/drawing/2014/main" id="{E6ED30BF-945B-48C3-AE36-37BAE2177C7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3" name="TextBox 452">
              <a:extLst>
                <a:ext uri="{FF2B5EF4-FFF2-40B4-BE49-F238E27FC236}">
                  <a16:creationId xmlns:a16="http://schemas.microsoft.com/office/drawing/2014/main" id="{2637EC43-8B79-457A-9A7F-3134AC88E5E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54" name="TextBox 453">
              <a:extLst>
                <a:ext uri="{FF2B5EF4-FFF2-40B4-BE49-F238E27FC236}">
                  <a16:creationId xmlns:a16="http://schemas.microsoft.com/office/drawing/2014/main" id="{835B8EF2-6449-4F90-884C-BDD36F0BE06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55" name="Straight Connector 454">
              <a:extLst>
                <a:ext uri="{FF2B5EF4-FFF2-40B4-BE49-F238E27FC236}">
                  <a16:creationId xmlns:a16="http://schemas.microsoft.com/office/drawing/2014/main" id="{439E500E-B7C8-4103-93B1-E5D77641754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6" name="Group 455">
            <a:extLst>
              <a:ext uri="{FF2B5EF4-FFF2-40B4-BE49-F238E27FC236}">
                <a16:creationId xmlns:a16="http://schemas.microsoft.com/office/drawing/2014/main" id="{15E3CCDE-85A5-4C57-B200-9FFAC0F645EC}"/>
              </a:ext>
            </a:extLst>
          </p:cNvPr>
          <p:cNvGrpSpPr/>
          <p:nvPr/>
        </p:nvGrpSpPr>
        <p:grpSpPr>
          <a:xfrm>
            <a:off x="4513659" y="5351728"/>
            <a:ext cx="558936" cy="517996"/>
            <a:chOff x="7154565" y="884953"/>
            <a:chExt cx="558936" cy="517996"/>
          </a:xfrm>
        </p:grpSpPr>
        <p:sp>
          <p:nvSpPr>
            <p:cNvPr id="457" name="Oval 456">
              <a:extLst>
                <a:ext uri="{FF2B5EF4-FFF2-40B4-BE49-F238E27FC236}">
                  <a16:creationId xmlns:a16="http://schemas.microsoft.com/office/drawing/2014/main" id="{171ECFA6-A8D3-4662-ABB8-49DFB4788D8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8" name="TextBox 457">
              <a:extLst>
                <a:ext uri="{FF2B5EF4-FFF2-40B4-BE49-F238E27FC236}">
                  <a16:creationId xmlns:a16="http://schemas.microsoft.com/office/drawing/2014/main" id="{4B195B1C-2C4F-47AE-91B1-24FD9D9C7D9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59" name="TextBox 458">
              <a:extLst>
                <a:ext uri="{FF2B5EF4-FFF2-40B4-BE49-F238E27FC236}">
                  <a16:creationId xmlns:a16="http://schemas.microsoft.com/office/drawing/2014/main" id="{2901551B-CE86-4D11-ABE1-2F7A467B853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60" name="Straight Connector 459">
              <a:extLst>
                <a:ext uri="{FF2B5EF4-FFF2-40B4-BE49-F238E27FC236}">
                  <a16:creationId xmlns:a16="http://schemas.microsoft.com/office/drawing/2014/main" id="{40F3DFD7-2956-4625-9A03-BFC01BBE00A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1" name="Group 460">
            <a:extLst>
              <a:ext uri="{FF2B5EF4-FFF2-40B4-BE49-F238E27FC236}">
                <a16:creationId xmlns:a16="http://schemas.microsoft.com/office/drawing/2014/main" id="{373E153F-ABCD-4E6D-A193-29493E2D4C06}"/>
              </a:ext>
            </a:extLst>
          </p:cNvPr>
          <p:cNvGrpSpPr/>
          <p:nvPr/>
        </p:nvGrpSpPr>
        <p:grpSpPr>
          <a:xfrm>
            <a:off x="4520090" y="1387269"/>
            <a:ext cx="446399" cy="428686"/>
            <a:chOff x="463698" y="934501"/>
            <a:chExt cx="446399" cy="428686"/>
          </a:xfrm>
        </p:grpSpPr>
        <p:sp>
          <p:nvSpPr>
            <p:cNvPr id="462" name="Oval 461">
              <a:extLst>
                <a:ext uri="{FF2B5EF4-FFF2-40B4-BE49-F238E27FC236}">
                  <a16:creationId xmlns:a16="http://schemas.microsoft.com/office/drawing/2014/main" id="{9B96086A-8DD4-4DD5-B4A8-47616984A092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3" name="TextBox 462">
              <a:extLst>
                <a:ext uri="{FF2B5EF4-FFF2-40B4-BE49-F238E27FC236}">
                  <a16:creationId xmlns:a16="http://schemas.microsoft.com/office/drawing/2014/main" id="{EC28D352-F358-42BD-AE12-13E911166C97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64" name="Group 463">
            <a:extLst>
              <a:ext uri="{FF2B5EF4-FFF2-40B4-BE49-F238E27FC236}">
                <a16:creationId xmlns:a16="http://schemas.microsoft.com/office/drawing/2014/main" id="{FCAA4798-0628-4E1D-AFA7-FAE7E4E6B953}"/>
              </a:ext>
            </a:extLst>
          </p:cNvPr>
          <p:cNvGrpSpPr/>
          <p:nvPr/>
        </p:nvGrpSpPr>
        <p:grpSpPr>
          <a:xfrm>
            <a:off x="4961600" y="1328768"/>
            <a:ext cx="558936" cy="517996"/>
            <a:chOff x="7154565" y="884953"/>
            <a:chExt cx="558936" cy="517996"/>
          </a:xfrm>
        </p:grpSpPr>
        <p:sp>
          <p:nvSpPr>
            <p:cNvPr id="465" name="Oval 464">
              <a:extLst>
                <a:ext uri="{FF2B5EF4-FFF2-40B4-BE49-F238E27FC236}">
                  <a16:creationId xmlns:a16="http://schemas.microsoft.com/office/drawing/2014/main" id="{2E6648DC-7B4E-4416-A96B-5FA0E6837E6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6" name="TextBox 465">
              <a:extLst>
                <a:ext uri="{FF2B5EF4-FFF2-40B4-BE49-F238E27FC236}">
                  <a16:creationId xmlns:a16="http://schemas.microsoft.com/office/drawing/2014/main" id="{FBCAFD92-AF00-47C4-802C-3D70EAF535F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67" name="TextBox 466">
              <a:extLst>
                <a:ext uri="{FF2B5EF4-FFF2-40B4-BE49-F238E27FC236}">
                  <a16:creationId xmlns:a16="http://schemas.microsoft.com/office/drawing/2014/main" id="{7B5A0803-F49A-400E-80FD-FE66002E90D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68" name="Straight Connector 467">
              <a:extLst>
                <a:ext uri="{FF2B5EF4-FFF2-40B4-BE49-F238E27FC236}">
                  <a16:creationId xmlns:a16="http://schemas.microsoft.com/office/drawing/2014/main" id="{2D15704F-9895-4E69-9A7C-9B1F5627123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07A34774-9D1C-474E-8A28-F5CA1D521836}"/>
              </a:ext>
            </a:extLst>
          </p:cNvPr>
          <p:cNvGrpSpPr/>
          <p:nvPr/>
        </p:nvGrpSpPr>
        <p:grpSpPr>
          <a:xfrm>
            <a:off x="4964363" y="1778347"/>
            <a:ext cx="558936" cy="517996"/>
            <a:chOff x="7154565" y="884953"/>
            <a:chExt cx="558936" cy="517996"/>
          </a:xfrm>
        </p:grpSpPr>
        <p:sp>
          <p:nvSpPr>
            <p:cNvPr id="470" name="Oval 469">
              <a:extLst>
                <a:ext uri="{FF2B5EF4-FFF2-40B4-BE49-F238E27FC236}">
                  <a16:creationId xmlns:a16="http://schemas.microsoft.com/office/drawing/2014/main" id="{E5180786-CEFA-4E4D-A33F-A32F9888551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1" name="TextBox 470">
              <a:extLst>
                <a:ext uri="{FF2B5EF4-FFF2-40B4-BE49-F238E27FC236}">
                  <a16:creationId xmlns:a16="http://schemas.microsoft.com/office/drawing/2014/main" id="{51D560EF-403E-4D90-A31F-681BEC4869C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72" name="TextBox 471">
              <a:extLst>
                <a:ext uri="{FF2B5EF4-FFF2-40B4-BE49-F238E27FC236}">
                  <a16:creationId xmlns:a16="http://schemas.microsoft.com/office/drawing/2014/main" id="{EC9B945C-1A25-421B-B4DD-22ED68A66B3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73" name="Straight Connector 472">
              <a:extLst>
                <a:ext uri="{FF2B5EF4-FFF2-40B4-BE49-F238E27FC236}">
                  <a16:creationId xmlns:a16="http://schemas.microsoft.com/office/drawing/2014/main" id="{2B3B5661-17FC-4C0A-B0FB-6086D69B5E0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4" name="Group 473">
            <a:extLst>
              <a:ext uri="{FF2B5EF4-FFF2-40B4-BE49-F238E27FC236}">
                <a16:creationId xmlns:a16="http://schemas.microsoft.com/office/drawing/2014/main" id="{10585F1B-7BE9-4203-BCEE-E8AEA2E3E84F}"/>
              </a:ext>
            </a:extLst>
          </p:cNvPr>
          <p:cNvGrpSpPr/>
          <p:nvPr/>
        </p:nvGrpSpPr>
        <p:grpSpPr>
          <a:xfrm>
            <a:off x="4966079" y="2224576"/>
            <a:ext cx="558936" cy="517996"/>
            <a:chOff x="7154565" y="884953"/>
            <a:chExt cx="558936" cy="517996"/>
          </a:xfrm>
        </p:grpSpPr>
        <p:sp>
          <p:nvSpPr>
            <p:cNvPr id="475" name="Oval 474">
              <a:extLst>
                <a:ext uri="{FF2B5EF4-FFF2-40B4-BE49-F238E27FC236}">
                  <a16:creationId xmlns:a16="http://schemas.microsoft.com/office/drawing/2014/main" id="{155B4F25-DE03-4C45-8FD4-D80FBB5A068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6" name="TextBox 475">
              <a:extLst>
                <a:ext uri="{FF2B5EF4-FFF2-40B4-BE49-F238E27FC236}">
                  <a16:creationId xmlns:a16="http://schemas.microsoft.com/office/drawing/2014/main" id="{70C85C8E-EEC7-47C3-9C60-193A9A31926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77" name="TextBox 476">
              <a:extLst>
                <a:ext uri="{FF2B5EF4-FFF2-40B4-BE49-F238E27FC236}">
                  <a16:creationId xmlns:a16="http://schemas.microsoft.com/office/drawing/2014/main" id="{2090A4DE-012E-40CC-90C8-D749DFB6FF9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78" name="Straight Connector 477">
              <a:extLst>
                <a:ext uri="{FF2B5EF4-FFF2-40B4-BE49-F238E27FC236}">
                  <a16:creationId xmlns:a16="http://schemas.microsoft.com/office/drawing/2014/main" id="{ED5BDA9E-1ECA-4743-B18C-603EC1DA7A6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9" name="Group 478">
            <a:extLst>
              <a:ext uri="{FF2B5EF4-FFF2-40B4-BE49-F238E27FC236}">
                <a16:creationId xmlns:a16="http://schemas.microsoft.com/office/drawing/2014/main" id="{227B0232-E27F-4A3F-95C6-C33233C53748}"/>
              </a:ext>
            </a:extLst>
          </p:cNvPr>
          <p:cNvGrpSpPr/>
          <p:nvPr/>
        </p:nvGrpSpPr>
        <p:grpSpPr>
          <a:xfrm>
            <a:off x="4963846" y="2670692"/>
            <a:ext cx="558936" cy="517996"/>
            <a:chOff x="7154565" y="884953"/>
            <a:chExt cx="558936" cy="517996"/>
          </a:xfrm>
        </p:grpSpPr>
        <p:sp>
          <p:nvSpPr>
            <p:cNvPr id="480" name="Oval 479">
              <a:extLst>
                <a:ext uri="{FF2B5EF4-FFF2-40B4-BE49-F238E27FC236}">
                  <a16:creationId xmlns:a16="http://schemas.microsoft.com/office/drawing/2014/main" id="{0D62BC27-D9B3-4D3B-B621-991B89171B4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1" name="TextBox 480">
              <a:extLst>
                <a:ext uri="{FF2B5EF4-FFF2-40B4-BE49-F238E27FC236}">
                  <a16:creationId xmlns:a16="http://schemas.microsoft.com/office/drawing/2014/main" id="{70C8CDF9-A426-44F3-8804-7D5C19E00C1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82" name="TextBox 481">
              <a:extLst>
                <a:ext uri="{FF2B5EF4-FFF2-40B4-BE49-F238E27FC236}">
                  <a16:creationId xmlns:a16="http://schemas.microsoft.com/office/drawing/2014/main" id="{141D6119-35D2-4D3B-B0A8-03F7604C3E1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83" name="Straight Connector 482">
              <a:extLst>
                <a:ext uri="{FF2B5EF4-FFF2-40B4-BE49-F238E27FC236}">
                  <a16:creationId xmlns:a16="http://schemas.microsoft.com/office/drawing/2014/main" id="{7B7CFFC3-9993-409B-8399-87384C939C4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4" name="Group 483">
            <a:extLst>
              <a:ext uri="{FF2B5EF4-FFF2-40B4-BE49-F238E27FC236}">
                <a16:creationId xmlns:a16="http://schemas.microsoft.com/office/drawing/2014/main" id="{5634601E-488F-40A4-99FE-CC49F94402A6}"/>
              </a:ext>
            </a:extLst>
          </p:cNvPr>
          <p:cNvGrpSpPr/>
          <p:nvPr/>
        </p:nvGrpSpPr>
        <p:grpSpPr>
          <a:xfrm>
            <a:off x="4963501" y="3118413"/>
            <a:ext cx="558936" cy="517996"/>
            <a:chOff x="7154565" y="884953"/>
            <a:chExt cx="558936" cy="517996"/>
          </a:xfrm>
        </p:grpSpPr>
        <p:sp>
          <p:nvSpPr>
            <p:cNvPr id="485" name="Oval 484">
              <a:extLst>
                <a:ext uri="{FF2B5EF4-FFF2-40B4-BE49-F238E27FC236}">
                  <a16:creationId xmlns:a16="http://schemas.microsoft.com/office/drawing/2014/main" id="{B1734DB2-7308-46E1-BD96-1F401763579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6" name="TextBox 485">
              <a:extLst>
                <a:ext uri="{FF2B5EF4-FFF2-40B4-BE49-F238E27FC236}">
                  <a16:creationId xmlns:a16="http://schemas.microsoft.com/office/drawing/2014/main" id="{A4F1BCA4-500B-4340-85C5-47F540CCABE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87" name="TextBox 486">
              <a:extLst>
                <a:ext uri="{FF2B5EF4-FFF2-40B4-BE49-F238E27FC236}">
                  <a16:creationId xmlns:a16="http://schemas.microsoft.com/office/drawing/2014/main" id="{C23DFF08-59F4-46AC-AAC3-C173F1CD816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88" name="Straight Connector 487">
              <a:extLst>
                <a:ext uri="{FF2B5EF4-FFF2-40B4-BE49-F238E27FC236}">
                  <a16:creationId xmlns:a16="http://schemas.microsoft.com/office/drawing/2014/main" id="{E001D2F9-F934-4D20-9BF7-7F4A20759C9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9" name="Group 488">
            <a:extLst>
              <a:ext uri="{FF2B5EF4-FFF2-40B4-BE49-F238E27FC236}">
                <a16:creationId xmlns:a16="http://schemas.microsoft.com/office/drawing/2014/main" id="{ED07287B-FD19-4BD7-8EC3-B60C2B3400F7}"/>
              </a:ext>
            </a:extLst>
          </p:cNvPr>
          <p:cNvGrpSpPr/>
          <p:nvPr/>
        </p:nvGrpSpPr>
        <p:grpSpPr>
          <a:xfrm>
            <a:off x="4962073" y="3564091"/>
            <a:ext cx="558936" cy="517996"/>
            <a:chOff x="7154565" y="884953"/>
            <a:chExt cx="558936" cy="517996"/>
          </a:xfrm>
        </p:grpSpPr>
        <p:sp>
          <p:nvSpPr>
            <p:cNvPr id="490" name="Oval 489">
              <a:extLst>
                <a:ext uri="{FF2B5EF4-FFF2-40B4-BE49-F238E27FC236}">
                  <a16:creationId xmlns:a16="http://schemas.microsoft.com/office/drawing/2014/main" id="{EBB3B788-C761-49A4-934A-B928088F709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1" name="TextBox 490">
              <a:extLst>
                <a:ext uri="{FF2B5EF4-FFF2-40B4-BE49-F238E27FC236}">
                  <a16:creationId xmlns:a16="http://schemas.microsoft.com/office/drawing/2014/main" id="{E9981BF6-1AB5-45F4-84E0-3A2BCB6A04A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92" name="TextBox 491">
              <a:extLst>
                <a:ext uri="{FF2B5EF4-FFF2-40B4-BE49-F238E27FC236}">
                  <a16:creationId xmlns:a16="http://schemas.microsoft.com/office/drawing/2014/main" id="{F21A7D7E-B3B3-4B54-920E-2CF1C16BAE3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93" name="Straight Connector 492">
              <a:extLst>
                <a:ext uri="{FF2B5EF4-FFF2-40B4-BE49-F238E27FC236}">
                  <a16:creationId xmlns:a16="http://schemas.microsoft.com/office/drawing/2014/main" id="{CCB00500-F3A7-4D70-9934-66C1E8BBE7A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4" name="Group 493">
            <a:extLst>
              <a:ext uri="{FF2B5EF4-FFF2-40B4-BE49-F238E27FC236}">
                <a16:creationId xmlns:a16="http://schemas.microsoft.com/office/drawing/2014/main" id="{45DD6935-E7E0-4E05-917A-08E5D0F04FA7}"/>
              </a:ext>
            </a:extLst>
          </p:cNvPr>
          <p:cNvGrpSpPr/>
          <p:nvPr/>
        </p:nvGrpSpPr>
        <p:grpSpPr>
          <a:xfrm>
            <a:off x="4964836" y="4013670"/>
            <a:ext cx="558936" cy="517996"/>
            <a:chOff x="7154565" y="884953"/>
            <a:chExt cx="558936" cy="517996"/>
          </a:xfrm>
        </p:grpSpPr>
        <p:sp>
          <p:nvSpPr>
            <p:cNvPr id="495" name="Oval 494">
              <a:extLst>
                <a:ext uri="{FF2B5EF4-FFF2-40B4-BE49-F238E27FC236}">
                  <a16:creationId xmlns:a16="http://schemas.microsoft.com/office/drawing/2014/main" id="{046DCBE5-B922-4DBC-8350-A0079AD4807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6" name="TextBox 495">
              <a:extLst>
                <a:ext uri="{FF2B5EF4-FFF2-40B4-BE49-F238E27FC236}">
                  <a16:creationId xmlns:a16="http://schemas.microsoft.com/office/drawing/2014/main" id="{EB8C21E1-9E2A-4E41-B670-5AA3820BB61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97" name="TextBox 496">
              <a:extLst>
                <a:ext uri="{FF2B5EF4-FFF2-40B4-BE49-F238E27FC236}">
                  <a16:creationId xmlns:a16="http://schemas.microsoft.com/office/drawing/2014/main" id="{B1072F22-902E-448C-8BA3-0E1765FC2D0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98" name="Straight Connector 497">
              <a:extLst>
                <a:ext uri="{FF2B5EF4-FFF2-40B4-BE49-F238E27FC236}">
                  <a16:creationId xmlns:a16="http://schemas.microsoft.com/office/drawing/2014/main" id="{1DB7135E-F58F-4F93-ABD6-36E4D9DE151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9" name="Group 498">
            <a:extLst>
              <a:ext uri="{FF2B5EF4-FFF2-40B4-BE49-F238E27FC236}">
                <a16:creationId xmlns:a16="http://schemas.microsoft.com/office/drawing/2014/main" id="{A327CE2B-D184-413C-A739-127E8E379576}"/>
              </a:ext>
            </a:extLst>
          </p:cNvPr>
          <p:cNvGrpSpPr/>
          <p:nvPr/>
        </p:nvGrpSpPr>
        <p:grpSpPr>
          <a:xfrm>
            <a:off x="4966552" y="4459899"/>
            <a:ext cx="558936" cy="517996"/>
            <a:chOff x="7154565" y="884953"/>
            <a:chExt cx="558936" cy="517996"/>
          </a:xfrm>
        </p:grpSpPr>
        <p:sp>
          <p:nvSpPr>
            <p:cNvPr id="500" name="Oval 499">
              <a:extLst>
                <a:ext uri="{FF2B5EF4-FFF2-40B4-BE49-F238E27FC236}">
                  <a16:creationId xmlns:a16="http://schemas.microsoft.com/office/drawing/2014/main" id="{2945564A-FB70-49AC-A950-80CDB8E7559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1" name="TextBox 500">
              <a:extLst>
                <a:ext uri="{FF2B5EF4-FFF2-40B4-BE49-F238E27FC236}">
                  <a16:creationId xmlns:a16="http://schemas.microsoft.com/office/drawing/2014/main" id="{2A9B0342-0177-4C91-B735-0920989402C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02" name="TextBox 501">
              <a:extLst>
                <a:ext uri="{FF2B5EF4-FFF2-40B4-BE49-F238E27FC236}">
                  <a16:creationId xmlns:a16="http://schemas.microsoft.com/office/drawing/2014/main" id="{7CFAAB09-F966-4418-AEDD-A3FE23638D1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03" name="Straight Connector 502">
              <a:extLst>
                <a:ext uri="{FF2B5EF4-FFF2-40B4-BE49-F238E27FC236}">
                  <a16:creationId xmlns:a16="http://schemas.microsoft.com/office/drawing/2014/main" id="{55593273-DC22-4960-A87B-42069C6D7F6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4" name="Group 503">
            <a:extLst>
              <a:ext uri="{FF2B5EF4-FFF2-40B4-BE49-F238E27FC236}">
                <a16:creationId xmlns:a16="http://schemas.microsoft.com/office/drawing/2014/main" id="{96E79018-22F1-42F1-B79D-11EDB25E6F19}"/>
              </a:ext>
            </a:extLst>
          </p:cNvPr>
          <p:cNvGrpSpPr/>
          <p:nvPr/>
        </p:nvGrpSpPr>
        <p:grpSpPr>
          <a:xfrm>
            <a:off x="4964319" y="4906015"/>
            <a:ext cx="558936" cy="517996"/>
            <a:chOff x="7154565" y="884953"/>
            <a:chExt cx="558936" cy="517996"/>
          </a:xfrm>
        </p:grpSpPr>
        <p:sp>
          <p:nvSpPr>
            <p:cNvPr id="505" name="Oval 504">
              <a:extLst>
                <a:ext uri="{FF2B5EF4-FFF2-40B4-BE49-F238E27FC236}">
                  <a16:creationId xmlns:a16="http://schemas.microsoft.com/office/drawing/2014/main" id="{66261A49-EE2D-44F6-AC87-054D9845679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6" name="TextBox 505">
              <a:extLst>
                <a:ext uri="{FF2B5EF4-FFF2-40B4-BE49-F238E27FC236}">
                  <a16:creationId xmlns:a16="http://schemas.microsoft.com/office/drawing/2014/main" id="{167E73A1-CBA8-4C91-B206-D99A757C18EA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07" name="TextBox 506">
              <a:extLst>
                <a:ext uri="{FF2B5EF4-FFF2-40B4-BE49-F238E27FC236}">
                  <a16:creationId xmlns:a16="http://schemas.microsoft.com/office/drawing/2014/main" id="{1F26A19C-9AC3-46F7-B7FF-DB0FCC140DE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08" name="Straight Connector 507">
              <a:extLst>
                <a:ext uri="{FF2B5EF4-FFF2-40B4-BE49-F238E27FC236}">
                  <a16:creationId xmlns:a16="http://schemas.microsoft.com/office/drawing/2014/main" id="{CACBCCBE-F3F0-4A27-849B-B236D9FA3FCA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9" name="Group 508">
            <a:extLst>
              <a:ext uri="{FF2B5EF4-FFF2-40B4-BE49-F238E27FC236}">
                <a16:creationId xmlns:a16="http://schemas.microsoft.com/office/drawing/2014/main" id="{686F8142-CEC2-4BBA-99D6-AEB3EFF0E9D9}"/>
              </a:ext>
            </a:extLst>
          </p:cNvPr>
          <p:cNvGrpSpPr/>
          <p:nvPr/>
        </p:nvGrpSpPr>
        <p:grpSpPr>
          <a:xfrm>
            <a:off x="4963974" y="5353736"/>
            <a:ext cx="558936" cy="517996"/>
            <a:chOff x="7154565" y="884953"/>
            <a:chExt cx="558936" cy="517996"/>
          </a:xfrm>
        </p:grpSpPr>
        <p:sp>
          <p:nvSpPr>
            <p:cNvPr id="510" name="Oval 509">
              <a:extLst>
                <a:ext uri="{FF2B5EF4-FFF2-40B4-BE49-F238E27FC236}">
                  <a16:creationId xmlns:a16="http://schemas.microsoft.com/office/drawing/2014/main" id="{1CCD71BE-0A35-4406-975B-D500FF78241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1" name="TextBox 510">
              <a:extLst>
                <a:ext uri="{FF2B5EF4-FFF2-40B4-BE49-F238E27FC236}">
                  <a16:creationId xmlns:a16="http://schemas.microsoft.com/office/drawing/2014/main" id="{73C13B5F-633B-40C2-BBA5-8CFBCCA506E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12" name="TextBox 511">
              <a:extLst>
                <a:ext uri="{FF2B5EF4-FFF2-40B4-BE49-F238E27FC236}">
                  <a16:creationId xmlns:a16="http://schemas.microsoft.com/office/drawing/2014/main" id="{1ED3E4FE-C738-4492-97FA-BFB732328A2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13" name="Straight Connector 512">
              <a:extLst>
                <a:ext uri="{FF2B5EF4-FFF2-40B4-BE49-F238E27FC236}">
                  <a16:creationId xmlns:a16="http://schemas.microsoft.com/office/drawing/2014/main" id="{051372C3-C7D4-415C-BA14-6ACBF6242D2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4" name="Group 513">
            <a:extLst>
              <a:ext uri="{FF2B5EF4-FFF2-40B4-BE49-F238E27FC236}">
                <a16:creationId xmlns:a16="http://schemas.microsoft.com/office/drawing/2014/main" id="{EA70A2FD-DE5F-4935-8D5C-7F1D1AC97CEC}"/>
              </a:ext>
            </a:extLst>
          </p:cNvPr>
          <p:cNvGrpSpPr/>
          <p:nvPr/>
        </p:nvGrpSpPr>
        <p:grpSpPr>
          <a:xfrm>
            <a:off x="4970405" y="1389277"/>
            <a:ext cx="446399" cy="428686"/>
            <a:chOff x="463698" y="934501"/>
            <a:chExt cx="446399" cy="428686"/>
          </a:xfrm>
        </p:grpSpPr>
        <p:sp>
          <p:nvSpPr>
            <p:cNvPr id="515" name="Oval 514">
              <a:extLst>
                <a:ext uri="{FF2B5EF4-FFF2-40B4-BE49-F238E27FC236}">
                  <a16:creationId xmlns:a16="http://schemas.microsoft.com/office/drawing/2014/main" id="{397AA9AB-240F-4C14-8097-B7C514EE7A2C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6" name="TextBox 515">
              <a:extLst>
                <a:ext uri="{FF2B5EF4-FFF2-40B4-BE49-F238E27FC236}">
                  <a16:creationId xmlns:a16="http://schemas.microsoft.com/office/drawing/2014/main" id="{5F80AEA8-9863-43B9-9A35-3BCC6496F8F2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17" name="Group 516">
            <a:extLst>
              <a:ext uri="{FF2B5EF4-FFF2-40B4-BE49-F238E27FC236}">
                <a16:creationId xmlns:a16="http://schemas.microsoft.com/office/drawing/2014/main" id="{8D96C36F-0723-42E5-AD3C-66A901007001}"/>
              </a:ext>
            </a:extLst>
          </p:cNvPr>
          <p:cNvGrpSpPr/>
          <p:nvPr/>
        </p:nvGrpSpPr>
        <p:grpSpPr>
          <a:xfrm>
            <a:off x="5420629" y="1332076"/>
            <a:ext cx="558936" cy="517996"/>
            <a:chOff x="7154565" y="884953"/>
            <a:chExt cx="558936" cy="517996"/>
          </a:xfrm>
        </p:grpSpPr>
        <p:sp>
          <p:nvSpPr>
            <p:cNvPr id="518" name="Oval 517">
              <a:extLst>
                <a:ext uri="{FF2B5EF4-FFF2-40B4-BE49-F238E27FC236}">
                  <a16:creationId xmlns:a16="http://schemas.microsoft.com/office/drawing/2014/main" id="{AF493082-22A1-4614-B7E2-F34CBCACCAB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9" name="TextBox 518">
              <a:extLst>
                <a:ext uri="{FF2B5EF4-FFF2-40B4-BE49-F238E27FC236}">
                  <a16:creationId xmlns:a16="http://schemas.microsoft.com/office/drawing/2014/main" id="{2B76B8AE-E112-4580-AA73-65B79BDBFD3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20" name="TextBox 519">
              <a:extLst>
                <a:ext uri="{FF2B5EF4-FFF2-40B4-BE49-F238E27FC236}">
                  <a16:creationId xmlns:a16="http://schemas.microsoft.com/office/drawing/2014/main" id="{B95EBE19-8439-40FE-A977-7FBC3714D40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21" name="Straight Connector 520">
              <a:extLst>
                <a:ext uri="{FF2B5EF4-FFF2-40B4-BE49-F238E27FC236}">
                  <a16:creationId xmlns:a16="http://schemas.microsoft.com/office/drawing/2014/main" id="{54807511-9A20-452F-A1EB-9897D25C235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2" name="Group 521">
            <a:extLst>
              <a:ext uri="{FF2B5EF4-FFF2-40B4-BE49-F238E27FC236}">
                <a16:creationId xmlns:a16="http://schemas.microsoft.com/office/drawing/2014/main" id="{3A44192A-B23D-4169-B36E-F08DF391CFC4}"/>
              </a:ext>
            </a:extLst>
          </p:cNvPr>
          <p:cNvGrpSpPr/>
          <p:nvPr/>
        </p:nvGrpSpPr>
        <p:grpSpPr>
          <a:xfrm>
            <a:off x="5423392" y="1781655"/>
            <a:ext cx="558936" cy="517996"/>
            <a:chOff x="7154565" y="884953"/>
            <a:chExt cx="558936" cy="517996"/>
          </a:xfrm>
        </p:grpSpPr>
        <p:sp>
          <p:nvSpPr>
            <p:cNvPr id="523" name="Oval 522">
              <a:extLst>
                <a:ext uri="{FF2B5EF4-FFF2-40B4-BE49-F238E27FC236}">
                  <a16:creationId xmlns:a16="http://schemas.microsoft.com/office/drawing/2014/main" id="{46E04255-9E6B-4C62-A2A4-4C59294430E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4" name="TextBox 523">
              <a:extLst>
                <a:ext uri="{FF2B5EF4-FFF2-40B4-BE49-F238E27FC236}">
                  <a16:creationId xmlns:a16="http://schemas.microsoft.com/office/drawing/2014/main" id="{DB458772-F922-48D8-B015-6C3B4ABF8C0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25" name="TextBox 524">
              <a:extLst>
                <a:ext uri="{FF2B5EF4-FFF2-40B4-BE49-F238E27FC236}">
                  <a16:creationId xmlns:a16="http://schemas.microsoft.com/office/drawing/2014/main" id="{DCB6CD22-DFFB-4FAD-8F4E-D857ACCBA79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26" name="Straight Connector 525">
              <a:extLst>
                <a:ext uri="{FF2B5EF4-FFF2-40B4-BE49-F238E27FC236}">
                  <a16:creationId xmlns:a16="http://schemas.microsoft.com/office/drawing/2014/main" id="{C31BD163-9E2A-4D35-A393-742AC0CDC6D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7" name="Group 526">
            <a:extLst>
              <a:ext uri="{FF2B5EF4-FFF2-40B4-BE49-F238E27FC236}">
                <a16:creationId xmlns:a16="http://schemas.microsoft.com/office/drawing/2014/main" id="{97ED13D4-A760-46BD-9807-71FA5931D302}"/>
              </a:ext>
            </a:extLst>
          </p:cNvPr>
          <p:cNvGrpSpPr/>
          <p:nvPr/>
        </p:nvGrpSpPr>
        <p:grpSpPr>
          <a:xfrm>
            <a:off x="5425108" y="2227884"/>
            <a:ext cx="558936" cy="517996"/>
            <a:chOff x="7154565" y="884953"/>
            <a:chExt cx="558936" cy="517996"/>
          </a:xfrm>
        </p:grpSpPr>
        <p:sp>
          <p:nvSpPr>
            <p:cNvPr id="528" name="Oval 527">
              <a:extLst>
                <a:ext uri="{FF2B5EF4-FFF2-40B4-BE49-F238E27FC236}">
                  <a16:creationId xmlns:a16="http://schemas.microsoft.com/office/drawing/2014/main" id="{E6669179-18A8-4AEA-BBEC-1A569154B67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9" name="TextBox 528">
              <a:extLst>
                <a:ext uri="{FF2B5EF4-FFF2-40B4-BE49-F238E27FC236}">
                  <a16:creationId xmlns:a16="http://schemas.microsoft.com/office/drawing/2014/main" id="{0D86FC61-A0A9-4D61-BAF0-CE58B5EAAA9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30" name="TextBox 529">
              <a:extLst>
                <a:ext uri="{FF2B5EF4-FFF2-40B4-BE49-F238E27FC236}">
                  <a16:creationId xmlns:a16="http://schemas.microsoft.com/office/drawing/2014/main" id="{9F6FC104-DBFE-478E-A5FF-C2880CACF37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31" name="Straight Connector 530">
              <a:extLst>
                <a:ext uri="{FF2B5EF4-FFF2-40B4-BE49-F238E27FC236}">
                  <a16:creationId xmlns:a16="http://schemas.microsoft.com/office/drawing/2014/main" id="{80EDDE83-8E2E-4B54-B12D-DEBB6562CD3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2" name="Group 531">
            <a:extLst>
              <a:ext uri="{FF2B5EF4-FFF2-40B4-BE49-F238E27FC236}">
                <a16:creationId xmlns:a16="http://schemas.microsoft.com/office/drawing/2014/main" id="{2A8F2B68-6CDE-4DBA-A107-9E99A87AAD77}"/>
              </a:ext>
            </a:extLst>
          </p:cNvPr>
          <p:cNvGrpSpPr/>
          <p:nvPr/>
        </p:nvGrpSpPr>
        <p:grpSpPr>
          <a:xfrm>
            <a:off x="5422875" y="2674000"/>
            <a:ext cx="558936" cy="517996"/>
            <a:chOff x="7154565" y="884953"/>
            <a:chExt cx="558936" cy="517996"/>
          </a:xfrm>
        </p:grpSpPr>
        <p:sp>
          <p:nvSpPr>
            <p:cNvPr id="533" name="Oval 532">
              <a:extLst>
                <a:ext uri="{FF2B5EF4-FFF2-40B4-BE49-F238E27FC236}">
                  <a16:creationId xmlns:a16="http://schemas.microsoft.com/office/drawing/2014/main" id="{94DB769B-2B93-478F-AC95-464011F6332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4" name="TextBox 533">
              <a:extLst>
                <a:ext uri="{FF2B5EF4-FFF2-40B4-BE49-F238E27FC236}">
                  <a16:creationId xmlns:a16="http://schemas.microsoft.com/office/drawing/2014/main" id="{E1CB27CA-3AB8-4FD4-997E-C8705E2CD13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35" name="TextBox 534">
              <a:extLst>
                <a:ext uri="{FF2B5EF4-FFF2-40B4-BE49-F238E27FC236}">
                  <a16:creationId xmlns:a16="http://schemas.microsoft.com/office/drawing/2014/main" id="{83629F9C-A1B0-49E7-80C6-FCAA3B7CACB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36" name="Straight Connector 535">
              <a:extLst>
                <a:ext uri="{FF2B5EF4-FFF2-40B4-BE49-F238E27FC236}">
                  <a16:creationId xmlns:a16="http://schemas.microsoft.com/office/drawing/2014/main" id="{BC6B7ABB-2261-499C-9093-598EC38AD63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7" name="Group 536">
            <a:extLst>
              <a:ext uri="{FF2B5EF4-FFF2-40B4-BE49-F238E27FC236}">
                <a16:creationId xmlns:a16="http://schemas.microsoft.com/office/drawing/2014/main" id="{A37D5786-3DF5-4188-B856-42F31B9F30AD}"/>
              </a:ext>
            </a:extLst>
          </p:cNvPr>
          <p:cNvGrpSpPr/>
          <p:nvPr/>
        </p:nvGrpSpPr>
        <p:grpSpPr>
          <a:xfrm>
            <a:off x="5422530" y="3121721"/>
            <a:ext cx="558936" cy="517996"/>
            <a:chOff x="7154565" y="884953"/>
            <a:chExt cx="558936" cy="517996"/>
          </a:xfrm>
        </p:grpSpPr>
        <p:sp>
          <p:nvSpPr>
            <p:cNvPr id="538" name="Oval 537">
              <a:extLst>
                <a:ext uri="{FF2B5EF4-FFF2-40B4-BE49-F238E27FC236}">
                  <a16:creationId xmlns:a16="http://schemas.microsoft.com/office/drawing/2014/main" id="{480CDE25-ED36-4110-BE90-D95847F947D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9" name="TextBox 538">
              <a:extLst>
                <a:ext uri="{FF2B5EF4-FFF2-40B4-BE49-F238E27FC236}">
                  <a16:creationId xmlns:a16="http://schemas.microsoft.com/office/drawing/2014/main" id="{47BC79A7-3ACF-4E22-9CD9-FBE52F624EB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40" name="TextBox 539">
              <a:extLst>
                <a:ext uri="{FF2B5EF4-FFF2-40B4-BE49-F238E27FC236}">
                  <a16:creationId xmlns:a16="http://schemas.microsoft.com/office/drawing/2014/main" id="{C114C998-82AA-4666-8D1C-40EF7E40587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41" name="Straight Connector 540">
              <a:extLst>
                <a:ext uri="{FF2B5EF4-FFF2-40B4-BE49-F238E27FC236}">
                  <a16:creationId xmlns:a16="http://schemas.microsoft.com/office/drawing/2014/main" id="{80A24BED-6768-4C52-9288-9684CBE02F9A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2" name="Group 541">
            <a:extLst>
              <a:ext uri="{FF2B5EF4-FFF2-40B4-BE49-F238E27FC236}">
                <a16:creationId xmlns:a16="http://schemas.microsoft.com/office/drawing/2014/main" id="{0165F252-A07A-44E7-8C0F-DAC379B66812}"/>
              </a:ext>
            </a:extLst>
          </p:cNvPr>
          <p:cNvGrpSpPr/>
          <p:nvPr/>
        </p:nvGrpSpPr>
        <p:grpSpPr>
          <a:xfrm>
            <a:off x="5421102" y="3567399"/>
            <a:ext cx="558936" cy="517996"/>
            <a:chOff x="7154565" y="884953"/>
            <a:chExt cx="558936" cy="517996"/>
          </a:xfrm>
        </p:grpSpPr>
        <p:sp>
          <p:nvSpPr>
            <p:cNvPr id="543" name="Oval 542">
              <a:extLst>
                <a:ext uri="{FF2B5EF4-FFF2-40B4-BE49-F238E27FC236}">
                  <a16:creationId xmlns:a16="http://schemas.microsoft.com/office/drawing/2014/main" id="{C5DDE646-F7D5-46CE-80DC-C37009EB31F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4" name="TextBox 543">
              <a:extLst>
                <a:ext uri="{FF2B5EF4-FFF2-40B4-BE49-F238E27FC236}">
                  <a16:creationId xmlns:a16="http://schemas.microsoft.com/office/drawing/2014/main" id="{BA2E1B51-6629-40D1-9497-7A398202DF5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45" name="TextBox 544">
              <a:extLst>
                <a:ext uri="{FF2B5EF4-FFF2-40B4-BE49-F238E27FC236}">
                  <a16:creationId xmlns:a16="http://schemas.microsoft.com/office/drawing/2014/main" id="{3F4A20CA-F0AE-474D-A65D-54D14644C00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46" name="Straight Connector 545">
              <a:extLst>
                <a:ext uri="{FF2B5EF4-FFF2-40B4-BE49-F238E27FC236}">
                  <a16:creationId xmlns:a16="http://schemas.microsoft.com/office/drawing/2014/main" id="{FE1229E8-18AB-48E1-BBF4-45B817E2AAC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7" name="Group 546">
            <a:extLst>
              <a:ext uri="{FF2B5EF4-FFF2-40B4-BE49-F238E27FC236}">
                <a16:creationId xmlns:a16="http://schemas.microsoft.com/office/drawing/2014/main" id="{207AAA9E-A61D-4BED-AC4E-3E2CD5AF848C}"/>
              </a:ext>
            </a:extLst>
          </p:cNvPr>
          <p:cNvGrpSpPr/>
          <p:nvPr/>
        </p:nvGrpSpPr>
        <p:grpSpPr>
          <a:xfrm>
            <a:off x="5423865" y="4016978"/>
            <a:ext cx="558936" cy="517996"/>
            <a:chOff x="7154565" y="884953"/>
            <a:chExt cx="558936" cy="517996"/>
          </a:xfrm>
        </p:grpSpPr>
        <p:sp>
          <p:nvSpPr>
            <p:cNvPr id="548" name="Oval 547">
              <a:extLst>
                <a:ext uri="{FF2B5EF4-FFF2-40B4-BE49-F238E27FC236}">
                  <a16:creationId xmlns:a16="http://schemas.microsoft.com/office/drawing/2014/main" id="{730A35B9-4662-4E40-94BD-E56C177FD42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9" name="TextBox 548">
              <a:extLst>
                <a:ext uri="{FF2B5EF4-FFF2-40B4-BE49-F238E27FC236}">
                  <a16:creationId xmlns:a16="http://schemas.microsoft.com/office/drawing/2014/main" id="{F99A25D8-8F15-48EA-B3BB-339131AC3B5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50" name="TextBox 549">
              <a:extLst>
                <a:ext uri="{FF2B5EF4-FFF2-40B4-BE49-F238E27FC236}">
                  <a16:creationId xmlns:a16="http://schemas.microsoft.com/office/drawing/2014/main" id="{90D426E1-D725-40BD-B3C4-E18393986D4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51" name="Straight Connector 550">
              <a:extLst>
                <a:ext uri="{FF2B5EF4-FFF2-40B4-BE49-F238E27FC236}">
                  <a16:creationId xmlns:a16="http://schemas.microsoft.com/office/drawing/2014/main" id="{441C1FBC-3A6E-48AD-9B8E-6805352337C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2" name="Group 551">
            <a:extLst>
              <a:ext uri="{FF2B5EF4-FFF2-40B4-BE49-F238E27FC236}">
                <a16:creationId xmlns:a16="http://schemas.microsoft.com/office/drawing/2014/main" id="{321BEF38-2380-443D-9A4C-A79D09410C04}"/>
              </a:ext>
            </a:extLst>
          </p:cNvPr>
          <p:cNvGrpSpPr/>
          <p:nvPr/>
        </p:nvGrpSpPr>
        <p:grpSpPr>
          <a:xfrm>
            <a:off x="5425581" y="4463207"/>
            <a:ext cx="558936" cy="517996"/>
            <a:chOff x="7154565" y="884953"/>
            <a:chExt cx="558936" cy="517996"/>
          </a:xfrm>
        </p:grpSpPr>
        <p:sp>
          <p:nvSpPr>
            <p:cNvPr id="553" name="Oval 552">
              <a:extLst>
                <a:ext uri="{FF2B5EF4-FFF2-40B4-BE49-F238E27FC236}">
                  <a16:creationId xmlns:a16="http://schemas.microsoft.com/office/drawing/2014/main" id="{D4BCDE99-A051-494E-A9AE-DAD7F07D9BA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4" name="TextBox 553">
              <a:extLst>
                <a:ext uri="{FF2B5EF4-FFF2-40B4-BE49-F238E27FC236}">
                  <a16:creationId xmlns:a16="http://schemas.microsoft.com/office/drawing/2014/main" id="{D22E2106-585D-4222-92E2-935CF7EDA07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55" name="TextBox 554">
              <a:extLst>
                <a:ext uri="{FF2B5EF4-FFF2-40B4-BE49-F238E27FC236}">
                  <a16:creationId xmlns:a16="http://schemas.microsoft.com/office/drawing/2014/main" id="{259FA899-77F2-4453-8D3C-AD41EDE25FF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56" name="Straight Connector 555">
              <a:extLst>
                <a:ext uri="{FF2B5EF4-FFF2-40B4-BE49-F238E27FC236}">
                  <a16:creationId xmlns:a16="http://schemas.microsoft.com/office/drawing/2014/main" id="{AD7C8797-7D5D-407F-A5D7-88B23F83BCF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7" name="Group 556">
            <a:extLst>
              <a:ext uri="{FF2B5EF4-FFF2-40B4-BE49-F238E27FC236}">
                <a16:creationId xmlns:a16="http://schemas.microsoft.com/office/drawing/2014/main" id="{7B343968-15F4-4825-A097-7184EDACEBEE}"/>
              </a:ext>
            </a:extLst>
          </p:cNvPr>
          <p:cNvGrpSpPr/>
          <p:nvPr/>
        </p:nvGrpSpPr>
        <p:grpSpPr>
          <a:xfrm>
            <a:off x="5423348" y="4909323"/>
            <a:ext cx="558936" cy="517996"/>
            <a:chOff x="7154565" y="884953"/>
            <a:chExt cx="558936" cy="517996"/>
          </a:xfrm>
        </p:grpSpPr>
        <p:sp>
          <p:nvSpPr>
            <p:cNvPr id="558" name="Oval 557">
              <a:extLst>
                <a:ext uri="{FF2B5EF4-FFF2-40B4-BE49-F238E27FC236}">
                  <a16:creationId xmlns:a16="http://schemas.microsoft.com/office/drawing/2014/main" id="{27F6D7CB-7AC2-4FEB-A6AC-08550193777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9" name="TextBox 558">
              <a:extLst>
                <a:ext uri="{FF2B5EF4-FFF2-40B4-BE49-F238E27FC236}">
                  <a16:creationId xmlns:a16="http://schemas.microsoft.com/office/drawing/2014/main" id="{7704BE80-39B9-4509-8AD3-E2DA5750388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60" name="TextBox 559">
              <a:extLst>
                <a:ext uri="{FF2B5EF4-FFF2-40B4-BE49-F238E27FC236}">
                  <a16:creationId xmlns:a16="http://schemas.microsoft.com/office/drawing/2014/main" id="{F9876F1C-685B-46CF-9052-1EF9DE26333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61" name="Straight Connector 560">
              <a:extLst>
                <a:ext uri="{FF2B5EF4-FFF2-40B4-BE49-F238E27FC236}">
                  <a16:creationId xmlns:a16="http://schemas.microsoft.com/office/drawing/2014/main" id="{3A66E766-C2F7-4A41-8C39-52648F4D7B2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2" name="Group 561">
            <a:extLst>
              <a:ext uri="{FF2B5EF4-FFF2-40B4-BE49-F238E27FC236}">
                <a16:creationId xmlns:a16="http://schemas.microsoft.com/office/drawing/2014/main" id="{67FE96C9-4488-4F23-8B6C-E3AF985EBD47}"/>
              </a:ext>
            </a:extLst>
          </p:cNvPr>
          <p:cNvGrpSpPr/>
          <p:nvPr/>
        </p:nvGrpSpPr>
        <p:grpSpPr>
          <a:xfrm>
            <a:off x="5423003" y="5357044"/>
            <a:ext cx="558936" cy="517996"/>
            <a:chOff x="7154565" y="884953"/>
            <a:chExt cx="558936" cy="517996"/>
          </a:xfrm>
        </p:grpSpPr>
        <p:sp>
          <p:nvSpPr>
            <p:cNvPr id="563" name="Oval 562">
              <a:extLst>
                <a:ext uri="{FF2B5EF4-FFF2-40B4-BE49-F238E27FC236}">
                  <a16:creationId xmlns:a16="http://schemas.microsoft.com/office/drawing/2014/main" id="{C157C09B-A342-4130-BDF6-5915A0DF810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4" name="TextBox 563">
              <a:extLst>
                <a:ext uri="{FF2B5EF4-FFF2-40B4-BE49-F238E27FC236}">
                  <a16:creationId xmlns:a16="http://schemas.microsoft.com/office/drawing/2014/main" id="{F4A043DF-FAD1-4E73-BDD5-DCDACF12069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65" name="TextBox 564">
              <a:extLst>
                <a:ext uri="{FF2B5EF4-FFF2-40B4-BE49-F238E27FC236}">
                  <a16:creationId xmlns:a16="http://schemas.microsoft.com/office/drawing/2014/main" id="{19F46759-248E-4352-9A46-F44001A33F5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66" name="Straight Connector 565">
              <a:extLst>
                <a:ext uri="{FF2B5EF4-FFF2-40B4-BE49-F238E27FC236}">
                  <a16:creationId xmlns:a16="http://schemas.microsoft.com/office/drawing/2014/main" id="{5FD0F774-34AD-44D7-B91D-84FE95D9377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7" name="Group 566">
            <a:extLst>
              <a:ext uri="{FF2B5EF4-FFF2-40B4-BE49-F238E27FC236}">
                <a16:creationId xmlns:a16="http://schemas.microsoft.com/office/drawing/2014/main" id="{05B4244C-76D6-4261-9698-202E353F62E5}"/>
              </a:ext>
            </a:extLst>
          </p:cNvPr>
          <p:cNvGrpSpPr/>
          <p:nvPr/>
        </p:nvGrpSpPr>
        <p:grpSpPr>
          <a:xfrm>
            <a:off x="5429434" y="1392585"/>
            <a:ext cx="446399" cy="428686"/>
            <a:chOff x="463698" y="934501"/>
            <a:chExt cx="446399" cy="428686"/>
          </a:xfrm>
        </p:grpSpPr>
        <p:sp>
          <p:nvSpPr>
            <p:cNvPr id="568" name="Oval 567">
              <a:extLst>
                <a:ext uri="{FF2B5EF4-FFF2-40B4-BE49-F238E27FC236}">
                  <a16:creationId xmlns:a16="http://schemas.microsoft.com/office/drawing/2014/main" id="{2647AC3F-A1C6-4410-A03E-595CE8F2DB35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9" name="TextBox 568">
              <a:extLst>
                <a:ext uri="{FF2B5EF4-FFF2-40B4-BE49-F238E27FC236}">
                  <a16:creationId xmlns:a16="http://schemas.microsoft.com/office/drawing/2014/main" id="{105D6D8E-10D4-4ED2-8C3F-2AA67343D7D2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70" name="Group 569">
            <a:extLst>
              <a:ext uri="{FF2B5EF4-FFF2-40B4-BE49-F238E27FC236}">
                <a16:creationId xmlns:a16="http://schemas.microsoft.com/office/drawing/2014/main" id="{276E4B02-18B9-4DC3-A5F6-636DB599F883}"/>
              </a:ext>
            </a:extLst>
          </p:cNvPr>
          <p:cNvGrpSpPr/>
          <p:nvPr/>
        </p:nvGrpSpPr>
        <p:grpSpPr>
          <a:xfrm>
            <a:off x="5870944" y="1334084"/>
            <a:ext cx="558936" cy="517996"/>
            <a:chOff x="7154565" y="884953"/>
            <a:chExt cx="558936" cy="517996"/>
          </a:xfrm>
        </p:grpSpPr>
        <p:sp>
          <p:nvSpPr>
            <p:cNvPr id="571" name="Oval 570">
              <a:extLst>
                <a:ext uri="{FF2B5EF4-FFF2-40B4-BE49-F238E27FC236}">
                  <a16:creationId xmlns:a16="http://schemas.microsoft.com/office/drawing/2014/main" id="{91831645-D7CD-4B2D-A2F0-6014768C3B4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2" name="TextBox 571">
              <a:extLst>
                <a:ext uri="{FF2B5EF4-FFF2-40B4-BE49-F238E27FC236}">
                  <a16:creationId xmlns:a16="http://schemas.microsoft.com/office/drawing/2014/main" id="{7E6A6764-DDBF-447D-B5DA-424327B8DB3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73" name="TextBox 572">
              <a:extLst>
                <a:ext uri="{FF2B5EF4-FFF2-40B4-BE49-F238E27FC236}">
                  <a16:creationId xmlns:a16="http://schemas.microsoft.com/office/drawing/2014/main" id="{D21D0D8C-23F2-4015-8530-BC12A56B678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74" name="Straight Connector 573">
              <a:extLst>
                <a:ext uri="{FF2B5EF4-FFF2-40B4-BE49-F238E27FC236}">
                  <a16:creationId xmlns:a16="http://schemas.microsoft.com/office/drawing/2014/main" id="{EF68450E-F64A-4EE0-8084-3487B5EEC72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5" name="Group 574">
            <a:extLst>
              <a:ext uri="{FF2B5EF4-FFF2-40B4-BE49-F238E27FC236}">
                <a16:creationId xmlns:a16="http://schemas.microsoft.com/office/drawing/2014/main" id="{9197AA41-59DD-466C-A6DC-8E9DD715B0A8}"/>
              </a:ext>
            </a:extLst>
          </p:cNvPr>
          <p:cNvGrpSpPr/>
          <p:nvPr/>
        </p:nvGrpSpPr>
        <p:grpSpPr>
          <a:xfrm>
            <a:off x="5873707" y="1783663"/>
            <a:ext cx="558936" cy="517996"/>
            <a:chOff x="7154565" y="884953"/>
            <a:chExt cx="558936" cy="517996"/>
          </a:xfrm>
        </p:grpSpPr>
        <p:sp>
          <p:nvSpPr>
            <p:cNvPr id="576" name="Oval 575">
              <a:extLst>
                <a:ext uri="{FF2B5EF4-FFF2-40B4-BE49-F238E27FC236}">
                  <a16:creationId xmlns:a16="http://schemas.microsoft.com/office/drawing/2014/main" id="{7D29BD86-8E91-4FAF-896B-8F7CEB19DEA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7" name="TextBox 576">
              <a:extLst>
                <a:ext uri="{FF2B5EF4-FFF2-40B4-BE49-F238E27FC236}">
                  <a16:creationId xmlns:a16="http://schemas.microsoft.com/office/drawing/2014/main" id="{A6632188-11D6-4DCF-9A66-90CBA48F9AA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78" name="TextBox 577">
              <a:extLst>
                <a:ext uri="{FF2B5EF4-FFF2-40B4-BE49-F238E27FC236}">
                  <a16:creationId xmlns:a16="http://schemas.microsoft.com/office/drawing/2014/main" id="{97EDAAF5-BF1B-46D3-9052-23041263A1F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79" name="Straight Connector 578">
              <a:extLst>
                <a:ext uri="{FF2B5EF4-FFF2-40B4-BE49-F238E27FC236}">
                  <a16:creationId xmlns:a16="http://schemas.microsoft.com/office/drawing/2014/main" id="{ECACB28C-3246-46A8-9686-A774694E556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0" name="Group 579">
            <a:extLst>
              <a:ext uri="{FF2B5EF4-FFF2-40B4-BE49-F238E27FC236}">
                <a16:creationId xmlns:a16="http://schemas.microsoft.com/office/drawing/2014/main" id="{DF481F12-2EE6-482C-86EA-36130E8383FC}"/>
              </a:ext>
            </a:extLst>
          </p:cNvPr>
          <p:cNvGrpSpPr/>
          <p:nvPr/>
        </p:nvGrpSpPr>
        <p:grpSpPr>
          <a:xfrm>
            <a:off x="5875423" y="2229892"/>
            <a:ext cx="558936" cy="517996"/>
            <a:chOff x="7154565" y="884953"/>
            <a:chExt cx="558936" cy="517996"/>
          </a:xfrm>
        </p:grpSpPr>
        <p:sp>
          <p:nvSpPr>
            <p:cNvPr id="581" name="Oval 580">
              <a:extLst>
                <a:ext uri="{FF2B5EF4-FFF2-40B4-BE49-F238E27FC236}">
                  <a16:creationId xmlns:a16="http://schemas.microsoft.com/office/drawing/2014/main" id="{DC293DEA-3E0E-470E-B9D8-C2E22C3A1D1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2" name="TextBox 581">
              <a:extLst>
                <a:ext uri="{FF2B5EF4-FFF2-40B4-BE49-F238E27FC236}">
                  <a16:creationId xmlns:a16="http://schemas.microsoft.com/office/drawing/2014/main" id="{7ED60C71-188F-4FC9-B4A0-32E6B0729AA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83" name="TextBox 582">
              <a:extLst>
                <a:ext uri="{FF2B5EF4-FFF2-40B4-BE49-F238E27FC236}">
                  <a16:creationId xmlns:a16="http://schemas.microsoft.com/office/drawing/2014/main" id="{EFA247DB-FB19-4E35-8B16-6A85658202A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84" name="Straight Connector 583">
              <a:extLst>
                <a:ext uri="{FF2B5EF4-FFF2-40B4-BE49-F238E27FC236}">
                  <a16:creationId xmlns:a16="http://schemas.microsoft.com/office/drawing/2014/main" id="{E8228309-8DC0-4EC3-9FE1-177026B827F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5" name="Group 584">
            <a:extLst>
              <a:ext uri="{FF2B5EF4-FFF2-40B4-BE49-F238E27FC236}">
                <a16:creationId xmlns:a16="http://schemas.microsoft.com/office/drawing/2014/main" id="{EF71B771-A763-4F9B-830A-32D6C2A82232}"/>
              </a:ext>
            </a:extLst>
          </p:cNvPr>
          <p:cNvGrpSpPr/>
          <p:nvPr/>
        </p:nvGrpSpPr>
        <p:grpSpPr>
          <a:xfrm>
            <a:off x="5873190" y="2676008"/>
            <a:ext cx="558936" cy="517996"/>
            <a:chOff x="7154565" y="884953"/>
            <a:chExt cx="558936" cy="517996"/>
          </a:xfrm>
        </p:grpSpPr>
        <p:sp>
          <p:nvSpPr>
            <p:cNvPr id="586" name="Oval 585">
              <a:extLst>
                <a:ext uri="{FF2B5EF4-FFF2-40B4-BE49-F238E27FC236}">
                  <a16:creationId xmlns:a16="http://schemas.microsoft.com/office/drawing/2014/main" id="{6792F3B7-604D-4C15-8375-27DFD2B3400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7" name="TextBox 586">
              <a:extLst>
                <a:ext uri="{FF2B5EF4-FFF2-40B4-BE49-F238E27FC236}">
                  <a16:creationId xmlns:a16="http://schemas.microsoft.com/office/drawing/2014/main" id="{15AF4BDE-2CB6-44E6-8CF3-544CF6FEA92E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88" name="TextBox 587">
              <a:extLst>
                <a:ext uri="{FF2B5EF4-FFF2-40B4-BE49-F238E27FC236}">
                  <a16:creationId xmlns:a16="http://schemas.microsoft.com/office/drawing/2014/main" id="{4836CDCD-55BE-479F-ABDD-3C9C9A62A63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89" name="Straight Connector 588">
              <a:extLst>
                <a:ext uri="{FF2B5EF4-FFF2-40B4-BE49-F238E27FC236}">
                  <a16:creationId xmlns:a16="http://schemas.microsoft.com/office/drawing/2014/main" id="{5D08D448-60AF-42DE-8CCE-21EAB4FBA87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0" name="Group 589">
            <a:extLst>
              <a:ext uri="{FF2B5EF4-FFF2-40B4-BE49-F238E27FC236}">
                <a16:creationId xmlns:a16="http://schemas.microsoft.com/office/drawing/2014/main" id="{634FFFC6-5525-4376-81A9-F52F05CC84F1}"/>
              </a:ext>
            </a:extLst>
          </p:cNvPr>
          <p:cNvGrpSpPr/>
          <p:nvPr/>
        </p:nvGrpSpPr>
        <p:grpSpPr>
          <a:xfrm>
            <a:off x="5872845" y="3123729"/>
            <a:ext cx="558936" cy="517996"/>
            <a:chOff x="7154565" y="884953"/>
            <a:chExt cx="558936" cy="517996"/>
          </a:xfrm>
        </p:grpSpPr>
        <p:sp>
          <p:nvSpPr>
            <p:cNvPr id="591" name="Oval 590">
              <a:extLst>
                <a:ext uri="{FF2B5EF4-FFF2-40B4-BE49-F238E27FC236}">
                  <a16:creationId xmlns:a16="http://schemas.microsoft.com/office/drawing/2014/main" id="{8CCB6F2C-1DC3-464E-B666-D28BACCE1777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2" name="TextBox 591">
              <a:extLst>
                <a:ext uri="{FF2B5EF4-FFF2-40B4-BE49-F238E27FC236}">
                  <a16:creationId xmlns:a16="http://schemas.microsoft.com/office/drawing/2014/main" id="{485182BF-F495-4D31-8B4B-4A95B9AC7DC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93" name="TextBox 592">
              <a:extLst>
                <a:ext uri="{FF2B5EF4-FFF2-40B4-BE49-F238E27FC236}">
                  <a16:creationId xmlns:a16="http://schemas.microsoft.com/office/drawing/2014/main" id="{60B64AAA-68DE-409F-83B3-08643804FC2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94" name="Straight Connector 593">
              <a:extLst>
                <a:ext uri="{FF2B5EF4-FFF2-40B4-BE49-F238E27FC236}">
                  <a16:creationId xmlns:a16="http://schemas.microsoft.com/office/drawing/2014/main" id="{86CA916A-DAAC-45F3-8BCC-77B32B84ACE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5" name="Group 594">
            <a:extLst>
              <a:ext uri="{FF2B5EF4-FFF2-40B4-BE49-F238E27FC236}">
                <a16:creationId xmlns:a16="http://schemas.microsoft.com/office/drawing/2014/main" id="{DE81A0DD-C0BD-459D-BCD6-87269AB79700}"/>
              </a:ext>
            </a:extLst>
          </p:cNvPr>
          <p:cNvGrpSpPr/>
          <p:nvPr/>
        </p:nvGrpSpPr>
        <p:grpSpPr>
          <a:xfrm>
            <a:off x="5871417" y="3569407"/>
            <a:ext cx="558936" cy="517996"/>
            <a:chOff x="7154565" y="884953"/>
            <a:chExt cx="558936" cy="517996"/>
          </a:xfrm>
        </p:grpSpPr>
        <p:sp>
          <p:nvSpPr>
            <p:cNvPr id="596" name="Oval 595">
              <a:extLst>
                <a:ext uri="{FF2B5EF4-FFF2-40B4-BE49-F238E27FC236}">
                  <a16:creationId xmlns:a16="http://schemas.microsoft.com/office/drawing/2014/main" id="{F807E224-E2AB-4941-962F-41D1E1E4981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7" name="TextBox 596">
              <a:extLst>
                <a:ext uri="{FF2B5EF4-FFF2-40B4-BE49-F238E27FC236}">
                  <a16:creationId xmlns:a16="http://schemas.microsoft.com/office/drawing/2014/main" id="{C9F8540F-AF1B-4171-8E59-A2A056DF916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98" name="TextBox 597">
              <a:extLst>
                <a:ext uri="{FF2B5EF4-FFF2-40B4-BE49-F238E27FC236}">
                  <a16:creationId xmlns:a16="http://schemas.microsoft.com/office/drawing/2014/main" id="{16FDCE5D-8C50-4E3C-88FB-105B94ED5CB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99" name="Straight Connector 598">
              <a:extLst>
                <a:ext uri="{FF2B5EF4-FFF2-40B4-BE49-F238E27FC236}">
                  <a16:creationId xmlns:a16="http://schemas.microsoft.com/office/drawing/2014/main" id="{27430D19-34FB-4035-A22D-1442F64C2EC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0" name="Group 599">
            <a:extLst>
              <a:ext uri="{FF2B5EF4-FFF2-40B4-BE49-F238E27FC236}">
                <a16:creationId xmlns:a16="http://schemas.microsoft.com/office/drawing/2014/main" id="{5BCA8015-9866-4D29-8DB0-152C36C6C56B}"/>
              </a:ext>
            </a:extLst>
          </p:cNvPr>
          <p:cNvGrpSpPr/>
          <p:nvPr/>
        </p:nvGrpSpPr>
        <p:grpSpPr>
          <a:xfrm>
            <a:off x="5874180" y="4018986"/>
            <a:ext cx="558936" cy="517996"/>
            <a:chOff x="7154565" y="884953"/>
            <a:chExt cx="558936" cy="517996"/>
          </a:xfrm>
        </p:grpSpPr>
        <p:sp>
          <p:nvSpPr>
            <p:cNvPr id="601" name="Oval 600">
              <a:extLst>
                <a:ext uri="{FF2B5EF4-FFF2-40B4-BE49-F238E27FC236}">
                  <a16:creationId xmlns:a16="http://schemas.microsoft.com/office/drawing/2014/main" id="{CCE1F25F-D926-4C7E-96AB-99B23B9B442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2" name="TextBox 601">
              <a:extLst>
                <a:ext uri="{FF2B5EF4-FFF2-40B4-BE49-F238E27FC236}">
                  <a16:creationId xmlns:a16="http://schemas.microsoft.com/office/drawing/2014/main" id="{89F163E5-B059-459A-9DE3-6E975F93335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603" name="TextBox 602">
              <a:extLst>
                <a:ext uri="{FF2B5EF4-FFF2-40B4-BE49-F238E27FC236}">
                  <a16:creationId xmlns:a16="http://schemas.microsoft.com/office/drawing/2014/main" id="{498BF68E-EDBB-4BA2-8CA4-7694E0BBFDF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04" name="Straight Connector 603">
              <a:extLst>
                <a:ext uri="{FF2B5EF4-FFF2-40B4-BE49-F238E27FC236}">
                  <a16:creationId xmlns:a16="http://schemas.microsoft.com/office/drawing/2014/main" id="{2EDAB1F9-7A0C-42D2-AE49-6FCA08A7C6B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5" name="Group 604">
            <a:extLst>
              <a:ext uri="{FF2B5EF4-FFF2-40B4-BE49-F238E27FC236}">
                <a16:creationId xmlns:a16="http://schemas.microsoft.com/office/drawing/2014/main" id="{443853C8-193C-4C1C-8393-AD1476136994}"/>
              </a:ext>
            </a:extLst>
          </p:cNvPr>
          <p:cNvGrpSpPr/>
          <p:nvPr/>
        </p:nvGrpSpPr>
        <p:grpSpPr>
          <a:xfrm>
            <a:off x="5875896" y="4465215"/>
            <a:ext cx="558936" cy="517996"/>
            <a:chOff x="7154565" y="884953"/>
            <a:chExt cx="558936" cy="517996"/>
          </a:xfrm>
        </p:grpSpPr>
        <p:sp>
          <p:nvSpPr>
            <p:cNvPr id="606" name="Oval 605">
              <a:extLst>
                <a:ext uri="{FF2B5EF4-FFF2-40B4-BE49-F238E27FC236}">
                  <a16:creationId xmlns:a16="http://schemas.microsoft.com/office/drawing/2014/main" id="{9788DC97-8515-4DAA-B93E-A8D6066A967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7" name="TextBox 606">
              <a:extLst>
                <a:ext uri="{FF2B5EF4-FFF2-40B4-BE49-F238E27FC236}">
                  <a16:creationId xmlns:a16="http://schemas.microsoft.com/office/drawing/2014/main" id="{ADBE4E56-9CC3-4899-99B7-3C11AF00394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608" name="TextBox 607">
              <a:extLst>
                <a:ext uri="{FF2B5EF4-FFF2-40B4-BE49-F238E27FC236}">
                  <a16:creationId xmlns:a16="http://schemas.microsoft.com/office/drawing/2014/main" id="{F5E1DAFC-AAE7-48BD-A6AB-9B9392D784A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09" name="Straight Connector 608">
              <a:extLst>
                <a:ext uri="{FF2B5EF4-FFF2-40B4-BE49-F238E27FC236}">
                  <a16:creationId xmlns:a16="http://schemas.microsoft.com/office/drawing/2014/main" id="{08485F95-E516-48DA-B499-3FE01C397F2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0" name="Group 609">
            <a:extLst>
              <a:ext uri="{FF2B5EF4-FFF2-40B4-BE49-F238E27FC236}">
                <a16:creationId xmlns:a16="http://schemas.microsoft.com/office/drawing/2014/main" id="{869029A6-739C-4B16-BDAD-FB9C4CE1D7ED}"/>
              </a:ext>
            </a:extLst>
          </p:cNvPr>
          <p:cNvGrpSpPr/>
          <p:nvPr/>
        </p:nvGrpSpPr>
        <p:grpSpPr>
          <a:xfrm>
            <a:off x="5873663" y="4911331"/>
            <a:ext cx="558936" cy="517996"/>
            <a:chOff x="7154565" y="884953"/>
            <a:chExt cx="558936" cy="517996"/>
          </a:xfrm>
        </p:grpSpPr>
        <p:sp>
          <p:nvSpPr>
            <p:cNvPr id="611" name="Oval 610">
              <a:extLst>
                <a:ext uri="{FF2B5EF4-FFF2-40B4-BE49-F238E27FC236}">
                  <a16:creationId xmlns:a16="http://schemas.microsoft.com/office/drawing/2014/main" id="{79853252-103A-4D25-BE0A-F943823695F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2" name="TextBox 611">
              <a:extLst>
                <a:ext uri="{FF2B5EF4-FFF2-40B4-BE49-F238E27FC236}">
                  <a16:creationId xmlns:a16="http://schemas.microsoft.com/office/drawing/2014/main" id="{DEF5FF14-B4A1-48FD-9C2F-9637A9ED1E6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613" name="TextBox 612">
              <a:extLst>
                <a:ext uri="{FF2B5EF4-FFF2-40B4-BE49-F238E27FC236}">
                  <a16:creationId xmlns:a16="http://schemas.microsoft.com/office/drawing/2014/main" id="{CD424EC8-E5E0-48FA-B0C4-5B70E0BD797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14" name="Straight Connector 613">
              <a:extLst>
                <a:ext uri="{FF2B5EF4-FFF2-40B4-BE49-F238E27FC236}">
                  <a16:creationId xmlns:a16="http://schemas.microsoft.com/office/drawing/2014/main" id="{BEB3F1D5-21E2-47F3-8DEF-F57D8A7C5FD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5" name="Group 614">
            <a:extLst>
              <a:ext uri="{FF2B5EF4-FFF2-40B4-BE49-F238E27FC236}">
                <a16:creationId xmlns:a16="http://schemas.microsoft.com/office/drawing/2014/main" id="{6FDE0BFC-C41C-4143-8CB5-ECAA2AAEA942}"/>
              </a:ext>
            </a:extLst>
          </p:cNvPr>
          <p:cNvGrpSpPr/>
          <p:nvPr/>
        </p:nvGrpSpPr>
        <p:grpSpPr>
          <a:xfrm>
            <a:off x="5873318" y="5359052"/>
            <a:ext cx="558936" cy="517996"/>
            <a:chOff x="7154565" y="884953"/>
            <a:chExt cx="558936" cy="517996"/>
          </a:xfrm>
        </p:grpSpPr>
        <p:sp>
          <p:nvSpPr>
            <p:cNvPr id="616" name="Oval 615">
              <a:extLst>
                <a:ext uri="{FF2B5EF4-FFF2-40B4-BE49-F238E27FC236}">
                  <a16:creationId xmlns:a16="http://schemas.microsoft.com/office/drawing/2014/main" id="{7E9123CB-4022-4546-AB34-A8EEDF830F9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7" name="TextBox 616">
              <a:extLst>
                <a:ext uri="{FF2B5EF4-FFF2-40B4-BE49-F238E27FC236}">
                  <a16:creationId xmlns:a16="http://schemas.microsoft.com/office/drawing/2014/main" id="{1F3040C0-4B65-4B08-8028-EA16D4C92F6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618" name="TextBox 617">
              <a:extLst>
                <a:ext uri="{FF2B5EF4-FFF2-40B4-BE49-F238E27FC236}">
                  <a16:creationId xmlns:a16="http://schemas.microsoft.com/office/drawing/2014/main" id="{3D974F4A-CF06-433B-97AA-55AD1F5A2A1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19" name="Straight Connector 618">
              <a:extLst>
                <a:ext uri="{FF2B5EF4-FFF2-40B4-BE49-F238E27FC236}">
                  <a16:creationId xmlns:a16="http://schemas.microsoft.com/office/drawing/2014/main" id="{9A49527E-3A16-41FA-BBD5-77D936786A5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0" name="Group 619">
            <a:extLst>
              <a:ext uri="{FF2B5EF4-FFF2-40B4-BE49-F238E27FC236}">
                <a16:creationId xmlns:a16="http://schemas.microsoft.com/office/drawing/2014/main" id="{73E6FF85-D54B-4304-A1DD-9A03CBE59EE5}"/>
              </a:ext>
            </a:extLst>
          </p:cNvPr>
          <p:cNvGrpSpPr/>
          <p:nvPr/>
        </p:nvGrpSpPr>
        <p:grpSpPr>
          <a:xfrm>
            <a:off x="5879749" y="1394593"/>
            <a:ext cx="446399" cy="428686"/>
            <a:chOff x="463698" y="934501"/>
            <a:chExt cx="446399" cy="428686"/>
          </a:xfrm>
        </p:grpSpPr>
        <p:sp>
          <p:nvSpPr>
            <p:cNvPr id="621" name="Oval 620">
              <a:extLst>
                <a:ext uri="{FF2B5EF4-FFF2-40B4-BE49-F238E27FC236}">
                  <a16:creationId xmlns:a16="http://schemas.microsoft.com/office/drawing/2014/main" id="{3BDD4CCB-2805-43E8-BD6E-4F05B30AE5C0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2" name="TextBox 621">
              <a:extLst>
                <a:ext uri="{FF2B5EF4-FFF2-40B4-BE49-F238E27FC236}">
                  <a16:creationId xmlns:a16="http://schemas.microsoft.com/office/drawing/2014/main" id="{F581AEAA-2A67-4206-A509-340C2A1774C4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23" name="Group 622">
            <a:extLst>
              <a:ext uri="{FF2B5EF4-FFF2-40B4-BE49-F238E27FC236}">
                <a16:creationId xmlns:a16="http://schemas.microsoft.com/office/drawing/2014/main" id="{B2D2E973-4E2B-43FD-B80C-576ECCCD15D2}"/>
              </a:ext>
            </a:extLst>
          </p:cNvPr>
          <p:cNvGrpSpPr/>
          <p:nvPr/>
        </p:nvGrpSpPr>
        <p:grpSpPr>
          <a:xfrm>
            <a:off x="6321449" y="1332441"/>
            <a:ext cx="558936" cy="517996"/>
            <a:chOff x="7154565" y="884953"/>
            <a:chExt cx="558936" cy="517996"/>
          </a:xfrm>
        </p:grpSpPr>
        <p:sp>
          <p:nvSpPr>
            <p:cNvPr id="624" name="Oval 623">
              <a:extLst>
                <a:ext uri="{FF2B5EF4-FFF2-40B4-BE49-F238E27FC236}">
                  <a16:creationId xmlns:a16="http://schemas.microsoft.com/office/drawing/2014/main" id="{6625A5C4-1457-478D-8217-CC1C21A70017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5" name="TextBox 624">
              <a:extLst>
                <a:ext uri="{FF2B5EF4-FFF2-40B4-BE49-F238E27FC236}">
                  <a16:creationId xmlns:a16="http://schemas.microsoft.com/office/drawing/2014/main" id="{63A160C5-A7E5-4E2F-A747-3CBBDBA8434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626" name="TextBox 625">
              <a:extLst>
                <a:ext uri="{FF2B5EF4-FFF2-40B4-BE49-F238E27FC236}">
                  <a16:creationId xmlns:a16="http://schemas.microsoft.com/office/drawing/2014/main" id="{71137530-33FA-4789-95CF-A5B29D4C175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27" name="Straight Connector 626">
              <a:extLst>
                <a:ext uri="{FF2B5EF4-FFF2-40B4-BE49-F238E27FC236}">
                  <a16:creationId xmlns:a16="http://schemas.microsoft.com/office/drawing/2014/main" id="{561D7F08-E17A-4014-A514-D4233ACE20F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8" name="Group 627">
            <a:extLst>
              <a:ext uri="{FF2B5EF4-FFF2-40B4-BE49-F238E27FC236}">
                <a16:creationId xmlns:a16="http://schemas.microsoft.com/office/drawing/2014/main" id="{C3D0F3FD-168E-4D6F-A637-A3F8AD6725B1}"/>
              </a:ext>
            </a:extLst>
          </p:cNvPr>
          <p:cNvGrpSpPr/>
          <p:nvPr/>
        </p:nvGrpSpPr>
        <p:grpSpPr>
          <a:xfrm>
            <a:off x="6324212" y="1782020"/>
            <a:ext cx="558936" cy="517996"/>
            <a:chOff x="7154565" y="884953"/>
            <a:chExt cx="558936" cy="517996"/>
          </a:xfrm>
        </p:grpSpPr>
        <p:sp>
          <p:nvSpPr>
            <p:cNvPr id="629" name="Oval 628">
              <a:extLst>
                <a:ext uri="{FF2B5EF4-FFF2-40B4-BE49-F238E27FC236}">
                  <a16:creationId xmlns:a16="http://schemas.microsoft.com/office/drawing/2014/main" id="{27D57442-E0C7-4B13-AD3C-11169B3FC39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0" name="TextBox 629">
              <a:extLst>
                <a:ext uri="{FF2B5EF4-FFF2-40B4-BE49-F238E27FC236}">
                  <a16:creationId xmlns:a16="http://schemas.microsoft.com/office/drawing/2014/main" id="{3500AF82-E2BD-4258-951C-E18BB823B72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631" name="TextBox 630">
              <a:extLst>
                <a:ext uri="{FF2B5EF4-FFF2-40B4-BE49-F238E27FC236}">
                  <a16:creationId xmlns:a16="http://schemas.microsoft.com/office/drawing/2014/main" id="{B17CDDDC-CA18-490F-B0C8-906111B3B9B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32" name="Straight Connector 631">
              <a:extLst>
                <a:ext uri="{FF2B5EF4-FFF2-40B4-BE49-F238E27FC236}">
                  <a16:creationId xmlns:a16="http://schemas.microsoft.com/office/drawing/2014/main" id="{66173F8C-2970-4092-B696-E320A37B43E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3" name="Group 632">
            <a:extLst>
              <a:ext uri="{FF2B5EF4-FFF2-40B4-BE49-F238E27FC236}">
                <a16:creationId xmlns:a16="http://schemas.microsoft.com/office/drawing/2014/main" id="{2BF28151-EF61-40DE-876F-DAC97A41A972}"/>
              </a:ext>
            </a:extLst>
          </p:cNvPr>
          <p:cNvGrpSpPr/>
          <p:nvPr/>
        </p:nvGrpSpPr>
        <p:grpSpPr>
          <a:xfrm>
            <a:off x="6325928" y="2228249"/>
            <a:ext cx="558936" cy="517996"/>
            <a:chOff x="7154565" y="884953"/>
            <a:chExt cx="558936" cy="517996"/>
          </a:xfrm>
        </p:grpSpPr>
        <p:sp>
          <p:nvSpPr>
            <p:cNvPr id="634" name="Oval 633">
              <a:extLst>
                <a:ext uri="{FF2B5EF4-FFF2-40B4-BE49-F238E27FC236}">
                  <a16:creationId xmlns:a16="http://schemas.microsoft.com/office/drawing/2014/main" id="{5C6795A5-86F0-4D58-8181-CFC67D294A5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5" name="TextBox 634">
              <a:extLst>
                <a:ext uri="{FF2B5EF4-FFF2-40B4-BE49-F238E27FC236}">
                  <a16:creationId xmlns:a16="http://schemas.microsoft.com/office/drawing/2014/main" id="{BA3D774F-F8A3-4EEA-846A-1A0C383D1C1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636" name="TextBox 635">
              <a:extLst>
                <a:ext uri="{FF2B5EF4-FFF2-40B4-BE49-F238E27FC236}">
                  <a16:creationId xmlns:a16="http://schemas.microsoft.com/office/drawing/2014/main" id="{87B3CC7E-1296-4F53-A597-1F5D84EAEE4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37" name="Straight Connector 636">
              <a:extLst>
                <a:ext uri="{FF2B5EF4-FFF2-40B4-BE49-F238E27FC236}">
                  <a16:creationId xmlns:a16="http://schemas.microsoft.com/office/drawing/2014/main" id="{F13EFCB2-0DA9-4579-AB8F-E5F3BEF35745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8" name="Group 637">
            <a:extLst>
              <a:ext uri="{FF2B5EF4-FFF2-40B4-BE49-F238E27FC236}">
                <a16:creationId xmlns:a16="http://schemas.microsoft.com/office/drawing/2014/main" id="{26555C03-07A4-4C2E-B1E7-D454D8AA9502}"/>
              </a:ext>
            </a:extLst>
          </p:cNvPr>
          <p:cNvGrpSpPr/>
          <p:nvPr/>
        </p:nvGrpSpPr>
        <p:grpSpPr>
          <a:xfrm>
            <a:off x="6323695" y="2674365"/>
            <a:ext cx="558936" cy="517996"/>
            <a:chOff x="7154565" y="884953"/>
            <a:chExt cx="558936" cy="517996"/>
          </a:xfrm>
        </p:grpSpPr>
        <p:sp>
          <p:nvSpPr>
            <p:cNvPr id="639" name="Oval 638">
              <a:extLst>
                <a:ext uri="{FF2B5EF4-FFF2-40B4-BE49-F238E27FC236}">
                  <a16:creationId xmlns:a16="http://schemas.microsoft.com/office/drawing/2014/main" id="{9F67102A-3260-45B4-ACFC-494D3E0621B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0" name="TextBox 639">
              <a:extLst>
                <a:ext uri="{FF2B5EF4-FFF2-40B4-BE49-F238E27FC236}">
                  <a16:creationId xmlns:a16="http://schemas.microsoft.com/office/drawing/2014/main" id="{D3433102-BC53-47B2-A45A-F08255CB852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641" name="TextBox 640">
              <a:extLst>
                <a:ext uri="{FF2B5EF4-FFF2-40B4-BE49-F238E27FC236}">
                  <a16:creationId xmlns:a16="http://schemas.microsoft.com/office/drawing/2014/main" id="{4F765CA0-BC8D-4E2C-B111-FC5F6131E0F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42" name="Straight Connector 641">
              <a:extLst>
                <a:ext uri="{FF2B5EF4-FFF2-40B4-BE49-F238E27FC236}">
                  <a16:creationId xmlns:a16="http://schemas.microsoft.com/office/drawing/2014/main" id="{51F03980-E67E-4429-A03D-92411505D6B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3" name="Group 642">
            <a:extLst>
              <a:ext uri="{FF2B5EF4-FFF2-40B4-BE49-F238E27FC236}">
                <a16:creationId xmlns:a16="http://schemas.microsoft.com/office/drawing/2014/main" id="{0BB98633-4BF5-4E8E-8E5D-0DE79D70F31A}"/>
              </a:ext>
            </a:extLst>
          </p:cNvPr>
          <p:cNvGrpSpPr/>
          <p:nvPr/>
        </p:nvGrpSpPr>
        <p:grpSpPr>
          <a:xfrm>
            <a:off x="6323350" y="3122086"/>
            <a:ext cx="558936" cy="517996"/>
            <a:chOff x="7154565" y="884953"/>
            <a:chExt cx="558936" cy="517996"/>
          </a:xfrm>
        </p:grpSpPr>
        <p:sp>
          <p:nvSpPr>
            <p:cNvPr id="644" name="Oval 643">
              <a:extLst>
                <a:ext uri="{FF2B5EF4-FFF2-40B4-BE49-F238E27FC236}">
                  <a16:creationId xmlns:a16="http://schemas.microsoft.com/office/drawing/2014/main" id="{E2C7040C-4B8C-4E6F-862E-05F4DB0833F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5" name="TextBox 644">
              <a:extLst>
                <a:ext uri="{FF2B5EF4-FFF2-40B4-BE49-F238E27FC236}">
                  <a16:creationId xmlns:a16="http://schemas.microsoft.com/office/drawing/2014/main" id="{C364BF27-ABF6-406B-9669-C2F2B29CF55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646" name="TextBox 645">
              <a:extLst>
                <a:ext uri="{FF2B5EF4-FFF2-40B4-BE49-F238E27FC236}">
                  <a16:creationId xmlns:a16="http://schemas.microsoft.com/office/drawing/2014/main" id="{D7629BCA-A744-4845-AFE1-AEDA0B57380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47" name="Straight Connector 646">
              <a:extLst>
                <a:ext uri="{FF2B5EF4-FFF2-40B4-BE49-F238E27FC236}">
                  <a16:creationId xmlns:a16="http://schemas.microsoft.com/office/drawing/2014/main" id="{A48B4E01-41D0-4628-925C-40FBA539FDA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8" name="Group 647">
            <a:extLst>
              <a:ext uri="{FF2B5EF4-FFF2-40B4-BE49-F238E27FC236}">
                <a16:creationId xmlns:a16="http://schemas.microsoft.com/office/drawing/2014/main" id="{AAC8C595-17E5-4D4A-9C39-6391F7DA3D67}"/>
              </a:ext>
            </a:extLst>
          </p:cNvPr>
          <p:cNvGrpSpPr/>
          <p:nvPr/>
        </p:nvGrpSpPr>
        <p:grpSpPr>
          <a:xfrm>
            <a:off x="6321922" y="3567764"/>
            <a:ext cx="558936" cy="517996"/>
            <a:chOff x="7154565" y="884953"/>
            <a:chExt cx="558936" cy="517996"/>
          </a:xfrm>
        </p:grpSpPr>
        <p:sp>
          <p:nvSpPr>
            <p:cNvPr id="649" name="Oval 648">
              <a:extLst>
                <a:ext uri="{FF2B5EF4-FFF2-40B4-BE49-F238E27FC236}">
                  <a16:creationId xmlns:a16="http://schemas.microsoft.com/office/drawing/2014/main" id="{79702043-EDC2-4596-98EC-7AE04BC3C5E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0" name="TextBox 649">
              <a:extLst>
                <a:ext uri="{FF2B5EF4-FFF2-40B4-BE49-F238E27FC236}">
                  <a16:creationId xmlns:a16="http://schemas.microsoft.com/office/drawing/2014/main" id="{A6602A0F-C220-4974-A881-25AFA67829A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651" name="TextBox 650">
              <a:extLst>
                <a:ext uri="{FF2B5EF4-FFF2-40B4-BE49-F238E27FC236}">
                  <a16:creationId xmlns:a16="http://schemas.microsoft.com/office/drawing/2014/main" id="{81EC85B4-FDD4-4918-A75B-1D9144859FD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52" name="Straight Connector 651">
              <a:extLst>
                <a:ext uri="{FF2B5EF4-FFF2-40B4-BE49-F238E27FC236}">
                  <a16:creationId xmlns:a16="http://schemas.microsoft.com/office/drawing/2014/main" id="{77920542-89CE-48FE-BE7A-690B82553A45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3" name="Group 652">
            <a:extLst>
              <a:ext uri="{FF2B5EF4-FFF2-40B4-BE49-F238E27FC236}">
                <a16:creationId xmlns:a16="http://schemas.microsoft.com/office/drawing/2014/main" id="{BB51AE79-108C-4017-A905-59D2D37D1C60}"/>
              </a:ext>
            </a:extLst>
          </p:cNvPr>
          <p:cNvGrpSpPr/>
          <p:nvPr/>
        </p:nvGrpSpPr>
        <p:grpSpPr>
          <a:xfrm>
            <a:off x="6324685" y="4017343"/>
            <a:ext cx="558936" cy="517996"/>
            <a:chOff x="7154565" y="884953"/>
            <a:chExt cx="558936" cy="517996"/>
          </a:xfrm>
        </p:grpSpPr>
        <p:sp>
          <p:nvSpPr>
            <p:cNvPr id="654" name="Oval 653">
              <a:extLst>
                <a:ext uri="{FF2B5EF4-FFF2-40B4-BE49-F238E27FC236}">
                  <a16:creationId xmlns:a16="http://schemas.microsoft.com/office/drawing/2014/main" id="{E756DB87-0566-4871-815F-A698C3C80FE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5" name="TextBox 654">
              <a:extLst>
                <a:ext uri="{FF2B5EF4-FFF2-40B4-BE49-F238E27FC236}">
                  <a16:creationId xmlns:a16="http://schemas.microsoft.com/office/drawing/2014/main" id="{6945BCEF-56A4-47A0-984D-3DAB4F7D02D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656" name="TextBox 655">
              <a:extLst>
                <a:ext uri="{FF2B5EF4-FFF2-40B4-BE49-F238E27FC236}">
                  <a16:creationId xmlns:a16="http://schemas.microsoft.com/office/drawing/2014/main" id="{10F8B1C9-CAD6-46E6-8D02-4A47E2CB4F1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57" name="Straight Connector 656">
              <a:extLst>
                <a:ext uri="{FF2B5EF4-FFF2-40B4-BE49-F238E27FC236}">
                  <a16:creationId xmlns:a16="http://schemas.microsoft.com/office/drawing/2014/main" id="{EE9713D8-D8A9-4384-B723-1C55C45CA77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8" name="Group 657">
            <a:extLst>
              <a:ext uri="{FF2B5EF4-FFF2-40B4-BE49-F238E27FC236}">
                <a16:creationId xmlns:a16="http://schemas.microsoft.com/office/drawing/2014/main" id="{A663CF52-202B-4F5A-9744-DDF948785CD8}"/>
              </a:ext>
            </a:extLst>
          </p:cNvPr>
          <p:cNvGrpSpPr/>
          <p:nvPr/>
        </p:nvGrpSpPr>
        <p:grpSpPr>
          <a:xfrm>
            <a:off x="6326401" y="4463572"/>
            <a:ext cx="558936" cy="517996"/>
            <a:chOff x="7154565" y="884953"/>
            <a:chExt cx="558936" cy="517996"/>
          </a:xfrm>
        </p:grpSpPr>
        <p:sp>
          <p:nvSpPr>
            <p:cNvPr id="659" name="Oval 658">
              <a:extLst>
                <a:ext uri="{FF2B5EF4-FFF2-40B4-BE49-F238E27FC236}">
                  <a16:creationId xmlns:a16="http://schemas.microsoft.com/office/drawing/2014/main" id="{27C065F6-E10D-4714-A741-EDDC753F66B7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0" name="TextBox 659">
              <a:extLst>
                <a:ext uri="{FF2B5EF4-FFF2-40B4-BE49-F238E27FC236}">
                  <a16:creationId xmlns:a16="http://schemas.microsoft.com/office/drawing/2014/main" id="{C8F83A80-7AE2-4958-BC03-1A690209C7A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661" name="TextBox 660">
              <a:extLst>
                <a:ext uri="{FF2B5EF4-FFF2-40B4-BE49-F238E27FC236}">
                  <a16:creationId xmlns:a16="http://schemas.microsoft.com/office/drawing/2014/main" id="{2634DB91-2AE6-46CB-8197-CE288A1B3C7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62" name="Straight Connector 661">
              <a:extLst>
                <a:ext uri="{FF2B5EF4-FFF2-40B4-BE49-F238E27FC236}">
                  <a16:creationId xmlns:a16="http://schemas.microsoft.com/office/drawing/2014/main" id="{117D808A-5932-45F8-83CA-6C4C008F798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3" name="Group 662">
            <a:extLst>
              <a:ext uri="{FF2B5EF4-FFF2-40B4-BE49-F238E27FC236}">
                <a16:creationId xmlns:a16="http://schemas.microsoft.com/office/drawing/2014/main" id="{80BCC172-54A6-4E53-8D5E-5F60646C8847}"/>
              </a:ext>
            </a:extLst>
          </p:cNvPr>
          <p:cNvGrpSpPr/>
          <p:nvPr/>
        </p:nvGrpSpPr>
        <p:grpSpPr>
          <a:xfrm>
            <a:off x="6324168" y="4909688"/>
            <a:ext cx="558936" cy="517996"/>
            <a:chOff x="7154565" y="884953"/>
            <a:chExt cx="558936" cy="517996"/>
          </a:xfrm>
        </p:grpSpPr>
        <p:sp>
          <p:nvSpPr>
            <p:cNvPr id="664" name="Oval 663">
              <a:extLst>
                <a:ext uri="{FF2B5EF4-FFF2-40B4-BE49-F238E27FC236}">
                  <a16:creationId xmlns:a16="http://schemas.microsoft.com/office/drawing/2014/main" id="{2510E59E-B19C-45D8-9594-C28C532B29E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5" name="TextBox 664">
              <a:extLst>
                <a:ext uri="{FF2B5EF4-FFF2-40B4-BE49-F238E27FC236}">
                  <a16:creationId xmlns:a16="http://schemas.microsoft.com/office/drawing/2014/main" id="{C70707D3-679D-4C49-8D8A-572CCF1400CE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666" name="TextBox 665">
              <a:extLst>
                <a:ext uri="{FF2B5EF4-FFF2-40B4-BE49-F238E27FC236}">
                  <a16:creationId xmlns:a16="http://schemas.microsoft.com/office/drawing/2014/main" id="{1D820972-F323-43AF-AC10-6EB44FF55A2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67" name="Straight Connector 666">
              <a:extLst>
                <a:ext uri="{FF2B5EF4-FFF2-40B4-BE49-F238E27FC236}">
                  <a16:creationId xmlns:a16="http://schemas.microsoft.com/office/drawing/2014/main" id="{B0723D9E-3051-4B2E-8F0D-55AB08F7782A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8" name="Group 667">
            <a:extLst>
              <a:ext uri="{FF2B5EF4-FFF2-40B4-BE49-F238E27FC236}">
                <a16:creationId xmlns:a16="http://schemas.microsoft.com/office/drawing/2014/main" id="{5A26BFEF-DFB5-4AAF-AD88-4483DC469492}"/>
              </a:ext>
            </a:extLst>
          </p:cNvPr>
          <p:cNvGrpSpPr/>
          <p:nvPr/>
        </p:nvGrpSpPr>
        <p:grpSpPr>
          <a:xfrm>
            <a:off x="6323823" y="5357409"/>
            <a:ext cx="558936" cy="517996"/>
            <a:chOff x="7154565" y="884953"/>
            <a:chExt cx="558936" cy="517996"/>
          </a:xfrm>
        </p:grpSpPr>
        <p:sp>
          <p:nvSpPr>
            <p:cNvPr id="669" name="Oval 668">
              <a:extLst>
                <a:ext uri="{FF2B5EF4-FFF2-40B4-BE49-F238E27FC236}">
                  <a16:creationId xmlns:a16="http://schemas.microsoft.com/office/drawing/2014/main" id="{B95ABC22-6777-4714-AA82-09D6B0B6D93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0" name="TextBox 669">
              <a:extLst>
                <a:ext uri="{FF2B5EF4-FFF2-40B4-BE49-F238E27FC236}">
                  <a16:creationId xmlns:a16="http://schemas.microsoft.com/office/drawing/2014/main" id="{6BBF6C90-EA6B-4175-B702-411D9B9BC0A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671" name="TextBox 670">
              <a:extLst>
                <a:ext uri="{FF2B5EF4-FFF2-40B4-BE49-F238E27FC236}">
                  <a16:creationId xmlns:a16="http://schemas.microsoft.com/office/drawing/2014/main" id="{92905305-C6F0-42B7-8CAF-C00761AAB86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72" name="Straight Connector 671">
              <a:extLst>
                <a:ext uri="{FF2B5EF4-FFF2-40B4-BE49-F238E27FC236}">
                  <a16:creationId xmlns:a16="http://schemas.microsoft.com/office/drawing/2014/main" id="{63055FF3-0DEA-4A6A-A0E0-CE06DBD43A7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3" name="Group 672">
            <a:extLst>
              <a:ext uri="{FF2B5EF4-FFF2-40B4-BE49-F238E27FC236}">
                <a16:creationId xmlns:a16="http://schemas.microsoft.com/office/drawing/2014/main" id="{BD342F0F-DD66-4047-BCC4-1D9D4F3D4B34}"/>
              </a:ext>
            </a:extLst>
          </p:cNvPr>
          <p:cNvGrpSpPr/>
          <p:nvPr/>
        </p:nvGrpSpPr>
        <p:grpSpPr>
          <a:xfrm>
            <a:off x="6330254" y="1392950"/>
            <a:ext cx="446399" cy="428686"/>
            <a:chOff x="463698" y="934501"/>
            <a:chExt cx="446399" cy="428686"/>
          </a:xfrm>
        </p:grpSpPr>
        <p:sp>
          <p:nvSpPr>
            <p:cNvPr id="674" name="Oval 673">
              <a:extLst>
                <a:ext uri="{FF2B5EF4-FFF2-40B4-BE49-F238E27FC236}">
                  <a16:creationId xmlns:a16="http://schemas.microsoft.com/office/drawing/2014/main" id="{83630477-52FB-4086-9255-FD1E65DD5F8E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5" name="TextBox 674">
              <a:extLst>
                <a:ext uri="{FF2B5EF4-FFF2-40B4-BE49-F238E27FC236}">
                  <a16:creationId xmlns:a16="http://schemas.microsoft.com/office/drawing/2014/main" id="{40F70AFA-8023-4013-B64E-27165A477F5A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76" name="Group 675">
            <a:extLst>
              <a:ext uri="{FF2B5EF4-FFF2-40B4-BE49-F238E27FC236}">
                <a16:creationId xmlns:a16="http://schemas.microsoft.com/office/drawing/2014/main" id="{AEEA8F43-436B-492D-95FB-C649ECAC1100}"/>
              </a:ext>
            </a:extLst>
          </p:cNvPr>
          <p:cNvGrpSpPr/>
          <p:nvPr/>
        </p:nvGrpSpPr>
        <p:grpSpPr>
          <a:xfrm>
            <a:off x="6771764" y="1334449"/>
            <a:ext cx="558936" cy="517996"/>
            <a:chOff x="7154565" y="884953"/>
            <a:chExt cx="558936" cy="517996"/>
          </a:xfrm>
        </p:grpSpPr>
        <p:sp>
          <p:nvSpPr>
            <p:cNvPr id="677" name="Oval 676">
              <a:extLst>
                <a:ext uri="{FF2B5EF4-FFF2-40B4-BE49-F238E27FC236}">
                  <a16:creationId xmlns:a16="http://schemas.microsoft.com/office/drawing/2014/main" id="{DB02E0A3-D869-466E-81A6-86CA3AA73C1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8" name="TextBox 677">
              <a:extLst>
                <a:ext uri="{FF2B5EF4-FFF2-40B4-BE49-F238E27FC236}">
                  <a16:creationId xmlns:a16="http://schemas.microsoft.com/office/drawing/2014/main" id="{89BDCF67-59C7-489C-BF4D-571FC59E219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679" name="TextBox 678">
              <a:extLst>
                <a:ext uri="{FF2B5EF4-FFF2-40B4-BE49-F238E27FC236}">
                  <a16:creationId xmlns:a16="http://schemas.microsoft.com/office/drawing/2014/main" id="{31CB9190-EC68-4D9A-AA09-137D6BFCA96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80" name="Straight Connector 679">
              <a:extLst>
                <a:ext uri="{FF2B5EF4-FFF2-40B4-BE49-F238E27FC236}">
                  <a16:creationId xmlns:a16="http://schemas.microsoft.com/office/drawing/2014/main" id="{BB1BCFEB-B8CE-46B2-8C55-8D16C4C1492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1" name="Group 680">
            <a:extLst>
              <a:ext uri="{FF2B5EF4-FFF2-40B4-BE49-F238E27FC236}">
                <a16:creationId xmlns:a16="http://schemas.microsoft.com/office/drawing/2014/main" id="{8A89DD96-0201-45A7-BC59-B2F13A35D425}"/>
              </a:ext>
            </a:extLst>
          </p:cNvPr>
          <p:cNvGrpSpPr/>
          <p:nvPr/>
        </p:nvGrpSpPr>
        <p:grpSpPr>
          <a:xfrm>
            <a:off x="6774527" y="1784028"/>
            <a:ext cx="558936" cy="517996"/>
            <a:chOff x="7154565" y="884953"/>
            <a:chExt cx="558936" cy="517996"/>
          </a:xfrm>
        </p:grpSpPr>
        <p:sp>
          <p:nvSpPr>
            <p:cNvPr id="682" name="Oval 681">
              <a:extLst>
                <a:ext uri="{FF2B5EF4-FFF2-40B4-BE49-F238E27FC236}">
                  <a16:creationId xmlns:a16="http://schemas.microsoft.com/office/drawing/2014/main" id="{34D5B9A8-BCA4-493E-9499-08007AA685D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3" name="TextBox 682">
              <a:extLst>
                <a:ext uri="{FF2B5EF4-FFF2-40B4-BE49-F238E27FC236}">
                  <a16:creationId xmlns:a16="http://schemas.microsoft.com/office/drawing/2014/main" id="{DA3FB0B3-D647-4592-89DA-24AA72D173D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684" name="TextBox 683">
              <a:extLst>
                <a:ext uri="{FF2B5EF4-FFF2-40B4-BE49-F238E27FC236}">
                  <a16:creationId xmlns:a16="http://schemas.microsoft.com/office/drawing/2014/main" id="{8924ABE8-A316-46EF-978A-AABA885D38C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85" name="Straight Connector 684">
              <a:extLst>
                <a:ext uri="{FF2B5EF4-FFF2-40B4-BE49-F238E27FC236}">
                  <a16:creationId xmlns:a16="http://schemas.microsoft.com/office/drawing/2014/main" id="{AD1E11C3-4962-494A-918E-6C12E962D96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6" name="Group 685">
            <a:extLst>
              <a:ext uri="{FF2B5EF4-FFF2-40B4-BE49-F238E27FC236}">
                <a16:creationId xmlns:a16="http://schemas.microsoft.com/office/drawing/2014/main" id="{2C1570C7-23E0-4732-9B42-9ECEBC958092}"/>
              </a:ext>
            </a:extLst>
          </p:cNvPr>
          <p:cNvGrpSpPr/>
          <p:nvPr/>
        </p:nvGrpSpPr>
        <p:grpSpPr>
          <a:xfrm>
            <a:off x="6776243" y="2230257"/>
            <a:ext cx="558936" cy="517996"/>
            <a:chOff x="7154565" y="884953"/>
            <a:chExt cx="558936" cy="517996"/>
          </a:xfrm>
        </p:grpSpPr>
        <p:sp>
          <p:nvSpPr>
            <p:cNvPr id="687" name="Oval 686">
              <a:extLst>
                <a:ext uri="{FF2B5EF4-FFF2-40B4-BE49-F238E27FC236}">
                  <a16:creationId xmlns:a16="http://schemas.microsoft.com/office/drawing/2014/main" id="{F8E80432-8732-4CB8-AA2B-1D85AA2502F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8" name="TextBox 687">
              <a:extLst>
                <a:ext uri="{FF2B5EF4-FFF2-40B4-BE49-F238E27FC236}">
                  <a16:creationId xmlns:a16="http://schemas.microsoft.com/office/drawing/2014/main" id="{330CE073-A57F-4410-8D99-11C2857480F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689" name="TextBox 688">
              <a:extLst>
                <a:ext uri="{FF2B5EF4-FFF2-40B4-BE49-F238E27FC236}">
                  <a16:creationId xmlns:a16="http://schemas.microsoft.com/office/drawing/2014/main" id="{799C6358-92C7-4224-8FDC-E14B1207DB7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90" name="Straight Connector 689">
              <a:extLst>
                <a:ext uri="{FF2B5EF4-FFF2-40B4-BE49-F238E27FC236}">
                  <a16:creationId xmlns:a16="http://schemas.microsoft.com/office/drawing/2014/main" id="{3F0D2EC2-99AA-47FD-883A-68A95807955A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1" name="Group 690">
            <a:extLst>
              <a:ext uri="{FF2B5EF4-FFF2-40B4-BE49-F238E27FC236}">
                <a16:creationId xmlns:a16="http://schemas.microsoft.com/office/drawing/2014/main" id="{D50F2DFC-31F9-4EAA-9949-AD4BEB107CD7}"/>
              </a:ext>
            </a:extLst>
          </p:cNvPr>
          <p:cNvGrpSpPr/>
          <p:nvPr/>
        </p:nvGrpSpPr>
        <p:grpSpPr>
          <a:xfrm>
            <a:off x="6774010" y="2676373"/>
            <a:ext cx="558936" cy="517996"/>
            <a:chOff x="7154565" y="884953"/>
            <a:chExt cx="558936" cy="517996"/>
          </a:xfrm>
        </p:grpSpPr>
        <p:sp>
          <p:nvSpPr>
            <p:cNvPr id="692" name="Oval 691">
              <a:extLst>
                <a:ext uri="{FF2B5EF4-FFF2-40B4-BE49-F238E27FC236}">
                  <a16:creationId xmlns:a16="http://schemas.microsoft.com/office/drawing/2014/main" id="{41ED4151-DC3A-4DCA-BF49-61BE2648D47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3" name="TextBox 692">
              <a:extLst>
                <a:ext uri="{FF2B5EF4-FFF2-40B4-BE49-F238E27FC236}">
                  <a16:creationId xmlns:a16="http://schemas.microsoft.com/office/drawing/2014/main" id="{DE20BC80-9C00-44E6-8DF8-D19221F2F7D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694" name="TextBox 693">
              <a:extLst>
                <a:ext uri="{FF2B5EF4-FFF2-40B4-BE49-F238E27FC236}">
                  <a16:creationId xmlns:a16="http://schemas.microsoft.com/office/drawing/2014/main" id="{582C8BCA-A54C-4E81-AF5E-25B69B11F7F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95" name="Straight Connector 694">
              <a:extLst>
                <a:ext uri="{FF2B5EF4-FFF2-40B4-BE49-F238E27FC236}">
                  <a16:creationId xmlns:a16="http://schemas.microsoft.com/office/drawing/2014/main" id="{95230E73-FB20-4AC0-AF37-13D6C9A863F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6" name="Group 695">
            <a:extLst>
              <a:ext uri="{FF2B5EF4-FFF2-40B4-BE49-F238E27FC236}">
                <a16:creationId xmlns:a16="http://schemas.microsoft.com/office/drawing/2014/main" id="{868FD0A8-E3E2-40A0-A04B-9ADC182BDBA7}"/>
              </a:ext>
            </a:extLst>
          </p:cNvPr>
          <p:cNvGrpSpPr/>
          <p:nvPr/>
        </p:nvGrpSpPr>
        <p:grpSpPr>
          <a:xfrm>
            <a:off x="6773665" y="3124094"/>
            <a:ext cx="558936" cy="517996"/>
            <a:chOff x="7154565" y="884953"/>
            <a:chExt cx="558936" cy="517996"/>
          </a:xfrm>
        </p:grpSpPr>
        <p:sp>
          <p:nvSpPr>
            <p:cNvPr id="697" name="Oval 696">
              <a:extLst>
                <a:ext uri="{FF2B5EF4-FFF2-40B4-BE49-F238E27FC236}">
                  <a16:creationId xmlns:a16="http://schemas.microsoft.com/office/drawing/2014/main" id="{05FFC23C-8149-46B7-8083-8470F75CD16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8" name="TextBox 697">
              <a:extLst>
                <a:ext uri="{FF2B5EF4-FFF2-40B4-BE49-F238E27FC236}">
                  <a16:creationId xmlns:a16="http://schemas.microsoft.com/office/drawing/2014/main" id="{1B44A3D3-D6EB-4535-91E4-5388CF9C2AF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699" name="TextBox 698">
              <a:extLst>
                <a:ext uri="{FF2B5EF4-FFF2-40B4-BE49-F238E27FC236}">
                  <a16:creationId xmlns:a16="http://schemas.microsoft.com/office/drawing/2014/main" id="{9BA58CBA-6636-4972-B740-813B6D30F23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00" name="Straight Connector 699">
              <a:extLst>
                <a:ext uri="{FF2B5EF4-FFF2-40B4-BE49-F238E27FC236}">
                  <a16:creationId xmlns:a16="http://schemas.microsoft.com/office/drawing/2014/main" id="{BC9170BD-CAF5-4239-AFBB-3565B8FCE43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1" name="Group 700">
            <a:extLst>
              <a:ext uri="{FF2B5EF4-FFF2-40B4-BE49-F238E27FC236}">
                <a16:creationId xmlns:a16="http://schemas.microsoft.com/office/drawing/2014/main" id="{44FB64CB-8A8A-4CD5-833F-8E3536CE0905}"/>
              </a:ext>
            </a:extLst>
          </p:cNvPr>
          <p:cNvGrpSpPr/>
          <p:nvPr/>
        </p:nvGrpSpPr>
        <p:grpSpPr>
          <a:xfrm>
            <a:off x="6772237" y="3569772"/>
            <a:ext cx="558936" cy="517996"/>
            <a:chOff x="7154565" y="884953"/>
            <a:chExt cx="558936" cy="517996"/>
          </a:xfrm>
        </p:grpSpPr>
        <p:sp>
          <p:nvSpPr>
            <p:cNvPr id="702" name="Oval 701">
              <a:extLst>
                <a:ext uri="{FF2B5EF4-FFF2-40B4-BE49-F238E27FC236}">
                  <a16:creationId xmlns:a16="http://schemas.microsoft.com/office/drawing/2014/main" id="{CB25907D-755A-4101-A371-D24FAF8875D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3" name="TextBox 702">
              <a:extLst>
                <a:ext uri="{FF2B5EF4-FFF2-40B4-BE49-F238E27FC236}">
                  <a16:creationId xmlns:a16="http://schemas.microsoft.com/office/drawing/2014/main" id="{6FC345FB-88DE-442E-874E-E537D292A47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704" name="TextBox 703">
              <a:extLst>
                <a:ext uri="{FF2B5EF4-FFF2-40B4-BE49-F238E27FC236}">
                  <a16:creationId xmlns:a16="http://schemas.microsoft.com/office/drawing/2014/main" id="{2B01EB2B-50C9-48AF-96A0-9BA2B3A46ED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05" name="Straight Connector 704">
              <a:extLst>
                <a:ext uri="{FF2B5EF4-FFF2-40B4-BE49-F238E27FC236}">
                  <a16:creationId xmlns:a16="http://schemas.microsoft.com/office/drawing/2014/main" id="{4C7C4714-6F0D-4460-B56A-BB8CE64D659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6" name="Group 705">
            <a:extLst>
              <a:ext uri="{FF2B5EF4-FFF2-40B4-BE49-F238E27FC236}">
                <a16:creationId xmlns:a16="http://schemas.microsoft.com/office/drawing/2014/main" id="{EBF84B8C-915B-4F71-846E-9835385AEC32}"/>
              </a:ext>
            </a:extLst>
          </p:cNvPr>
          <p:cNvGrpSpPr/>
          <p:nvPr/>
        </p:nvGrpSpPr>
        <p:grpSpPr>
          <a:xfrm>
            <a:off x="6775000" y="4019351"/>
            <a:ext cx="558936" cy="517996"/>
            <a:chOff x="7154565" y="884953"/>
            <a:chExt cx="558936" cy="517996"/>
          </a:xfrm>
        </p:grpSpPr>
        <p:sp>
          <p:nvSpPr>
            <p:cNvPr id="707" name="Oval 706">
              <a:extLst>
                <a:ext uri="{FF2B5EF4-FFF2-40B4-BE49-F238E27FC236}">
                  <a16:creationId xmlns:a16="http://schemas.microsoft.com/office/drawing/2014/main" id="{A4086B39-FE51-4B68-BEF0-AC7693D7DA3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8" name="TextBox 707">
              <a:extLst>
                <a:ext uri="{FF2B5EF4-FFF2-40B4-BE49-F238E27FC236}">
                  <a16:creationId xmlns:a16="http://schemas.microsoft.com/office/drawing/2014/main" id="{E5A100C7-DA9F-40D2-A864-3A051B674EC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709" name="TextBox 708">
              <a:extLst>
                <a:ext uri="{FF2B5EF4-FFF2-40B4-BE49-F238E27FC236}">
                  <a16:creationId xmlns:a16="http://schemas.microsoft.com/office/drawing/2014/main" id="{BF22E241-AED4-47E1-9C3C-55CBFA286D6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10" name="Straight Connector 709">
              <a:extLst>
                <a:ext uri="{FF2B5EF4-FFF2-40B4-BE49-F238E27FC236}">
                  <a16:creationId xmlns:a16="http://schemas.microsoft.com/office/drawing/2014/main" id="{361D407B-5ACD-4CEF-A29F-5E83E9697D0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1" name="Group 710">
            <a:extLst>
              <a:ext uri="{FF2B5EF4-FFF2-40B4-BE49-F238E27FC236}">
                <a16:creationId xmlns:a16="http://schemas.microsoft.com/office/drawing/2014/main" id="{9868CE44-68DD-48C4-ACB6-1868F24BEE79}"/>
              </a:ext>
            </a:extLst>
          </p:cNvPr>
          <p:cNvGrpSpPr/>
          <p:nvPr/>
        </p:nvGrpSpPr>
        <p:grpSpPr>
          <a:xfrm>
            <a:off x="6776716" y="4465580"/>
            <a:ext cx="558936" cy="517996"/>
            <a:chOff x="7154565" y="884953"/>
            <a:chExt cx="558936" cy="517996"/>
          </a:xfrm>
        </p:grpSpPr>
        <p:sp>
          <p:nvSpPr>
            <p:cNvPr id="712" name="Oval 711">
              <a:extLst>
                <a:ext uri="{FF2B5EF4-FFF2-40B4-BE49-F238E27FC236}">
                  <a16:creationId xmlns:a16="http://schemas.microsoft.com/office/drawing/2014/main" id="{D7E0651B-D67D-4915-AFA5-D22E39307DC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3" name="TextBox 712">
              <a:extLst>
                <a:ext uri="{FF2B5EF4-FFF2-40B4-BE49-F238E27FC236}">
                  <a16:creationId xmlns:a16="http://schemas.microsoft.com/office/drawing/2014/main" id="{34289FA9-EB7C-4D2D-AB78-0EA37020144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714" name="TextBox 713">
              <a:extLst>
                <a:ext uri="{FF2B5EF4-FFF2-40B4-BE49-F238E27FC236}">
                  <a16:creationId xmlns:a16="http://schemas.microsoft.com/office/drawing/2014/main" id="{D550B8BF-6130-4562-A834-2F45E057432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15" name="Straight Connector 714">
              <a:extLst>
                <a:ext uri="{FF2B5EF4-FFF2-40B4-BE49-F238E27FC236}">
                  <a16:creationId xmlns:a16="http://schemas.microsoft.com/office/drawing/2014/main" id="{4850FB1B-3276-49DF-9CF3-C468AE0F505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6" name="Group 715">
            <a:extLst>
              <a:ext uri="{FF2B5EF4-FFF2-40B4-BE49-F238E27FC236}">
                <a16:creationId xmlns:a16="http://schemas.microsoft.com/office/drawing/2014/main" id="{58EF85C6-FFDE-45FF-8CC5-FA1C1E0AF1EC}"/>
              </a:ext>
            </a:extLst>
          </p:cNvPr>
          <p:cNvGrpSpPr/>
          <p:nvPr/>
        </p:nvGrpSpPr>
        <p:grpSpPr>
          <a:xfrm>
            <a:off x="6774483" y="4911696"/>
            <a:ext cx="558936" cy="517996"/>
            <a:chOff x="7154565" y="884953"/>
            <a:chExt cx="558936" cy="517996"/>
          </a:xfrm>
        </p:grpSpPr>
        <p:sp>
          <p:nvSpPr>
            <p:cNvPr id="717" name="Oval 716">
              <a:extLst>
                <a:ext uri="{FF2B5EF4-FFF2-40B4-BE49-F238E27FC236}">
                  <a16:creationId xmlns:a16="http://schemas.microsoft.com/office/drawing/2014/main" id="{2DC5B76D-0759-47DA-818D-2065C6B1BD2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8" name="TextBox 717">
              <a:extLst>
                <a:ext uri="{FF2B5EF4-FFF2-40B4-BE49-F238E27FC236}">
                  <a16:creationId xmlns:a16="http://schemas.microsoft.com/office/drawing/2014/main" id="{5ED043E2-CA40-4501-98E5-BD1B5B514D4A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719" name="TextBox 718">
              <a:extLst>
                <a:ext uri="{FF2B5EF4-FFF2-40B4-BE49-F238E27FC236}">
                  <a16:creationId xmlns:a16="http://schemas.microsoft.com/office/drawing/2014/main" id="{B55D9670-C317-47FD-881F-C63F31857F9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20" name="Straight Connector 719">
              <a:extLst>
                <a:ext uri="{FF2B5EF4-FFF2-40B4-BE49-F238E27FC236}">
                  <a16:creationId xmlns:a16="http://schemas.microsoft.com/office/drawing/2014/main" id="{1F4C3248-0F0C-4EC8-8814-8258B3EEAD8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1" name="Group 720">
            <a:extLst>
              <a:ext uri="{FF2B5EF4-FFF2-40B4-BE49-F238E27FC236}">
                <a16:creationId xmlns:a16="http://schemas.microsoft.com/office/drawing/2014/main" id="{6A328A78-45E6-4FB1-A6F5-C2A0DDA8B99A}"/>
              </a:ext>
            </a:extLst>
          </p:cNvPr>
          <p:cNvGrpSpPr/>
          <p:nvPr/>
        </p:nvGrpSpPr>
        <p:grpSpPr>
          <a:xfrm>
            <a:off x="6774138" y="5359417"/>
            <a:ext cx="558936" cy="517996"/>
            <a:chOff x="7154565" y="884953"/>
            <a:chExt cx="558936" cy="517996"/>
          </a:xfrm>
        </p:grpSpPr>
        <p:sp>
          <p:nvSpPr>
            <p:cNvPr id="722" name="Oval 721">
              <a:extLst>
                <a:ext uri="{FF2B5EF4-FFF2-40B4-BE49-F238E27FC236}">
                  <a16:creationId xmlns:a16="http://schemas.microsoft.com/office/drawing/2014/main" id="{1A620F72-5DD5-4A95-92EE-349B55030F0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3" name="TextBox 722">
              <a:extLst>
                <a:ext uri="{FF2B5EF4-FFF2-40B4-BE49-F238E27FC236}">
                  <a16:creationId xmlns:a16="http://schemas.microsoft.com/office/drawing/2014/main" id="{64A9F0F4-9476-4E36-8F79-1600C6442B8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724" name="TextBox 723">
              <a:extLst>
                <a:ext uri="{FF2B5EF4-FFF2-40B4-BE49-F238E27FC236}">
                  <a16:creationId xmlns:a16="http://schemas.microsoft.com/office/drawing/2014/main" id="{33C9BA07-6E06-4C76-862D-3D63B92299B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25" name="Straight Connector 724">
              <a:extLst>
                <a:ext uri="{FF2B5EF4-FFF2-40B4-BE49-F238E27FC236}">
                  <a16:creationId xmlns:a16="http://schemas.microsoft.com/office/drawing/2014/main" id="{9345550E-397D-40CA-B2A2-9A5AB61134B5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6" name="Group 725">
            <a:extLst>
              <a:ext uri="{FF2B5EF4-FFF2-40B4-BE49-F238E27FC236}">
                <a16:creationId xmlns:a16="http://schemas.microsoft.com/office/drawing/2014/main" id="{692D3394-FEDA-429C-80F1-37F6081D28D2}"/>
              </a:ext>
            </a:extLst>
          </p:cNvPr>
          <p:cNvGrpSpPr/>
          <p:nvPr/>
        </p:nvGrpSpPr>
        <p:grpSpPr>
          <a:xfrm>
            <a:off x="6780569" y="1394958"/>
            <a:ext cx="446399" cy="428686"/>
            <a:chOff x="463698" y="934501"/>
            <a:chExt cx="446399" cy="428686"/>
          </a:xfrm>
        </p:grpSpPr>
        <p:sp>
          <p:nvSpPr>
            <p:cNvPr id="727" name="Oval 726">
              <a:extLst>
                <a:ext uri="{FF2B5EF4-FFF2-40B4-BE49-F238E27FC236}">
                  <a16:creationId xmlns:a16="http://schemas.microsoft.com/office/drawing/2014/main" id="{377E4B5B-81BB-42AB-9D34-0EEAA51F2888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8" name="TextBox 727">
              <a:extLst>
                <a:ext uri="{FF2B5EF4-FFF2-40B4-BE49-F238E27FC236}">
                  <a16:creationId xmlns:a16="http://schemas.microsoft.com/office/drawing/2014/main" id="{EE2973F3-1A8B-4216-B0B9-747EB0A746A2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729" name="Group 728">
            <a:extLst>
              <a:ext uri="{FF2B5EF4-FFF2-40B4-BE49-F238E27FC236}">
                <a16:creationId xmlns:a16="http://schemas.microsoft.com/office/drawing/2014/main" id="{859F7DDD-ED67-4B16-B5D2-120F748407CE}"/>
              </a:ext>
            </a:extLst>
          </p:cNvPr>
          <p:cNvGrpSpPr/>
          <p:nvPr/>
        </p:nvGrpSpPr>
        <p:grpSpPr>
          <a:xfrm>
            <a:off x="7230793" y="1337757"/>
            <a:ext cx="558936" cy="517996"/>
            <a:chOff x="7154565" y="884953"/>
            <a:chExt cx="558936" cy="517996"/>
          </a:xfrm>
        </p:grpSpPr>
        <p:sp>
          <p:nvSpPr>
            <p:cNvPr id="730" name="Oval 729">
              <a:extLst>
                <a:ext uri="{FF2B5EF4-FFF2-40B4-BE49-F238E27FC236}">
                  <a16:creationId xmlns:a16="http://schemas.microsoft.com/office/drawing/2014/main" id="{B8689040-B0B5-4155-B3FC-2C94829955B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1" name="TextBox 730">
              <a:extLst>
                <a:ext uri="{FF2B5EF4-FFF2-40B4-BE49-F238E27FC236}">
                  <a16:creationId xmlns:a16="http://schemas.microsoft.com/office/drawing/2014/main" id="{6DB4C80E-EEB4-418C-8210-8FC1388F850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732" name="TextBox 731">
              <a:extLst>
                <a:ext uri="{FF2B5EF4-FFF2-40B4-BE49-F238E27FC236}">
                  <a16:creationId xmlns:a16="http://schemas.microsoft.com/office/drawing/2014/main" id="{98BD205B-7D74-402C-ADD6-9CA78479069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33" name="Straight Connector 732">
              <a:extLst>
                <a:ext uri="{FF2B5EF4-FFF2-40B4-BE49-F238E27FC236}">
                  <a16:creationId xmlns:a16="http://schemas.microsoft.com/office/drawing/2014/main" id="{2E1948E4-6E5A-4067-BBF7-ADB5949A2E1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4" name="Group 733">
            <a:extLst>
              <a:ext uri="{FF2B5EF4-FFF2-40B4-BE49-F238E27FC236}">
                <a16:creationId xmlns:a16="http://schemas.microsoft.com/office/drawing/2014/main" id="{8089A32D-0FA1-4B80-B786-4B4495F0B7AD}"/>
              </a:ext>
            </a:extLst>
          </p:cNvPr>
          <p:cNvGrpSpPr/>
          <p:nvPr/>
        </p:nvGrpSpPr>
        <p:grpSpPr>
          <a:xfrm>
            <a:off x="7233556" y="1787336"/>
            <a:ext cx="558936" cy="517996"/>
            <a:chOff x="7154565" y="884953"/>
            <a:chExt cx="558936" cy="517996"/>
          </a:xfrm>
        </p:grpSpPr>
        <p:sp>
          <p:nvSpPr>
            <p:cNvPr id="735" name="Oval 734">
              <a:extLst>
                <a:ext uri="{FF2B5EF4-FFF2-40B4-BE49-F238E27FC236}">
                  <a16:creationId xmlns:a16="http://schemas.microsoft.com/office/drawing/2014/main" id="{4C17BC80-BC06-4FF6-A093-9F1EA6FB273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6" name="TextBox 735">
              <a:extLst>
                <a:ext uri="{FF2B5EF4-FFF2-40B4-BE49-F238E27FC236}">
                  <a16:creationId xmlns:a16="http://schemas.microsoft.com/office/drawing/2014/main" id="{0CE8DB7A-0FFD-48D2-8E27-7DE8F652F54A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737" name="TextBox 736">
              <a:extLst>
                <a:ext uri="{FF2B5EF4-FFF2-40B4-BE49-F238E27FC236}">
                  <a16:creationId xmlns:a16="http://schemas.microsoft.com/office/drawing/2014/main" id="{FED2EF82-F039-464E-9679-E92F42ACCDD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38" name="Straight Connector 737">
              <a:extLst>
                <a:ext uri="{FF2B5EF4-FFF2-40B4-BE49-F238E27FC236}">
                  <a16:creationId xmlns:a16="http://schemas.microsoft.com/office/drawing/2014/main" id="{A174B625-81D7-49B6-9784-317ABC9263AA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9" name="Group 738">
            <a:extLst>
              <a:ext uri="{FF2B5EF4-FFF2-40B4-BE49-F238E27FC236}">
                <a16:creationId xmlns:a16="http://schemas.microsoft.com/office/drawing/2014/main" id="{B6E273FC-2544-4A1D-8D3B-CA09C244A0D3}"/>
              </a:ext>
            </a:extLst>
          </p:cNvPr>
          <p:cNvGrpSpPr/>
          <p:nvPr/>
        </p:nvGrpSpPr>
        <p:grpSpPr>
          <a:xfrm>
            <a:off x="7235272" y="2233565"/>
            <a:ext cx="558936" cy="517996"/>
            <a:chOff x="7154565" y="884953"/>
            <a:chExt cx="558936" cy="517996"/>
          </a:xfrm>
        </p:grpSpPr>
        <p:sp>
          <p:nvSpPr>
            <p:cNvPr id="740" name="Oval 739">
              <a:extLst>
                <a:ext uri="{FF2B5EF4-FFF2-40B4-BE49-F238E27FC236}">
                  <a16:creationId xmlns:a16="http://schemas.microsoft.com/office/drawing/2014/main" id="{82B9B891-D7F6-4132-B5BF-654EBCA8B46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1" name="TextBox 740">
              <a:extLst>
                <a:ext uri="{FF2B5EF4-FFF2-40B4-BE49-F238E27FC236}">
                  <a16:creationId xmlns:a16="http://schemas.microsoft.com/office/drawing/2014/main" id="{6D115658-5BCC-4B6D-9518-EBF8168DEA3A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742" name="TextBox 741">
              <a:extLst>
                <a:ext uri="{FF2B5EF4-FFF2-40B4-BE49-F238E27FC236}">
                  <a16:creationId xmlns:a16="http://schemas.microsoft.com/office/drawing/2014/main" id="{48004EC4-9B98-4E40-B2D0-D1CDA20B1CA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43" name="Straight Connector 742">
              <a:extLst>
                <a:ext uri="{FF2B5EF4-FFF2-40B4-BE49-F238E27FC236}">
                  <a16:creationId xmlns:a16="http://schemas.microsoft.com/office/drawing/2014/main" id="{BFD04C7F-B83A-4B0A-84BA-AF528072F78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4" name="Group 743">
            <a:extLst>
              <a:ext uri="{FF2B5EF4-FFF2-40B4-BE49-F238E27FC236}">
                <a16:creationId xmlns:a16="http://schemas.microsoft.com/office/drawing/2014/main" id="{8A6A9A77-B71C-4D4B-A3A4-C94495F32C0C}"/>
              </a:ext>
            </a:extLst>
          </p:cNvPr>
          <p:cNvGrpSpPr/>
          <p:nvPr/>
        </p:nvGrpSpPr>
        <p:grpSpPr>
          <a:xfrm>
            <a:off x="7233039" y="2679681"/>
            <a:ext cx="558936" cy="517996"/>
            <a:chOff x="7154565" y="884953"/>
            <a:chExt cx="558936" cy="517996"/>
          </a:xfrm>
        </p:grpSpPr>
        <p:sp>
          <p:nvSpPr>
            <p:cNvPr id="745" name="Oval 744">
              <a:extLst>
                <a:ext uri="{FF2B5EF4-FFF2-40B4-BE49-F238E27FC236}">
                  <a16:creationId xmlns:a16="http://schemas.microsoft.com/office/drawing/2014/main" id="{58E77B66-414F-436B-9936-38EEB27BB81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6" name="TextBox 745">
              <a:extLst>
                <a:ext uri="{FF2B5EF4-FFF2-40B4-BE49-F238E27FC236}">
                  <a16:creationId xmlns:a16="http://schemas.microsoft.com/office/drawing/2014/main" id="{39E9576D-111C-4F80-BBF5-BDA19D6714F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747" name="TextBox 746">
              <a:extLst>
                <a:ext uri="{FF2B5EF4-FFF2-40B4-BE49-F238E27FC236}">
                  <a16:creationId xmlns:a16="http://schemas.microsoft.com/office/drawing/2014/main" id="{1C70C12B-84AE-4E2B-9E47-D9ED9A811FD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48" name="Straight Connector 747">
              <a:extLst>
                <a:ext uri="{FF2B5EF4-FFF2-40B4-BE49-F238E27FC236}">
                  <a16:creationId xmlns:a16="http://schemas.microsoft.com/office/drawing/2014/main" id="{B4CB62ED-F3F7-4225-A2FD-176987C8860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9" name="Group 748">
            <a:extLst>
              <a:ext uri="{FF2B5EF4-FFF2-40B4-BE49-F238E27FC236}">
                <a16:creationId xmlns:a16="http://schemas.microsoft.com/office/drawing/2014/main" id="{4501E39E-616E-4727-A364-0FB77640F37B}"/>
              </a:ext>
            </a:extLst>
          </p:cNvPr>
          <p:cNvGrpSpPr/>
          <p:nvPr/>
        </p:nvGrpSpPr>
        <p:grpSpPr>
          <a:xfrm>
            <a:off x="7232694" y="3127402"/>
            <a:ext cx="558936" cy="517996"/>
            <a:chOff x="7154565" y="884953"/>
            <a:chExt cx="558936" cy="517996"/>
          </a:xfrm>
        </p:grpSpPr>
        <p:sp>
          <p:nvSpPr>
            <p:cNvPr id="750" name="Oval 749">
              <a:extLst>
                <a:ext uri="{FF2B5EF4-FFF2-40B4-BE49-F238E27FC236}">
                  <a16:creationId xmlns:a16="http://schemas.microsoft.com/office/drawing/2014/main" id="{D0D61311-A8BD-4A81-BA52-24CCD269624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51" name="TextBox 750">
              <a:extLst>
                <a:ext uri="{FF2B5EF4-FFF2-40B4-BE49-F238E27FC236}">
                  <a16:creationId xmlns:a16="http://schemas.microsoft.com/office/drawing/2014/main" id="{B32FD332-A7D9-4522-918E-CEFB87F725C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752" name="TextBox 751">
              <a:extLst>
                <a:ext uri="{FF2B5EF4-FFF2-40B4-BE49-F238E27FC236}">
                  <a16:creationId xmlns:a16="http://schemas.microsoft.com/office/drawing/2014/main" id="{5B45261C-0954-492E-9C07-E9438BC2856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53" name="Straight Connector 752">
              <a:extLst>
                <a:ext uri="{FF2B5EF4-FFF2-40B4-BE49-F238E27FC236}">
                  <a16:creationId xmlns:a16="http://schemas.microsoft.com/office/drawing/2014/main" id="{0195B21B-4634-4FBA-BB89-29FADFDC27B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4" name="Group 753">
            <a:extLst>
              <a:ext uri="{FF2B5EF4-FFF2-40B4-BE49-F238E27FC236}">
                <a16:creationId xmlns:a16="http://schemas.microsoft.com/office/drawing/2014/main" id="{57EDB447-2693-492D-AC39-BC5AB69D7126}"/>
              </a:ext>
            </a:extLst>
          </p:cNvPr>
          <p:cNvGrpSpPr/>
          <p:nvPr/>
        </p:nvGrpSpPr>
        <p:grpSpPr>
          <a:xfrm>
            <a:off x="7231266" y="3573080"/>
            <a:ext cx="558936" cy="517996"/>
            <a:chOff x="7154565" y="884953"/>
            <a:chExt cx="558936" cy="517996"/>
          </a:xfrm>
        </p:grpSpPr>
        <p:sp>
          <p:nvSpPr>
            <p:cNvPr id="755" name="Oval 754">
              <a:extLst>
                <a:ext uri="{FF2B5EF4-FFF2-40B4-BE49-F238E27FC236}">
                  <a16:creationId xmlns:a16="http://schemas.microsoft.com/office/drawing/2014/main" id="{DA1893FA-3DBC-4436-8214-EFC8A524FD0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56" name="TextBox 755">
              <a:extLst>
                <a:ext uri="{FF2B5EF4-FFF2-40B4-BE49-F238E27FC236}">
                  <a16:creationId xmlns:a16="http://schemas.microsoft.com/office/drawing/2014/main" id="{F7A99047-A0FE-4730-A14B-6C2A537AD07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757" name="TextBox 756">
              <a:extLst>
                <a:ext uri="{FF2B5EF4-FFF2-40B4-BE49-F238E27FC236}">
                  <a16:creationId xmlns:a16="http://schemas.microsoft.com/office/drawing/2014/main" id="{271CED8D-E21A-48B6-9E1E-F8FA32446BA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58" name="Straight Connector 757">
              <a:extLst>
                <a:ext uri="{FF2B5EF4-FFF2-40B4-BE49-F238E27FC236}">
                  <a16:creationId xmlns:a16="http://schemas.microsoft.com/office/drawing/2014/main" id="{E4A4CBCE-FC9D-4E84-99D2-17086D054E4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9" name="Group 758">
            <a:extLst>
              <a:ext uri="{FF2B5EF4-FFF2-40B4-BE49-F238E27FC236}">
                <a16:creationId xmlns:a16="http://schemas.microsoft.com/office/drawing/2014/main" id="{B69C9C23-E15D-4048-8F05-A354202F57AB}"/>
              </a:ext>
            </a:extLst>
          </p:cNvPr>
          <p:cNvGrpSpPr/>
          <p:nvPr/>
        </p:nvGrpSpPr>
        <p:grpSpPr>
          <a:xfrm>
            <a:off x="7234029" y="4022659"/>
            <a:ext cx="558936" cy="517996"/>
            <a:chOff x="7154565" y="884953"/>
            <a:chExt cx="558936" cy="517996"/>
          </a:xfrm>
        </p:grpSpPr>
        <p:sp>
          <p:nvSpPr>
            <p:cNvPr id="760" name="Oval 759">
              <a:extLst>
                <a:ext uri="{FF2B5EF4-FFF2-40B4-BE49-F238E27FC236}">
                  <a16:creationId xmlns:a16="http://schemas.microsoft.com/office/drawing/2014/main" id="{090E0004-8281-44F5-9B77-61BF13BBA637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1" name="TextBox 760">
              <a:extLst>
                <a:ext uri="{FF2B5EF4-FFF2-40B4-BE49-F238E27FC236}">
                  <a16:creationId xmlns:a16="http://schemas.microsoft.com/office/drawing/2014/main" id="{93B9FC66-2B3C-4AE1-B68B-A42280E4B1A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762" name="TextBox 761">
              <a:extLst>
                <a:ext uri="{FF2B5EF4-FFF2-40B4-BE49-F238E27FC236}">
                  <a16:creationId xmlns:a16="http://schemas.microsoft.com/office/drawing/2014/main" id="{F89E68D5-C703-4854-8465-15120633D2B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63" name="Straight Connector 762">
              <a:extLst>
                <a:ext uri="{FF2B5EF4-FFF2-40B4-BE49-F238E27FC236}">
                  <a16:creationId xmlns:a16="http://schemas.microsoft.com/office/drawing/2014/main" id="{77439AFA-535A-4FF0-AE27-8D5DB8246A9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4" name="Group 763">
            <a:extLst>
              <a:ext uri="{FF2B5EF4-FFF2-40B4-BE49-F238E27FC236}">
                <a16:creationId xmlns:a16="http://schemas.microsoft.com/office/drawing/2014/main" id="{7A8DA888-7C83-4100-BC6B-A5CCA7139E06}"/>
              </a:ext>
            </a:extLst>
          </p:cNvPr>
          <p:cNvGrpSpPr/>
          <p:nvPr/>
        </p:nvGrpSpPr>
        <p:grpSpPr>
          <a:xfrm>
            <a:off x="7235745" y="4468888"/>
            <a:ext cx="558936" cy="517996"/>
            <a:chOff x="7154565" y="884953"/>
            <a:chExt cx="558936" cy="517996"/>
          </a:xfrm>
        </p:grpSpPr>
        <p:sp>
          <p:nvSpPr>
            <p:cNvPr id="765" name="Oval 764">
              <a:extLst>
                <a:ext uri="{FF2B5EF4-FFF2-40B4-BE49-F238E27FC236}">
                  <a16:creationId xmlns:a16="http://schemas.microsoft.com/office/drawing/2014/main" id="{C761F0CF-4FC7-40A7-9D43-9BA12217AA17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6" name="TextBox 765">
              <a:extLst>
                <a:ext uri="{FF2B5EF4-FFF2-40B4-BE49-F238E27FC236}">
                  <a16:creationId xmlns:a16="http://schemas.microsoft.com/office/drawing/2014/main" id="{139E504C-E0C4-408D-9315-FC7755515FE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767" name="TextBox 766">
              <a:extLst>
                <a:ext uri="{FF2B5EF4-FFF2-40B4-BE49-F238E27FC236}">
                  <a16:creationId xmlns:a16="http://schemas.microsoft.com/office/drawing/2014/main" id="{08DF4FF4-C8A3-429A-B61B-F5354C04750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68" name="Straight Connector 767">
              <a:extLst>
                <a:ext uri="{FF2B5EF4-FFF2-40B4-BE49-F238E27FC236}">
                  <a16:creationId xmlns:a16="http://schemas.microsoft.com/office/drawing/2014/main" id="{C22C3CD9-CC0F-47B1-8316-80A350E2A77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9" name="Group 768">
            <a:extLst>
              <a:ext uri="{FF2B5EF4-FFF2-40B4-BE49-F238E27FC236}">
                <a16:creationId xmlns:a16="http://schemas.microsoft.com/office/drawing/2014/main" id="{3713E0A6-35F2-449B-A8D6-70ADABB2819D}"/>
              </a:ext>
            </a:extLst>
          </p:cNvPr>
          <p:cNvGrpSpPr/>
          <p:nvPr/>
        </p:nvGrpSpPr>
        <p:grpSpPr>
          <a:xfrm>
            <a:off x="7233512" y="4915004"/>
            <a:ext cx="558936" cy="517996"/>
            <a:chOff x="7154565" y="884953"/>
            <a:chExt cx="558936" cy="517996"/>
          </a:xfrm>
        </p:grpSpPr>
        <p:sp>
          <p:nvSpPr>
            <p:cNvPr id="770" name="Oval 769">
              <a:extLst>
                <a:ext uri="{FF2B5EF4-FFF2-40B4-BE49-F238E27FC236}">
                  <a16:creationId xmlns:a16="http://schemas.microsoft.com/office/drawing/2014/main" id="{8B632250-0A70-419D-856E-EAD81FA148C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1" name="TextBox 770">
              <a:extLst>
                <a:ext uri="{FF2B5EF4-FFF2-40B4-BE49-F238E27FC236}">
                  <a16:creationId xmlns:a16="http://schemas.microsoft.com/office/drawing/2014/main" id="{F5D8285D-841A-42A0-8AD3-81146FE795F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772" name="TextBox 771">
              <a:extLst>
                <a:ext uri="{FF2B5EF4-FFF2-40B4-BE49-F238E27FC236}">
                  <a16:creationId xmlns:a16="http://schemas.microsoft.com/office/drawing/2014/main" id="{3EDBEFAB-5CC6-440A-82FD-18B1313F46D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73" name="Straight Connector 772">
              <a:extLst>
                <a:ext uri="{FF2B5EF4-FFF2-40B4-BE49-F238E27FC236}">
                  <a16:creationId xmlns:a16="http://schemas.microsoft.com/office/drawing/2014/main" id="{A7160ACE-3175-4DC0-A937-2D8B8881A3D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4" name="Group 773">
            <a:extLst>
              <a:ext uri="{FF2B5EF4-FFF2-40B4-BE49-F238E27FC236}">
                <a16:creationId xmlns:a16="http://schemas.microsoft.com/office/drawing/2014/main" id="{82FAF5C8-3513-4726-B4DA-ECB8BFF7C59D}"/>
              </a:ext>
            </a:extLst>
          </p:cNvPr>
          <p:cNvGrpSpPr/>
          <p:nvPr/>
        </p:nvGrpSpPr>
        <p:grpSpPr>
          <a:xfrm>
            <a:off x="7233167" y="5362725"/>
            <a:ext cx="558936" cy="517996"/>
            <a:chOff x="7154565" y="884953"/>
            <a:chExt cx="558936" cy="517996"/>
          </a:xfrm>
        </p:grpSpPr>
        <p:sp>
          <p:nvSpPr>
            <p:cNvPr id="775" name="Oval 774">
              <a:extLst>
                <a:ext uri="{FF2B5EF4-FFF2-40B4-BE49-F238E27FC236}">
                  <a16:creationId xmlns:a16="http://schemas.microsoft.com/office/drawing/2014/main" id="{DE77B0F2-50BA-4098-AB45-D85AF9A11D9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6" name="TextBox 775">
              <a:extLst>
                <a:ext uri="{FF2B5EF4-FFF2-40B4-BE49-F238E27FC236}">
                  <a16:creationId xmlns:a16="http://schemas.microsoft.com/office/drawing/2014/main" id="{93FBE0C9-DC72-4AE3-90A4-098E3D3DC18A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777" name="TextBox 776">
              <a:extLst>
                <a:ext uri="{FF2B5EF4-FFF2-40B4-BE49-F238E27FC236}">
                  <a16:creationId xmlns:a16="http://schemas.microsoft.com/office/drawing/2014/main" id="{4A1C4F69-7FF9-48C1-A170-E4BEC35E54A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78" name="Straight Connector 777">
              <a:extLst>
                <a:ext uri="{FF2B5EF4-FFF2-40B4-BE49-F238E27FC236}">
                  <a16:creationId xmlns:a16="http://schemas.microsoft.com/office/drawing/2014/main" id="{E43A9880-350C-4A76-92B6-7DA9A0FFB1D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9" name="Group 778">
            <a:extLst>
              <a:ext uri="{FF2B5EF4-FFF2-40B4-BE49-F238E27FC236}">
                <a16:creationId xmlns:a16="http://schemas.microsoft.com/office/drawing/2014/main" id="{A33C4A4F-A1BB-43D1-9D97-F72E821E136D}"/>
              </a:ext>
            </a:extLst>
          </p:cNvPr>
          <p:cNvGrpSpPr/>
          <p:nvPr/>
        </p:nvGrpSpPr>
        <p:grpSpPr>
          <a:xfrm>
            <a:off x="7239598" y="1398266"/>
            <a:ext cx="446399" cy="428686"/>
            <a:chOff x="463698" y="934501"/>
            <a:chExt cx="446399" cy="428686"/>
          </a:xfrm>
        </p:grpSpPr>
        <p:sp>
          <p:nvSpPr>
            <p:cNvPr id="780" name="Oval 779">
              <a:extLst>
                <a:ext uri="{FF2B5EF4-FFF2-40B4-BE49-F238E27FC236}">
                  <a16:creationId xmlns:a16="http://schemas.microsoft.com/office/drawing/2014/main" id="{DFB018D2-4C48-4692-876D-1A734F6BDF7E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1" name="TextBox 780">
              <a:extLst>
                <a:ext uri="{FF2B5EF4-FFF2-40B4-BE49-F238E27FC236}">
                  <a16:creationId xmlns:a16="http://schemas.microsoft.com/office/drawing/2014/main" id="{FD056C69-5059-4877-A681-2125F0C02CEE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782" name="Group 781">
            <a:extLst>
              <a:ext uri="{FF2B5EF4-FFF2-40B4-BE49-F238E27FC236}">
                <a16:creationId xmlns:a16="http://schemas.microsoft.com/office/drawing/2014/main" id="{D79B7D68-584D-4D17-A726-7E25BB904101}"/>
              </a:ext>
            </a:extLst>
          </p:cNvPr>
          <p:cNvGrpSpPr/>
          <p:nvPr/>
        </p:nvGrpSpPr>
        <p:grpSpPr>
          <a:xfrm>
            <a:off x="7681108" y="1339765"/>
            <a:ext cx="558936" cy="517996"/>
            <a:chOff x="7154565" y="884953"/>
            <a:chExt cx="558936" cy="517996"/>
          </a:xfrm>
        </p:grpSpPr>
        <p:sp>
          <p:nvSpPr>
            <p:cNvPr id="783" name="Oval 782">
              <a:extLst>
                <a:ext uri="{FF2B5EF4-FFF2-40B4-BE49-F238E27FC236}">
                  <a16:creationId xmlns:a16="http://schemas.microsoft.com/office/drawing/2014/main" id="{F4F53567-4223-4FC6-A650-77586778521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4" name="TextBox 783">
              <a:extLst>
                <a:ext uri="{FF2B5EF4-FFF2-40B4-BE49-F238E27FC236}">
                  <a16:creationId xmlns:a16="http://schemas.microsoft.com/office/drawing/2014/main" id="{EE594525-F87F-4837-8E7D-3E0415B2E2B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785" name="TextBox 784">
              <a:extLst>
                <a:ext uri="{FF2B5EF4-FFF2-40B4-BE49-F238E27FC236}">
                  <a16:creationId xmlns:a16="http://schemas.microsoft.com/office/drawing/2014/main" id="{92EF02F3-F361-498C-BEA8-A3E386702A2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86" name="Straight Connector 785">
              <a:extLst>
                <a:ext uri="{FF2B5EF4-FFF2-40B4-BE49-F238E27FC236}">
                  <a16:creationId xmlns:a16="http://schemas.microsoft.com/office/drawing/2014/main" id="{FF3D7337-5FFE-4931-A2D9-7A61C84C7ED5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7" name="Group 786">
            <a:extLst>
              <a:ext uri="{FF2B5EF4-FFF2-40B4-BE49-F238E27FC236}">
                <a16:creationId xmlns:a16="http://schemas.microsoft.com/office/drawing/2014/main" id="{852729F1-CDDA-450C-A53E-8C1EE54D0865}"/>
              </a:ext>
            </a:extLst>
          </p:cNvPr>
          <p:cNvGrpSpPr/>
          <p:nvPr/>
        </p:nvGrpSpPr>
        <p:grpSpPr>
          <a:xfrm>
            <a:off x="7683871" y="1789344"/>
            <a:ext cx="558936" cy="517996"/>
            <a:chOff x="7154565" y="884953"/>
            <a:chExt cx="558936" cy="517996"/>
          </a:xfrm>
        </p:grpSpPr>
        <p:sp>
          <p:nvSpPr>
            <p:cNvPr id="788" name="Oval 787">
              <a:extLst>
                <a:ext uri="{FF2B5EF4-FFF2-40B4-BE49-F238E27FC236}">
                  <a16:creationId xmlns:a16="http://schemas.microsoft.com/office/drawing/2014/main" id="{4746248E-52D1-4FBA-B928-D402B240E67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9" name="TextBox 788">
              <a:extLst>
                <a:ext uri="{FF2B5EF4-FFF2-40B4-BE49-F238E27FC236}">
                  <a16:creationId xmlns:a16="http://schemas.microsoft.com/office/drawing/2014/main" id="{0F9597E3-D60E-4EBF-AAEF-D52E847FA5A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790" name="TextBox 789">
              <a:extLst>
                <a:ext uri="{FF2B5EF4-FFF2-40B4-BE49-F238E27FC236}">
                  <a16:creationId xmlns:a16="http://schemas.microsoft.com/office/drawing/2014/main" id="{DD1E4429-B1F7-4B6C-8200-048A70A7C4B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91" name="Straight Connector 790">
              <a:extLst>
                <a:ext uri="{FF2B5EF4-FFF2-40B4-BE49-F238E27FC236}">
                  <a16:creationId xmlns:a16="http://schemas.microsoft.com/office/drawing/2014/main" id="{532E1ECB-A6DD-48D4-B0C2-797D73F5A81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2" name="Group 791">
            <a:extLst>
              <a:ext uri="{FF2B5EF4-FFF2-40B4-BE49-F238E27FC236}">
                <a16:creationId xmlns:a16="http://schemas.microsoft.com/office/drawing/2014/main" id="{E802C2F3-84E3-45AD-887F-97DE7FA31E30}"/>
              </a:ext>
            </a:extLst>
          </p:cNvPr>
          <p:cNvGrpSpPr/>
          <p:nvPr/>
        </p:nvGrpSpPr>
        <p:grpSpPr>
          <a:xfrm>
            <a:off x="7685587" y="2235573"/>
            <a:ext cx="558936" cy="517996"/>
            <a:chOff x="7154565" y="884953"/>
            <a:chExt cx="558936" cy="517996"/>
          </a:xfrm>
        </p:grpSpPr>
        <p:sp>
          <p:nvSpPr>
            <p:cNvPr id="793" name="Oval 792">
              <a:extLst>
                <a:ext uri="{FF2B5EF4-FFF2-40B4-BE49-F238E27FC236}">
                  <a16:creationId xmlns:a16="http://schemas.microsoft.com/office/drawing/2014/main" id="{E6F6E14B-8DCA-4718-9098-D76970F01A5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94" name="TextBox 793">
              <a:extLst>
                <a:ext uri="{FF2B5EF4-FFF2-40B4-BE49-F238E27FC236}">
                  <a16:creationId xmlns:a16="http://schemas.microsoft.com/office/drawing/2014/main" id="{F6BE2F5F-8E8A-4159-9A4E-0F53070013C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795" name="TextBox 794">
              <a:extLst>
                <a:ext uri="{FF2B5EF4-FFF2-40B4-BE49-F238E27FC236}">
                  <a16:creationId xmlns:a16="http://schemas.microsoft.com/office/drawing/2014/main" id="{60B0173A-FD03-4C4B-B23A-6C31F0D8F7C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96" name="Straight Connector 795">
              <a:extLst>
                <a:ext uri="{FF2B5EF4-FFF2-40B4-BE49-F238E27FC236}">
                  <a16:creationId xmlns:a16="http://schemas.microsoft.com/office/drawing/2014/main" id="{DC1558AA-7825-4129-A0C8-2459043F228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7" name="Group 796">
            <a:extLst>
              <a:ext uri="{FF2B5EF4-FFF2-40B4-BE49-F238E27FC236}">
                <a16:creationId xmlns:a16="http://schemas.microsoft.com/office/drawing/2014/main" id="{2E2A12B2-EAED-4E28-8C98-90C1B13DA250}"/>
              </a:ext>
            </a:extLst>
          </p:cNvPr>
          <p:cNvGrpSpPr/>
          <p:nvPr/>
        </p:nvGrpSpPr>
        <p:grpSpPr>
          <a:xfrm>
            <a:off x="7683354" y="2681689"/>
            <a:ext cx="558936" cy="517996"/>
            <a:chOff x="7154565" y="884953"/>
            <a:chExt cx="558936" cy="517996"/>
          </a:xfrm>
        </p:grpSpPr>
        <p:sp>
          <p:nvSpPr>
            <p:cNvPr id="798" name="Oval 797">
              <a:extLst>
                <a:ext uri="{FF2B5EF4-FFF2-40B4-BE49-F238E27FC236}">
                  <a16:creationId xmlns:a16="http://schemas.microsoft.com/office/drawing/2014/main" id="{CF9E5F2D-1FC5-4CDF-A388-AB50069CFA9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99" name="TextBox 798">
              <a:extLst>
                <a:ext uri="{FF2B5EF4-FFF2-40B4-BE49-F238E27FC236}">
                  <a16:creationId xmlns:a16="http://schemas.microsoft.com/office/drawing/2014/main" id="{E4E4E87B-C33F-4515-AF68-720216B6B09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800" name="TextBox 799">
              <a:extLst>
                <a:ext uri="{FF2B5EF4-FFF2-40B4-BE49-F238E27FC236}">
                  <a16:creationId xmlns:a16="http://schemas.microsoft.com/office/drawing/2014/main" id="{FA4A5F93-441F-426C-BC33-882036D82AC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01" name="Straight Connector 800">
              <a:extLst>
                <a:ext uri="{FF2B5EF4-FFF2-40B4-BE49-F238E27FC236}">
                  <a16:creationId xmlns:a16="http://schemas.microsoft.com/office/drawing/2014/main" id="{F6CE7D88-B823-43C4-A4B7-959C66D9D17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2" name="Group 801">
            <a:extLst>
              <a:ext uri="{FF2B5EF4-FFF2-40B4-BE49-F238E27FC236}">
                <a16:creationId xmlns:a16="http://schemas.microsoft.com/office/drawing/2014/main" id="{CDFBA7B2-F9FF-4B12-A15F-E266459BE5C4}"/>
              </a:ext>
            </a:extLst>
          </p:cNvPr>
          <p:cNvGrpSpPr/>
          <p:nvPr/>
        </p:nvGrpSpPr>
        <p:grpSpPr>
          <a:xfrm>
            <a:off x="7683009" y="3129410"/>
            <a:ext cx="558936" cy="517996"/>
            <a:chOff x="7154565" y="884953"/>
            <a:chExt cx="558936" cy="517996"/>
          </a:xfrm>
        </p:grpSpPr>
        <p:sp>
          <p:nvSpPr>
            <p:cNvPr id="803" name="Oval 802">
              <a:extLst>
                <a:ext uri="{FF2B5EF4-FFF2-40B4-BE49-F238E27FC236}">
                  <a16:creationId xmlns:a16="http://schemas.microsoft.com/office/drawing/2014/main" id="{59C89035-74CB-4F4D-A946-009A562459E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4" name="TextBox 803">
              <a:extLst>
                <a:ext uri="{FF2B5EF4-FFF2-40B4-BE49-F238E27FC236}">
                  <a16:creationId xmlns:a16="http://schemas.microsoft.com/office/drawing/2014/main" id="{1FF2A268-9FD4-496E-A5B7-B49AF4C7ADF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805" name="TextBox 804">
              <a:extLst>
                <a:ext uri="{FF2B5EF4-FFF2-40B4-BE49-F238E27FC236}">
                  <a16:creationId xmlns:a16="http://schemas.microsoft.com/office/drawing/2014/main" id="{B3BE75D1-9C8F-40F5-B563-32A2ED4B95B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06" name="Straight Connector 805">
              <a:extLst>
                <a:ext uri="{FF2B5EF4-FFF2-40B4-BE49-F238E27FC236}">
                  <a16:creationId xmlns:a16="http://schemas.microsoft.com/office/drawing/2014/main" id="{70A546FE-9F3B-4DD2-AD66-12925674FB4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7" name="Group 806">
            <a:extLst>
              <a:ext uri="{FF2B5EF4-FFF2-40B4-BE49-F238E27FC236}">
                <a16:creationId xmlns:a16="http://schemas.microsoft.com/office/drawing/2014/main" id="{BAF660B2-CE7E-4F0D-A874-F81D244B605F}"/>
              </a:ext>
            </a:extLst>
          </p:cNvPr>
          <p:cNvGrpSpPr/>
          <p:nvPr/>
        </p:nvGrpSpPr>
        <p:grpSpPr>
          <a:xfrm>
            <a:off x="7681581" y="3575088"/>
            <a:ext cx="558936" cy="517996"/>
            <a:chOff x="7154565" y="884953"/>
            <a:chExt cx="558936" cy="517996"/>
          </a:xfrm>
        </p:grpSpPr>
        <p:sp>
          <p:nvSpPr>
            <p:cNvPr id="808" name="Oval 807">
              <a:extLst>
                <a:ext uri="{FF2B5EF4-FFF2-40B4-BE49-F238E27FC236}">
                  <a16:creationId xmlns:a16="http://schemas.microsoft.com/office/drawing/2014/main" id="{7E61C802-B323-4300-B12C-795310CEF4D7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9" name="TextBox 808">
              <a:extLst>
                <a:ext uri="{FF2B5EF4-FFF2-40B4-BE49-F238E27FC236}">
                  <a16:creationId xmlns:a16="http://schemas.microsoft.com/office/drawing/2014/main" id="{D343CB32-952B-4A3A-92E8-DC345B2C16D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810" name="TextBox 809">
              <a:extLst>
                <a:ext uri="{FF2B5EF4-FFF2-40B4-BE49-F238E27FC236}">
                  <a16:creationId xmlns:a16="http://schemas.microsoft.com/office/drawing/2014/main" id="{B3563385-7D04-44AF-B916-951B0DD6B5F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11" name="Straight Connector 810">
              <a:extLst>
                <a:ext uri="{FF2B5EF4-FFF2-40B4-BE49-F238E27FC236}">
                  <a16:creationId xmlns:a16="http://schemas.microsoft.com/office/drawing/2014/main" id="{68346694-E684-4976-85AB-0CF88B3663D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2" name="Group 811">
            <a:extLst>
              <a:ext uri="{FF2B5EF4-FFF2-40B4-BE49-F238E27FC236}">
                <a16:creationId xmlns:a16="http://schemas.microsoft.com/office/drawing/2014/main" id="{2393DD3C-4E04-424C-B965-E2EB7AC2EAAC}"/>
              </a:ext>
            </a:extLst>
          </p:cNvPr>
          <p:cNvGrpSpPr/>
          <p:nvPr/>
        </p:nvGrpSpPr>
        <p:grpSpPr>
          <a:xfrm>
            <a:off x="7684344" y="4024667"/>
            <a:ext cx="558936" cy="517996"/>
            <a:chOff x="7154565" y="884953"/>
            <a:chExt cx="558936" cy="517996"/>
          </a:xfrm>
        </p:grpSpPr>
        <p:sp>
          <p:nvSpPr>
            <p:cNvPr id="813" name="Oval 812">
              <a:extLst>
                <a:ext uri="{FF2B5EF4-FFF2-40B4-BE49-F238E27FC236}">
                  <a16:creationId xmlns:a16="http://schemas.microsoft.com/office/drawing/2014/main" id="{C4890207-E399-4E97-9747-2B112DAD4B7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14" name="TextBox 813">
              <a:extLst>
                <a:ext uri="{FF2B5EF4-FFF2-40B4-BE49-F238E27FC236}">
                  <a16:creationId xmlns:a16="http://schemas.microsoft.com/office/drawing/2014/main" id="{5FFF9E89-40C8-4DB3-9FDC-3B20F401C3AA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815" name="TextBox 814">
              <a:extLst>
                <a:ext uri="{FF2B5EF4-FFF2-40B4-BE49-F238E27FC236}">
                  <a16:creationId xmlns:a16="http://schemas.microsoft.com/office/drawing/2014/main" id="{51F855AF-4B9F-453B-92EE-BECBB73826F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16" name="Straight Connector 815">
              <a:extLst>
                <a:ext uri="{FF2B5EF4-FFF2-40B4-BE49-F238E27FC236}">
                  <a16:creationId xmlns:a16="http://schemas.microsoft.com/office/drawing/2014/main" id="{8E9F8FF8-4294-4D93-BBD0-152DE3D5A60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7" name="Group 816">
            <a:extLst>
              <a:ext uri="{FF2B5EF4-FFF2-40B4-BE49-F238E27FC236}">
                <a16:creationId xmlns:a16="http://schemas.microsoft.com/office/drawing/2014/main" id="{DB9DB289-6C05-4C14-BDDE-6BF9221259CF}"/>
              </a:ext>
            </a:extLst>
          </p:cNvPr>
          <p:cNvGrpSpPr/>
          <p:nvPr/>
        </p:nvGrpSpPr>
        <p:grpSpPr>
          <a:xfrm>
            <a:off x="7686060" y="4470896"/>
            <a:ext cx="558936" cy="517996"/>
            <a:chOff x="7154565" y="884953"/>
            <a:chExt cx="558936" cy="517996"/>
          </a:xfrm>
        </p:grpSpPr>
        <p:sp>
          <p:nvSpPr>
            <p:cNvPr id="818" name="Oval 817">
              <a:extLst>
                <a:ext uri="{FF2B5EF4-FFF2-40B4-BE49-F238E27FC236}">
                  <a16:creationId xmlns:a16="http://schemas.microsoft.com/office/drawing/2014/main" id="{BF0BDDF8-E2E1-40B7-A41A-5ED12D58897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19" name="TextBox 818">
              <a:extLst>
                <a:ext uri="{FF2B5EF4-FFF2-40B4-BE49-F238E27FC236}">
                  <a16:creationId xmlns:a16="http://schemas.microsoft.com/office/drawing/2014/main" id="{049EFE05-A741-40ED-BFCD-74A7B5AE1E3A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820" name="TextBox 819">
              <a:extLst>
                <a:ext uri="{FF2B5EF4-FFF2-40B4-BE49-F238E27FC236}">
                  <a16:creationId xmlns:a16="http://schemas.microsoft.com/office/drawing/2014/main" id="{9C5ABA85-6227-4B61-BF0A-CC64407679F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21" name="Straight Connector 820">
              <a:extLst>
                <a:ext uri="{FF2B5EF4-FFF2-40B4-BE49-F238E27FC236}">
                  <a16:creationId xmlns:a16="http://schemas.microsoft.com/office/drawing/2014/main" id="{C5BE1B0C-E578-44FA-94B3-7D8B8F4886B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2" name="Group 821">
            <a:extLst>
              <a:ext uri="{FF2B5EF4-FFF2-40B4-BE49-F238E27FC236}">
                <a16:creationId xmlns:a16="http://schemas.microsoft.com/office/drawing/2014/main" id="{62834752-D713-4BD3-9CCF-8A9DE19ADF86}"/>
              </a:ext>
            </a:extLst>
          </p:cNvPr>
          <p:cNvGrpSpPr/>
          <p:nvPr/>
        </p:nvGrpSpPr>
        <p:grpSpPr>
          <a:xfrm>
            <a:off x="7683827" y="4917012"/>
            <a:ext cx="558936" cy="517996"/>
            <a:chOff x="7154565" y="884953"/>
            <a:chExt cx="558936" cy="517996"/>
          </a:xfrm>
        </p:grpSpPr>
        <p:sp>
          <p:nvSpPr>
            <p:cNvPr id="823" name="Oval 822">
              <a:extLst>
                <a:ext uri="{FF2B5EF4-FFF2-40B4-BE49-F238E27FC236}">
                  <a16:creationId xmlns:a16="http://schemas.microsoft.com/office/drawing/2014/main" id="{5F51FBB0-BAE1-4F3C-9431-DC8638195E4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4" name="TextBox 823">
              <a:extLst>
                <a:ext uri="{FF2B5EF4-FFF2-40B4-BE49-F238E27FC236}">
                  <a16:creationId xmlns:a16="http://schemas.microsoft.com/office/drawing/2014/main" id="{7AC1047D-B167-4EB6-B598-9D1D60233E0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825" name="TextBox 824">
              <a:extLst>
                <a:ext uri="{FF2B5EF4-FFF2-40B4-BE49-F238E27FC236}">
                  <a16:creationId xmlns:a16="http://schemas.microsoft.com/office/drawing/2014/main" id="{8AF9E652-B2AF-4145-8985-40021A9051A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26" name="Straight Connector 825">
              <a:extLst>
                <a:ext uri="{FF2B5EF4-FFF2-40B4-BE49-F238E27FC236}">
                  <a16:creationId xmlns:a16="http://schemas.microsoft.com/office/drawing/2014/main" id="{076A700F-7F96-4975-809E-4014C3FD206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7" name="Group 826">
            <a:extLst>
              <a:ext uri="{FF2B5EF4-FFF2-40B4-BE49-F238E27FC236}">
                <a16:creationId xmlns:a16="http://schemas.microsoft.com/office/drawing/2014/main" id="{D46F9916-A7FC-4149-B3BB-145C788ABB72}"/>
              </a:ext>
            </a:extLst>
          </p:cNvPr>
          <p:cNvGrpSpPr/>
          <p:nvPr/>
        </p:nvGrpSpPr>
        <p:grpSpPr>
          <a:xfrm>
            <a:off x="7683482" y="5364733"/>
            <a:ext cx="558936" cy="517996"/>
            <a:chOff x="7154565" y="884953"/>
            <a:chExt cx="558936" cy="517996"/>
          </a:xfrm>
        </p:grpSpPr>
        <p:sp>
          <p:nvSpPr>
            <p:cNvPr id="828" name="Oval 827">
              <a:extLst>
                <a:ext uri="{FF2B5EF4-FFF2-40B4-BE49-F238E27FC236}">
                  <a16:creationId xmlns:a16="http://schemas.microsoft.com/office/drawing/2014/main" id="{C035CF10-966E-492D-B46E-9801E00DFF3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9" name="TextBox 828">
              <a:extLst>
                <a:ext uri="{FF2B5EF4-FFF2-40B4-BE49-F238E27FC236}">
                  <a16:creationId xmlns:a16="http://schemas.microsoft.com/office/drawing/2014/main" id="{F38EEDE4-7E42-45CB-B2B8-C90C9AEDB04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830" name="TextBox 829">
              <a:extLst>
                <a:ext uri="{FF2B5EF4-FFF2-40B4-BE49-F238E27FC236}">
                  <a16:creationId xmlns:a16="http://schemas.microsoft.com/office/drawing/2014/main" id="{CA11EEE1-6116-42A5-A40E-433B31A928F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31" name="Straight Connector 830">
              <a:extLst>
                <a:ext uri="{FF2B5EF4-FFF2-40B4-BE49-F238E27FC236}">
                  <a16:creationId xmlns:a16="http://schemas.microsoft.com/office/drawing/2014/main" id="{F5639B2E-CA75-4929-BD35-E127A0B3B85A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2" name="Group 831">
            <a:extLst>
              <a:ext uri="{FF2B5EF4-FFF2-40B4-BE49-F238E27FC236}">
                <a16:creationId xmlns:a16="http://schemas.microsoft.com/office/drawing/2014/main" id="{D52556A5-5693-4000-9518-07254E1E2685}"/>
              </a:ext>
            </a:extLst>
          </p:cNvPr>
          <p:cNvGrpSpPr/>
          <p:nvPr/>
        </p:nvGrpSpPr>
        <p:grpSpPr>
          <a:xfrm>
            <a:off x="7689913" y="1400274"/>
            <a:ext cx="446399" cy="428686"/>
            <a:chOff x="463698" y="934501"/>
            <a:chExt cx="446399" cy="428686"/>
          </a:xfrm>
        </p:grpSpPr>
        <p:sp>
          <p:nvSpPr>
            <p:cNvPr id="833" name="Oval 832">
              <a:extLst>
                <a:ext uri="{FF2B5EF4-FFF2-40B4-BE49-F238E27FC236}">
                  <a16:creationId xmlns:a16="http://schemas.microsoft.com/office/drawing/2014/main" id="{DF34B42F-C256-407F-B2DB-0DD00F2B2BAD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4" name="TextBox 833">
              <a:extLst>
                <a:ext uri="{FF2B5EF4-FFF2-40B4-BE49-F238E27FC236}">
                  <a16:creationId xmlns:a16="http://schemas.microsoft.com/office/drawing/2014/main" id="{FDE937B8-1028-4E20-8C28-B9B9FB229BFA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835" name="Group 834">
            <a:extLst>
              <a:ext uri="{FF2B5EF4-FFF2-40B4-BE49-F238E27FC236}">
                <a16:creationId xmlns:a16="http://schemas.microsoft.com/office/drawing/2014/main" id="{58806082-9602-4EFB-8845-7D25B5191908}"/>
              </a:ext>
            </a:extLst>
          </p:cNvPr>
          <p:cNvGrpSpPr/>
          <p:nvPr/>
        </p:nvGrpSpPr>
        <p:grpSpPr>
          <a:xfrm>
            <a:off x="8133185" y="1331353"/>
            <a:ext cx="558936" cy="517996"/>
            <a:chOff x="7154565" y="884953"/>
            <a:chExt cx="558936" cy="517996"/>
          </a:xfrm>
        </p:grpSpPr>
        <p:sp>
          <p:nvSpPr>
            <p:cNvPr id="836" name="Oval 835">
              <a:extLst>
                <a:ext uri="{FF2B5EF4-FFF2-40B4-BE49-F238E27FC236}">
                  <a16:creationId xmlns:a16="http://schemas.microsoft.com/office/drawing/2014/main" id="{4167C2D6-5CB4-4E73-9388-B402C07649C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7" name="TextBox 836">
              <a:extLst>
                <a:ext uri="{FF2B5EF4-FFF2-40B4-BE49-F238E27FC236}">
                  <a16:creationId xmlns:a16="http://schemas.microsoft.com/office/drawing/2014/main" id="{9395DEB6-73CD-4655-AB24-B252949B07B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838" name="TextBox 837">
              <a:extLst>
                <a:ext uri="{FF2B5EF4-FFF2-40B4-BE49-F238E27FC236}">
                  <a16:creationId xmlns:a16="http://schemas.microsoft.com/office/drawing/2014/main" id="{0A0D7AA1-CA12-4A14-8DD2-57813672886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39" name="Straight Connector 838">
              <a:extLst>
                <a:ext uri="{FF2B5EF4-FFF2-40B4-BE49-F238E27FC236}">
                  <a16:creationId xmlns:a16="http://schemas.microsoft.com/office/drawing/2014/main" id="{95598CA6-8BDA-44FF-A44A-D8A81CCD779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0" name="Group 839">
            <a:extLst>
              <a:ext uri="{FF2B5EF4-FFF2-40B4-BE49-F238E27FC236}">
                <a16:creationId xmlns:a16="http://schemas.microsoft.com/office/drawing/2014/main" id="{DD56E435-BD93-4FE6-A2AE-E2A6116D6693}"/>
              </a:ext>
            </a:extLst>
          </p:cNvPr>
          <p:cNvGrpSpPr/>
          <p:nvPr/>
        </p:nvGrpSpPr>
        <p:grpSpPr>
          <a:xfrm>
            <a:off x="8135948" y="1780932"/>
            <a:ext cx="558936" cy="517996"/>
            <a:chOff x="7154565" y="884953"/>
            <a:chExt cx="558936" cy="517996"/>
          </a:xfrm>
        </p:grpSpPr>
        <p:sp>
          <p:nvSpPr>
            <p:cNvPr id="841" name="Oval 840">
              <a:extLst>
                <a:ext uri="{FF2B5EF4-FFF2-40B4-BE49-F238E27FC236}">
                  <a16:creationId xmlns:a16="http://schemas.microsoft.com/office/drawing/2014/main" id="{31750F6F-0BC2-4197-A5C0-31E76DCC115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2" name="TextBox 841">
              <a:extLst>
                <a:ext uri="{FF2B5EF4-FFF2-40B4-BE49-F238E27FC236}">
                  <a16:creationId xmlns:a16="http://schemas.microsoft.com/office/drawing/2014/main" id="{6651A13E-E37E-4F01-8069-72B2F0B7E28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843" name="TextBox 842">
              <a:extLst>
                <a:ext uri="{FF2B5EF4-FFF2-40B4-BE49-F238E27FC236}">
                  <a16:creationId xmlns:a16="http://schemas.microsoft.com/office/drawing/2014/main" id="{4A9F70C8-6ED4-43EB-9907-4B64870C9EA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44" name="Straight Connector 843">
              <a:extLst>
                <a:ext uri="{FF2B5EF4-FFF2-40B4-BE49-F238E27FC236}">
                  <a16:creationId xmlns:a16="http://schemas.microsoft.com/office/drawing/2014/main" id="{B4F17141-1318-4687-B651-B3E226ED112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5" name="Group 844">
            <a:extLst>
              <a:ext uri="{FF2B5EF4-FFF2-40B4-BE49-F238E27FC236}">
                <a16:creationId xmlns:a16="http://schemas.microsoft.com/office/drawing/2014/main" id="{ADEFE722-B202-4E76-AB39-659E8D14ECAE}"/>
              </a:ext>
            </a:extLst>
          </p:cNvPr>
          <p:cNvGrpSpPr/>
          <p:nvPr/>
        </p:nvGrpSpPr>
        <p:grpSpPr>
          <a:xfrm>
            <a:off x="8137664" y="2227161"/>
            <a:ext cx="558936" cy="517996"/>
            <a:chOff x="7154565" y="884953"/>
            <a:chExt cx="558936" cy="517996"/>
          </a:xfrm>
        </p:grpSpPr>
        <p:sp>
          <p:nvSpPr>
            <p:cNvPr id="846" name="Oval 845">
              <a:extLst>
                <a:ext uri="{FF2B5EF4-FFF2-40B4-BE49-F238E27FC236}">
                  <a16:creationId xmlns:a16="http://schemas.microsoft.com/office/drawing/2014/main" id="{22AA73BA-229F-446D-8226-8EFEC552135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7" name="TextBox 846">
              <a:extLst>
                <a:ext uri="{FF2B5EF4-FFF2-40B4-BE49-F238E27FC236}">
                  <a16:creationId xmlns:a16="http://schemas.microsoft.com/office/drawing/2014/main" id="{3FF1430C-23EB-4651-835A-B9B93FFC8EF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848" name="TextBox 847">
              <a:extLst>
                <a:ext uri="{FF2B5EF4-FFF2-40B4-BE49-F238E27FC236}">
                  <a16:creationId xmlns:a16="http://schemas.microsoft.com/office/drawing/2014/main" id="{2B6898CC-1071-4104-8A87-EE09D8DB05C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49" name="Straight Connector 848">
              <a:extLst>
                <a:ext uri="{FF2B5EF4-FFF2-40B4-BE49-F238E27FC236}">
                  <a16:creationId xmlns:a16="http://schemas.microsoft.com/office/drawing/2014/main" id="{2EBDFD0E-407B-49FE-ADE4-D8328C5CCD4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0" name="Group 849">
            <a:extLst>
              <a:ext uri="{FF2B5EF4-FFF2-40B4-BE49-F238E27FC236}">
                <a16:creationId xmlns:a16="http://schemas.microsoft.com/office/drawing/2014/main" id="{4816524F-C7D1-4AA3-A179-820E2A4793D1}"/>
              </a:ext>
            </a:extLst>
          </p:cNvPr>
          <p:cNvGrpSpPr/>
          <p:nvPr/>
        </p:nvGrpSpPr>
        <p:grpSpPr>
          <a:xfrm>
            <a:off x="8135431" y="2673277"/>
            <a:ext cx="558936" cy="517996"/>
            <a:chOff x="7154565" y="884953"/>
            <a:chExt cx="558936" cy="517996"/>
          </a:xfrm>
        </p:grpSpPr>
        <p:sp>
          <p:nvSpPr>
            <p:cNvPr id="851" name="Oval 850">
              <a:extLst>
                <a:ext uri="{FF2B5EF4-FFF2-40B4-BE49-F238E27FC236}">
                  <a16:creationId xmlns:a16="http://schemas.microsoft.com/office/drawing/2014/main" id="{68D2A9C5-0C80-46C1-B046-3749F7D8220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2" name="TextBox 851">
              <a:extLst>
                <a:ext uri="{FF2B5EF4-FFF2-40B4-BE49-F238E27FC236}">
                  <a16:creationId xmlns:a16="http://schemas.microsoft.com/office/drawing/2014/main" id="{C7BA7A9E-F291-454F-8274-0BCDA224E91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853" name="TextBox 852">
              <a:extLst>
                <a:ext uri="{FF2B5EF4-FFF2-40B4-BE49-F238E27FC236}">
                  <a16:creationId xmlns:a16="http://schemas.microsoft.com/office/drawing/2014/main" id="{B48D9D69-A817-43E8-9EAC-CC04A493CBB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54" name="Straight Connector 853">
              <a:extLst>
                <a:ext uri="{FF2B5EF4-FFF2-40B4-BE49-F238E27FC236}">
                  <a16:creationId xmlns:a16="http://schemas.microsoft.com/office/drawing/2014/main" id="{173A0D6E-8D38-41EB-B77A-2F1AAB802EA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5" name="Group 854">
            <a:extLst>
              <a:ext uri="{FF2B5EF4-FFF2-40B4-BE49-F238E27FC236}">
                <a16:creationId xmlns:a16="http://schemas.microsoft.com/office/drawing/2014/main" id="{00D3B3FB-5ACB-498C-814B-195DE81AE7A6}"/>
              </a:ext>
            </a:extLst>
          </p:cNvPr>
          <p:cNvGrpSpPr/>
          <p:nvPr/>
        </p:nvGrpSpPr>
        <p:grpSpPr>
          <a:xfrm>
            <a:off x="8135086" y="3120998"/>
            <a:ext cx="558936" cy="517996"/>
            <a:chOff x="7154565" y="884953"/>
            <a:chExt cx="558936" cy="517996"/>
          </a:xfrm>
        </p:grpSpPr>
        <p:sp>
          <p:nvSpPr>
            <p:cNvPr id="856" name="Oval 855">
              <a:extLst>
                <a:ext uri="{FF2B5EF4-FFF2-40B4-BE49-F238E27FC236}">
                  <a16:creationId xmlns:a16="http://schemas.microsoft.com/office/drawing/2014/main" id="{C0E5F934-4CA8-49C2-9594-183CA5CFDE2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7" name="TextBox 856">
              <a:extLst>
                <a:ext uri="{FF2B5EF4-FFF2-40B4-BE49-F238E27FC236}">
                  <a16:creationId xmlns:a16="http://schemas.microsoft.com/office/drawing/2014/main" id="{A4B0BD44-D795-4A11-809E-1B74D58BED0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858" name="TextBox 857">
              <a:extLst>
                <a:ext uri="{FF2B5EF4-FFF2-40B4-BE49-F238E27FC236}">
                  <a16:creationId xmlns:a16="http://schemas.microsoft.com/office/drawing/2014/main" id="{CFE5CCBD-64B8-4A85-B781-38274B5A7F4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59" name="Straight Connector 858">
              <a:extLst>
                <a:ext uri="{FF2B5EF4-FFF2-40B4-BE49-F238E27FC236}">
                  <a16:creationId xmlns:a16="http://schemas.microsoft.com/office/drawing/2014/main" id="{00A5D1FA-25B5-49CD-8304-92D832962C2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0" name="Group 859">
            <a:extLst>
              <a:ext uri="{FF2B5EF4-FFF2-40B4-BE49-F238E27FC236}">
                <a16:creationId xmlns:a16="http://schemas.microsoft.com/office/drawing/2014/main" id="{08D64D5F-C081-4DB7-9D85-2C44068684A3}"/>
              </a:ext>
            </a:extLst>
          </p:cNvPr>
          <p:cNvGrpSpPr/>
          <p:nvPr/>
        </p:nvGrpSpPr>
        <p:grpSpPr>
          <a:xfrm>
            <a:off x="8133658" y="3566676"/>
            <a:ext cx="558936" cy="517996"/>
            <a:chOff x="7154565" y="884953"/>
            <a:chExt cx="558936" cy="517996"/>
          </a:xfrm>
        </p:grpSpPr>
        <p:sp>
          <p:nvSpPr>
            <p:cNvPr id="861" name="Oval 860">
              <a:extLst>
                <a:ext uri="{FF2B5EF4-FFF2-40B4-BE49-F238E27FC236}">
                  <a16:creationId xmlns:a16="http://schemas.microsoft.com/office/drawing/2014/main" id="{AF3B08E9-BD46-46AE-B3A5-194FA96C903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2" name="TextBox 861">
              <a:extLst>
                <a:ext uri="{FF2B5EF4-FFF2-40B4-BE49-F238E27FC236}">
                  <a16:creationId xmlns:a16="http://schemas.microsoft.com/office/drawing/2014/main" id="{F65AD2D2-F35C-4199-B6D6-3B894D2E541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863" name="TextBox 862">
              <a:extLst>
                <a:ext uri="{FF2B5EF4-FFF2-40B4-BE49-F238E27FC236}">
                  <a16:creationId xmlns:a16="http://schemas.microsoft.com/office/drawing/2014/main" id="{65FDA482-1683-4591-9568-E2CEA6D1EB9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64" name="Straight Connector 863">
              <a:extLst>
                <a:ext uri="{FF2B5EF4-FFF2-40B4-BE49-F238E27FC236}">
                  <a16:creationId xmlns:a16="http://schemas.microsoft.com/office/drawing/2014/main" id="{FC13EB71-B03A-4348-9D62-EEB678F8317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5" name="Group 864">
            <a:extLst>
              <a:ext uri="{FF2B5EF4-FFF2-40B4-BE49-F238E27FC236}">
                <a16:creationId xmlns:a16="http://schemas.microsoft.com/office/drawing/2014/main" id="{4934C133-B732-48D7-AE04-AD7D3B96686A}"/>
              </a:ext>
            </a:extLst>
          </p:cNvPr>
          <p:cNvGrpSpPr/>
          <p:nvPr/>
        </p:nvGrpSpPr>
        <p:grpSpPr>
          <a:xfrm>
            <a:off x="8136421" y="4016255"/>
            <a:ext cx="558936" cy="517996"/>
            <a:chOff x="7154565" y="884953"/>
            <a:chExt cx="558936" cy="517996"/>
          </a:xfrm>
        </p:grpSpPr>
        <p:sp>
          <p:nvSpPr>
            <p:cNvPr id="866" name="Oval 865">
              <a:extLst>
                <a:ext uri="{FF2B5EF4-FFF2-40B4-BE49-F238E27FC236}">
                  <a16:creationId xmlns:a16="http://schemas.microsoft.com/office/drawing/2014/main" id="{6034F61D-A057-40F3-8C29-91EF33C55BD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7" name="TextBox 866">
              <a:extLst>
                <a:ext uri="{FF2B5EF4-FFF2-40B4-BE49-F238E27FC236}">
                  <a16:creationId xmlns:a16="http://schemas.microsoft.com/office/drawing/2014/main" id="{BB97BDA0-F12A-4B65-A129-69D30D41FDDE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868" name="TextBox 867">
              <a:extLst>
                <a:ext uri="{FF2B5EF4-FFF2-40B4-BE49-F238E27FC236}">
                  <a16:creationId xmlns:a16="http://schemas.microsoft.com/office/drawing/2014/main" id="{94BAE265-59A3-40DB-8F67-9881394CA5A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69" name="Straight Connector 868">
              <a:extLst>
                <a:ext uri="{FF2B5EF4-FFF2-40B4-BE49-F238E27FC236}">
                  <a16:creationId xmlns:a16="http://schemas.microsoft.com/office/drawing/2014/main" id="{7494C115-E4FB-4E9C-9C83-17A9831A7D1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0" name="Group 869">
            <a:extLst>
              <a:ext uri="{FF2B5EF4-FFF2-40B4-BE49-F238E27FC236}">
                <a16:creationId xmlns:a16="http://schemas.microsoft.com/office/drawing/2014/main" id="{AFDEB1D0-B8CE-4B9A-B1D8-C788DA9C0F44}"/>
              </a:ext>
            </a:extLst>
          </p:cNvPr>
          <p:cNvGrpSpPr/>
          <p:nvPr/>
        </p:nvGrpSpPr>
        <p:grpSpPr>
          <a:xfrm>
            <a:off x="8138137" y="4462484"/>
            <a:ext cx="558936" cy="517996"/>
            <a:chOff x="7154565" y="884953"/>
            <a:chExt cx="558936" cy="517996"/>
          </a:xfrm>
        </p:grpSpPr>
        <p:sp>
          <p:nvSpPr>
            <p:cNvPr id="871" name="Oval 870">
              <a:extLst>
                <a:ext uri="{FF2B5EF4-FFF2-40B4-BE49-F238E27FC236}">
                  <a16:creationId xmlns:a16="http://schemas.microsoft.com/office/drawing/2014/main" id="{6634EED8-9F79-42F2-9B81-55D4F601BF1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2" name="TextBox 871">
              <a:extLst>
                <a:ext uri="{FF2B5EF4-FFF2-40B4-BE49-F238E27FC236}">
                  <a16:creationId xmlns:a16="http://schemas.microsoft.com/office/drawing/2014/main" id="{51AE55DB-B605-4235-8930-6182FA849DF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873" name="TextBox 872">
              <a:extLst>
                <a:ext uri="{FF2B5EF4-FFF2-40B4-BE49-F238E27FC236}">
                  <a16:creationId xmlns:a16="http://schemas.microsoft.com/office/drawing/2014/main" id="{A6BB484E-69BB-4BB6-AF51-2FF186FFE32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74" name="Straight Connector 873">
              <a:extLst>
                <a:ext uri="{FF2B5EF4-FFF2-40B4-BE49-F238E27FC236}">
                  <a16:creationId xmlns:a16="http://schemas.microsoft.com/office/drawing/2014/main" id="{C1A8C5DE-4F9C-4BA6-B433-764B6BFDE20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5" name="Group 874">
            <a:extLst>
              <a:ext uri="{FF2B5EF4-FFF2-40B4-BE49-F238E27FC236}">
                <a16:creationId xmlns:a16="http://schemas.microsoft.com/office/drawing/2014/main" id="{0726387D-D107-46BD-B5AC-478CB40AD68D}"/>
              </a:ext>
            </a:extLst>
          </p:cNvPr>
          <p:cNvGrpSpPr/>
          <p:nvPr/>
        </p:nvGrpSpPr>
        <p:grpSpPr>
          <a:xfrm>
            <a:off x="8135904" y="4908600"/>
            <a:ext cx="558936" cy="517996"/>
            <a:chOff x="7154565" y="884953"/>
            <a:chExt cx="558936" cy="517996"/>
          </a:xfrm>
        </p:grpSpPr>
        <p:sp>
          <p:nvSpPr>
            <p:cNvPr id="876" name="Oval 875">
              <a:extLst>
                <a:ext uri="{FF2B5EF4-FFF2-40B4-BE49-F238E27FC236}">
                  <a16:creationId xmlns:a16="http://schemas.microsoft.com/office/drawing/2014/main" id="{0233CC64-7F7B-4C13-92F6-97D324FD50A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7" name="TextBox 876">
              <a:extLst>
                <a:ext uri="{FF2B5EF4-FFF2-40B4-BE49-F238E27FC236}">
                  <a16:creationId xmlns:a16="http://schemas.microsoft.com/office/drawing/2014/main" id="{A42C21CF-AF59-4FE3-B6D9-CD81A7C8645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878" name="TextBox 877">
              <a:extLst>
                <a:ext uri="{FF2B5EF4-FFF2-40B4-BE49-F238E27FC236}">
                  <a16:creationId xmlns:a16="http://schemas.microsoft.com/office/drawing/2014/main" id="{32C5DE4F-C786-4833-80D7-AC4CBE720B7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79" name="Straight Connector 878">
              <a:extLst>
                <a:ext uri="{FF2B5EF4-FFF2-40B4-BE49-F238E27FC236}">
                  <a16:creationId xmlns:a16="http://schemas.microsoft.com/office/drawing/2014/main" id="{3D30DF74-D5D8-435A-AB5B-4182E78E78E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0" name="Group 879">
            <a:extLst>
              <a:ext uri="{FF2B5EF4-FFF2-40B4-BE49-F238E27FC236}">
                <a16:creationId xmlns:a16="http://schemas.microsoft.com/office/drawing/2014/main" id="{1B2C19A8-46F8-488A-88D7-55D504C0781F}"/>
              </a:ext>
            </a:extLst>
          </p:cNvPr>
          <p:cNvGrpSpPr/>
          <p:nvPr/>
        </p:nvGrpSpPr>
        <p:grpSpPr>
          <a:xfrm>
            <a:off x="8135559" y="5356321"/>
            <a:ext cx="558936" cy="517996"/>
            <a:chOff x="7154565" y="884953"/>
            <a:chExt cx="558936" cy="517996"/>
          </a:xfrm>
        </p:grpSpPr>
        <p:sp>
          <p:nvSpPr>
            <p:cNvPr id="881" name="Oval 880">
              <a:extLst>
                <a:ext uri="{FF2B5EF4-FFF2-40B4-BE49-F238E27FC236}">
                  <a16:creationId xmlns:a16="http://schemas.microsoft.com/office/drawing/2014/main" id="{84A44206-117B-420C-8673-6666B3B9D09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2" name="TextBox 881">
              <a:extLst>
                <a:ext uri="{FF2B5EF4-FFF2-40B4-BE49-F238E27FC236}">
                  <a16:creationId xmlns:a16="http://schemas.microsoft.com/office/drawing/2014/main" id="{38E26F4C-DF4D-4BD9-8867-2A9CE714479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883" name="TextBox 882">
              <a:extLst>
                <a:ext uri="{FF2B5EF4-FFF2-40B4-BE49-F238E27FC236}">
                  <a16:creationId xmlns:a16="http://schemas.microsoft.com/office/drawing/2014/main" id="{20753CD3-864D-4AEB-8D28-30619907435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84" name="Straight Connector 883">
              <a:extLst>
                <a:ext uri="{FF2B5EF4-FFF2-40B4-BE49-F238E27FC236}">
                  <a16:creationId xmlns:a16="http://schemas.microsoft.com/office/drawing/2014/main" id="{4F79B717-CCE1-4B57-AD07-16A262FE5EDA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5" name="Group 884">
            <a:extLst>
              <a:ext uri="{FF2B5EF4-FFF2-40B4-BE49-F238E27FC236}">
                <a16:creationId xmlns:a16="http://schemas.microsoft.com/office/drawing/2014/main" id="{5529A98C-E81B-4731-9300-3DA0E730E9E6}"/>
              </a:ext>
            </a:extLst>
          </p:cNvPr>
          <p:cNvGrpSpPr/>
          <p:nvPr/>
        </p:nvGrpSpPr>
        <p:grpSpPr>
          <a:xfrm>
            <a:off x="8141990" y="1391862"/>
            <a:ext cx="446399" cy="428686"/>
            <a:chOff x="463698" y="934501"/>
            <a:chExt cx="446399" cy="428686"/>
          </a:xfrm>
        </p:grpSpPr>
        <p:sp>
          <p:nvSpPr>
            <p:cNvPr id="886" name="Oval 885">
              <a:extLst>
                <a:ext uri="{FF2B5EF4-FFF2-40B4-BE49-F238E27FC236}">
                  <a16:creationId xmlns:a16="http://schemas.microsoft.com/office/drawing/2014/main" id="{8790FA8B-D72E-41F4-AF1D-604D23DED59A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7" name="TextBox 886">
              <a:extLst>
                <a:ext uri="{FF2B5EF4-FFF2-40B4-BE49-F238E27FC236}">
                  <a16:creationId xmlns:a16="http://schemas.microsoft.com/office/drawing/2014/main" id="{C00A2140-FBA7-4A5D-89AC-BCB4217457E9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888" name="Group 887">
            <a:extLst>
              <a:ext uri="{FF2B5EF4-FFF2-40B4-BE49-F238E27FC236}">
                <a16:creationId xmlns:a16="http://schemas.microsoft.com/office/drawing/2014/main" id="{13D61CE7-BC09-432B-B920-CE27F43E6807}"/>
              </a:ext>
            </a:extLst>
          </p:cNvPr>
          <p:cNvGrpSpPr/>
          <p:nvPr/>
        </p:nvGrpSpPr>
        <p:grpSpPr>
          <a:xfrm>
            <a:off x="8583500" y="1333361"/>
            <a:ext cx="558936" cy="517996"/>
            <a:chOff x="7154565" y="884953"/>
            <a:chExt cx="558936" cy="517996"/>
          </a:xfrm>
        </p:grpSpPr>
        <p:sp>
          <p:nvSpPr>
            <p:cNvPr id="889" name="Oval 888">
              <a:extLst>
                <a:ext uri="{FF2B5EF4-FFF2-40B4-BE49-F238E27FC236}">
                  <a16:creationId xmlns:a16="http://schemas.microsoft.com/office/drawing/2014/main" id="{32871C2B-96FF-4B62-B00B-503F5AECEDF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0" name="TextBox 889">
              <a:extLst>
                <a:ext uri="{FF2B5EF4-FFF2-40B4-BE49-F238E27FC236}">
                  <a16:creationId xmlns:a16="http://schemas.microsoft.com/office/drawing/2014/main" id="{33093AB6-F93A-4A1F-9B74-BF86CA1DBEAA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891" name="TextBox 890">
              <a:extLst>
                <a:ext uri="{FF2B5EF4-FFF2-40B4-BE49-F238E27FC236}">
                  <a16:creationId xmlns:a16="http://schemas.microsoft.com/office/drawing/2014/main" id="{3EBA5DD3-93A4-46FC-969B-9B2BA9A2FC4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92" name="Straight Connector 891">
              <a:extLst>
                <a:ext uri="{FF2B5EF4-FFF2-40B4-BE49-F238E27FC236}">
                  <a16:creationId xmlns:a16="http://schemas.microsoft.com/office/drawing/2014/main" id="{ECBF6106-9005-4B8D-931A-D4915992DAF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3" name="Group 892">
            <a:extLst>
              <a:ext uri="{FF2B5EF4-FFF2-40B4-BE49-F238E27FC236}">
                <a16:creationId xmlns:a16="http://schemas.microsoft.com/office/drawing/2014/main" id="{8DD5CB55-BA4A-49CD-ACBE-91804B4869D8}"/>
              </a:ext>
            </a:extLst>
          </p:cNvPr>
          <p:cNvGrpSpPr/>
          <p:nvPr/>
        </p:nvGrpSpPr>
        <p:grpSpPr>
          <a:xfrm>
            <a:off x="8586263" y="1782940"/>
            <a:ext cx="558936" cy="517996"/>
            <a:chOff x="7154565" y="884953"/>
            <a:chExt cx="558936" cy="517996"/>
          </a:xfrm>
        </p:grpSpPr>
        <p:sp>
          <p:nvSpPr>
            <p:cNvPr id="894" name="Oval 893">
              <a:extLst>
                <a:ext uri="{FF2B5EF4-FFF2-40B4-BE49-F238E27FC236}">
                  <a16:creationId xmlns:a16="http://schemas.microsoft.com/office/drawing/2014/main" id="{267F1B5D-8F8A-4D3F-A42E-3BB67278AF5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5" name="TextBox 894">
              <a:extLst>
                <a:ext uri="{FF2B5EF4-FFF2-40B4-BE49-F238E27FC236}">
                  <a16:creationId xmlns:a16="http://schemas.microsoft.com/office/drawing/2014/main" id="{BF938715-DB62-4D31-8257-568DE53A3DB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896" name="TextBox 895">
              <a:extLst>
                <a:ext uri="{FF2B5EF4-FFF2-40B4-BE49-F238E27FC236}">
                  <a16:creationId xmlns:a16="http://schemas.microsoft.com/office/drawing/2014/main" id="{1237819D-8C00-421D-A028-05FC92B9AE8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97" name="Straight Connector 896">
              <a:extLst>
                <a:ext uri="{FF2B5EF4-FFF2-40B4-BE49-F238E27FC236}">
                  <a16:creationId xmlns:a16="http://schemas.microsoft.com/office/drawing/2014/main" id="{D9A233D1-260D-4851-A492-6E9925E482E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8" name="Group 897">
            <a:extLst>
              <a:ext uri="{FF2B5EF4-FFF2-40B4-BE49-F238E27FC236}">
                <a16:creationId xmlns:a16="http://schemas.microsoft.com/office/drawing/2014/main" id="{CDA0B095-2E63-491F-B380-512A248DE7D4}"/>
              </a:ext>
            </a:extLst>
          </p:cNvPr>
          <p:cNvGrpSpPr/>
          <p:nvPr/>
        </p:nvGrpSpPr>
        <p:grpSpPr>
          <a:xfrm>
            <a:off x="8587979" y="2229169"/>
            <a:ext cx="558936" cy="517996"/>
            <a:chOff x="7154565" y="884953"/>
            <a:chExt cx="558936" cy="517996"/>
          </a:xfrm>
        </p:grpSpPr>
        <p:sp>
          <p:nvSpPr>
            <p:cNvPr id="899" name="Oval 898">
              <a:extLst>
                <a:ext uri="{FF2B5EF4-FFF2-40B4-BE49-F238E27FC236}">
                  <a16:creationId xmlns:a16="http://schemas.microsoft.com/office/drawing/2014/main" id="{154B9B46-A7BC-4E0F-8096-8D7E893A343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0" name="TextBox 899">
              <a:extLst>
                <a:ext uri="{FF2B5EF4-FFF2-40B4-BE49-F238E27FC236}">
                  <a16:creationId xmlns:a16="http://schemas.microsoft.com/office/drawing/2014/main" id="{4A490735-7240-45A7-8A5D-E1944A484A9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901" name="TextBox 900">
              <a:extLst>
                <a:ext uri="{FF2B5EF4-FFF2-40B4-BE49-F238E27FC236}">
                  <a16:creationId xmlns:a16="http://schemas.microsoft.com/office/drawing/2014/main" id="{E9405A82-3F4C-4095-B629-D764CDF8E82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902" name="Straight Connector 901">
              <a:extLst>
                <a:ext uri="{FF2B5EF4-FFF2-40B4-BE49-F238E27FC236}">
                  <a16:creationId xmlns:a16="http://schemas.microsoft.com/office/drawing/2014/main" id="{CE384372-CA85-460A-A8ED-C031AEC3D37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3" name="Group 902">
            <a:extLst>
              <a:ext uri="{FF2B5EF4-FFF2-40B4-BE49-F238E27FC236}">
                <a16:creationId xmlns:a16="http://schemas.microsoft.com/office/drawing/2014/main" id="{1161DBAA-5D56-4BFD-A393-11AE17809EE7}"/>
              </a:ext>
            </a:extLst>
          </p:cNvPr>
          <p:cNvGrpSpPr/>
          <p:nvPr/>
        </p:nvGrpSpPr>
        <p:grpSpPr>
          <a:xfrm>
            <a:off x="8585746" y="2675285"/>
            <a:ext cx="558936" cy="517996"/>
            <a:chOff x="7154565" y="884953"/>
            <a:chExt cx="558936" cy="517996"/>
          </a:xfrm>
        </p:grpSpPr>
        <p:sp>
          <p:nvSpPr>
            <p:cNvPr id="904" name="Oval 903">
              <a:extLst>
                <a:ext uri="{FF2B5EF4-FFF2-40B4-BE49-F238E27FC236}">
                  <a16:creationId xmlns:a16="http://schemas.microsoft.com/office/drawing/2014/main" id="{D2DC8DD7-E8F1-4D55-A173-D9EB8552D1D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5" name="TextBox 904">
              <a:extLst>
                <a:ext uri="{FF2B5EF4-FFF2-40B4-BE49-F238E27FC236}">
                  <a16:creationId xmlns:a16="http://schemas.microsoft.com/office/drawing/2014/main" id="{AC9E56E4-CF29-47ED-A5EC-8AF0CE41419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906" name="TextBox 905">
              <a:extLst>
                <a:ext uri="{FF2B5EF4-FFF2-40B4-BE49-F238E27FC236}">
                  <a16:creationId xmlns:a16="http://schemas.microsoft.com/office/drawing/2014/main" id="{91CFE786-919D-49A4-82C2-4874E8D15CB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907" name="Straight Connector 906">
              <a:extLst>
                <a:ext uri="{FF2B5EF4-FFF2-40B4-BE49-F238E27FC236}">
                  <a16:creationId xmlns:a16="http://schemas.microsoft.com/office/drawing/2014/main" id="{44326F50-97D2-4474-BC9C-5CACA48DF975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8" name="Group 907">
            <a:extLst>
              <a:ext uri="{FF2B5EF4-FFF2-40B4-BE49-F238E27FC236}">
                <a16:creationId xmlns:a16="http://schemas.microsoft.com/office/drawing/2014/main" id="{EF0A3950-B8D2-4D8E-AFF4-94C8566C9D57}"/>
              </a:ext>
            </a:extLst>
          </p:cNvPr>
          <p:cNvGrpSpPr/>
          <p:nvPr/>
        </p:nvGrpSpPr>
        <p:grpSpPr>
          <a:xfrm>
            <a:off x="8585401" y="3123006"/>
            <a:ext cx="558936" cy="517996"/>
            <a:chOff x="7154565" y="884953"/>
            <a:chExt cx="558936" cy="517996"/>
          </a:xfrm>
        </p:grpSpPr>
        <p:sp>
          <p:nvSpPr>
            <p:cNvPr id="909" name="Oval 908">
              <a:extLst>
                <a:ext uri="{FF2B5EF4-FFF2-40B4-BE49-F238E27FC236}">
                  <a16:creationId xmlns:a16="http://schemas.microsoft.com/office/drawing/2014/main" id="{D6B85B50-64B7-41EE-B3E1-0D32AC1C269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10" name="TextBox 909">
              <a:extLst>
                <a:ext uri="{FF2B5EF4-FFF2-40B4-BE49-F238E27FC236}">
                  <a16:creationId xmlns:a16="http://schemas.microsoft.com/office/drawing/2014/main" id="{9114B4CD-1ED4-4083-A5E9-C2D81E9D5A3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911" name="TextBox 910">
              <a:extLst>
                <a:ext uri="{FF2B5EF4-FFF2-40B4-BE49-F238E27FC236}">
                  <a16:creationId xmlns:a16="http://schemas.microsoft.com/office/drawing/2014/main" id="{8CCFE6BF-5D28-4840-BB3F-18FA747C60D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912" name="Straight Connector 911">
              <a:extLst>
                <a:ext uri="{FF2B5EF4-FFF2-40B4-BE49-F238E27FC236}">
                  <a16:creationId xmlns:a16="http://schemas.microsoft.com/office/drawing/2014/main" id="{2A8481A4-5D02-49ED-B2EB-B607F424490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13" name="Group 912">
            <a:extLst>
              <a:ext uri="{FF2B5EF4-FFF2-40B4-BE49-F238E27FC236}">
                <a16:creationId xmlns:a16="http://schemas.microsoft.com/office/drawing/2014/main" id="{6C98CF24-E1EB-420B-9529-E99DD0B4A1D5}"/>
              </a:ext>
            </a:extLst>
          </p:cNvPr>
          <p:cNvGrpSpPr/>
          <p:nvPr/>
        </p:nvGrpSpPr>
        <p:grpSpPr>
          <a:xfrm>
            <a:off x="8583973" y="3568684"/>
            <a:ext cx="558936" cy="517996"/>
            <a:chOff x="7154565" y="884953"/>
            <a:chExt cx="558936" cy="517996"/>
          </a:xfrm>
        </p:grpSpPr>
        <p:sp>
          <p:nvSpPr>
            <p:cNvPr id="914" name="Oval 913">
              <a:extLst>
                <a:ext uri="{FF2B5EF4-FFF2-40B4-BE49-F238E27FC236}">
                  <a16:creationId xmlns:a16="http://schemas.microsoft.com/office/drawing/2014/main" id="{9F880861-AB69-49EF-B10D-DE7E17CAD0E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15" name="TextBox 914">
              <a:extLst>
                <a:ext uri="{FF2B5EF4-FFF2-40B4-BE49-F238E27FC236}">
                  <a16:creationId xmlns:a16="http://schemas.microsoft.com/office/drawing/2014/main" id="{5B69C092-F07E-4272-A78E-9183D77BA29E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916" name="TextBox 915">
              <a:extLst>
                <a:ext uri="{FF2B5EF4-FFF2-40B4-BE49-F238E27FC236}">
                  <a16:creationId xmlns:a16="http://schemas.microsoft.com/office/drawing/2014/main" id="{4D5BA133-B9F8-4A67-BF03-317EF3B9E4A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917" name="Straight Connector 916">
              <a:extLst>
                <a:ext uri="{FF2B5EF4-FFF2-40B4-BE49-F238E27FC236}">
                  <a16:creationId xmlns:a16="http://schemas.microsoft.com/office/drawing/2014/main" id="{FC1AB99F-85C2-4F50-BFFC-8652ADB7CCCA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18" name="Group 917">
            <a:extLst>
              <a:ext uri="{FF2B5EF4-FFF2-40B4-BE49-F238E27FC236}">
                <a16:creationId xmlns:a16="http://schemas.microsoft.com/office/drawing/2014/main" id="{6573FC71-62CC-4E52-825A-29C3192572C2}"/>
              </a:ext>
            </a:extLst>
          </p:cNvPr>
          <p:cNvGrpSpPr/>
          <p:nvPr/>
        </p:nvGrpSpPr>
        <p:grpSpPr>
          <a:xfrm>
            <a:off x="8586736" y="4018263"/>
            <a:ext cx="558936" cy="517996"/>
            <a:chOff x="7154565" y="884953"/>
            <a:chExt cx="558936" cy="517996"/>
          </a:xfrm>
        </p:grpSpPr>
        <p:sp>
          <p:nvSpPr>
            <p:cNvPr id="919" name="Oval 918">
              <a:extLst>
                <a:ext uri="{FF2B5EF4-FFF2-40B4-BE49-F238E27FC236}">
                  <a16:creationId xmlns:a16="http://schemas.microsoft.com/office/drawing/2014/main" id="{CEEC5E6E-3C40-4797-90CA-0B9F3E4BDA8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0" name="TextBox 919">
              <a:extLst>
                <a:ext uri="{FF2B5EF4-FFF2-40B4-BE49-F238E27FC236}">
                  <a16:creationId xmlns:a16="http://schemas.microsoft.com/office/drawing/2014/main" id="{94594E51-3FA2-4511-A7A2-D03100EEB8C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921" name="TextBox 920">
              <a:extLst>
                <a:ext uri="{FF2B5EF4-FFF2-40B4-BE49-F238E27FC236}">
                  <a16:creationId xmlns:a16="http://schemas.microsoft.com/office/drawing/2014/main" id="{450663B2-048A-4EC3-B9B1-1637F7A4844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922" name="Straight Connector 921">
              <a:extLst>
                <a:ext uri="{FF2B5EF4-FFF2-40B4-BE49-F238E27FC236}">
                  <a16:creationId xmlns:a16="http://schemas.microsoft.com/office/drawing/2014/main" id="{0BB190FD-B66E-472F-82AE-367CB52B69A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3" name="Group 922">
            <a:extLst>
              <a:ext uri="{FF2B5EF4-FFF2-40B4-BE49-F238E27FC236}">
                <a16:creationId xmlns:a16="http://schemas.microsoft.com/office/drawing/2014/main" id="{D58E9D54-9C64-4BA9-A349-2FA2E026E4A4}"/>
              </a:ext>
            </a:extLst>
          </p:cNvPr>
          <p:cNvGrpSpPr/>
          <p:nvPr/>
        </p:nvGrpSpPr>
        <p:grpSpPr>
          <a:xfrm>
            <a:off x="8588452" y="4464492"/>
            <a:ext cx="558936" cy="517996"/>
            <a:chOff x="7154565" y="884953"/>
            <a:chExt cx="558936" cy="517996"/>
          </a:xfrm>
        </p:grpSpPr>
        <p:sp>
          <p:nvSpPr>
            <p:cNvPr id="924" name="Oval 923">
              <a:extLst>
                <a:ext uri="{FF2B5EF4-FFF2-40B4-BE49-F238E27FC236}">
                  <a16:creationId xmlns:a16="http://schemas.microsoft.com/office/drawing/2014/main" id="{F4212A99-5BB0-4020-BFBB-7B99A07A5A9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5" name="TextBox 924">
              <a:extLst>
                <a:ext uri="{FF2B5EF4-FFF2-40B4-BE49-F238E27FC236}">
                  <a16:creationId xmlns:a16="http://schemas.microsoft.com/office/drawing/2014/main" id="{17F1B868-925A-4A53-8553-44302860419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926" name="TextBox 925">
              <a:extLst>
                <a:ext uri="{FF2B5EF4-FFF2-40B4-BE49-F238E27FC236}">
                  <a16:creationId xmlns:a16="http://schemas.microsoft.com/office/drawing/2014/main" id="{439CEAD0-0888-47D7-8605-DB94BE699E3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927" name="Straight Connector 926">
              <a:extLst>
                <a:ext uri="{FF2B5EF4-FFF2-40B4-BE49-F238E27FC236}">
                  <a16:creationId xmlns:a16="http://schemas.microsoft.com/office/drawing/2014/main" id="{DB40BAD7-5CB5-4FA0-BC5E-A9B028B8280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8" name="Group 927">
            <a:extLst>
              <a:ext uri="{FF2B5EF4-FFF2-40B4-BE49-F238E27FC236}">
                <a16:creationId xmlns:a16="http://schemas.microsoft.com/office/drawing/2014/main" id="{918B035B-ABF7-43D6-A23A-20F8F1F498D9}"/>
              </a:ext>
            </a:extLst>
          </p:cNvPr>
          <p:cNvGrpSpPr/>
          <p:nvPr/>
        </p:nvGrpSpPr>
        <p:grpSpPr>
          <a:xfrm>
            <a:off x="8586219" y="4910608"/>
            <a:ext cx="558936" cy="517996"/>
            <a:chOff x="7154565" y="884953"/>
            <a:chExt cx="558936" cy="517996"/>
          </a:xfrm>
        </p:grpSpPr>
        <p:sp>
          <p:nvSpPr>
            <p:cNvPr id="929" name="Oval 928">
              <a:extLst>
                <a:ext uri="{FF2B5EF4-FFF2-40B4-BE49-F238E27FC236}">
                  <a16:creationId xmlns:a16="http://schemas.microsoft.com/office/drawing/2014/main" id="{FC4A37EC-632E-427E-A0FE-5527C30A4F3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0" name="TextBox 929">
              <a:extLst>
                <a:ext uri="{FF2B5EF4-FFF2-40B4-BE49-F238E27FC236}">
                  <a16:creationId xmlns:a16="http://schemas.microsoft.com/office/drawing/2014/main" id="{989D9AD5-16DC-4AB3-A159-67F92597625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931" name="TextBox 930">
              <a:extLst>
                <a:ext uri="{FF2B5EF4-FFF2-40B4-BE49-F238E27FC236}">
                  <a16:creationId xmlns:a16="http://schemas.microsoft.com/office/drawing/2014/main" id="{6745F87A-C467-42A6-BC89-AFE6B3B3EFD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932" name="Straight Connector 931">
              <a:extLst>
                <a:ext uri="{FF2B5EF4-FFF2-40B4-BE49-F238E27FC236}">
                  <a16:creationId xmlns:a16="http://schemas.microsoft.com/office/drawing/2014/main" id="{D65306C3-22EE-4FFC-A9D6-B68B427CAC5A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3" name="Group 932">
            <a:extLst>
              <a:ext uri="{FF2B5EF4-FFF2-40B4-BE49-F238E27FC236}">
                <a16:creationId xmlns:a16="http://schemas.microsoft.com/office/drawing/2014/main" id="{AFEE1830-E58C-4680-9F65-4B1E28A4C3A6}"/>
              </a:ext>
            </a:extLst>
          </p:cNvPr>
          <p:cNvGrpSpPr/>
          <p:nvPr/>
        </p:nvGrpSpPr>
        <p:grpSpPr>
          <a:xfrm>
            <a:off x="8585874" y="5358329"/>
            <a:ext cx="558936" cy="517996"/>
            <a:chOff x="7154565" y="884953"/>
            <a:chExt cx="558936" cy="517996"/>
          </a:xfrm>
        </p:grpSpPr>
        <p:sp>
          <p:nvSpPr>
            <p:cNvPr id="934" name="Oval 933">
              <a:extLst>
                <a:ext uri="{FF2B5EF4-FFF2-40B4-BE49-F238E27FC236}">
                  <a16:creationId xmlns:a16="http://schemas.microsoft.com/office/drawing/2014/main" id="{B32D3A71-8EFE-433F-A603-E8D75349CF0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5" name="TextBox 934">
              <a:extLst>
                <a:ext uri="{FF2B5EF4-FFF2-40B4-BE49-F238E27FC236}">
                  <a16:creationId xmlns:a16="http://schemas.microsoft.com/office/drawing/2014/main" id="{5A1D46F2-7E57-43BE-B7A2-43E7D278B60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936" name="TextBox 935">
              <a:extLst>
                <a:ext uri="{FF2B5EF4-FFF2-40B4-BE49-F238E27FC236}">
                  <a16:creationId xmlns:a16="http://schemas.microsoft.com/office/drawing/2014/main" id="{260481A8-E65C-414C-9D44-45613648F4C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937" name="Straight Connector 936">
              <a:extLst>
                <a:ext uri="{FF2B5EF4-FFF2-40B4-BE49-F238E27FC236}">
                  <a16:creationId xmlns:a16="http://schemas.microsoft.com/office/drawing/2014/main" id="{C6A29AC5-3370-41E6-811D-8F3EB5ED037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8" name="Group 937">
            <a:extLst>
              <a:ext uri="{FF2B5EF4-FFF2-40B4-BE49-F238E27FC236}">
                <a16:creationId xmlns:a16="http://schemas.microsoft.com/office/drawing/2014/main" id="{1C076864-CA4B-4A60-BC5B-840618AEC7FF}"/>
              </a:ext>
            </a:extLst>
          </p:cNvPr>
          <p:cNvGrpSpPr/>
          <p:nvPr/>
        </p:nvGrpSpPr>
        <p:grpSpPr>
          <a:xfrm>
            <a:off x="8592305" y="1393870"/>
            <a:ext cx="446399" cy="428686"/>
            <a:chOff x="463698" y="934501"/>
            <a:chExt cx="446399" cy="428686"/>
          </a:xfrm>
        </p:grpSpPr>
        <p:sp>
          <p:nvSpPr>
            <p:cNvPr id="939" name="Oval 938">
              <a:extLst>
                <a:ext uri="{FF2B5EF4-FFF2-40B4-BE49-F238E27FC236}">
                  <a16:creationId xmlns:a16="http://schemas.microsoft.com/office/drawing/2014/main" id="{B14E0702-54B9-4AA0-82F1-72000A456E6E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0" name="TextBox 939">
              <a:extLst>
                <a:ext uri="{FF2B5EF4-FFF2-40B4-BE49-F238E27FC236}">
                  <a16:creationId xmlns:a16="http://schemas.microsoft.com/office/drawing/2014/main" id="{66CD75FD-F3A4-4F97-A5AB-612538DD7EA3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941" name="Group 940">
            <a:extLst>
              <a:ext uri="{FF2B5EF4-FFF2-40B4-BE49-F238E27FC236}">
                <a16:creationId xmlns:a16="http://schemas.microsoft.com/office/drawing/2014/main" id="{CB0416C3-1632-45D3-AA61-3440FEC15D45}"/>
              </a:ext>
            </a:extLst>
          </p:cNvPr>
          <p:cNvGrpSpPr/>
          <p:nvPr/>
        </p:nvGrpSpPr>
        <p:grpSpPr>
          <a:xfrm>
            <a:off x="9042529" y="1336669"/>
            <a:ext cx="558936" cy="517996"/>
            <a:chOff x="7154565" y="884953"/>
            <a:chExt cx="558936" cy="517996"/>
          </a:xfrm>
        </p:grpSpPr>
        <p:sp>
          <p:nvSpPr>
            <p:cNvPr id="942" name="Oval 941">
              <a:extLst>
                <a:ext uri="{FF2B5EF4-FFF2-40B4-BE49-F238E27FC236}">
                  <a16:creationId xmlns:a16="http://schemas.microsoft.com/office/drawing/2014/main" id="{3919A38B-830A-4CD6-A5E8-6D269135453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3" name="TextBox 942">
              <a:extLst>
                <a:ext uri="{FF2B5EF4-FFF2-40B4-BE49-F238E27FC236}">
                  <a16:creationId xmlns:a16="http://schemas.microsoft.com/office/drawing/2014/main" id="{9C69A480-F4AD-4044-A122-1F19142DFFB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944" name="TextBox 943">
              <a:extLst>
                <a:ext uri="{FF2B5EF4-FFF2-40B4-BE49-F238E27FC236}">
                  <a16:creationId xmlns:a16="http://schemas.microsoft.com/office/drawing/2014/main" id="{093E4969-A104-4B3C-BE34-24C5F27B13B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945" name="Straight Connector 944">
              <a:extLst>
                <a:ext uri="{FF2B5EF4-FFF2-40B4-BE49-F238E27FC236}">
                  <a16:creationId xmlns:a16="http://schemas.microsoft.com/office/drawing/2014/main" id="{53AA1FC8-9C2B-4047-A58F-42B7C8A4D60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6" name="Group 945">
            <a:extLst>
              <a:ext uri="{FF2B5EF4-FFF2-40B4-BE49-F238E27FC236}">
                <a16:creationId xmlns:a16="http://schemas.microsoft.com/office/drawing/2014/main" id="{43036474-84BD-4185-988E-9B29F9051315}"/>
              </a:ext>
            </a:extLst>
          </p:cNvPr>
          <p:cNvGrpSpPr/>
          <p:nvPr/>
        </p:nvGrpSpPr>
        <p:grpSpPr>
          <a:xfrm>
            <a:off x="9045292" y="1786248"/>
            <a:ext cx="558936" cy="517996"/>
            <a:chOff x="7154565" y="884953"/>
            <a:chExt cx="558936" cy="517996"/>
          </a:xfrm>
        </p:grpSpPr>
        <p:sp>
          <p:nvSpPr>
            <p:cNvPr id="947" name="Oval 946">
              <a:extLst>
                <a:ext uri="{FF2B5EF4-FFF2-40B4-BE49-F238E27FC236}">
                  <a16:creationId xmlns:a16="http://schemas.microsoft.com/office/drawing/2014/main" id="{337549B5-FFD2-45B0-BA75-15ECA623CE3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8" name="TextBox 947">
              <a:extLst>
                <a:ext uri="{FF2B5EF4-FFF2-40B4-BE49-F238E27FC236}">
                  <a16:creationId xmlns:a16="http://schemas.microsoft.com/office/drawing/2014/main" id="{56C22CE1-0667-4DEF-B8B9-E384E62EE5C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949" name="TextBox 948">
              <a:extLst>
                <a:ext uri="{FF2B5EF4-FFF2-40B4-BE49-F238E27FC236}">
                  <a16:creationId xmlns:a16="http://schemas.microsoft.com/office/drawing/2014/main" id="{BA3D7736-EB3D-41B2-B191-110C74D3C35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950" name="Straight Connector 949">
              <a:extLst>
                <a:ext uri="{FF2B5EF4-FFF2-40B4-BE49-F238E27FC236}">
                  <a16:creationId xmlns:a16="http://schemas.microsoft.com/office/drawing/2014/main" id="{B20EEDEB-D2E2-41DC-8064-BB858DCD9DD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1" name="Group 950">
            <a:extLst>
              <a:ext uri="{FF2B5EF4-FFF2-40B4-BE49-F238E27FC236}">
                <a16:creationId xmlns:a16="http://schemas.microsoft.com/office/drawing/2014/main" id="{EC5523AF-6A11-43FF-8E18-DFA785CC0A11}"/>
              </a:ext>
            </a:extLst>
          </p:cNvPr>
          <p:cNvGrpSpPr/>
          <p:nvPr/>
        </p:nvGrpSpPr>
        <p:grpSpPr>
          <a:xfrm>
            <a:off x="9047008" y="2232477"/>
            <a:ext cx="558936" cy="517996"/>
            <a:chOff x="7154565" y="884953"/>
            <a:chExt cx="558936" cy="517996"/>
          </a:xfrm>
        </p:grpSpPr>
        <p:sp>
          <p:nvSpPr>
            <p:cNvPr id="952" name="Oval 951">
              <a:extLst>
                <a:ext uri="{FF2B5EF4-FFF2-40B4-BE49-F238E27FC236}">
                  <a16:creationId xmlns:a16="http://schemas.microsoft.com/office/drawing/2014/main" id="{341E485D-A88B-432C-B04A-B3ABA7A7C6E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3" name="TextBox 952">
              <a:extLst>
                <a:ext uri="{FF2B5EF4-FFF2-40B4-BE49-F238E27FC236}">
                  <a16:creationId xmlns:a16="http://schemas.microsoft.com/office/drawing/2014/main" id="{7D50F940-21A7-40FB-B6DB-32C2E4DD244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954" name="TextBox 953">
              <a:extLst>
                <a:ext uri="{FF2B5EF4-FFF2-40B4-BE49-F238E27FC236}">
                  <a16:creationId xmlns:a16="http://schemas.microsoft.com/office/drawing/2014/main" id="{398DE655-144A-43C3-88BF-1FB0323887C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955" name="Straight Connector 954">
              <a:extLst>
                <a:ext uri="{FF2B5EF4-FFF2-40B4-BE49-F238E27FC236}">
                  <a16:creationId xmlns:a16="http://schemas.microsoft.com/office/drawing/2014/main" id="{ED5077F6-BC0A-4BAF-A5AF-C604F687B2C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6" name="Group 955">
            <a:extLst>
              <a:ext uri="{FF2B5EF4-FFF2-40B4-BE49-F238E27FC236}">
                <a16:creationId xmlns:a16="http://schemas.microsoft.com/office/drawing/2014/main" id="{5E1B05BD-75DB-4AEC-8F70-829D8A211077}"/>
              </a:ext>
            </a:extLst>
          </p:cNvPr>
          <p:cNvGrpSpPr/>
          <p:nvPr/>
        </p:nvGrpSpPr>
        <p:grpSpPr>
          <a:xfrm>
            <a:off x="9044775" y="2678593"/>
            <a:ext cx="558936" cy="517996"/>
            <a:chOff x="7154565" y="884953"/>
            <a:chExt cx="558936" cy="517996"/>
          </a:xfrm>
        </p:grpSpPr>
        <p:sp>
          <p:nvSpPr>
            <p:cNvPr id="957" name="Oval 956">
              <a:extLst>
                <a:ext uri="{FF2B5EF4-FFF2-40B4-BE49-F238E27FC236}">
                  <a16:creationId xmlns:a16="http://schemas.microsoft.com/office/drawing/2014/main" id="{56F7AFFC-56CF-437B-9B7E-D87C078D4E2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8" name="TextBox 957">
              <a:extLst>
                <a:ext uri="{FF2B5EF4-FFF2-40B4-BE49-F238E27FC236}">
                  <a16:creationId xmlns:a16="http://schemas.microsoft.com/office/drawing/2014/main" id="{52174157-789F-49B9-9C5B-9F7CC6281C6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959" name="TextBox 958">
              <a:extLst>
                <a:ext uri="{FF2B5EF4-FFF2-40B4-BE49-F238E27FC236}">
                  <a16:creationId xmlns:a16="http://schemas.microsoft.com/office/drawing/2014/main" id="{26D9C91A-7292-4489-93F7-2730DE645C7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960" name="Straight Connector 959">
              <a:extLst>
                <a:ext uri="{FF2B5EF4-FFF2-40B4-BE49-F238E27FC236}">
                  <a16:creationId xmlns:a16="http://schemas.microsoft.com/office/drawing/2014/main" id="{A78B65D4-7B70-4B9A-9236-F65B25300F0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1" name="Group 960">
            <a:extLst>
              <a:ext uri="{FF2B5EF4-FFF2-40B4-BE49-F238E27FC236}">
                <a16:creationId xmlns:a16="http://schemas.microsoft.com/office/drawing/2014/main" id="{90F2DECE-2D3E-4784-88F7-0BEBEAA78C2E}"/>
              </a:ext>
            </a:extLst>
          </p:cNvPr>
          <p:cNvGrpSpPr/>
          <p:nvPr/>
        </p:nvGrpSpPr>
        <p:grpSpPr>
          <a:xfrm>
            <a:off x="9044430" y="3126314"/>
            <a:ext cx="558936" cy="517996"/>
            <a:chOff x="7154565" y="884953"/>
            <a:chExt cx="558936" cy="517996"/>
          </a:xfrm>
        </p:grpSpPr>
        <p:sp>
          <p:nvSpPr>
            <p:cNvPr id="962" name="Oval 961">
              <a:extLst>
                <a:ext uri="{FF2B5EF4-FFF2-40B4-BE49-F238E27FC236}">
                  <a16:creationId xmlns:a16="http://schemas.microsoft.com/office/drawing/2014/main" id="{94B4CB7C-83D1-40D8-91E1-48FE9577D63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3" name="TextBox 962">
              <a:extLst>
                <a:ext uri="{FF2B5EF4-FFF2-40B4-BE49-F238E27FC236}">
                  <a16:creationId xmlns:a16="http://schemas.microsoft.com/office/drawing/2014/main" id="{DF22B416-B6BA-4C39-BF66-C0A1A8D29C4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964" name="TextBox 963">
              <a:extLst>
                <a:ext uri="{FF2B5EF4-FFF2-40B4-BE49-F238E27FC236}">
                  <a16:creationId xmlns:a16="http://schemas.microsoft.com/office/drawing/2014/main" id="{7D6EC9BF-4DA7-42A6-9ACF-454F3882440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965" name="Straight Connector 964">
              <a:extLst>
                <a:ext uri="{FF2B5EF4-FFF2-40B4-BE49-F238E27FC236}">
                  <a16:creationId xmlns:a16="http://schemas.microsoft.com/office/drawing/2014/main" id="{901A0B47-C999-4F40-A64D-52DFBFDF90F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6" name="Group 965">
            <a:extLst>
              <a:ext uri="{FF2B5EF4-FFF2-40B4-BE49-F238E27FC236}">
                <a16:creationId xmlns:a16="http://schemas.microsoft.com/office/drawing/2014/main" id="{59CDD95F-71CC-4242-80A3-E82A9CAF9CD8}"/>
              </a:ext>
            </a:extLst>
          </p:cNvPr>
          <p:cNvGrpSpPr/>
          <p:nvPr/>
        </p:nvGrpSpPr>
        <p:grpSpPr>
          <a:xfrm>
            <a:off x="9043002" y="3571992"/>
            <a:ext cx="558936" cy="517996"/>
            <a:chOff x="7154565" y="884953"/>
            <a:chExt cx="558936" cy="517996"/>
          </a:xfrm>
        </p:grpSpPr>
        <p:sp>
          <p:nvSpPr>
            <p:cNvPr id="967" name="Oval 966">
              <a:extLst>
                <a:ext uri="{FF2B5EF4-FFF2-40B4-BE49-F238E27FC236}">
                  <a16:creationId xmlns:a16="http://schemas.microsoft.com/office/drawing/2014/main" id="{F964FCBA-7C0F-4A84-9AFD-339A96665EF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8" name="TextBox 967">
              <a:extLst>
                <a:ext uri="{FF2B5EF4-FFF2-40B4-BE49-F238E27FC236}">
                  <a16:creationId xmlns:a16="http://schemas.microsoft.com/office/drawing/2014/main" id="{B2BC70F3-0D2E-4541-8809-3CC50A2E34DA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969" name="TextBox 968">
              <a:extLst>
                <a:ext uri="{FF2B5EF4-FFF2-40B4-BE49-F238E27FC236}">
                  <a16:creationId xmlns:a16="http://schemas.microsoft.com/office/drawing/2014/main" id="{155B97DF-B76F-4CBB-AF72-3085EE62218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970" name="Straight Connector 969">
              <a:extLst>
                <a:ext uri="{FF2B5EF4-FFF2-40B4-BE49-F238E27FC236}">
                  <a16:creationId xmlns:a16="http://schemas.microsoft.com/office/drawing/2014/main" id="{BE46FB6B-76AA-4569-B839-C9F4009A1B6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71" name="Group 970">
            <a:extLst>
              <a:ext uri="{FF2B5EF4-FFF2-40B4-BE49-F238E27FC236}">
                <a16:creationId xmlns:a16="http://schemas.microsoft.com/office/drawing/2014/main" id="{9AA78BCB-BD32-4280-908F-3A6E906CAED2}"/>
              </a:ext>
            </a:extLst>
          </p:cNvPr>
          <p:cNvGrpSpPr/>
          <p:nvPr/>
        </p:nvGrpSpPr>
        <p:grpSpPr>
          <a:xfrm>
            <a:off x="9045765" y="4021571"/>
            <a:ext cx="558936" cy="517996"/>
            <a:chOff x="7154565" y="884953"/>
            <a:chExt cx="558936" cy="517996"/>
          </a:xfrm>
        </p:grpSpPr>
        <p:sp>
          <p:nvSpPr>
            <p:cNvPr id="972" name="Oval 971">
              <a:extLst>
                <a:ext uri="{FF2B5EF4-FFF2-40B4-BE49-F238E27FC236}">
                  <a16:creationId xmlns:a16="http://schemas.microsoft.com/office/drawing/2014/main" id="{C37E9F50-97CD-4A41-AD64-BA24F95B417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3" name="TextBox 972">
              <a:extLst>
                <a:ext uri="{FF2B5EF4-FFF2-40B4-BE49-F238E27FC236}">
                  <a16:creationId xmlns:a16="http://schemas.microsoft.com/office/drawing/2014/main" id="{CC8F31BA-FBA0-423D-B5BF-A0455BF8B20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974" name="TextBox 973">
              <a:extLst>
                <a:ext uri="{FF2B5EF4-FFF2-40B4-BE49-F238E27FC236}">
                  <a16:creationId xmlns:a16="http://schemas.microsoft.com/office/drawing/2014/main" id="{A72BCE43-C3D2-449E-A531-A43856EF72F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975" name="Straight Connector 974">
              <a:extLst>
                <a:ext uri="{FF2B5EF4-FFF2-40B4-BE49-F238E27FC236}">
                  <a16:creationId xmlns:a16="http://schemas.microsoft.com/office/drawing/2014/main" id="{B69DEE9E-D5B1-4C71-8BC3-E0E4D67CC21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76" name="Group 975">
            <a:extLst>
              <a:ext uri="{FF2B5EF4-FFF2-40B4-BE49-F238E27FC236}">
                <a16:creationId xmlns:a16="http://schemas.microsoft.com/office/drawing/2014/main" id="{446F8F78-586E-4363-B0FE-0DD703DA2EC3}"/>
              </a:ext>
            </a:extLst>
          </p:cNvPr>
          <p:cNvGrpSpPr/>
          <p:nvPr/>
        </p:nvGrpSpPr>
        <p:grpSpPr>
          <a:xfrm>
            <a:off x="9047481" y="4467800"/>
            <a:ext cx="558936" cy="517996"/>
            <a:chOff x="7154565" y="884953"/>
            <a:chExt cx="558936" cy="517996"/>
          </a:xfrm>
        </p:grpSpPr>
        <p:sp>
          <p:nvSpPr>
            <p:cNvPr id="977" name="Oval 976">
              <a:extLst>
                <a:ext uri="{FF2B5EF4-FFF2-40B4-BE49-F238E27FC236}">
                  <a16:creationId xmlns:a16="http://schemas.microsoft.com/office/drawing/2014/main" id="{DD9B928C-7094-4DD8-8DDD-6A1C6271526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8" name="TextBox 977">
              <a:extLst>
                <a:ext uri="{FF2B5EF4-FFF2-40B4-BE49-F238E27FC236}">
                  <a16:creationId xmlns:a16="http://schemas.microsoft.com/office/drawing/2014/main" id="{6081E7E0-C640-4AEB-8505-A277D6A3DE3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979" name="TextBox 978">
              <a:extLst>
                <a:ext uri="{FF2B5EF4-FFF2-40B4-BE49-F238E27FC236}">
                  <a16:creationId xmlns:a16="http://schemas.microsoft.com/office/drawing/2014/main" id="{2B0E6A00-EB97-4377-BB3B-C99489255E1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980" name="Straight Connector 979">
              <a:extLst>
                <a:ext uri="{FF2B5EF4-FFF2-40B4-BE49-F238E27FC236}">
                  <a16:creationId xmlns:a16="http://schemas.microsoft.com/office/drawing/2014/main" id="{FAA4B1E9-210B-41C0-9652-31066F17BD3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1" name="Group 980">
            <a:extLst>
              <a:ext uri="{FF2B5EF4-FFF2-40B4-BE49-F238E27FC236}">
                <a16:creationId xmlns:a16="http://schemas.microsoft.com/office/drawing/2014/main" id="{2F47370F-0962-47C8-885E-9B257ADD96E3}"/>
              </a:ext>
            </a:extLst>
          </p:cNvPr>
          <p:cNvGrpSpPr/>
          <p:nvPr/>
        </p:nvGrpSpPr>
        <p:grpSpPr>
          <a:xfrm>
            <a:off x="9045248" y="4913916"/>
            <a:ext cx="558936" cy="517996"/>
            <a:chOff x="7154565" y="884953"/>
            <a:chExt cx="558936" cy="517996"/>
          </a:xfrm>
        </p:grpSpPr>
        <p:sp>
          <p:nvSpPr>
            <p:cNvPr id="982" name="Oval 981">
              <a:extLst>
                <a:ext uri="{FF2B5EF4-FFF2-40B4-BE49-F238E27FC236}">
                  <a16:creationId xmlns:a16="http://schemas.microsoft.com/office/drawing/2014/main" id="{6AC5B9C4-6C6E-4D97-B1F6-BAFD3E87DA7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3" name="TextBox 982">
              <a:extLst>
                <a:ext uri="{FF2B5EF4-FFF2-40B4-BE49-F238E27FC236}">
                  <a16:creationId xmlns:a16="http://schemas.microsoft.com/office/drawing/2014/main" id="{A855075F-E435-4E38-8D59-7F64FC08D41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984" name="TextBox 983">
              <a:extLst>
                <a:ext uri="{FF2B5EF4-FFF2-40B4-BE49-F238E27FC236}">
                  <a16:creationId xmlns:a16="http://schemas.microsoft.com/office/drawing/2014/main" id="{FE01F144-0E92-4AEC-BB26-6B89CB733F9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985" name="Straight Connector 984">
              <a:extLst>
                <a:ext uri="{FF2B5EF4-FFF2-40B4-BE49-F238E27FC236}">
                  <a16:creationId xmlns:a16="http://schemas.microsoft.com/office/drawing/2014/main" id="{5E9420FF-82F2-4EDE-80B2-8E43AB32B5A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6" name="Group 985">
            <a:extLst>
              <a:ext uri="{FF2B5EF4-FFF2-40B4-BE49-F238E27FC236}">
                <a16:creationId xmlns:a16="http://schemas.microsoft.com/office/drawing/2014/main" id="{B70C9187-D7B9-406B-902A-4276D906D6D3}"/>
              </a:ext>
            </a:extLst>
          </p:cNvPr>
          <p:cNvGrpSpPr/>
          <p:nvPr/>
        </p:nvGrpSpPr>
        <p:grpSpPr>
          <a:xfrm>
            <a:off x="9044903" y="5361637"/>
            <a:ext cx="558936" cy="517996"/>
            <a:chOff x="7154565" y="884953"/>
            <a:chExt cx="558936" cy="517996"/>
          </a:xfrm>
        </p:grpSpPr>
        <p:sp>
          <p:nvSpPr>
            <p:cNvPr id="987" name="Oval 986">
              <a:extLst>
                <a:ext uri="{FF2B5EF4-FFF2-40B4-BE49-F238E27FC236}">
                  <a16:creationId xmlns:a16="http://schemas.microsoft.com/office/drawing/2014/main" id="{D90B1156-CAC6-47A1-AB65-138ACE37F13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8" name="TextBox 987">
              <a:extLst>
                <a:ext uri="{FF2B5EF4-FFF2-40B4-BE49-F238E27FC236}">
                  <a16:creationId xmlns:a16="http://schemas.microsoft.com/office/drawing/2014/main" id="{F649008B-AD80-44BC-9128-8829D28A889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989" name="TextBox 988">
              <a:extLst>
                <a:ext uri="{FF2B5EF4-FFF2-40B4-BE49-F238E27FC236}">
                  <a16:creationId xmlns:a16="http://schemas.microsoft.com/office/drawing/2014/main" id="{3068A93D-98A6-4738-8B05-74014B717E5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990" name="Straight Connector 989">
              <a:extLst>
                <a:ext uri="{FF2B5EF4-FFF2-40B4-BE49-F238E27FC236}">
                  <a16:creationId xmlns:a16="http://schemas.microsoft.com/office/drawing/2014/main" id="{FDF85B48-84D9-4343-81B2-D2B0B2CBF76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91" name="Group 990">
            <a:extLst>
              <a:ext uri="{FF2B5EF4-FFF2-40B4-BE49-F238E27FC236}">
                <a16:creationId xmlns:a16="http://schemas.microsoft.com/office/drawing/2014/main" id="{D7EB6E23-14BC-486F-A85A-845356173CD7}"/>
              </a:ext>
            </a:extLst>
          </p:cNvPr>
          <p:cNvGrpSpPr/>
          <p:nvPr/>
        </p:nvGrpSpPr>
        <p:grpSpPr>
          <a:xfrm>
            <a:off x="9051334" y="1397178"/>
            <a:ext cx="446399" cy="428686"/>
            <a:chOff x="463698" y="934501"/>
            <a:chExt cx="446399" cy="428686"/>
          </a:xfrm>
        </p:grpSpPr>
        <p:sp>
          <p:nvSpPr>
            <p:cNvPr id="992" name="Oval 991">
              <a:extLst>
                <a:ext uri="{FF2B5EF4-FFF2-40B4-BE49-F238E27FC236}">
                  <a16:creationId xmlns:a16="http://schemas.microsoft.com/office/drawing/2014/main" id="{F79BF31E-1E97-4CAF-B1A1-47470A7E10E1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3" name="TextBox 992">
              <a:extLst>
                <a:ext uri="{FF2B5EF4-FFF2-40B4-BE49-F238E27FC236}">
                  <a16:creationId xmlns:a16="http://schemas.microsoft.com/office/drawing/2014/main" id="{6E8B3444-06B9-4BEA-857F-2112DFD8FD68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994" name="Group 993">
            <a:extLst>
              <a:ext uri="{FF2B5EF4-FFF2-40B4-BE49-F238E27FC236}">
                <a16:creationId xmlns:a16="http://schemas.microsoft.com/office/drawing/2014/main" id="{3EE30019-65BB-4F75-B4FB-73D979231B6B}"/>
              </a:ext>
            </a:extLst>
          </p:cNvPr>
          <p:cNvGrpSpPr/>
          <p:nvPr/>
        </p:nvGrpSpPr>
        <p:grpSpPr>
          <a:xfrm>
            <a:off x="9492844" y="1338677"/>
            <a:ext cx="558936" cy="517996"/>
            <a:chOff x="7154565" y="884953"/>
            <a:chExt cx="558936" cy="517996"/>
          </a:xfrm>
        </p:grpSpPr>
        <p:sp>
          <p:nvSpPr>
            <p:cNvPr id="995" name="Oval 994">
              <a:extLst>
                <a:ext uri="{FF2B5EF4-FFF2-40B4-BE49-F238E27FC236}">
                  <a16:creationId xmlns:a16="http://schemas.microsoft.com/office/drawing/2014/main" id="{E8319A1D-98CC-4591-89BA-920861706AA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6" name="TextBox 995">
              <a:extLst>
                <a:ext uri="{FF2B5EF4-FFF2-40B4-BE49-F238E27FC236}">
                  <a16:creationId xmlns:a16="http://schemas.microsoft.com/office/drawing/2014/main" id="{32CA59E0-161F-4E44-8926-E73A7B00C47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997" name="TextBox 996">
              <a:extLst>
                <a:ext uri="{FF2B5EF4-FFF2-40B4-BE49-F238E27FC236}">
                  <a16:creationId xmlns:a16="http://schemas.microsoft.com/office/drawing/2014/main" id="{2D39AF5E-7FE6-458A-88D5-E6A81814A11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998" name="Straight Connector 997">
              <a:extLst>
                <a:ext uri="{FF2B5EF4-FFF2-40B4-BE49-F238E27FC236}">
                  <a16:creationId xmlns:a16="http://schemas.microsoft.com/office/drawing/2014/main" id="{DB8E07E8-9A30-43E6-B97D-04CE962073D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99" name="Group 998">
            <a:extLst>
              <a:ext uri="{FF2B5EF4-FFF2-40B4-BE49-F238E27FC236}">
                <a16:creationId xmlns:a16="http://schemas.microsoft.com/office/drawing/2014/main" id="{127064AB-3AE8-4E5F-9D18-A8C46FE7CFF0}"/>
              </a:ext>
            </a:extLst>
          </p:cNvPr>
          <p:cNvGrpSpPr/>
          <p:nvPr/>
        </p:nvGrpSpPr>
        <p:grpSpPr>
          <a:xfrm>
            <a:off x="9495607" y="1788256"/>
            <a:ext cx="558936" cy="517996"/>
            <a:chOff x="7154565" y="884953"/>
            <a:chExt cx="558936" cy="517996"/>
          </a:xfrm>
        </p:grpSpPr>
        <p:sp>
          <p:nvSpPr>
            <p:cNvPr id="1000" name="Oval 999">
              <a:extLst>
                <a:ext uri="{FF2B5EF4-FFF2-40B4-BE49-F238E27FC236}">
                  <a16:creationId xmlns:a16="http://schemas.microsoft.com/office/drawing/2014/main" id="{56CA507F-8EEE-42B8-89F0-6A9166EA7A8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1" name="TextBox 1000">
              <a:extLst>
                <a:ext uri="{FF2B5EF4-FFF2-40B4-BE49-F238E27FC236}">
                  <a16:creationId xmlns:a16="http://schemas.microsoft.com/office/drawing/2014/main" id="{582178CF-4312-4F5E-88FD-EEB8047A828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002" name="TextBox 1001">
              <a:extLst>
                <a:ext uri="{FF2B5EF4-FFF2-40B4-BE49-F238E27FC236}">
                  <a16:creationId xmlns:a16="http://schemas.microsoft.com/office/drawing/2014/main" id="{8D4F7865-A7FF-49E9-B34C-5401E84D69E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003" name="Straight Connector 1002">
              <a:extLst>
                <a:ext uri="{FF2B5EF4-FFF2-40B4-BE49-F238E27FC236}">
                  <a16:creationId xmlns:a16="http://schemas.microsoft.com/office/drawing/2014/main" id="{2C8CBA6D-A122-48D8-A6ED-22941368CE6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04" name="Group 1003">
            <a:extLst>
              <a:ext uri="{FF2B5EF4-FFF2-40B4-BE49-F238E27FC236}">
                <a16:creationId xmlns:a16="http://schemas.microsoft.com/office/drawing/2014/main" id="{0C3D3183-A770-49E0-8738-0BA3F7304C9B}"/>
              </a:ext>
            </a:extLst>
          </p:cNvPr>
          <p:cNvGrpSpPr/>
          <p:nvPr/>
        </p:nvGrpSpPr>
        <p:grpSpPr>
          <a:xfrm>
            <a:off x="9497323" y="2234485"/>
            <a:ext cx="558936" cy="517996"/>
            <a:chOff x="7154565" y="884953"/>
            <a:chExt cx="558936" cy="517996"/>
          </a:xfrm>
        </p:grpSpPr>
        <p:sp>
          <p:nvSpPr>
            <p:cNvPr id="1005" name="Oval 1004">
              <a:extLst>
                <a:ext uri="{FF2B5EF4-FFF2-40B4-BE49-F238E27FC236}">
                  <a16:creationId xmlns:a16="http://schemas.microsoft.com/office/drawing/2014/main" id="{471A4E76-4F96-43EA-BA34-43F1CC7ECB2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6" name="TextBox 1005">
              <a:extLst>
                <a:ext uri="{FF2B5EF4-FFF2-40B4-BE49-F238E27FC236}">
                  <a16:creationId xmlns:a16="http://schemas.microsoft.com/office/drawing/2014/main" id="{5FC7215C-5D6A-4CBC-A638-1129D968CF0A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007" name="TextBox 1006">
              <a:extLst>
                <a:ext uri="{FF2B5EF4-FFF2-40B4-BE49-F238E27FC236}">
                  <a16:creationId xmlns:a16="http://schemas.microsoft.com/office/drawing/2014/main" id="{71F9130E-FE5A-40E9-9903-30C0DCB1B3B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008" name="Straight Connector 1007">
              <a:extLst>
                <a:ext uri="{FF2B5EF4-FFF2-40B4-BE49-F238E27FC236}">
                  <a16:creationId xmlns:a16="http://schemas.microsoft.com/office/drawing/2014/main" id="{D15C110A-0863-412F-83D3-CD8ECDDF60B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09" name="Group 1008">
            <a:extLst>
              <a:ext uri="{FF2B5EF4-FFF2-40B4-BE49-F238E27FC236}">
                <a16:creationId xmlns:a16="http://schemas.microsoft.com/office/drawing/2014/main" id="{CB7D2332-FD2E-4267-BCE4-209A29AC9632}"/>
              </a:ext>
            </a:extLst>
          </p:cNvPr>
          <p:cNvGrpSpPr/>
          <p:nvPr/>
        </p:nvGrpSpPr>
        <p:grpSpPr>
          <a:xfrm>
            <a:off x="9495090" y="2680601"/>
            <a:ext cx="558936" cy="517996"/>
            <a:chOff x="7154565" y="884953"/>
            <a:chExt cx="558936" cy="517996"/>
          </a:xfrm>
        </p:grpSpPr>
        <p:sp>
          <p:nvSpPr>
            <p:cNvPr id="1010" name="Oval 1009">
              <a:extLst>
                <a:ext uri="{FF2B5EF4-FFF2-40B4-BE49-F238E27FC236}">
                  <a16:creationId xmlns:a16="http://schemas.microsoft.com/office/drawing/2014/main" id="{D5CC14B1-EC67-4003-994A-D9800C76626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1" name="TextBox 1010">
              <a:extLst>
                <a:ext uri="{FF2B5EF4-FFF2-40B4-BE49-F238E27FC236}">
                  <a16:creationId xmlns:a16="http://schemas.microsoft.com/office/drawing/2014/main" id="{C4F82F85-53F7-4416-BED4-8C97B9D5AC8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012" name="TextBox 1011">
              <a:extLst>
                <a:ext uri="{FF2B5EF4-FFF2-40B4-BE49-F238E27FC236}">
                  <a16:creationId xmlns:a16="http://schemas.microsoft.com/office/drawing/2014/main" id="{C3C35A64-1842-456A-AD48-924515C752B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013" name="Straight Connector 1012">
              <a:extLst>
                <a:ext uri="{FF2B5EF4-FFF2-40B4-BE49-F238E27FC236}">
                  <a16:creationId xmlns:a16="http://schemas.microsoft.com/office/drawing/2014/main" id="{2498F3D9-91BF-4D95-8335-595D5F0CB575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14" name="Group 1013">
            <a:extLst>
              <a:ext uri="{FF2B5EF4-FFF2-40B4-BE49-F238E27FC236}">
                <a16:creationId xmlns:a16="http://schemas.microsoft.com/office/drawing/2014/main" id="{06CAB149-EDD7-45CF-8850-5AB8F9E7ED71}"/>
              </a:ext>
            </a:extLst>
          </p:cNvPr>
          <p:cNvGrpSpPr/>
          <p:nvPr/>
        </p:nvGrpSpPr>
        <p:grpSpPr>
          <a:xfrm>
            <a:off x="9494745" y="3128322"/>
            <a:ext cx="558936" cy="517996"/>
            <a:chOff x="7154565" y="884953"/>
            <a:chExt cx="558936" cy="517996"/>
          </a:xfrm>
        </p:grpSpPr>
        <p:sp>
          <p:nvSpPr>
            <p:cNvPr id="1015" name="Oval 1014">
              <a:extLst>
                <a:ext uri="{FF2B5EF4-FFF2-40B4-BE49-F238E27FC236}">
                  <a16:creationId xmlns:a16="http://schemas.microsoft.com/office/drawing/2014/main" id="{9BF641A6-E818-4273-A164-BB884D03EBC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6" name="TextBox 1015">
              <a:extLst>
                <a:ext uri="{FF2B5EF4-FFF2-40B4-BE49-F238E27FC236}">
                  <a16:creationId xmlns:a16="http://schemas.microsoft.com/office/drawing/2014/main" id="{47B35962-7813-4515-919C-C2D9CA2BC11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017" name="TextBox 1016">
              <a:extLst>
                <a:ext uri="{FF2B5EF4-FFF2-40B4-BE49-F238E27FC236}">
                  <a16:creationId xmlns:a16="http://schemas.microsoft.com/office/drawing/2014/main" id="{1CDAEF0C-4533-4C7F-A0AB-D192F802C74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018" name="Straight Connector 1017">
              <a:extLst>
                <a:ext uri="{FF2B5EF4-FFF2-40B4-BE49-F238E27FC236}">
                  <a16:creationId xmlns:a16="http://schemas.microsoft.com/office/drawing/2014/main" id="{E734B951-BB2E-43DB-B4DB-0EA03E4925D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19" name="Group 1018">
            <a:extLst>
              <a:ext uri="{FF2B5EF4-FFF2-40B4-BE49-F238E27FC236}">
                <a16:creationId xmlns:a16="http://schemas.microsoft.com/office/drawing/2014/main" id="{1D2BB314-DAC2-4648-9CB7-8245FD613347}"/>
              </a:ext>
            </a:extLst>
          </p:cNvPr>
          <p:cNvGrpSpPr/>
          <p:nvPr/>
        </p:nvGrpSpPr>
        <p:grpSpPr>
          <a:xfrm>
            <a:off x="9493317" y="3574000"/>
            <a:ext cx="558936" cy="517996"/>
            <a:chOff x="7154565" y="884953"/>
            <a:chExt cx="558936" cy="517996"/>
          </a:xfrm>
        </p:grpSpPr>
        <p:sp>
          <p:nvSpPr>
            <p:cNvPr id="1020" name="Oval 1019">
              <a:extLst>
                <a:ext uri="{FF2B5EF4-FFF2-40B4-BE49-F238E27FC236}">
                  <a16:creationId xmlns:a16="http://schemas.microsoft.com/office/drawing/2014/main" id="{870BD31A-316B-44C7-9B23-84672FE94B87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1" name="TextBox 1020">
              <a:extLst>
                <a:ext uri="{FF2B5EF4-FFF2-40B4-BE49-F238E27FC236}">
                  <a16:creationId xmlns:a16="http://schemas.microsoft.com/office/drawing/2014/main" id="{B498CDA0-356D-4EF7-AE15-C6E7DB19147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022" name="TextBox 1021">
              <a:extLst>
                <a:ext uri="{FF2B5EF4-FFF2-40B4-BE49-F238E27FC236}">
                  <a16:creationId xmlns:a16="http://schemas.microsoft.com/office/drawing/2014/main" id="{DE24F5D9-CBA7-4949-9971-865FDC379F0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023" name="Straight Connector 1022">
              <a:extLst>
                <a:ext uri="{FF2B5EF4-FFF2-40B4-BE49-F238E27FC236}">
                  <a16:creationId xmlns:a16="http://schemas.microsoft.com/office/drawing/2014/main" id="{D42B8E95-22FF-49F4-B508-2E76C8ED7E7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4" name="Group 1023">
            <a:extLst>
              <a:ext uri="{FF2B5EF4-FFF2-40B4-BE49-F238E27FC236}">
                <a16:creationId xmlns:a16="http://schemas.microsoft.com/office/drawing/2014/main" id="{8F8AC2C7-708E-498F-9CEB-FC0B86C1C92B}"/>
              </a:ext>
            </a:extLst>
          </p:cNvPr>
          <p:cNvGrpSpPr/>
          <p:nvPr/>
        </p:nvGrpSpPr>
        <p:grpSpPr>
          <a:xfrm>
            <a:off x="9496080" y="4023579"/>
            <a:ext cx="558936" cy="517996"/>
            <a:chOff x="7154565" y="884953"/>
            <a:chExt cx="558936" cy="517996"/>
          </a:xfrm>
        </p:grpSpPr>
        <p:sp>
          <p:nvSpPr>
            <p:cNvPr id="1025" name="Oval 1024">
              <a:extLst>
                <a:ext uri="{FF2B5EF4-FFF2-40B4-BE49-F238E27FC236}">
                  <a16:creationId xmlns:a16="http://schemas.microsoft.com/office/drawing/2014/main" id="{28276C77-E6CA-4C14-A989-6B3D590E820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6" name="TextBox 1025">
              <a:extLst>
                <a:ext uri="{FF2B5EF4-FFF2-40B4-BE49-F238E27FC236}">
                  <a16:creationId xmlns:a16="http://schemas.microsoft.com/office/drawing/2014/main" id="{1EDE4B57-BE8B-439C-AB8B-0F1A1A1CB1E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027" name="TextBox 1026">
              <a:extLst>
                <a:ext uri="{FF2B5EF4-FFF2-40B4-BE49-F238E27FC236}">
                  <a16:creationId xmlns:a16="http://schemas.microsoft.com/office/drawing/2014/main" id="{41B43AD6-C2F1-4FAD-B485-250646604A4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028" name="Straight Connector 1027">
              <a:extLst>
                <a:ext uri="{FF2B5EF4-FFF2-40B4-BE49-F238E27FC236}">
                  <a16:creationId xmlns:a16="http://schemas.microsoft.com/office/drawing/2014/main" id="{B528CA16-8723-4687-AB7F-F07B8B29DAF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9" name="Group 1028">
            <a:extLst>
              <a:ext uri="{FF2B5EF4-FFF2-40B4-BE49-F238E27FC236}">
                <a16:creationId xmlns:a16="http://schemas.microsoft.com/office/drawing/2014/main" id="{9B229A1F-B4ED-4EF5-8238-C13606256335}"/>
              </a:ext>
            </a:extLst>
          </p:cNvPr>
          <p:cNvGrpSpPr/>
          <p:nvPr/>
        </p:nvGrpSpPr>
        <p:grpSpPr>
          <a:xfrm>
            <a:off x="9497796" y="4469808"/>
            <a:ext cx="558936" cy="517996"/>
            <a:chOff x="7154565" y="884953"/>
            <a:chExt cx="558936" cy="517996"/>
          </a:xfrm>
        </p:grpSpPr>
        <p:sp>
          <p:nvSpPr>
            <p:cNvPr id="1030" name="Oval 1029">
              <a:extLst>
                <a:ext uri="{FF2B5EF4-FFF2-40B4-BE49-F238E27FC236}">
                  <a16:creationId xmlns:a16="http://schemas.microsoft.com/office/drawing/2014/main" id="{1E5CB99F-268B-47BE-A4D2-A02CDC7B781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1" name="TextBox 1030">
              <a:extLst>
                <a:ext uri="{FF2B5EF4-FFF2-40B4-BE49-F238E27FC236}">
                  <a16:creationId xmlns:a16="http://schemas.microsoft.com/office/drawing/2014/main" id="{6CB5449A-70D6-44E1-892F-6E17D0F09C8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032" name="TextBox 1031">
              <a:extLst>
                <a:ext uri="{FF2B5EF4-FFF2-40B4-BE49-F238E27FC236}">
                  <a16:creationId xmlns:a16="http://schemas.microsoft.com/office/drawing/2014/main" id="{A04D6B54-D04B-438D-96AF-4E224B18CFA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9BA91C97-78F5-4FF1-BD54-3FF3429E0C2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4" name="Group 1033">
            <a:extLst>
              <a:ext uri="{FF2B5EF4-FFF2-40B4-BE49-F238E27FC236}">
                <a16:creationId xmlns:a16="http://schemas.microsoft.com/office/drawing/2014/main" id="{0B337575-C845-4195-A2A3-579E83A7DFBA}"/>
              </a:ext>
            </a:extLst>
          </p:cNvPr>
          <p:cNvGrpSpPr/>
          <p:nvPr/>
        </p:nvGrpSpPr>
        <p:grpSpPr>
          <a:xfrm>
            <a:off x="9495563" y="4915924"/>
            <a:ext cx="558936" cy="517996"/>
            <a:chOff x="7154565" y="884953"/>
            <a:chExt cx="558936" cy="517996"/>
          </a:xfrm>
        </p:grpSpPr>
        <p:sp>
          <p:nvSpPr>
            <p:cNvPr id="1035" name="Oval 1034">
              <a:extLst>
                <a:ext uri="{FF2B5EF4-FFF2-40B4-BE49-F238E27FC236}">
                  <a16:creationId xmlns:a16="http://schemas.microsoft.com/office/drawing/2014/main" id="{F3993AEB-1EFE-4141-B3E3-184024764C0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6" name="TextBox 1035">
              <a:extLst>
                <a:ext uri="{FF2B5EF4-FFF2-40B4-BE49-F238E27FC236}">
                  <a16:creationId xmlns:a16="http://schemas.microsoft.com/office/drawing/2014/main" id="{74991008-9ECA-4925-AD43-DCEAB16F2DD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037" name="TextBox 1036">
              <a:extLst>
                <a:ext uri="{FF2B5EF4-FFF2-40B4-BE49-F238E27FC236}">
                  <a16:creationId xmlns:a16="http://schemas.microsoft.com/office/drawing/2014/main" id="{172ED604-2716-405C-86F1-B254C972C1D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038" name="Straight Connector 1037">
              <a:extLst>
                <a:ext uri="{FF2B5EF4-FFF2-40B4-BE49-F238E27FC236}">
                  <a16:creationId xmlns:a16="http://schemas.microsoft.com/office/drawing/2014/main" id="{E8D01B6D-B813-425F-BB21-CB18E598CD0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9" name="Group 1038">
            <a:extLst>
              <a:ext uri="{FF2B5EF4-FFF2-40B4-BE49-F238E27FC236}">
                <a16:creationId xmlns:a16="http://schemas.microsoft.com/office/drawing/2014/main" id="{4F4195F4-A8A2-41EC-B1ED-720CE36C3989}"/>
              </a:ext>
            </a:extLst>
          </p:cNvPr>
          <p:cNvGrpSpPr/>
          <p:nvPr/>
        </p:nvGrpSpPr>
        <p:grpSpPr>
          <a:xfrm>
            <a:off x="9495218" y="5363645"/>
            <a:ext cx="558936" cy="517996"/>
            <a:chOff x="7154565" y="884953"/>
            <a:chExt cx="558936" cy="517996"/>
          </a:xfrm>
        </p:grpSpPr>
        <p:sp>
          <p:nvSpPr>
            <p:cNvPr id="1040" name="Oval 1039">
              <a:extLst>
                <a:ext uri="{FF2B5EF4-FFF2-40B4-BE49-F238E27FC236}">
                  <a16:creationId xmlns:a16="http://schemas.microsoft.com/office/drawing/2014/main" id="{D9B683B3-698B-4E2C-96D1-ADE71A34953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1" name="TextBox 1040">
              <a:extLst>
                <a:ext uri="{FF2B5EF4-FFF2-40B4-BE49-F238E27FC236}">
                  <a16:creationId xmlns:a16="http://schemas.microsoft.com/office/drawing/2014/main" id="{CA8023E7-8472-4BD1-BF0A-A65DCD74769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042" name="TextBox 1041">
              <a:extLst>
                <a:ext uri="{FF2B5EF4-FFF2-40B4-BE49-F238E27FC236}">
                  <a16:creationId xmlns:a16="http://schemas.microsoft.com/office/drawing/2014/main" id="{13744D8F-8CAA-459C-8E8F-AEEC69CDF5F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043" name="Straight Connector 1042">
              <a:extLst>
                <a:ext uri="{FF2B5EF4-FFF2-40B4-BE49-F238E27FC236}">
                  <a16:creationId xmlns:a16="http://schemas.microsoft.com/office/drawing/2014/main" id="{24150F3E-92EA-4558-B180-492EE291D85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44" name="Group 1043">
            <a:extLst>
              <a:ext uri="{FF2B5EF4-FFF2-40B4-BE49-F238E27FC236}">
                <a16:creationId xmlns:a16="http://schemas.microsoft.com/office/drawing/2014/main" id="{BF2C05D4-C11D-4708-81DD-3E6C8ABF83C7}"/>
              </a:ext>
            </a:extLst>
          </p:cNvPr>
          <p:cNvGrpSpPr/>
          <p:nvPr/>
        </p:nvGrpSpPr>
        <p:grpSpPr>
          <a:xfrm>
            <a:off x="9501649" y="1399186"/>
            <a:ext cx="446399" cy="428686"/>
            <a:chOff x="463698" y="934501"/>
            <a:chExt cx="446399" cy="428686"/>
          </a:xfrm>
        </p:grpSpPr>
        <p:sp>
          <p:nvSpPr>
            <p:cNvPr id="1045" name="Oval 1044">
              <a:extLst>
                <a:ext uri="{FF2B5EF4-FFF2-40B4-BE49-F238E27FC236}">
                  <a16:creationId xmlns:a16="http://schemas.microsoft.com/office/drawing/2014/main" id="{32DCE380-F7CB-434E-9A41-4C308465143F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6" name="TextBox 1045">
              <a:extLst>
                <a:ext uri="{FF2B5EF4-FFF2-40B4-BE49-F238E27FC236}">
                  <a16:creationId xmlns:a16="http://schemas.microsoft.com/office/drawing/2014/main" id="{E9E8F73A-C320-4EF9-B210-27B4BE45CFF2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047" name="Group 1046">
            <a:extLst>
              <a:ext uri="{FF2B5EF4-FFF2-40B4-BE49-F238E27FC236}">
                <a16:creationId xmlns:a16="http://schemas.microsoft.com/office/drawing/2014/main" id="{2F9C708F-C462-4C37-B670-CBDE88AABB01}"/>
              </a:ext>
            </a:extLst>
          </p:cNvPr>
          <p:cNvGrpSpPr/>
          <p:nvPr/>
        </p:nvGrpSpPr>
        <p:grpSpPr>
          <a:xfrm>
            <a:off x="9937536" y="1340495"/>
            <a:ext cx="558936" cy="517996"/>
            <a:chOff x="7154565" y="884953"/>
            <a:chExt cx="558936" cy="517996"/>
          </a:xfrm>
        </p:grpSpPr>
        <p:sp>
          <p:nvSpPr>
            <p:cNvPr id="1048" name="Oval 1047">
              <a:extLst>
                <a:ext uri="{FF2B5EF4-FFF2-40B4-BE49-F238E27FC236}">
                  <a16:creationId xmlns:a16="http://schemas.microsoft.com/office/drawing/2014/main" id="{861482FB-D532-45E5-93C0-DAD29E505EB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9" name="TextBox 1048">
              <a:extLst>
                <a:ext uri="{FF2B5EF4-FFF2-40B4-BE49-F238E27FC236}">
                  <a16:creationId xmlns:a16="http://schemas.microsoft.com/office/drawing/2014/main" id="{D15AF40C-85AC-4D02-9261-A4BF40746E1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050" name="TextBox 1049">
              <a:extLst>
                <a:ext uri="{FF2B5EF4-FFF2-40B4-BE49-F238E27FC236}">
                  <a16:creationId xmlns:a16="http://schemas.microsoft.com/office/drawing/2014/main" id="{1C8AAE29-882B-48AE-8E06-76C9883AF4B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051" name="Straight Connector 1050">
              <a:extLst>
                <a:ext uri="{FF2B5EF4-FFF2-40B4-BE49-F238E27FC236}">
                  <a16:creationId xmlns:a16="http://schemas.microsoft.com/office/drawing/2014/main" id="{4EE7C567-1914-4214-A6FF-22B6CC88AD6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2" name="Group 1051">
            <a:extLst>
              <a:ext uri="{FF2B5EF4-FFF2-40B4-BE49-F238E27FC236}">
                <a16:creationId xmlns:a16="http://schemas.microsoft.com/office/drawing/2014/main" id="{1100F9E3-9EB0-4C6E-A040-20E83376FFE5}"/>
              </a:ext>
            </a:extLst>
          </p:cNvPr>
          <p:cNvGrpSpPr/>
          <p:nvPr/>
        </p:nvGrpSpPr>
        <p:grpSpPr>
          <a:xfrm>
            <a:off x="9940299" y="1790074"/>
            <a:ext cx="558936" cy="517996"/>
            <a:chOff x="7154565" y="884953"/>
            <a:chExt cx="558936" cy="517996"/>
          </a:xfrm>
        </p:grpSpPr>
        <p:sp>
          <p:nvSpPr>
            <p:cNvPr id="1053" name="Oval 1052">
              <a:extLst>
                <a:ext uri="{FF2B5EF4-FFF2-40B4-BE49-F238E27FC236}">
                  <a16:creationId xmlns:a16="http://schemas.microsoft.com/office/drawing/2014/main" id="{7803D03F-CD32-4051-BB4F-3AFE0050B7B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4" name="TextBox 1053">
              <a:extLst>
                <a:ext uri="{FF2B5EF4-FFF2-40B4-BE49-F238E27FC236}">
                  <a16:creationId xmlns:a16="http://schemas.microsoft.com/office/drawing/2014/main" id="{D0F4DFE9-B498-4B08-B134-48BF630922E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055" name="TextBox 1054">
              <a:extLst>
                <a:ext uri="{FF2B5EF4-FFF2-40B4-BE49-F238E27FC236}">
                  <a16:creationId xmlns:a16="http://schemas.microsoft.com/office/drawing/2014/main" id="{6247BB53-0E1C-4A73-8231-E0BDD6F7582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056" name="Straight Connector 1055">
              <a:extLst>
                <a:ext uri="{FF2B5EF4-FFF2-40B4-BE49-F238E27FC236}">
                  <a16:creationId xmlns:a16="http://schemas.microsoft.com/office/drawing/2014/main" id="{EA016BAE-C4DE-4E02-8691-AC5C4ACD8F2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7" name="Group 1056">
            <a:extLst>
              <a:ext uri="{FF2B5EF4-FFF2-40B4-BE49-F238E27FC236}">
                <a16:creationId xmlns:a16="http://schemas.microsoft.com/office/drawing/2014/main" id="{89D76264-254D-4096-96D7-1AFBDAF40593}"/>
              </a:ext>
            </a:extLst>
          </p:cNvPr>
          <p:cNvGrpSpPr/>
          <p:nvPr/>
        </p:nvGrpSpPr>
        <p:grpSpPr>
          <a:xfrm>
            <a:off x="9942015" y="2236303"/>
            <a:ext cx="558936" cy="517996"/>
            <a:chOff x="7154565" y="884953"/>
            <a:chExt cx="558936" cy="517996"/>
          </a:xfrm>
        </p:grpSpPr>
        <p:sp>
          <p:nvSpPr>
            <p:cNvPr id="1058" name="Oval 1057">
              <a:extLst>
                <a:ext uri="{FF2B5EF4-FFF2-40B4-BE49-F238E27FC236}">
                  <a16:creationId xmlns:a16="http://schemas.microsoft.com/office/drawing/2014/main" id="{1F273EB0-7F16-4448-A89A-95E5A60B8A3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9" name="TextBox 1058">
              <a:extLst>
                <a:ext uri="{FF2B5EF4-FFF2-40B4-BE49-F238E27FC236}">
                  <a16:creationId xmlns:a16="http://schemas.microsoft.com/office/drawing/2014/main" id="{8AD03ECB-7707-4182-B930-F67CDEB875AE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060" name="TextBox 1059">
              <a:extLst>
                <a:ext uri="{FF2B5EF4-FFF2-40B4-BE49-F238E27FC236}">
                  <a16:creationId xmlns:a16="http://schemas.microsoft.com/office/drawing/2014/main" id="{DE4E8E18-7A69-4B5A-96A0-6B0382AFD49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061" name="Straight Connector 1060">
              <a:extLst>
                <a:ext uri="{FF2B5EF4-FFF2-40B4-BE49-F238E27FC236}">
                  <a16:creationId xmlns:a16="http://schemas.microsoft.com/office/drawing/2014/main" id="{8608655F-F92B-4895-88A7-5DEB5F342B7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2" name="Group 1061">
            <a:extLst>
              <a:ext uri="{FF2B5EF4-FFF2-40B4-BE49-F238E27FC236}">
                <a16:creationId xmlns:a16="http://schemas.microsoft.com/office/drawing/2014/main" id="{274FD9E3-DF56-43A7-A203-DBA0292B20F5}"/>
              </a:ext>
            </a:extLst>
          </p:cNvPr>
          <p:cNvGrpSpPr/>
          <p:nvPr/>
        </p:nvGrpSpPr>
        <p:grpSpPr>
          <a:xfrm>
            <a:off x="9939782" y="2682419"/>
            <a:ext cx="558936" cy="517996"/>
            <a:chOff x="7154565" y="884953"/>
            <a:chExt cx="558936" cy="517996"/>
          </a:xfrm>
        </p:grpSpPr>
        <p:sp>
          <p:nvSpPr>
            <p:cNvPr id="1063" name="Oval 1062">
              <a:extLst>
                <a:ext uri="{FF2B5EF4-FFF2-40B4-BE49-F238E27FC236}">
                  <a16:creationId xmlns:a16="http://schemas.microsoft.com/office/drawing/2014/main" id="{D4D37B91-ACE4-4577-B57C-55FB86439DE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4" name="TextBox 1063">
              <a:extLst>
                <a:ext uri="{FF2B5EF4-FFF2-40B4-BE49-F238E27FC236}">
                  <a16:creationId xmlns:a16="http://schemas.microsoft.com/office/drawing/2014/main" id="{09E01941-3706-4DC1-AAFC-0F22DA86C06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065" name="TextBox 1064">
              <a:extLst>
                <a:ext uri="{FF2B5EF4-FFF2-40B4-BE49-F238E27FC236}">
                  <a16:creationId xmlns:a16="http://schemas.microsoft.com/office/drawing/2014/main" id="{F7CDFB7B-BA47-439C-B2AF-F43ED554053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066" name="Straight Connector 1065">
              <a:extLst>
                <a:ext uri="{FF2B5EF4-FFF2-40B4-BE49-F238E27FC236}">
                  <a16:creationId xmlns:a16="http://schemas.microsoft.com/office/drawing/2014/main" id="{CC3A8E33-DB65-4EE9-8B52-8DC8A8336B4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7" name="Group 1066">
            <a:extLst>
              <a:ext uri="{FF2B5EF4-FFF2-40B4-BE49-F238E27FC236}">
                <a16:creationId xmlns:a16="http://schemas.microsoft.com/office/drawing/2014/main" id="{BB9BBA39-178C-4681-85B1-2FD45BF8E89F}"/>
              </a:ext>
            </a:extLst>
          </p:cNvPr>
          <p:cNvGrpSpPr/>
          <p:nvPr/>
        </p:nvGrpSpPr>
        <p:grpSpPr>
          <a:xfrm>
            <a:off x="9939437" y="3130140"/>
            <a:ext cx="558936" cy="517996"/>
            <a:chOff x="7154565" y="884953"/>
            <a:chExt cx="558936" cy="517996"/>
          </a:xfrm>
        </p:grpSpPr>
        <p:sp>
          <p:nvSpPr>
            <p:cNvPr id="1068" name="Oval 1067">
              <a:extLst>
                <a:ext uri="{FF2B5EF4-FFF2-40B4-BE49-F238E27FC236}">
                  <a16:creationId xmlns:a16="http://schemas.microsoft.com/office/drawing/2014/main" id="{2FF16E5B-7491-48C2-BC9B-4C19374E3D97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9" name="TextBox 1068">
              <a:extLst>
                <a:ext uri="{FF2B5EF4-FFF2-40B4-BE49-F238E27FC236}">
                  <a16:creationId xmlns:a16="http://schemas.microsoft.com/office/drawing/2014/main" id="{0E9649E8-858C-42E7-B726-6E261341370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070" name="TextBox 1069">
              <a:extLst>
                <a:ext uri="{FF2B5EF4-FFF2-40B4-BE49-F238E27FC236}">
                  <a16:creationId xmlns:a16="http://schemas.microsoft.com/office/drawing/2014/main" id="{3F759389-6C57-4A29-81CD-49637B94E73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071" name="Straight Connector 1070">
              <a:extLst>
                <a:ext uri="{FF2B5EF4-FFF2-40B4-BE49-F238E27FC236}">
                  <a16:creationId xmlns:a16="http://schemas.microsoft.com/office/drawing/2014/main" id="{5430F7E7-E281-46F4-A358-899E88BCDC5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72" name="Group 1071">
            <a:extLst>
              <a:ext uri="{FF2B5EF4-FFF2-40B4-BE49-F238E27FC236}">
                <a16:creationId xmlns:a16="http://schemas.microsoft.com/office/drawing/2014/main" id="{AB19F00A-B3D5-4FDD-9854-716D7997DEDF}"/>
              </a:ext>
            </a:extLst>
          </p:cNvPr>
          <p:cNvGrpSpPr/>
          <p:nvPr/>
        </p:nvGrpSpPr>
        <p:grpSpPr>
          <a:xfrm>
            <a:off x="9938009" y="3575818"/>
            <a:ext cx="558936" cy="517996"/>
            <a:chOff x="7154565" y="884953"/>
            <a:chExt cx="558936" cy="517996"/>
          </a:xfrm>
        </p:grpSpPr>
        <p:sp>
          <p:nvSpPr>
            <p:cNvPr id="1073" name="Oval 1072">
              <a:extLst>
                <a:ext uri="{FF2B5EF4-FFF2-40B4-BE49-F238E27FC236}">
                  <a16:creationId xmlns:a16="http://schemas.microsoft.com/office/drawing/2014/main" id="{707E0868-A89D-4D93-81CA-94ABBF0B5CD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4" name="TextBox 1073">
              <a:extLst>
                <a:ext uri="{FF2B5EF4-FFF2-40B4-BE49-F238E27FC236}">
                  <a16:creationId xmlns:a16="http://schemas.microsoft.com/office/drawing/2014/main" id="{0EBA9271-39CE-42FE-A416-416EA3B5A29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075" name="TextBox 1074">
              <a:extLst>
                <a:ext uri="{FF2B5EF4-FFF2-40B4-BE49-F238E27FC236}">
                  <a16:creationId xmlns:a16="http://schemas.microsoft.com/office/drawing/2014/main" id="{7600C5DF-EB4A-46C8-BECE-35CCBC8A67B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076" name="Straight Connector 1075">
              <a:extLst>
                <a:ext uri="{FF2B5EF4-FFF2-40B4-BE49-F238E27FC236}">
                  <a16:creationId xmlns:a16="http://schemas.microsoft.com/office/drawing/2014/main" id="{1BBBC855-893C-4E12-8F3D-9057E0CB766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77" name="Group 1076">
            <a:extLst>
              <a:ext uri="{FF2B5EF4-FFF2-40B4-BE49-F238E27FC236}">
                <a16:creationId xmlns:a16="http://schemas.microsoft.com/office/drawing/2014/main" id="{FADAF29F-9727-4D2C-9145-EAB1BE7139D2}"/>
              </a:ext>
            </a:extLst>
          </p:cNvPr>
          <p:cNvGrpSpPr/>
          <p:nvPr/>
        </p:nvGrpSpPr>
        <p:grpSpPr>
          <a:xfrm>
            <a:off x="9940772" y="4025397"/>
            <a:ext cx="558936" cy="517996"/>
            <a:chOff x="7154565" y="884953"/>
            <a:chExt cx="558936" cy="517996"/>
          </a:xfrm>
        </p:grpSpPr>
        <p:sp>
          <p:nvSpPr>
            <p:cNvPr id="1078" name="Oval 1077">
              <a:extLst>
                <a:ext uri="{FF2B5EF4-FFF2-40B4-BE49-F238E27FC236}">
                  <a16:creationId xmlns:a16="http://schemas.microsoft.com/office/drawing/2014/main" id="{AA80FA1E-0F29-453E-93E6-C914266AFB9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9" name="TextBox 1078">
              <a:extLst>
                <a:ext uri="{FF2B5EF4-FFF2-40B4-BE49-F238E27FC236}">
                  <a16:creationId xmlns:a16="http://schemas.microsoft.com/office/drawing/2014/main" id="{D15ECB17-452B-431A-8617-FE06699B67C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080" name="TextBox 1079">
              <a:extLst>
                <a:ext uri="{FF2B5EF4-FFF2-40B4-BE49-F238E27FC236}">
                  <a16:creationId xmlns:a16="http://schemas.microsoft.com/office/drawing/2014/main" id="{B7AC8F58-A222-4B40-8457-A018DF6AE0C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081" name="Straight Connector 1080">
              <a:extLst>
                <a:ext uri="{FF2B5EF4-FFF2-40B4-BE49-F238E27FC236}">
                  <a16:creationId xmlns:a16="http://schemas.microsoft.com/office/drawing/2014/main" id="{DF680450-BBBB-4DEA-ABFB-A026497D90E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2" name="Group 1081">
            <a:extLst>
              <a:ext uri="{FF2B5EF4-FFF2-40B4-BE49-F238E27FC236}">
                <a16:creationId xmlns:a16="http://schemas.microsoft.com/office/drawing/2014/main" id="{8C8F3E0E-6133-4722-B9E6-F97F4C542FA1}"/>
              </a:ext>
            </a:extLst>
          </p:cNvPr>
          <p:cNvGrpSpPr/>
          <p:nvPr/>
        </p:nvGrpSpPr>
        <p:grpSpPr>
          <a:xfrm>
            <a:off x="9942488" y="4471626"/>
            <a:ext cx="558936" cy="517996"/>
            <a:chOff x="7154565" y="884953"/>
            <a:chExt cx="558936" cy="517996"/>
          </a:xfrm>
        </p:grpSpPr>
        <p:sp>
          <p:nvSpPr>
            <p:cNvPr id="1083" name="Oval 1082">
              <a:extLst>
                <a:ext uri="{FF2B5EF4-FFF2-40B4-BE49-F238E27FC236}">
                  <a16:creationId xmlns:a16="http://schemas.microsoft.com/office/drawing/2014/main" id="{D42B196B-D638-4C36-984E-5D8A64259A5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4" name="TextBox 1083">
              <a:extLst>
                <a:ext uri="{FF2B5EF4-FFF2-40B4-BE49-F238E27FC236}">
                  <a16:creationId xmlns:a16="http://schemas.microsoft.com/office/drawing/2014/main" id="{697DF4BE-48DE-41CB-A3E8-04E9A8D0C70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085" name="TextBox 1084">
              <a:extLst>
                <a:ext uri="{FF2B5EF4-FFF2-40B4-BE49-F238E27FC236}">
                  <a16:creationId xmlns:a16="http://schemas.microsoft.com/office/drawing/2014/main" id="{8A07C0D4-EDD6-4A69-AC81-E3C971AA9FC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086" name="Straight Connector 1085">
              <a:extLst>
                <a:ext uri="{FF2B5EF4-FFF2-40B4-BE49-F238E27FC236}">
                  <a16:creationId xmlns:a16="http://schemas.microsoft.com/office/drawing/2014/main" id="{F5194DBE-9171-4716-A063-5BB48026866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7" name="Group 1086">
            <a:extLst>
              <a:ext uri="{FF2B5EF4-FFF2-40B4-BE49-F238E27FC236}">
                <a16:creationId xmlns:a16="http://schemas.microsoft.com/office/drawing/2014/main" id="{09108C59-E397-4AA5-AF55-C2969DEC5244}"/>
              </a:ext>
            </a:extLst>
          </p:cNvPr>
          <p:cNvGrpSpPr/>
          <p:nvPr/>
        </p:nvGrpSpPr>
        <p:grpSpPr>
          <a:xfrm>
            <a:off x="9940255" y="4917742"/>
            <a:ext cx="558936" cy="517996"/>
            <a:chOff x="7154565" y="884953"/>
            <a:chExt cx="558936" cy="517996"/>
          </a:xfrm>
        </p:grpSpPr>
        <p:sp>
          <p:nvSpPr>
            <p:cNvPr id="1088" name="Oval 1087">
              <a:extLst>
                <a:ext uri="{FF2B5EF4-FFF2-40B4-BE49-F238E27FC236}">
                  <a16:creationId xmlns:a16="http://schemas.microsoft.com/office/drawing/2014/main" id="{56884AE2-95EF-4F9D-B8BF-9E11CFD47DD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9" name="TextBox 1088">
              <a:extLst>
                <a:ext uri="{FF2B5EF4-FFF2-40B4-BE49-F238E27FC236}">
                  <a16:creationId xmlns:a16="http://schemas.microsoft.com/office/drawing/2014/main" id="{AE9AD1BB-875A-49FB-BB2B-791D7A8FE2D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090" name="TextBox 1089">
              <a:extLst>
                <a:ext uri="{FF2B5EF4-FFF2-40B4-BE49-F238E27FC236}">
                  <a16:creationId xmlns:a16="http://schemas.microsoft.com/office/drawing/2014/main" id="{FBB580A6-F530-4D42-A639-AAA0F40713F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091" name="Straight Connector 1090">
              <a:extLst>
                <a:ext uri="{FF2B5EF4-FFF2-40B4-BE49-F238E27FC236}">
                  <a16:creationId xmlns:a16="http://schemas.microsoft.com/office/drawing/2014/main" id="{C117B946-6612-4E37-9077-0277030B04C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92" name="Group 1091">
            <a:extLst>
              <a:ext uri="{FF2B5EF4-FFF2-40B4-BE49-F238E27FC236}">
                <a16:creationId xmlns:a16="http://schemas.microsoft.com/office/drawing/2014/main" id="{6A228CBC-096D-4827-B380-EB6EC25277EE}"/>
              </a:ext>
            </a:extLst>
          </p:cNvPr>
          <p:cNvGrpSpPr/>
          <p:nvPr/>
        </p:nvGrpSpPr>
        <p:grpSpPr>
          <a:xfrm>
            <a:off x="9939910" y="5365463"/>
            <a:ext cx="558936" cy="517996"/>
            <a:chOff x="7154565" y="884953"/>
            <a:chExt cx="558936" cy="517996"/>
          </a:xfrm>
        </p:grpSpPr>
        <p:sp>
          <p:nvSpPr>
            <p:cNvPr id="1093" name="Oval 1092">
              <a:extLst>
                <a:ext uri="{FF2B5EF4-FFF2-40B4-BE49-F238E27FC236}">
                  <a16:creationId xmlns:a16="http://schemas.microsoft.com/office/drawing/2014/main" id="{20DD6043-9976-406A-BE2F-755488297ED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4" name="TextBox 1093">
              <a:extLst>
                <a:ext uri="{FF2B5EF4-FFF2-40B4-BE49-F238E27FC236}">
                  <a16:creationId xmlns:a16="http://schemas.microsoft.com/office/drawing/2014/main" id="{6A968010-9AD7-40E0-A24A-F8400F08917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095" name="TextBox 1094">
              <a:extLst>
                <a:ext uri="{FF2B5EF4-FFF2-40B4-BE49-F238E27FC236}">
                  <a16:creationId xmlns:a16="http://schemas.microsoft.com/office/drawing/2014/main" id="{375F7EF9-2D46-468E-A3F5-90B7D9AFF58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096" name="Straight Connector 1095">
              <a:extLst>
                <a:ext uri="{FF2B5EF4-FFF2-40B4-BE49-F238E27FC236}">
                  <a16:creationId xmlns:a16="http://schemas.microsoft.com/office/drawing/2014/main" id="{2C5876ED-83EF-42F1-A5A2-515620816EB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97" name="Group 1096">
            <a:extLst>
              <a:ext uri="{FF2B5EF4-FFF2-40B4-BE49-F238E27FC236}">
                <a16:creationId xmlns:a16="http://schemas.microsoft.com/office/drawing/2014/main" id="{634DE186-2061-46DA-8AD2-3338A527E8CB}"/>
              </a:ext>
            </a:extLst>
          </p:cNvPr>
          <p:cNvGrpSpPr/>
          <p:nvPr/>
        </p:nvGrpSpPr>
        <p:grpSpPr>
          <a:xfrm>
            <a:off x="9946341" y="1401004"/>
            <a:ext cx="446399" cy="428686"/>
            <a:chOff x="463698" y="934501"/>
            <a:chExt cx="446399" cy="428686"/>
          </a:xfrm>
        </p:grpSpPr>
        <p:sp>
          <p:nvSpPr>
            <p:cNvPr id="1098" name="Oval 1097">
              <a:extLst>
                <a:ext uri="{FF2B5EF4-FFF2-40B4-BE49-F238E27FC236}">
                  <a16:creationId xmlns:a16="http://schemas.microsoft.com/office/drawing/2014/main" id="{EBC4CFD5-37B2-45BA-BDED-B8E7EF05AA1A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9" name="TextBox 1098">
              <a:extLst>
                <a:ext uri="{FF2B5EF4-FFF2-40B4-BE49-F238E27FC236}">
                  <a16:creationId xmlns:a16="http://schemas.microsoft.com/office/drawing/2014/main" id="{494075BC-8E0C-4F16-87F6-59CA07819F67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100" name="Group 1099">
            <a:extLst>
              <a:ext uri="{FF2B5EF4-FFF2-40B4-BE49-F238E27FC236}">
                <a16:creationId xmlns:a16="http://schemas.microsoft.com/office/drawing/2014/main" id="{821AE796-C944-4231-BE36-B15DEF28D3AB}"/>
              </a:ext>
            </a:extLst>
          </p:cNvPr>
          <p:cNvGrpSpPr/>
          <p:nvPr/>
        </p:nvGrpSpPr>
        <p:grpSpPr>
          <a:xfrm>
            <a:off x="10387851" y="1342503"/>
            <a:ext cx="558936" cy="517996"/>
            <a:chOff x="7154565" y="884953"/>
            <a:chExt cx="558936" cy="517996"/>
          </a:xfrm>
        </p:grpSpPr>
        <p:sp>
          <p:nvSpPr>
            <p:cNvPr id="1101" name="Oval 1100">
              <a:extLst>
                <a:ext uri="{FF2B5EF4-FFF2-40B4-BE49-F238E27FC236}">
                  <a16:creationId xmlns:a16="http://schemas.microsoft.com/office/drawing/2014/main" id="{1BFE9AA3-3619-4358-9243-A9FCF36A5C6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2" name="TextBox 1101">
              <a:extLst>
                <a:ext uri="{FF2B5EF4-FFF2-40B4-BE49-F238E27FC236}">
                  <a16:creationId xmlns:a16="http://schemas.microsoft.com/office/drawing/2014/main" id="{7915ECEE-8434-43EC-A3CE-DD0FB12660F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103" name="TextBox 1102">
              <a:extLst>
                <a:ext uri="{FF2B5EF4-FFF2-40B4-BE49-F238E27FC236}">
                  <a16:creationId xmlns:a16="http://schemas.microsoft.com/office/drawing/2014/main" id="{F34221B7-4A51-4A2D-9B34-3E28AB0C721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104" name="Straight Connector 1103">
              <a:extLst>
                <a:ext uri="{FF2B5EF4-FFF2-40B4-BE49-F238E27FC236}">
                  <a16:creationId xmlns:a16="http://schemas.microsoft.com/office/drawing/2014/main" id="{CAD2B455-0EB8-4A54-BBF2-25AA78DB2C1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5" name="Group 1104">
            <a:extLst>
              <a:ext uri="{FF2B5EF4-FFF2-40B4-BE49-F238E27FC236}">
                <a16:creationId xmlns:a16="http://schemas.microsoft.com/office/drawing/2014/main" id="{8BA24B80-38A9-44FC-8290-D50C81C6208D}"/>
              </a:ext>
            </a:extLst>
          </p:cNvPr>
          <p:cNvGrpSpPr/>
          <p:nvPr/>
        </p:nvGrpSpPr>
        <p:grpSpPr>
          <a:xfrm>
            <a:off x="10390614" y="1792082"/>
            <a:ext cx="558936" cy="517996"/>
            <a:chOff x="7154565" y="884953"/>
            <a:chExt cx="558936" cy="517996"/>
          </a:xfrm>
        </p:grpSpPr>
        <p:sp>
          <p:nvSpPr>
            <p:cNvPr id="1106" name="Oval 1105">
              <a:extLst>
                <a:ext uri="{FF2B5EF4-FFF2-40B4-BE49-F238E27FC236}">
                  <a16:creationId xmlns:a16="http://schemas.microsoft.com/office/drawing/2014/main" id="{639E960B-CF80-4C8D-88D9-DF43D1CF01F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7" name="TextBox 1106">
              <a:extLst>
                <a:ext uri="{FF2B5EF4-FFF2-40B4-BE49-F238E27FC236}">
                  <a16:creationId xmlns:a16="http://schemas.microsoft.com/office/drawing/2014/main" id="{4D4DFD9C-3777-4D11-8808-3D20C7E8891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108" name="TextBox 1107">
              <a:extLst>
                <a:ext uri="{FF2B5EF4-FFF2-40B4-BE49-F238E27FC236}">
                  <a16:creationId xmlns:a16="http://schemas.microsoft.com/office/drawing/2014/main" id="{C58B2F6D-9943-4E4D-904F-65C41D6D3FA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109" name="Straight Connector 1108">
              <a:extLst>
                <a:ext uri="{FF2B5EF4-FFF2-40B4-BE49-F238E27FC236}">
                  <a16:creationId xmlns:a16="http://schemas.microsoft.com/office/drawing/2014/main" id="{35EA907F-6B0F-40BE-AF2D-B6EBFEC872A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0" name="Group 1109">
            <a:extLst>
              <a:ext uri="{FF2B5EF4-FFF2-40B4-BE49-F238E27FC236}">
                <a16:creationId xmlns:a16="http://schemas.microsoft.com/office/drawing/2014/main" id="{7C276C4F-DDC4-4DB6-B79A-DF79556604D7}"/>
              </a:ext>
            </a:extLst>
          </p:cNvPr>
          <p:cNvGrpSpPr/>
          <p:nvPr/>
        </p:nvGrpSpPr>
        <p:grpSpPr>
          <a:xfrm>
            <a:off x="10392330" y="2238311"/>
            <a:ext cx="558936" cy="517996"/>
            <a:chOff x="7154565" y="884953"/>
            <a:chExt cx="558936" cy="517996"/>
          </a:xfrm>
        </p:grpSpPr>
        <p:sp>
          <p:nvSpPr>
            <p:cNvPr id="1111" name="Oval 1110">
              <a:extLst>
                <a:ext uri="{FF2B5EF4-FFF2-40B4-BE49-F238E27FC236}">
                  <a16:creationId xmlns:a16="http://schemas.microsoft.com/office/drawing/2014/main" id="{27604E36-542F-42C9-95DF-64C828BACF0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2" name="TextBox 1111">
              <a:extLst>
                <a:ext uri="{FF2B5EF4-FFF2-40B4-BE49-F238E27FC236}">
                  <a16:creationId xmlns:a16="http://schemas.microsoft.com/office/drawing/2014/main" id="{E6400E2E-DB62-49BC-85BE-1A6225BA42FE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113" name="TextBox 1112">
              <a:extLst>
                <a:ext uri="{FF2B5EF4-FFF2-40B4-BE49-F238E27FC236}">
                  <a16:creationId xmlns:a16="http://schemas.microsoft.com/office/drawing/2014/main" id="{458B0B41-B952-4781-9707-3CE66FAA10A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114" name="Straight Connector 1113">
              <a:extLst>
                <a:ext uri="{FF2B5EF4-FFF2-40B4-BE49-F238E27FC236}">
                  <a16:creationId xmlns:a16="http://schemas.microsoft.com/office/drawing/2014/main" id="{F8509195-0B57-4121-883E-72214AF4CFB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5" name="Group 1114">
            <a:extLst>
              <a:ext uri="{FF2B5EF4-FFF2-40B4-BE49-F238E27FC236}">
                <a16:creationId xmlns:a16="http://schemas.microsoft.com/office/drawing/2014/main" id="{512313D5-EAC8-45F1-B88C-8C99C213BAD7}"/>
              </a:ext>
            </a:extLst>
          </p:cNvPr>
          <p:cNvGrpSpPr/>
          <p:nvPr/>
        </p:nvGrpSpPr>
        <p:grpSpPr>
          <a:xfrm>
            <a:off x="10390097" y="2684427"/>
            <a:ext cx="558936" cy="517996"/>
            <a:chOff x="7154565" y="884953"/>
            <a:chExt cx="558936" cy="517996"/>
          </a:xfrm>
        </p:grpSpPr>
        <p:sp>
          <p:nvSpPr>
            <p:cNvPr id="1116" name="Oval 1115">
              <a:extLst>
                <a:ext uri="{FF2B5EF4-FFF2-40B4-BE49-F238E27FC236}">
                  <a16:creationId xmlns:a16="http://schemas.microsoft.com/office/drawing/2014/main" id="{4B31FED6-9BEA-4549-928A-CE5305D90B3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7" name="TextBox 1116">
              <a:extLst>
                <a:ext uri="{FF2B5EF4-FFF2-40B4-BE49-F238E27FC236}">
                  <a16:creationId xmlns:a16="http://schemas.microsoft.com/office/drawing/2014/main" id="{886D701C-CB1A-40F8-BC72-C5F52F9A500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118" name="TextBox 1117">
              <a:extLst>
                <a:ext uri="{FF2B5EF4-FFF2-40B4-BE49-F238E27FC236}">
                  <a16:creationId xmlns:a16="http://schemas.microsoft.com/office/drawing/2014/main" id="{A7D57EA0-9C5C-4A1C-8F16-DF6E0019076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119" name="Straight Connector 1118">
              <a:extLst>
                <a:ext uri="{FF2B5EF4-FFF2-40B4-BE49-F238E27FC236}">
                  <a16:creationId xmlns:a16="http://schemas.microsoft.com/office/drawing/2014/main" id="{FB6B8B86-8789-4567-B831-EEC0C3F02C1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0" name="Group 1119">
            <a:extLst>
              <a:ext uri="{FF2B5EF4-FFF2-40B4-BE49-F238E27FC236}">
                <a16:creationId xmlns:a16="http://schemas.microsoft.com/office/drawing/2014/main" id="{2D1B31E9-0FB4-4B22-9F37-48A153B8001D}"/>
              </a:ext>
            </a:extLst>
          </p:cNvPr>
          <p:cNvGrpSpPr/>
          <p:nvPr/>
        </p:nvGrpSpPr>
        <p:grpSpPr>
          <a:xfrm>
            <a:off x="10389752" y="3132148"/>
            <a:ext cx="558936" cy="517996"/>
            <a:chOff x="7154565" y="884953"/>
            <a:chExt cx="558936" cy="517996"/>
          </a:xfrm>
        </p:grpSpPr>
        <p:sp>
          <p:nvSpPr>
            <p:cNvPr id="1121" name="Oval 1120">
              <a:extLst>
                <a:ext uri="{FF2B5EF4-FFF2-40B4-BE49-F238E27FC236}">
                  <a16:creationId xmlns:a16="http://schemas.microsoft.com/office/drawing/2014/main" id="{1BD03B7E-240A-4289-BDC2-824739C544D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2" name="TextBox 1121">
              <a:extLst>
                <a:ext uri="{FF2B5EF4-FFF2-40B4-BE49-F238E27FC236}">
                  <a16:creationId xmlns:a16="http://schemas.microsoft.com/office/drawing/2014/main" id="{046D2F9A-937E-4281-8E8D-D580375637A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123" name="TextBox 1122">
              <a:extLst>
                <a:ext uri="{FF2B5EF4-FFF2-40B4-BE49-F238E27FC236}">
                  <a16:creationId xmlns:a16="http://schemas.microsoft.com/office/drawing/2014/main" id="{03858188-51F9-4B1C-BF95-97895C45A48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124" name="Straight Connector 1123">
              <a:extLst>
                <a:ext uri="{FF2B5EF4-FFF2-40B4-BE49-F238E27FC236}">
                  <a16:creationId xmlns:a16="http://schemas.microsoft.com/office/drawing/2014/main" id="{281CEEE3-3AAD-4363-9BDB-32B19192254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5" name="Group 1124">
            <a:extLst>
              <a:ext uri="{FF2B5EF4-FFF2-40B4-BE49-F238E27FC236}">
                <a16:creationId xmlns:a16="http://schemas.microsoft.com/office/drawing/2014/main" id="{B9A494DD-C4DB-4208-B934-703726D027EB}"/>
              </a:ext>
            </a:extLst>
          </p:cNvPr>
          <p:cNvGrpSpPr/>
          <p:nvPr/>
        </p:nvGrpSpPr>
        <p:grpSpPr>
          <a:xfrm>
            <a:off x="10388324" y="3577826"/>
            <a:ext cx="558936" cy="517996"/>
            <a:chOff x="7154565" y="884953"/>
            <a:chExt cx="558936" cy="517996"/>
          </a:xfrm>
        </p:grpSpPr>
        <p:sp>
          <p:nvSpPr>
            <p:cNvPr id="1126" name="Oval 1125">
              <a:extLst>
                <a:ext uri="{FF2B5EF4-FFF2-40B4-BE49-F238E27FC236}">
                  <a16:creationId xmlns:a16="http://schemas.microsoft.com/office/drawing/2014/main" id="{C58F3983-8182-41D0-80C9-510B4292BAD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7" name="TextBox 1126">
              <a:extLst>
                <a:ext uri="{FF2B5EF4-FFF2-40B4-BE49-F238E27FC236}">
                  <a16:creationId xmlns:a16="http://schemas.microsoft.com/office/drawing/2014/main" id="{4C8B63E9-0F3E-45E9-A2A5-68609066707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128" name="TextBox 1127">
              <a:extLst>
                <a:ext uri="{FF2B5EF4-FFF2-40B4-BE49-F238E27FC236}">
                  <a16:creationId xmlns:a16="http://schemas.microsoft.com/office/drawing/2014/main" id="{B52ABD51-5263-4B26-A9F2-5083561CAEA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129" name="Straight Connector 1128">
              <a:extLst>
                <a:ext uri="{FF2B5EF4-FFF2-40B4-BE49-F238E27FC236}">
                  <a16:creationId xmlns:a16="http://schemas.microsoft.com/office/drawing/2014/main" id="{4DE51258-AA8C-4738-8DAD-49D3302DD34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30" name="Group 1129">
            <a:extLst>
              <a:ext uri="{FF2B5EF4-FFF2-40B4-BE49-F238E27FC236}">
                <a16:creationId xmlns:a16="http://schemas.microsoft.com/office/drawing/2014/main" id="{A01D7D22-2962-428F-AF85-8687A9003421}"/>
              </a:ext>
            </a:extLst>
          </p:cNvPr>
          <p:cNvGrpSpPr/>
          <p:nvPr/>
        </p:nvGrpSpPr>
        <p:grpSpPr>
          <a:xfrm>
            <a:off x="10391087" y="4027405"/>
            <a:ext cx="558936" cy="517996"/>
            <a:chOff x="7154565" y="884953"/>
            <a:chExt cx="558936" cy="517996"/>
          </a:xfrm>
        </p:grpSpPr>
        <p:sp>
          <p:nvSpPr>
            <p:cNvPr id="1131" name="Oval 1130">
              <a:extLst>
                <a:ext uri="{FF2B5EF4-FFF2-40B4-BE49-F238E27FC236}">
                  <a16:creationId xmlns:a16="http://schemas.microsoft.com/office/drawing/2014/main" id="{2862A0C1-CB90-4DA4-BD37-7326AFADAED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2" name="TextBox 1131">
              <a:extLst>
                <a:ext uri="{FF2B5EF4-FFF2-40B4-BE49-F238E27FC236}">
                  <a16:creationId xmlns:a16="http://schemas.microsoft.com/office/drawing/2014/main" id="{B6C540A3-CE92-46AC-A11E-CB69A089BBF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133" name="TextBox 1132">
              <a:extLst>
                <a:ext uri="{FF2B5EF4-FFF2-40B4-BE49-F238E27FC236}">
                  <a16:creationId xmlns:a16="http://schemas.microsoft.com/office/drawing/2014/main" id="{47463FFA-0A81-4665-979E-FCF09FB7B62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134" name="Straight Connector 1133">
              <a:extLst>
                <a:ext uri="{FF2B5EF4-FFF2-40B4-BE49-F238E27FC236}">
                  <a16:creationId xmlns:a16="http://schemas.microsoft.com/office/drawing/2014/main" id="{C7AFBC15-D1AA-474E-A26E-B8BFD968AFE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35" name="Group 1134">
            <a:extLst>
              <a:ext uri="{FF2B5EF4-FFF2-40B4-BE49-F238E27FC236}">
                <a16:creationId xmlns:a16="http://schemas.microsoft.com/office/drawing/2014/main" id="{971C35AB-955C-4318-8B2A-689FBC93C1E8}"/>
              </a:ext>
            </a:extLst>
          </p:cNvPr>
          <p:cNvGrpSpPr/>
          <p:nvPr/>
        </p:nvGrpSpPr>
        <p:grpSpPr>
          <a:xfrm>
            <a:off x="10392803" y="4473634"/>
            <a:ext cx="558936" cy="517996"/>
            <a:chOff x="7154565" y="884953"/>
            <a:chExt cx="558936" cy="517996"/>
          </a:xfrm>
        </p:grpSpPr>
        <p:sp>
          <p:nvSpPr>
            <p:cNvPr id="1136" name="Oval 1135">
              <a:extLst>
                <a:ext uri="{FF2B5EF4-FFF2-40B4-BE49-F238E27FC236}">
                  <a16:creationId xmlns:a16="http://schemas.microsoft.com/office/drawing/2014/main" id="{B52FBC02-0FD4-4209-86EB-8E45FC9C93C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7" name="TextBox 1136">
              <a:extLst>
                <a:ext uri="{FF2B5EF4-FFF2-40B4-BE49-F238E27FC236}">
                  <a16:creationId xmlns:a16="http://schemas.microsoft.com/office/drawing/2014/main" id="{D8C0E149-5BA1-4671-AFFB-8DC0228491D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138" name="TextBox 1137">
              <a:extLst>
                <a:ext uri="{FF2B5EF4-FFF2-40B4-BE49-F238E27FC236}">
                  <a16:creationId xmlns:a16="http://schemas.microsoft.com/office/drawing/2014/main" id="{FE608EA6-4F40-4AE0-9042-6294D1961E6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139" name="Straight Connector 1138">
              <a:extLst>
                <a:ext uri="{FF2B5EF4-FFF2-40B4-BE49-F238E27FC236}">
                  <a16:creationId xmlns:a16="http://schemas.microsoft.com/office/drawing/2014/main" id="{DD0E13C3-7097-48D9-BC75-466F03FB1E5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40" name="Group 1139">
            <a:extLst>
              <a:ext uri="{FF2B5EF4-FFF2-40B4-BE49-F238E27FC236}">
                <a16:creationId xmlns:a16="http://schemas.microsoft.com/office/drawing/2014/main" id="{E93103AD-6047-4315-8DC5-E99FD5B70E60}"/>
              </a:ext>
            </a:extLst>
          </p:cNvPr>
          <p:cNvGrpSpPr/>
          <p:nvPr/>
        </p:nvGrpSpPr>
        <p:grpSpPr>
          <a:xfrm>
            <a:off x="10390570" y="4919750"/>
            <a:ext cx="558936" cy="517996"/>
            <a:chOff x="7154565" y="884953"/>
            <a:chExt cx="558936" cy="517996"/>
          </a:xfrm>
        </p:grpSpPr>
        <p:sp>
          <p:nvSpPr>
            <p:cNvPr id="1141" name="Oval 1140">
              <a:extLst>
                <a:ext uri="{FF2B5EF4-FFF2-40B4-BE49-F238E27FC236}">
                  <a16:creationId xmlns:a16="http://schemas.microsoft.com/office/drawing/2014/main" id="{12D54462-4B66-47A8-83D9-B9A63413F59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2" name="TextBox 1141">
              <a:extLst>
                <a:ext uri="{FF2B5EF4-FFF2-40B4-BE49-F238E27FC236}">
                  <a16:creationId xmlns:a16="http://schemas.microsoft.com/office/drawing/2014/main" id="{3F3F20A3-CEF6-4C31-AAB4-C3C28678545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143" name="TextBox 1142">
              <a:extLst>
                <a:ext uri="{FF2B5EF4-FFF2-40B4-BE49-F238E27FC236}">
                  <a16:creationId xmlns:a16="http://schemas.microsoft.com/office/drawing/2014/main" id="{4B7A29A7-A0F9-4003-9E97-A9A19735741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144" name="Straight Connector 1143">
              <a:extLst>
                <a:ext uri="{FF2B5EF4-FFF2-40B4-BE49-F238E27FC236}">
                  <a16:creationId xmlns:a16="http://schemas.microsoft.com/office/drawing/2014/main" id="{EA5313AE-7912-4C9C-9161-D550498AB2B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45" name="Group 1144">
            <a:extLst>
              <a:ext uri="{FF2B5EF4-FFF2-40B4-BE49-F238E27FC236}">
                <a16:creationId xmlns:a16="http://schemas.microsoft.com/office/drawing/2014/main" id="{CE9B1F29-4F2A-43D9-B991-531E991586CC}"/>
              </a:ext>
            </a:extLst>
          </p:cNvPr>
          <p:cNvGrpSpPr/>
          <p:nvPr/>
        </p:nvGrpSpPr>
        <p:grpSpPr>
          <a:xfrm>
            <a:off x="10390225" y="5367471"/>
            <a:ext cx="558936" cy="517996"/>
            <a:chOff x="7154565" y="884953"/>
            <a:chExt cx="558936" cy="517996"/>
          </a:xfrm>
        </p:grpSpPr>
        <p:sp>
          <p:nvSpPr>
            <p:cNvPr id="1146" name="Oval 1145">
              <a:extLst>
                <a:ext uri="{FF2B5EF4-FFF2-40B4-BE49-F238E27FC236}">
                  <a16:creationId xmlns:a16="http://schemas.microsoft.com/office/drawing/2014/main" id="{DDC18938-D29B-42F8-9E3E-A2881FEABB0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7" name="TextBox 1146">
              <a:extLst>
                <a:ext uri="{FF2B5EF4-FFF2-40B4-BE49-F238E27FC236}">
                  <a16:creationId xmlns:a16="http://schemas.microsoft.com/office/drawing/2014/main" id="{FAF53E88-04C8-4D1F-BD3D-DEBD96A3F26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148" name="TextBox 1147">
              <a:extLst>
                <a:ext uri="{FF2B5EF4-FFF2-40B4-BE49-F238E27FC236}">
                  <a16:creationId xmlns:a16="http://schemas.microsoft.com/office/drawing/2014/main" id="{F05139C3-9936-42CA-95FB-11B089C1E9E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149" name="Straight Connector 1148">
              <a:extLst>
                <a:ext uri="{FF2B5EF4-FFF2-40B4-BE49-F238E27FC236}">
                  <a16:creationId xmlns:a16="http://schemas.microsoft.com/office/drawing/2014/main" id="{5EA0CC92-BD9D-4322-8806-F051913BB55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0" name="Group 1149">
            <a:extLst>
              <a:ext uri="{FF2B5EF4-FFF2-40B4-BE49-F238E27FC236}">
                <a16:creationId xmlns:a16="http://schemas.microsoft.com/office/drawing/2014/main" id="{36D57498-1F7E-4929-9EA2-CC89F4CE3B2F}"/>
              </a:ext>
            </a:extLst>
          </p:cNvPr>
          <p:cNvGrpSpPr/>
          <p:nvPr/>
        </p:nvGrpSpPr>
        <p:grpSpPr>
          <a:xfrm>
            <a:off x="10396656" y="1403012"/>
            <a:ext cx="446399" cy="428686"/>
            <a:chOff x="463698" y="934501"/>
            <a:chExt cx="446399" cy="428686"/>
          </a:xfrm>
        </p:grpSpPr>
        <p:sp>
          <p:nvSpPr>
            <p:cNvPr id="1151" name="Oval 1150">
              <a:extLst>
                <a:ext uri="{FF2B5EF4-FFF2-40B4-BE49-F238E27FC236}">
                  <a16:creationId xmlns:a16="http://schemas.microsoft.com/office/drawing/2014/main" id="{7D50648A-CD2B-41AE-9796-35BCC4AC8C04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52" name="TextBox 1151">
              <a:extLst>
                <a:ext uri="{FF2B5EF4-FFF2-40B4-BE49-F238E27FC236}">
                  <a16:creationId xmlns:a16="http://schemas.microsoft.com/office/drawing/2014/main" id="{CFD84DCA-C69C-4FC1-B57C-7033AE05A80B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2727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7.40741E-7 L -0.00104 -0.0625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2.96296E-6 L -0.00091 -0.12986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3.33333E-6 L -0.00078 -0.1949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1.11111E-6 L -0.00091 -0.25671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2.59259E-6 L -0.00078 -0.32315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3.33333E-6 L -0.00104 -0.39028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96296E-6 L -0.00117 -0.45231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7.40741E-7 L -0.00091 -0.51852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2.96296E-6 L -1.25E-6 -0.58843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2.22222E-6 L -0.00104 -0.0625 " pathEditMode="relative" rAng="0" ptsTypes="AA">
                                      <p:cBhvr>
                                        <p:cTn id="128" dur="2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1.48148E-6 L -0.00091 -0.12986 " pathEditMode="relative" rAng="0" ptsTypes="AA">
                                      <p:cBhvr>
                                        <p:cTn id="130" dur="20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4.81481E-6 L -0.00078 -0.1949 " pathEditMode="relative" rAng="0" ptsTypes="AA">
                                      <p:cBhvr>
                                        <p:cTn id="132" dur="2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2.59259E-6 L -0.00091 -0.25671 " pathEditMode="relative" rAng="0" ptsTypes="AA">
                                      <p:cBhvr>
                                        <p:cTn id="134" dur="2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111E-6 L -0.00078 -0.32315 " pathEditMode="relative" rAng="0" ptsTypes="AA">
                                      <p:cBhvr>
                                        <p:cTn id="136" dur="2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85185E-6 L -0.00104 -0.39028 " pathEditMode="relative" rAng="0" ptsTypes="AA">
                                      <p:cBhvr>
                                        <p:cTn id="138" dur="2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4.44444E-6 L -0.00117 -0.45231 " pathEditMode="relative" rAng="0" ptsTypes="AA">
                                      <p:cBhvr>
                                        <p:cTn id="140" dur="20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7.40741E-7 L -0.00091 -0.51852 " pathEditMode="relative" rAng="0" ptsTypes="AA">
                                      <p:cBhvr>
                                        <p:cTn id="142" dur="20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48148E-6 L -4.16667E-7 -0.58843 " pathEditMode="relative" rAng="0" ptsTypes="AA">
                                      <p:cBhvr>
                                        <p:cTn id="144" dur="20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2000"/>
                            </p:stCondLst>
                            <p:childTnLst>
                              <p:par>
                                <p:cTn id="1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4.81481E-6 L -0.00104 -0.0625 " pathEditMode="relative" rAng="0" ptsTypes="AA">
                                      <p:cBhvr>
                                        <p:cTn id="216" dur="20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2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48148E-6 L -0.00091 -0.12986 " pathEditMode="relative" rAng="0" ptsTypes="AA">
                                      <p:cBhvr>
                                        <p:cTn id="218" dur="200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2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2.22222E-6 L -0.00078 -0.19491 " pathEditMode="relative" rAng="0" ptsTypes="AA">
                                      <p:cBhvr>
                                        <p:cTn id="220" dur="20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2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4.44444E-6 L -0.00091 -0.25672 " pathEditMode="relative" rAng="0" ptsTypes="AA">
                                      <p:cBhvr>
                                        <p:cTn id="222" dur="20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2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1.85185E-6 L -0.00078 -0.32315 " pathEditMode="relative" rAng="0" ptsTypes="AA">
                                      <p:cBhvr>
                                        <p:cTn id="224" dur="20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2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1.11111E-6 L -0.00104 -0.39028 " pathEditMode="relative" rAng="0" ptsTypes="AA">
                                      <p:cBhvr>
                                        <p:cTn id="226" dur="20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2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59259E-6 L -0.00117 -0.45232 " pathEditMode="relative" rAng="0" ptsTypes="AA">
                                      <p:cBhvr>
                                        <p:cTn id="228" dur="20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2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3.7037E-6 L -0.00091 -0.51851 " pathEditMode="relative" rAng="0" ptsTypes="AA">
                                      <p:cBhvr>
                                        <p:cTn id="230" dur="20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2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1.48148E-6 L -6.25E-7 -0.58842 " pathEditMode="relative" rAng="0" ptsTypes="AA">
                                      <p:cBhvr>
                                        <p:cTn id="232" dur="20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>
                            <p:stCondLst>
                              <p:cond delay="2000"/>
                            </p:stCondLst>
                            <p:childTnLst>
                              <p:par>
                                <p:cTn id="2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8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4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0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3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6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9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2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5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1" fill="hold">
                      <p:stCondLst>
                        <p:cond delay="indefinite"/>
                      </p:stCondLst>
                      <p:childTnLst>
                        <p:par>
                          <p:cTn id="302" fill="hold">
                            <p:stCondLst>
                              <p:cond delay="0"/>
                            </p:stCondLst>
                            <p:childTnLst>
                              <p:par>
                                <p:cTn id="30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33333E-6 L -0.00104 -0.0625 " pathEditMode="relative" rAng="0" ptsTypes="AA">
                                      <p:cBhvr>
                                        <p:cTn id="304" dur="20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30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96296E-6 L -0.00091 -0.12986 " pathEditMode="relative" rAng="0" ptsTypes="AA">
                                      <p:cBhvr>
                                        <p:cTn id="306" dur="20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30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7.40741E-7 L -0.00078 -0.19491 " pathEditMode="relative" rAng="0" ptsTypes="AA">
                                      <p:cBhvr>
                                        <p:cTn id="308" dur="20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30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2.96296E-6 L -0.00091 -0.25672 " pathEditMode="relative" rAng="0" ptsTypes="AA">
                                      <p:cBhvr>
                                        <p:cTn id="310" dur="200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3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3.33333E-6 L -0.00078 -0.32314 " pathEditMode="relative" rAng="0" ptsTypes="AA">
                                      <p:cBhvr>
                                        <p:cTn id="312" dur="2000" fill="hold"/>
                                        <p:tgtEl>
                                          <p:spTgt spid="3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3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59259E-6 L -0.00104 -0.39028 " pathEditMode="relative" rAng="0" ptsTypes="AA">
                                      <p:cBhvr>
                                        <p:cTn id="314" dur="2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3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111E-6 L -0.00117 -0.45232 " pathEditMode="relative" rAng="0" ptsTypes="AA">
                                      <p:cBhvr>
                                        <p:cTn id="316" dur="200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3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4.81481E-6 L -0.00091 -0.51852 " pathEditMode="relative" rAng="0" ptsTypes="AA">
                                      <p:cBhvr>
                                        <p:cTn id="318" dur="200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3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96296E-6 L 4.16667E-7 -0.58842 " pathEditMode="relative" rAng="0" ptsTypes="AA">
                                      <p:cBhvr>
                                        <p:cTn id="320" dur="200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4" dur="5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6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9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2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5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8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1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4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7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0" dur="5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3"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5" fill="hold">
                      <p:stCondLst>
                        <p:cond delay="indefinite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9"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2"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5" dur="5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8" dur="5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1" dur="5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2" fill="hold">
                      <p:stCondLst>
                        <p:cond delay="indefinite"/>
                      </p:stCondLst>
                      <p:childTnLst>
                        <p:par>
                          <p:cTn id="373" fill="hold">
                            <p:stCondLst>
                              <p:cond delay="0"/>
                            </p:stCondLst>
                            <p:childTnLst>
                              <p:par>
                                <p:cTn id="3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6"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9" dur="5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2" dur="5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5" dur="5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8"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9" fill="hold">
                      <p:stCondLst>
                        <p:cond delay="indefinite"/>
                      </p:stCondLst>
                      <p:childTnLst>
                        <p:par>
                          <p:cTn id="390" fill="hold">
                            <p:stCondLst>
                              <p:cond delay="0"/>
                            </p:stCondLst>
                            <p:childTnLst>
                              <p:par>
                                <p:cTn id="39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7.40741E-7 L -0.00104 -0.0625 " pathEditMode="relative" rAng="0" ptsTypes="AA">
                                      <p:cBhvr>
                                        <p:cTn id="392" dur="2000" fill="hold"/>
                                        <p:tgtEl>
                                          <p:spTgt spid="4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39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4.44444E-6 L -0.00091 -0.12987 " pathEditMode="relative" rAng="0" ptsTypes="AA">
                                      <p:cBhvr>
                                        <p:cTn id="394" dur="20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39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1.85185E-6 L -0.00078 -0.19491 " pathEditMode="relative" rAng="0" ptsTypes="AA">
                                      <p:cBhvr>
                                        <p:cTn id="396" dur="2000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39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3.7037E-7 L -0.00091 -0.25671 " pathEditMode="relative" rAng="0" ptsTypes="AA">
                                      <p:cBhvr>
                                        <p:cTn id="398" dur="20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39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07407E-6 L -0.00078 -0.32315 " pathEditMode="relative" rAng="0" ptsTypes="AA">
                                      <p:cBhvr>
                                        <p:cTn id="400" dur="200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40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81481E-6 L -0.00104 -0.39028 " pathEditMode="relative" rAng="0" ptsTypes="AA">
                                      <p:cBhvr>
                                        <p:cTn id="402" dur="2000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40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1.48148E-6 L -0.00117 -0.45231 " pathEditMode="relative" rAng="0" ptsTypes="AA">
                                      <p:cBhvr>
                                        <p:cTn id="404" dur="2000" fill="hold"/>
                                        <p:tgtEl>
                                          <p:spTgt spid="4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40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22222E-6 L -0.00091 -0.51852 " pathEditMode="relative" rAng="0" ptsTypes="AA">
                                      <p:cBhvr>
                                        <p:cTn id="406" dur="2000" fill="hold"/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40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4.44444E-6 L 1.04167E-6 -0.58843 " pathEditMode="relative" rAng="0" ptsTypes="AA">
                                      <p:cBhvr>
                                        <p:cTn id="408" dur="20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9" fill="hold">
                            <p:stCondLst>
                              <p:cond delay="2000"/>
                            </p:stCondLst>
                            <p:childTnLst>
                              <p:par>
                                <p:cTn id="4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2" dur="50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4" dur="5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7"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0"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3" dur="5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6" dur="5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9"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2" dur="5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5" dur="5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8" dur="5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1"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3" fill="hold">
                      <p:stCondLst>
                        <p:cond delay="indefinite"/>
                      </p:stCondLst>
                      <p:childTnLst>
                        <p:par>
                          <p:cTn id="444" fill="hold">
                            <p:stCondLst>
                              <p:cond delay="0"/>
                            </p:stCondLst>
                            <p:childTnLst>
                              <p:par>
                                <p:cTn id="4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7" dur="5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0" dur="5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3" dur="5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6" dur="50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9" dur="50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0" fill="hold">
                      <p:stCondLst>
                        <p:cond delay="indefinite"/>
                      </p:stCondLst>
                      <p:childTnLst>
                        <p:par>
                          <p:cTn id="461" fill="hold">
                            <p:stCondLst>
                              <p:cond delay="0"/>
                            </p:stCondLst>
                            <p:childTnLst>
                              <p:par>
                                <p:cTn id="4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4" dur="5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7" dur="5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0" dur="5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3" dur="5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6" dur="50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7" fill="hold">
                      <p:stCondLst>
                        <p:cond delay="indefinite"/>
                      </p:stCondLst>
                      <p:childTnLst>
                        <p:par>
                          <p:cTn id="478" fill="hold">
                            <p:stCondLst>
                              <p:cond delay="0"/>
                            </p:stCondLst>
                            <p:childTnLst>
                              <p:par>
                                <p:cTn id="47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7.40741E-7 L -0.00104 -0.0625 " pathEditMode="relative" rAng="0" ptsTypes="AA">
                                      <p:cBhvr>
                                        <p:cTn id="480" dur="2000" fill="hold"/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48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96296E-6 L -0.00091 -0.12986 " pathEditMode="relative" rAng="0" ptsTypes="AA">
                                      <p:cBhvr>
                                        <p:cTn id="482" dur="20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48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3.33333E-6 L -0.00078 -0.1949 " pathEditMode="relative" rAng="0" ptsTypes="AA">
                                      <p:cBhvr>
                                        <p:cTn id="484" dur="200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48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1.11111E-6 L -0.00091 -0.25671 " pathEditMode="relative" rAng="0" ptsTypes="AA">
                                      <p:cBhvr>
                                        <p:cTn id="486" dur="2000" fill="hold"/>
                                        <p:tgtEl>
                                          <p:spTgt spid="4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48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2.59259E-6 L -0.00078 -0.32315 " pathEditMode="relative" rAng="0" ptsTypes="AA">
                                      <p:cBhvr>
                                        <p:cTn id="488" dur="2000" fill="hold"/>
                                        <p:tgtEl>
                                          <p:spTgt spid="4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48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3.33333E-6 L -0.00104 -0.39028 " pathEditMode="relative" rAng="0" ptsTypes="AA">
                                      <p:cBhvr>
                                        <p:cTn id="490" dur="2000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49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96296E-6 L -0.00117 -0.45231 " pathEditMode="relative" rAng="0" ptsTypes="AA">
                                      <p:cBhvr>
                                        <p:cTn id="492" dur="2000" fill="hold"/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49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7.40741E-7 L -0.00091 -0.51852 " pathEditMode="relative" rAng="0" ptsTypes="AA">
                                      <p:cBhvr>
                                        <p:cTn id="494" dur="2000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49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1.875E-6 -0.58843 " pathEditMode="relative" rAng="0" ptsTypes="AA">
                                      <p:cBhvr>
                                        <p:cTn id="496" dur="200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7" fill="hold">
                            <p:stCondLst>
                              <p:cond delay="2000"/>
                            </p:stCondLst>
                            <p:childTnLst>
                              <p:par>
                                <p:cTn id="49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0" dur="5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2" dur="50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5" dur="5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8" dur="5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1" dur="5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4" dur="50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7" dur="5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0" dur="5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3" dur="5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6" dur="5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9" dur="50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1" fill="hold">
                      <p:stCondLst>
                        <p:cond delay="indefinite"/>
                      </p:stCondLst>
                      <p:childTnLst>
                        <p:par>
                          <p:cTn id="532" fill="hold">
                            <p:stCondLst>
                              <p:cond delay="0"/>
                            </p:stCondLst>
                            <p:childTnLst>
                              <p:par>
                                <p:cTn id="5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5" dur="500"/>
                                        <p:tgtEl>
                                          <p:spTgt spid="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8" dur="500"/>
                                        <p:tgtEl>
                                          <p:spTgt spid="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1" dur="500"/>
                                        <p:tgtEl>
                                          <p:spTgt spid="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4" dur="500"/>
                                        <p:tgtEl>
                                          <p:spTgt spid="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7" dur="5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8" fill="hold">
                      <p:stCondLst>
                        <p:cond delay="indefinite"/>
                      </p:stCondLst>
                      <p:childTnLst>
                        <p:par>
                          <p:cTn id="549" fill="hold">
                            <p:stCondLst>
                              <p:cond delay="0"/>
                            </p:stCondLst>
                            <p:childTnLst>
                              <p:par>
                                <p:cTn id="5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2" dur="500"/>
                                        <p:tgtEl>
                                          <p:spTgt spid="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5" dur="500"/>
                                        <p:tgtEl>
                                          <p:spTgt spid="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8" dur="50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1" dur="500"/>
                                        <p:tgtEl>
                                          <p:spTgt spid="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4" dur="500"/>
                                        <p:tgtEl>
                                          <p:spTgt spid="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5" fill="hold">
                      <p:stCondLst>
                        <p:cond delay="indefinite"/>
                      </p:stCondLst>
                      <p:childTnLst>
                        <p:par>
                          <p:cTn id="566" fill="hold">
                            <p:stCondLst>
                              <p:cond delay="0"/>
                            </p:stCondLst>
                            <p:childTnLst>
                              <p:par>
                                <p:cTn id="56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037E-6 L -0.00104 -0.0625 " pathEditMode="relative" rAng="0" ptsTypes="AA">
                                      <p:cBhvr>
                                        <p:cTn id="568" dur="2000" fill="hold"/>
                                        <p:tgtEl>
                                          <p:spTgt spid="5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5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5.55112E-17 L -0.00091 -0.12986 " pathEditMode="relative" rAng="0" ptsTypes="AA">
                                      <p:cBhvr>
                                        <p:cTn id="570" dur="2000" fill="hold"/>
                                        <p:tgtEl>
                                          <p:spTgt spid="5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57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6 L -0.00078 -0.19491 " pathEditMode="relative" rAng="0" ptsTypes="AA">
                                      <p:cBhvr>
                                        <p:cTn id="572" dur="2000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57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07407E-6 L -0.00091 -0.25671 " pathEditMode="relative" rAng="0" ptsTypes="AA">
                                      <p:cBhvr>
                                        <p:cTn id="574" dur="2000" fill="hold"/>
                                        <p:tgtEl>
                                          <p:spTgt spid="5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57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3.7037E-7 L -0.00078 -0.32315 " pathEditMode="relative" rAng="0" ptsTypes="AA">
                                      <p:cBhvr>
                                        <p:cTn id="576" dur="2000" fill="hold"/>
                                        <p:tgtEl>
                                          <p:spTgt spid="5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57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7037E-7 L -0.00104 -0.39028 " pathEditMode="relative" rAng="0" ptsTypes="AA">
                                      <p:cBhvr>
                                        <p:cTn id="578" dur="2000" fill="hold"/>
                                        <p:tgtEl>
                                          <p:spTgt spid="5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57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07407E-6 L -0.00117 -0.45232 " pathEditMode="relative" rAng="0" ptsTypes="AA">
                                      <p:cBhvr>
                                        <p:cTn id="580" dur="2000" fill="hold"/>
                                        <p:tgtEl>
                                          <p:spTgt spid="5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58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22222E-6 L -0.00091 -0.51852 " pathEditMode="relative" rAng="0" ptsTypes="AA">
                                      <p:cBhvr>
                                        <p:cTn id="582" dur="2000" fill="hold"/>
                                        <p:tgtEl>
                                          <p:spTgt spid="5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58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48148E-6 L 1.66667E-6 -0.58842 " pathEditMode="relative" rAng="0" ptsTypes="AA">
                                      <p:cBhvr>
                                        <p:cTn id="584" dur="2000" fill="hold"/>
                                        <p:tgtEl>
                                          <p:spTgt spid="5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5" fill="hold">
                            <p:stCondLst>
                              <p:cond delay="2000"/>
                            </p:stCondLst>
                            <p:childTnLst>
                              <p:par>
                                <p:cTn id="5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8" dur="500"/>
                                        <p:tgtEl>
                                          <p:spTgt spid="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0" dur="5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3" dur="500"/>
                                        <p:tgtEl>
                                          <p:spTgt spid="5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6" dur="500"/>
                                        <p:tgtEl>
                                          <p:spTgt spid="5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9" dur="500"/>
                                        <p:tgtEl>
                                          <p:spTgt spid="5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2" dur="500"/>
                                        <p:tgtEl>
                                          <p:spTgt spid="5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5" dur="500"/>
                                        <p:tgtEl>
                                          <p:spTgt spid="5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8" dur="500"/>
                                        <p:tgtEl>
                                          <p:spTgt spid="5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1" dur="50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4" dur="500"/>
                                        <p:tgtEl>
                                          <p:spTgt spid="5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7" dur="500"/>
                                        <p:tgtEl>
                                          <p:spTgt spid="5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9" fill="hold">
                      <p:stCondLst>
                        <p:cond delay="indefinite"/>
                      </p:stCondLst>
                      <p:childTnLst>
                        <p:par>
                          <p:cTn id="620" fill="hold">
                            <p:stCondLst>
                              <p:cond delay="0"/>
                            </p:stCondLst>
                            <p:childTnLst>
                              <p:par>
                                <p:cTn id="6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3" dur="500"/>
                                        <p:tgtEl>
                                          <p:spTgt spid="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6" dur="50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9" dur="500"/>
                                        <p:tgtEl>
                                          <p:spTgt spid="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2" dur="500"/>
                                        <p:tgtEl>
                                          <p:spTgt spid="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5" dur="500"/>
                                        <p:tgtEl>
                                          <p:spTgt spid="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6" fill="hold">
                      <p:stCondLst>
                        <p:cond delay="indefinite"/>
                      </p:stCondLst>
                      <p:childTnLst>
                        <p:par>
                          <p:cTn id="637" fill="hold">
                            <p:stCondLst>
                              <p:cond delay="0"/>
                            </p:stCondLst>
                            <p:childTnLst>
                              <p:par>
                                <p:cTn id="6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0" dur="50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3" dur="500"/>
                                        <p:tgtEl>
                                          <p:spTgt spid="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6" dur="500"/>
                                        <p:tgtEl>
                                          <p:spTgt spid="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9" dur="500"/>
                                        <p:tgtEl>
                                          <p:spTgt spid="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2" dur="500"/>
                                        <p:tgtEl>
                                          <p:spTgt spid="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3" fill="hold">
                      <p:stCondLst>
                        <p:cond delay="indefinite"/>
                      </p:stCondLst>
                      <p:childTnLst>
                        <p:par>
                          <p:cTn id="654" fill="hold">
                            <p:stCondLst>
                              <p:cond delay="0"/>
                            </p:stCondLst>
                            <p:childTnLst>
                              <p:par>
                                <p:cTn id="65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33333E-6 L -0.00104 -0.0625 " pathEditMode="relative" rAng="0" ptsTypes="AA">
                                      <p:cBhvr>
                                        <p:cTn id="656" dur="2000" fill="hold"/>
                                        <p:tgtEl>
                                          <p:spTgt spid="5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6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2.96296E-6 L -0.00091 -0.12986 " pathEditMode="relative" rAng="0" ptsTypes="AA">
                                      <p:cBhvr>
                                        <p:cTn id="658" dur="2000" fill="hold"/>
                                        <p:tgtEl>
                                          <p:spTgt spid="5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6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7.40741E-7 L -0.00078 -0.19491 " pathEditMode="relative" rAng="0" ptsTypes="AA">
                                      <p:cBhvr>
                                        <p:cTn id="660" dur="2000" fill="hold"/>
                                        <p:tgtEl>
                                          <p:spTgt spid="5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6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2.96296E-6 L -0.00091 -0.25672 " pathEditMode="relative" rAng="0" ptsTypes="AA">
                                      <p:cBhvr>
                                        <p:cTn id="662" dur="2000" fill="hold"/>
                                        <p:tgtEl>
                                          <p:spTgt spid="5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6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1.85185E-6 L -0.00078 -0.32315 " pathEditMode="relative" rAng="0" ptsTypes="AA">
                                      <p:cBhvr>
                                        <p:cTn id="664" dur="2000" fill="hold"/>
                                        <p:tgtEl>
                                          <p:spTgt spid="5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6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59259E-6 L -0.00104 -0.39028 " pathEditMode="relative" rAng="0" ptsTypes="AA">
                                      <p:cBhvr>
                                        <p:cTn id="666" dur="2000" fill="hold"/>
                                        <p:tgtEl>
                                          <p:spTgt spid="6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66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1.11111E-6 L -0.00117 -0.45232 " pathEditMode="relative" rAng="0" ptsTypes="AA">
                                      <p:cBhvr>
                                        <p:cTn id="668" dur="2000" fill="hold"/>
                                        <p:tgtEl>
                                          <p:spTgt spid="6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6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81481E-6 L -0.00091 -0.51852 " pathEditMode="relative" rAng="0" ptsTypes="AA">
                                      <p:cBhvr>
                                        <p:cTn id="670" dur="2000" fill="hold"/>
                                        <p:tgtEl>
                                          <p:spTgt spid="6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67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96296E-6 L 2.5E-6 -0.58842 " pathEditMode="relative" rAng="0" ptsTypes="AA">
                                      <p:cBhvr>
                                        <p:cTn id="672" dur="2000" fill="hold"/>
                                        <p:tgtEl>
                                          <p:spTgt spid="6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3" fill="hold">
                            <p:stCondLst>
                              <p:cond delay="2000"/>
                            </p:stCondLst>
                            <p:childTnLst>
                              <p:par>
                                <p:cTn id="6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6" dur="500"/>
                                        <p:tgtEl>
                                          <p:spTgt spid="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8" dur="500"/>
                                        <p:tgtEl>
                                          <p:spTgt spid="5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1" dur="500"/>
                                        <p:tgtEl>
                                          <p:spTgt spid="5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4" dur="50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7" dur="500"/>
                                        <p:tgtEl>
                                          <p:spTgt spid="5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0" dur="500"/>
                                        <p:tgtEl>
                                          <p:spTgt spid="5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3" dur="50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6" dur="500"/>
                                        <p:tgtEl>
                                          <p:spTgt spid="6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9" dur="500"/>
                                        <p:tgtEl>
                                          <p:spTgt spid="6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2" dur="500"/>
                                        <p:tgtEl>
                                          <p:spTgt spid="6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5" dur="500"/>
                                        <p:tgtEl>
                                          <p:spTgt spid="6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7" fill="hold">
                      <p:stCondLst>
                        <p:cond delay="indefinite"/>
                      </p:stCondLst>
                      <p:childTnLst>
                        <p:par>
                          <p:cTn id="708" fill="hold">
                            <p:stCondLst>
                              <p:cond delay="0"/>
                            </p:stCondLst>
                            <p:childTnLst>
                              <p:par>
                                <p:cTn id="7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1" dur="500"/>
                                        <p:tgtEl>
                                          <p:spTgt spid="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4" dur="500"/>
                                        <p:tgtEl>
                                          <p:spTgt spid="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7" dur="500"/>
                                        <p:tgtEl>
                                          <p:spTgt spid="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0" dur="500"/>
                                        <p:tgtEl>
                                          <p:spTgt spid="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3" dur="500"/>
                                        <p:tgtEl>
                                          <p:spTgt spid="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4" fill="hold">
                      <p:stCondLst>
                        <p:cond delay="indefinite"/>
                      </p:stCondLst>
                      <p:childTnLst>
                        <p:par>
                          <p:cTn id="725" fill="hold">
                            <p:stCondLst>
                              <p:cond delay="0"/>
                            </p:stCondLst>
                            <p:childTnLst>
                              <p:par>
                                <p:cTn id="7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8" dur="500"/>
                                        <p:tgtEl>
                                          <p:spTgt spid="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1" dur="500"/>
                                        <p:tgtEl>
                                          <p:spTgt spid="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4" dur="500"/>
                                        <p:tgtEl>
                                          <p:spTgt spid="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7" dur="500"/>
                                        <p:tgtEl>
                                          <p:spTgt spid="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0" dur="500"/>
                                        <p:tgtEl>
                                          <p:spTgt spid="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1" fill="hold">
                      <p:stCondLst>
                        <p:cond delay="indefinite"/>
                      </p:stCondLst>
                      <p:childTnLst>
                        <p:par>
                          <p:cTn id="742" fill="hold">
                            <p:stCondLst>
                              <p:cond delay="0"/>
                            </p:stCondLst>
                            <p:childTnLst>
                              <p:par>
                                <p:cTn id="74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81481E-6 L -0.00104 -0.0625 " pathEditMode="relative" rAng="0" ptsTypes="AA">
                                      <p:cBhvr>
                                        <p:cTn id="744" dur="2000" fill="hold"/>
                                        <p:tgtEl>
                                          <p:spTgt spid="6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7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1.48148E-6 L -0.00091 -0.12986 " pathEditMode="relative" rAng="0" ptsTypes="AA">
                                      <p:cBhvr>
                                        <p:cTn id="746" dur="2000" fill="hold"/>
                                        <p:tgtEl>
                                          <p:spTgt spid="6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7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2.22222E-6 L -0.00078 -0.19491 " pathEditMode="relative" rAng="0" ptsTypes="AA">
                                      <p:cBhvr>
                                        <p:cTn id="748" dur="2000" fill="hold"/>
                                        <p:tgtEl>
                                          <p:spTgt spid="6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7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4.44444E-6 L -0.00091 -0.25672 " pathEditMode="relative" rAng="0" ptsTypes="AA">
                                      <p:cBhvr>
                                        <p:cTn id="750" dur="2000" fill="hold"/>
                                        <p:tgtEl>
                                          <p:spTgt spid="6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7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3.7037E-7 L -0.00078 -0.32315 " pathEditMode="relative" rAng="0" ptsTypes="AA">
                                      <p:cBhvr>
                                        <p:cTn id="752" dur="2000" fill="hold"/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7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11111E-6 L -0.00104 -0.39028 " pathEditMode="relative" rAng="0" ptsTypes="AA">
                                      <p:cBhvr>
                                        <p:cTn id="754" dur="2000" fill="hold"/>
                                        <p:tgtEl>
                                          <p:spTgt spid="6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7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2.59259E-6 L -0.00117 -0.45232 " pathEditMode="relative" rAng="0" ptsTypes="AA">
                                      <p:cBhvr>
                                        <p:cTn id="756" dur="2000" fill="hold"/>
                                        <p:tgtEl>
                                          <p:spTgt spid="6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7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7037E-6 L -0.00091 -0.51851 " pathEditMode="relative" rAng="0" ptsTypes="AA">
                                      <p:cBhvr>
                                        <p:cTn id="758" dur="2000" fill="hold"/>
                                        <p:tgtEl>
                                          <p:spTgt spid="6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7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48148E-6 L 3.33333E-6 -0.58842 " pathEditMode="relative" rAng="0" ptsTypes="AA">
                                      <p:cBhvr>
                                        <p:cTn id="760" dur="2000" fill="hold"/>
                                        <p:tgtEl>
                                          <p:spTgt spid="6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1" fill="hold">
                            <p:stCondLst>
                              <p:cond delay="2000"/>
                            </p:stCondLst>
                            <p:childTnLst>
                              <p:par>
                                <p:cTn id="7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4" dur="500"/>
                                        <p:tgtEl>
                                          <p:spTgt spid="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6" dur="500"/>
                                        <p:tgtEl>
                                          <p:spTgt spid="6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9" dur="500"/>
                                        <p:tgtEl>
                                          <p:spTgt spid="6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2" dur="500"/>
                                        <p:tgtEl>
                                          <p:spTgt spid="6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5" dur="500"/>
                                        <p:tgtEl>
                                          <p:spTgt spid="6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8" dur="500"/>
                                        <p:tgtEl>
                                          <p:spTgt spid="6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1" dur="500"/>
                                        <p:tgtEl>
                                          <p:spTgt spid="6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4" dur="500"/>
                                        <p:tgtEl>
                                          <p:spTgt spid="6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7" dur="500"/>
                                        <p:tgtEl>
                                          <p:spTgt spid="6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0" dur="500"/>
                                        <p:tgtEl>
                                          <p:spTgt spid="6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3" dur="500"/>
                                        <p:tgtEl>
                                          <p:spTgt spid="6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5" fill="hold">
                      <p:stCondLst>
                        <p:cond delay="indefinite"/>
                      </p:stCondLst>
                      <p:childTnLst>
                        <p:par>
                          <p:cTn id="796" fill="hold">
                            <p:stCondLst>
                              <p:cond delay="0"/>
                            </p:stCondLst>
                            <p:childTnLst>
                              <p:par>
                                <p:cTn id="7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9" dur="500"/>
                                        <p:tgtEl>
                                          <p:spTgt spid="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2" dur="500"/>
                                        <p:tgtEl>
                                          <p:spTgt spid="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5" dur="500"/>
                                        <p:tgtEl>
                                          <p:spTgt spid="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8" dur="500"/>
                                        <p:tgtEl>
                                          <p:spTgt spid="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1" dur="500"/>
                                        <p:tgtEl>
                                          <p:spTgt spid="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2" fill="hold">
                      <p:stCondLst>
                        <p:cond delay="indefinite"/>
                      </p:stCondLst>
                      <p:childTnLst>
                        <p:par>
                          <p:cTn id="813" fill="hold">
                            <p:stCondLst>
                              <p:cond delay="0"/>
                            </p:stCondLst>
                            <p:childTnLst>
                              <p:par>
                                <p:cTn id="8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6" dur="500"/>
                                        <p:tgtEl>
                                          <p:spTgt spid="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9" dur="500"/>
                                        <p:tgtEl>
                                          <p:spTgt spid="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2" dur="500"/>
                                        <p:tgtEl>
                                          <p:spTgt spid="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5" dur="500"/>
                                        <p:tgtEl>
                                          <p:spTgt spid="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8" dur="500"/>
                                        <p:tgtEl>
                                          <p:spTgt spid="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9" fill="hold">
                      <p:stCondLst>
                        <p:cond delay="indefinite"/>
                      </p:stCondLst>
                      <p:childTnLst>
                        <p:par>
                          <p:cTn id="830" fill="hold">
                            <p:stCondLst>
                              <p:cond delay="0"/>
                            </p:stCondLst>
                            <p:childTnLst>
                              <p:par>
                                <p:cTn id="83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3.33333E-6 L -0.00105 -0.0625 " pathEditMode="relative" rAng="0" ptsTypes="AA">
                                      <p:cBhvr>
                                        <p:cTn id="832" dur="2000" fill="hold"/>
                                        <p:tgtEl>
                                          <p:spTgt spid="6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8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96296E-6 L -0.00092 -0.12986 " pathEditMode="relative" rAng="0" ptsTypes="AA">
                                      <p:cBhvr>
                                        <p:cTn id="834" dur="2000" fill="hold"/>
                                        <p:tgtEl>
                                          <p:spTgt spid="6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8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7.40741E-7 L -0.00079 -0.19491 " pathEditMode="relative" rAng="0" ptsTypes="AA">
                                      <p:cBhvr>
                                        <p:cTn id="836" dur="2000" fill="hold"/>
                                        <p:tgtEl>
                                          <p:spTgt spid="6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8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2.96296E-6 L -0.00092 -0.25672 " pathEditMode="relative" rAng="0" ptsTypes="AA">
                                      <p:cBhvr>
                                        <p:cTn id="838" dur="2000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8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3.33333E-6 L -0.00079 -0.32314 " pathEditMode="relative" rAng="0" ptsTypes="AA">
                                      <p:cBhvr>
                                        <p:cTn id="840" dur="2000" fill="hold"/>
                                        <p:tgtEl>
                                          <p:spTgt spid="7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8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59259E-6 L -0.00105 -0.39028 " pathEditMode="relative" rAng="0" ptsTypes="AA">
                                      <p:cBhvr>
                                        <p:cTn id="842" dur="2000" fill="hold"/>
                                        <p:tgtEl>
                                          <p:spTgt spid="7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8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1.11111E-6 L -0.00118 -0.45232 " pathEditMode="relative" rAng="0" ptsTypes="AA">
                                      <p:cBhvr>
                                        <p:cTn id="844" dur="200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8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4.81481E-6 L -0.00092 -0.51852 " pathEditMode="relative" rAng="0" ptsTypes="AA">
                                      <p:cBhvr>
                                        <p:cTn id="846" dur="2000" fill="hold"/>
                                        <p:tgtEl>
                                          <p:spTgt spid="7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8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96296E-6 L 4.375E-6 -0.58842 " pathEditMode="relative" rAng="0" ptsTypes="AA">
                                      <p:cBhvr>
                                        <p:cTn id="848" dur="2000" fill="hold"/>
                                        <p:tgtEl>
                                          <p:spTgt spid="7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9" fill="hold">
                            <p:stCondLst>
                              <p:cond delay="2000"/>
                            </p:stCondLst>
                            <p:childTnLst>
                              <p:par>
                                <p:cTn id="8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2" dur="500"/>
                                        <p:tgtEl>
                                          <p:spTgt spid="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4" dur="500"/>
                                        <p:tgtEl>
                                          <p:spTgt spid="6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7" dur="500"/>
                                        <p:tgtEl>
                                          <p:spTgt spid="6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0" dur="500"/>
                                        <p:tgtEl>
                                          <p:spTgt spid="6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3" dur="500"/>
                                        <p:tgtEl>
                                          <p:spTgt spid="6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6" dur="500"/>
                                        <p:tgtEl>
                                          <p:spTgt spid="6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9" dur="500"/>
                                        <p:tgtEl>
                                          <p:spTgt spid="7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2" dur="500"/>
                                        <p:tgtEl>
                                          <p:spTgt spid="7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5" dur="500"/>
                                        <p:tgtEl>
                                          <p:spTgt spid="7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8" dur="500"/>
                                        <p:tgtEl>
                                          <p:spTgt spid="7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1" dur="500"/>
                                        <p:tgtEl>
                                          <p:spTgt spid="7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3" fill="hold">
                      <p:stCondLst>
                        <p:cond delay="indefinite"/>
                      </p:stCondLst>
                      <p:childTnLst>
                        <p:par>
                          <p:cTn id="884" fill="hold">
                            <p:stCondLst>
                              <p:cond delay="0"/>
                            </p:stCondLst>
                            <p:childTnLst>
                              <p:par>
                                <p:cTn id="8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7" dur="500"/>
                                        <p:tgtEl>
                                          <p:spTgt spid="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0" dur="500"/>
                                        <p:tgtEl>
                                          <p:spTgt spid="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3" dur="500"/>
                                        <p:tgtEl>
                                          <p:spTgt spid="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6" dur="500"/>
                                        <p:tgtEl>
                                          <p:spTgt spid="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9" dur="500"/>
                                        <p:tgtEl>
                                          <p:spTgt spid="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0" fill="hold">
                      <p:stCondLst>
                        <p:cond delay="indefinite"/>
                      </p:stCondLst>
                      <p:childTnLst>
                        <p:par>
                          <p:cTn id="901" fill="hold">
                            <p:stCondLst>
                              <p:cond delay="0"/>
                            </p:stCondLst>
                            <p:childTnLst>
                              <p:par>
                                <p:cTn id="9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4" dur="500"/>
                                        <p:tgtEl>
                                          <p:spTgt spid="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7" dur="500"/>
                                        <p:tgtEl>
                                          <p:spTgt spid="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0" dur="500"/>
                                        <p:tgtEl>
                                          <p:spTgt spid="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3" dur="500"/>
                                        <p:tgtEl>
                                          <p:spTgt spid="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6" dur="500"/>
                                        <p:tgtEl>
                                          <p:spTgt spid="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7" fill="hold">
                      <p:stCondLst>
                        <p:cond delay="indefinite"/>
                      </p:stCondLst>
                      <p:childTnLst>
                        <p:par>
                          <p:cTn id="918" fill="hold">
                            <p:stCondLst>
                              <p:cond delay="0"/>
                            </p:stCondLst>
                            <p:childTnLst>
                              <p:par>
                                <p:cTn id="9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3.7037E-7 L -0.00105 -0.0625 " pathEditMode="relative" rAng="0" ptsTypes="AA">
                                      <p:cBhvr>
                                        <p:cTn id="920" dur="2000" fill="hold"/>
                                        <p:tgtEl>
                                          <p:spTgt spid="7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9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4.07407E-6 L -0.00092 -0.12987 " pathEditMode="relative" rAng="0" ptsTypes="AA">
                                      <p:cBhvr>
                                        <p:cTn id="922" dur="2000" fill="hold"/>
                                        <p:tgtEl>
                                          <p:spTgt spid="7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9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22222E-6 L -0.00079 -0.19491 " pathEditMode="relative" rAng="0" ptsTypes="AA">
                                      <p:cBhvr>
                                        <p:cTn id="924" dur="2000" fill="hold"/>
                                        <p:tgtEl>
                                          <p:spTgt spid="7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9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0 L -0.00092 -0.25671 " pathEditMode="relative" rAng="0" ptsTypes="AA">
                                      <p:cBhvr>
                                        <p:cTn id="926" dur="2000" fill="hold"/>
                                        <p:tgtEl>
                                          <p:spTgt spid="7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9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3.7037E-6 L -0.00079 -0.32315 " pathEditMode="relative" rAng="0" ptsTypes="AA">
                                      <p:cBhvr>
                                        <p:cTn id="928" dur="2000" fill="hold"/>
                                        <p:tgtEl>
                                          <p:spTgt spid="7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9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4.44444E-6 L -0.00105 -0.39028 " pathEditMode="relative" rAng="0" ptsTypes="AA">
                                      <p:cBhvr>
                                        <p:cTn id="930" dur="2000" fill="hold"/>
                                        <p:tgtEl>
                                          <p:spTgt spid="7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9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1.85185E-6 L -0.00118 -0.45231 " pathEditMode="relative" rAng="0" ptsTypes="AA">
                                      <p:cBhvr>
                                        <p:cTn id="932" dur="2000" fill="hold"/>
                                        <p:tgtEl>
                                          <p:spTgt spid="7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9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1.85185E-6 L -0.00092 -0.51852 " pathEditMode="relative" rAng="0" ptsTypes="AA">
                                      <p:cBhvr>
                                        <p:cTn id="934" dur="2000" fill="hold"/>
                                        <p:tgtEl>
                                          <p:spTgt spid="7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9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07407E-6 L 4.16667E-6 -0.58843 " pathEditMode="relative" rAng="0" ptsTypes="AA">
                                      <p:cBhvr>
                                        <p:cTn id="936" dur="2000" fill="hold"/>
                                        <p:tgtEl>
                                          <p:spTgt spid="7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7" fill="hold">
                            <p:stCondLst>
                              <p:cond delay="2000"/>
                            </p:stCondLst>
                            <p:childTnLst>
                              <p:par>
                                <p:cTn id="9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0" dur="500"/>
                                        <p:tgtEl>
                                          <p:spTgt spid="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2" dur="500"/>
                                        <p:tgtEl>
                                          <p:spTgt spid="7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5" dur="500"/>
                                        <p:tgtEl>
                                          <p:spTgt spid="7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8" dur="500"/>
                                        <p:tgtEl>
                                          <p:spTgt spid="7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1" dur="500"/>
                                        <p:tgtEl>
                                          <p:spTgt spid="7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4" dur="500"/>
                                        <p:tgtEl>
                                          <p:spTgt spid="7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7" dur="500"/>
                                        <p:tgtEl>
                                          <p:spTgt spid="7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0" dur="500"/>
                                        <p:tgtEl>
                                          <p:spTgt spid="7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3" dur="500"/>
                                        <p:tgtEl>
                                          <p:spTgt spid="7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6" dur="500"/>
                                        <p:tgtEl>
                                          <p:spTgt spid="7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9" dur="500"/>
                                        <p:tgtEl>
                                          <p:spTgt spid="7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1" fill="hold">
                      <p:stCondLst>
                        <p:cond delay="indefinite"/>
                      </p:stCondLst>
                      <p:childTnLst>
                        <p:par>
                          <p:cTn id="972" fill="hold">
                            <p:stCondLst>
                              <p:cond delay="0"/>
                            </p:stCondLst>
                            <p:childTnLst>
                              <p:par>
                                <p:cTn id="9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5" dur="500"/>
                                        <p:tgtEl>
                                          <p:spTgt spid="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8" dur="500"/>
                                        <p:tgtEl>
                                          <p:spTgt spid="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1" dur="500"/>
                                        <p:tgtEl>
                                          <p:spTgt spid="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4" dur="500"/>
                                        <p:tgtEl>
                                          <p:spTgt spid="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7" dur="500"/>
                                        <p:tgtEl>
                                          <p:spTgt spid="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8" fill="hold">
                      <p:stCondLst>
                        <p:cond delay="indefinite"/>
                      </p:stCondLst>
                      <p:childTnLst>
                        <p:par>
                          <p:cTn id="989" fill="hold">
                            <p:stCondLst>
                              <p:cond delay="0"/>
                            </p:stCondLst>
                            <p:childTnLst>
                              <p:par>
                                <p:cTn id="9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2" dur="500"/>
                                        <p:tgtEl>
                                          <p:spTgt spid="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5" dur="500"/>
                                        <p:tgtEl>
                                          <p:spTgt spid="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8" dur="500"/>
                                        <p:tgtEl>
                                          <p:spTgt spid="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1" dur="500"/>
                                        <p:tgtEl>
                                          <p:spTgt spid="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4" dur="500"/>
                                        <p:tgtEl>
                                          <p:spTgt spid="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5" fill="hold">
                      <p:stCondLst>
                        <p:cond delay="indefinite"/>
                      </p:stCondLst>
                      <p:childTnLst>
                        <p:par>
                          <p:cTn id="1006" fill="hold">
                            <p:stCondLst>
                              <p:cond delay="0"/>
                            </p:stCondLst>
                            <p:childTnLst>
                              <p:par>
                                <p:cTn id="100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11111E-6 L -0.00104 -0.0625 " pathEditMode="relative" rAng="0" ptsTypes="AA">
                                      <p:cBhvr>
                                        <p:cTn id="1008" dur="2000" fill="hold"/>
                                        <p:tgtEl>
                                          <p:spTgt spid="7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100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2.59259E-6 L -0.00092 -0.12986 " pathEditMode="relative" rAng="0" ptsTypes="AA">
                                      <p:cBhvr>
                                        <p:cTn id="1010" dur="2000" fill="hold"/>
                                        <p:tgtEl>
                                          <p:spTgt spid="7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10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7037E-6 L -0.00078 -0.1949 " pathEditMode="relative" rAng="0" ptsTypes="AA">
                                      <p:cBhvr>
                                        <p:cTn id="1012" dur="2000" fill="hold"/>
                                        <p:tgtEl>
                                          <p:spTgt spid="7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10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48148E-6 L -0.00091 -0.25671 " pathEditMode="relative" rAng="0" ptsTypes="AA">
                                      <p:cBhvr>
                                        <p:cTn id="1014" dur="2000" fill="hold"/>
                                        <p:tgtEl>
                                          <p:spTgt spid="8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10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2.22222E-6 L -0.00078 -0.32315 " pathEditMode="relative" rAng="0" ptsTypes="AA">
                                      <p:cBhvr>
                                        <p:cTn id="1016" dur="2000" fill="hold"/>
                                        <p:tgtEl>
                                          <p:spTgt spid="8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10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2.96296E-6 L -0.00105 -0.39028 " pathEditMode="relative" rAng="0" ptsTypes="AA">
                                      <p:cBhvr>
                                        <p:cTn id="1018" dur="2000" fill="hold"/>
                                        <p:tgtEl>
                                          <p:spTgt spid="8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10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3.33333E-6 L -0.00118 -0.45231 " pathEditMode="relative" rAng="0" ptsTypes="AA">
                                      <p:cBhvr>
                                        <p:cTn id="1020" dur="2000" fill="hold"/>
                                        <p:tgtEl>
                                          <p:spTgt spid="8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10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7037E-7 L -0.00091 -0.51852 " pathEditMode="relative" rAng="0" ptsTypes="AA">
                                      <p:cBhvr>
                                        <p:cTn id="1022" dur="2000" fill="hold"/>
                                        <p:tgtEl>
                                          <p:spTgt spid="8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10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59259E-6 L 5E-6 -0.58843 " pathEditMode="relative" rAng="0" ptsTypes="AA">
                                      <p:cBhvr>
                                        <p:cTn id="1024" dur="2000" fill="hold"/>
                                        <p:tgtEl>
                                          <p:spTgt spid="8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5" fill="hold">
                            <p:stCondLst>
                              <p:cond delay="2000"/>
                            </p:stCondLst>
                            <p:childTnLst>
                              <p:par>
                                <p:cTn id="10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8" dur="500"/>
                                        <p:tgtEl>
                                          <p:spTgt spid="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0" dur="500"/>
                                        <p:tgtEl>
                                          <p:spTgt spid="7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3" dur="500"/>
                                        <p:tgtEl>
                                          <p:spTgt spid="7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6" dur="500"/>
                                        <p:tgtEl>
                                          <p:spTgt spid="7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9" dur="500"/>
                                        <p:tgtEl>
                                          <p:spTgt spid="7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2" dur="500"/>
                                        <p:tgtEl>
                                          <p:spTgt spid="8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5" dur="500"/>
                                        <p:tgtEl>
                                          <p:spTgt spid="8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8" dur="500"/>
                                        <p:tgtEl>
                                          <p:spTgt spid="8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1" dur="500"/>
                                        <p:tgtEl>
                                          <p:spTgt spid="8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4" dur="500"/>
                                        <p:tgtEl>
                                          <p:spTgt spid="8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7" dur="500"/>
                                        <p:tgtEl>
                                          <p:spTgt spid="8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9" fill="hold">
                      <p:stCondLst>
                        <p:cond delay="indefinite"/>
                      </p:stCondLst>
                      <p:childTnLst>
                        <p:par>
                          <p:cTn id="1060" fill="hold">
                            <p:stCondLst>
                              <p:cond delay="0"/>
                            </p:stCondLst>
                            <p:childTnLst>
                              <p:par>
                                <p:cTn id="10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3" dur="500"/>
                                        <p:tgtEl>
                                          <p:spTgt spid="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6" dur="500"/>
                                        <p:tgtEl>
                                          <p:spTgt spid="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9" dur="500"/>
                                        <p:tgtEl>
                                          <p:spTgt spid="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2" dur="500"/>
                                        <p:tgtEl>
                                          <p:spTgt spid="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5" dur="500"/>
                                        <p:tgtEl>
                                          <p:spTgt spid="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6" fill="hold">
                      <p:stCondLst>
                        <p:cond delay="indefinite"/>
                      </p:stCondLst>
                      <p:childTnLst>
                        <p:par>
                          <p:cTn id="1077" fill="hold">
                            <p:stCondLst>
                              <p:cond delay="0"/>
                            </p:stCondLst>
                            <p:childTnLst>
                              <p:par>
                                <p:cTn id="10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0" dur="500"/>
                                        <p:tgtEl>
                                          <p:spTgt spid="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3" dur="500"/>
                                        <p:tgtEl>
                                          <p:spTgt spid="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6" dur="500"/>
                                        <p:tgtEl>
                                          <p:spTgt spid="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9" dur="500"/>
                                        <p:tgtEl>
                                          <p:spTgt spid="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2" dur="500"/>
                                        <p:tgtEl>
                                          <p:spTgt spid="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3" fill="hold">
                      <p:stCondLst>
                        <p:cond delay="indefinite"/>
                      </p:stCondLst>
                      <p:childTnLst>
                        <p:par>
                          <p:cTn id="1094" fill="hold">
                            <p:stCondLst>
                              <p:cond delay="0"/>
                            </p:stCondLst>
                            <p:childTnLst>
                              <p:par>
                                <p:cTn id="109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3.7037E-6 L -0.00104 -0.0625 " pathEditMode="relative" rAng="0" ptsTypes="AA">
                                      <p:cBhvr>
                                        <p:cTn id="1096" dur="2000" fill="hold"/>
                                        <p:tgtEl>
                                          <p:spTgt spid="8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109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5.55112E-17 L -0.00091 -0.12986 " pathEditMode="relative" rAng="0" ptsTypes="AA">
                                      <p:cBhvr>
                                        <p:cTn id="1098" dur="2000" fill="hold"/>
                                        <p:tgtEl>
                                          <p:spTgt spid="8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109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3.7037E-6 L -0.00078 -0.19491 " pathEditMode="relative" rAng="0" ptsTypes="AA">
                                      <p:cBhvr>
                                        <p:cTn id="1100" dur="2000" fill="hold"/>
                                        <p:tgtEl>
                                          <p:spTgt spid="8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110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07407E-6 L -0.00091 -0.25671 " pathEditMode="relative" rAng="0" ptsTypes="AA">
                                      <p:cBhvr>
                                        <p:cTn id="1102" dur="2000" fill="hold"/>
                                        <p:tgtEl>
                                          <p:spTgt spid="8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110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7037E-7 L -0.00078 -0.32315 " pathEditMode="relative" rAng="0" ptsTypes="AA">
                                      <p:cBhvr>
                                        <p:cTn id="1104" dur="2000" fill="hold"/>
                                        <p:tgtEl>
                                          <p:spTgt spid="8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110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3.7037E-7 L -0.00104 -0.39028 " pathEditMode="relative" rAng="0" ptsTypes="AA">
                                      <p:cBhvr>
                                        <p:cTn id="1106" dur="2000" fill="hold"/>
                                        <p:tgtEl>
                                          <p:spTgt spid="8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110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4.07407E-6 L -0.00117 -0.45232 " pathEditMode="relative" rAng="0" ptsTypes="AA">
                                      <p:cBhvr>
                                        <p:cTn id="1108" dur="2000" fill="hold"/>
                                        <p:tgtEl>
                                          <p:spTgt spid="8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110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2.22222E-6 L -0.00091 -0.51852 " pathEditMode="relative" rAng="0" ptsTypes="AA">
                                      <p:cBhvr>
                                        <p:cTn id="1110" dur="2000" fill="hold"/>
                                        <p:tgtEl>
                                          <p:spTgt spid="8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11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1.11022E-16 L -4.375E-6 -0.58843 " pathEditMode="relative" rAng="0" ptsTypes="AA">
                                      <p:cBhvr>
                                        <p:cTn id="1112" dur="2000" fill="hold"/>
                                        <p:tgtEl>
                                          <p:spTgt spid="8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1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6" dur="500"/>
                                        <p:tgtEl>
                                          <p:spTgt spid="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8" dur="500"/>
                                        <p:tgtEl>
                                          <p:spTgt spid="8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1" dur="500"/>
                                        <p:tgtEl>
                                          <p:spTgt spid="8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4" dur="500"/>
                                        <p:tgtEl>
                                          <p:spTgt spid="8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7" dur="500"/>
                                        <p:tgtEl>
                                          <p:spTgt spid="8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0" dur="500"/>
                                        <p:tgtEl>
                                          <p:spTgt spid="8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3" dur="500"/>
                                        <p:tgtEl>
                                          <p:spTgt spid="8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6" dur="500"/>
                                        <p:tgtEl>
                                          <p:spTgt spid="8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9" dur="500"/>
                                        <p:tgtEl>
                                          <p:spTgt spid="8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2" dur="500"/>
                                        <p:tgtEl>
                                          <p:spTgt spid="8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5" dur="500"/>
                                        <p:tgtEl>
                                          <p:spTgt spid="8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7" fill="hold">
                      <p:stCondLst>
                        <p:cond delay="indefinite"/>
                      </p:stCondLst>
                      <p:childTnLst>
                        <p:par>
                          <p:cTn id="1148" fill="hold">
                            <p:stCondLst>
                              <p:cond delay="0"/>
                            </p:stCondLst>
                            <p:childTnLst>
                              <p:par>
                                <p:cTn id="11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1" dur="500"/>
                                        <p:tgtEl>
                                          <p:spTgt spid="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4" dur="500"/>
                                        <p:tgtEl>
                                          <p:spTgt spid="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7" dur="500"/>
                                        <p:tgtEl>
                                          <p:spTgt spid="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0" dur="500"/>
                                        <p:tgtEl>
                                          <p:spTgt spid="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3" dur="500"/>
                                        <p:tgtEl>
                                          <p:spTgt spid="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4" fill="hold">
                      <p:stCondLst>
                        <p:cond delay="indefinite"/>
                      </p:stCondLst>
                      <p:childTnLst>
                        <p:par>
                          <p:cTn id="1165" fill="hold">
                            <p:stCondLst>
                              <p:cond delay="0"/>
                            </p:stCondLst>
                            <p:childTnLst>
                              <p:par>
                                <p:cTn id="11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8" dur="500"/>
                                        <p:tgtEl>
                                          <p:spTgt spid="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1" dur="500"/>
                                        <p:tgtEl>
                                          <p:spTgt spid="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4" dur="500"/>
                                        <p:tgtEl>
                                          <p:spTgt spid="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7" dur="500"/>
                                        <p:tgtEl>
                                          <p:spTgt spid="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0" dur="500"/>
                                        <p:tgtEl>
                                          <p:spTgt spid="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1" fill="hold">
                      <p:stCondLst>
                        <p:cond delay="indefinite"/>
                      </p:stCondLst>
                      <p:childTnLst>
                        <p:par>
                          <p:cTn id="1182" fill="hold">
                            <p:stCondLst>
                              <p:cond delay="0"/>
                            </p:stCondLst>
                            <p:childTnLst>
                              <p:par>
                                <p:cTn id="118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81481E-6 L -0.00104 -0.0625 " pathEditMode="relative" rAng="0" ptsTypes="AA">
                                      <p:cBhvr>
                                        <p:cTn id="1184" dur="2000" fill="hold"/>
                                        <p:tgtEl>
                                          <p:spTgt spid="8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118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1.48148E-6 L -0.00091 -0.12986 " pathEditMode="relative" rAng="0" ptsTypes="AA">
                                      <p:cBhvr>
                                        <p:cTn id="1186" dur="2000" fill="hold"/>
                                        <p:tgtEl>
                                          <p:spTgt spid="8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118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22222E-6 L -0.00078 -0.19491 " pathEditMode="relative" rAng="0" ptsTypes="AA">
                                      <p:cBhvr>
                                        <p:cTn id="1188" dur="2000" fill="hold"/>
                                        <p:tgtEl>
                                          <p:spTgt spid="9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118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44444E-6 L -0.00091 -0.25672 " pathEditMode="relative" rAng="0" ptsTypes="AA">
                                      <p:cBhvr>
                                        <p:cTn id="1190" dur="2000" fill="hold"/>
                                        <p:tgtEl>
                                          <p:spTgt spid="9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119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1.85185E-6 L -0.00078 -0.32315 " pathEditMode="relative" rAng="0" ptsTypes="AA">
                                      <p:cBhvr>
                                        <p:cTn id="1192" dur="2000" fill="hold"/>
                                        <p:tgtEl>
                                          <p:spTgt spid="9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119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11111E-6 L -0.00104 -0.39028 " pathEditMode="relative" rAng="0" ptsTypes="AA">
                                      <p:cBhvr>
                                        <p:cTn id="1194" dur="2000" fill="hold"/>
                                        <p:tgtEl>
                                          <p:spTgt spid="9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119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2.59259E-6 L -0.00117 -0.45232 " pathEditMode="relative" rAng="0" ptsTypes="AA">
                                      <p:cBhvr>
                                        <p:cTn id="1196" dur="2000" fill="hold"/>
                                        <p:tgtEl>
                                          <p:spTgt spid="9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119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3.7037E-6 L -0.00091 -0.51851 " pathEditMode="relative" rAng="0" ptsTypes="AA">
                                      <p:cBhvr>
                                        <p:cTn id="1198" dur="2000" fill="hold"/>
                                        <p:tgtEl>
                                          <p:spTgt spid="9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119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48148E-6 L -3.33333E-6 -0.58842 " pathEditMode="relative" rAng="0" ptsTypes="AA">
                                      <p:cBhvr>
                                        <p:cTn id="1200" dur="2000" fill="hold"/>
                                        <p:tgtEl>
                                          <p:spTgt spid="9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0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4" dur="500"/>
                                        <p:tgtEl>
                                          <p:spTgt spid="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6" dur="500"/>
                                        <p:tgtEl>
                                          <p:spTgt spid="8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9" dur="500"/>
                                        <p:tgtEl>
                                          <p:spTgt spid="8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2" dur="500"/>
                                        <p:tgtEl>
                                          <p:spTgt spid="8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5" dur="500"/>
                                        <p:tgtEl>
                                          <p:spTgt spid="9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8" dur="500"/>
                                        <p:tgtEl>
                                          <p:spTgt spid="9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1" dur="500"/>
                                        <p:tgtEl>
                                          <p:spTgt spid="9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4" dur="500"/>
                                        <p:tgtEl>
                                          <p:spTgt spid="9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7" dur="500"/>
                                        <p:tgtEl>
                                          <p:spTgt spid="9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0" dur="500"/>
                                        <p:tgtEl>
                                          <p:spTgt spid="9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3" dur="500"/>
                                        <p:tgtEl>
                                          <p:spTgt spid="9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5" fill="hold">
                      <p:stCondLst>
                        <p:cond delay="indefinite"/>
                      </p:stCondLst>
                      <p:childTnLst>
                        <p:par>
                          <p:cTn id="1236" fill="hold">
                            <p:stCondLst>
                              <p:cond delay="0"/>
                            </p:stCondLst>
                            <p:childTnLst>
                              <p:par>
                                <p:cTn id="12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9" dur="500"/>
                                        <p:tgtEl>
                                          <p:spTgt spid="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2" dur="500"/>
                                        <p:tgtEl>
                                          <p:spTgt spid="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5" dur="500"/>
                                        <p:tgtEl>
                                          <p:spTgt spid="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8" dur="500"/>
                                        <p:tgtEl>
                                          <p:spTgt spid="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1" dur="500"/>
                                        <p:tgtEl>
                                          <p:spTgt spid="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2" fill="hold">
                      <p:stCondLst>
                        <p:cond delay="indefinite"/>
                      </p:stCondLst>
                      <p:childTnLst>
                        <p:par>
                          <p:cTn id="1253" fill="hold">
                            <p:stCondLst>
                              <p:cond delay="0"/>
                            </p:stCondLst>
                            <p:childTnLst>
                              <p:par>
                                <p:cTn id="12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6" dur="500"/>
                                        <p:tgtEl>
                                          <p:spTgt spid="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9" dur="500"/>
                                        <p:tgtEl>
                                          <p:spTgt spid="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2" dur="500"/>
                                        <p:tgtEl>
                                          <p:spTgt spid="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5" dur="500"/>
                                        <p:tgtEl>
                                          <p:spTgt spid="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8" dur="500"/>
                                        <p:tgtEl>
                                          <p:spTgt spid="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9" fill="hold">
                      <p:stCondLst>
                        <p:cond delay="indefinite"/>
                      </p:stCondLst>
                      <p:childTnLst>
                        <p:par>
                          <p:cTn id="1270" fill="hold">
                            <p:stCondLst>
                              <p:cond delay="0"/>
                            </p:stCondLst>
                            <p:childTnLst>
                              <p:par>
                                <p:cTn id="127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1.85185E-6 L -0.00104 -0.0625 " pathEditMode="relative" rAng="0" ptsTypes="AA">
                                      <p:cBhvr>
                                        <p:cTn id="1272" dur="2000" fill="hold"/>
                                        <p:tgtEl>
                                          <p:spTgt spid="9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127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4.44444E-6 L -0.00091 -0.12986 " pathEditMode="relative" rAng="0" ptsTypes="AA">
                                      <p:cBhvr>
                                        <p:cTn id="1274" dur="2000" fill="hold"/>
                                        <p:tgtEl>
                                          <p:spTgt spid="9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127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7.40741E-7 L -0.00078 -0.19491 " pathEditMode="relative" rAng="0" ptsTypes="AA">
                                      <p:cBhvr>
                                        <p:cTn id="1276" dur="2000" fill="hold"/>
                                        <p:tgtEl>
                                          <p:spTgt spid="9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127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1.48148E-6 L -0.00091 -0.25671 " pathEditMode="relative" rAng="0" ptsTypes="AA">
                                      <p:cBhvr>
                                        <p:cTn id="1278" dur="2000" fill="hold"/>
                                        <p:tgtEl>
                                          <p:spTgt spid="9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127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81481E-6 L -0.00078 -0.32314 " pathEditMode="relative" rAng="0" ptsTypes="AA">
                                      <p:cBhvr>
                                        <p:cTn id="1280" dur="2000" fill="hold"/>
                                        <p:tgtEl>
                                          <p:spTgt spid="9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128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4.07407E-6 L -0.00104 -0.39027 " pathEditMode="relative" rAng="0" ptsTypes="AA">
                                      <p:cBhvr>
                                        <p:cTn id="1282" dur="2000" fill="hold"/>
                                        <p:tgtEl>
                                          <p:spTgt spid="9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128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3.7037E-7 L -0.00117 -0.45231 " pathEditMode="relative" rAng="0" ptsTypes="AA">
                                      <p:cBhvr>
                                        <p:cTn id="1284" dur="2000" fill="hold"/>
                                        <p:tgtEl>
                                          <p:spTgt spid="9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128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3.33333E-6 L -0.00091 -0.51852 " pathEditMode="relative" rAng="0" ptsTypes="AA">
                                      <p:cBhvr>
                                        <p:cTn id="1286" dur="2000" fill="hold"/>
                                        <p:tgtEl>
                                          <p:spTgt spid="9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128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4.44444E-6 L -3.75E-6 -0.58842 " pathEditMode="relative" rAng="0" ptsTypes="AA">
                                      <p:cBhvr>
                                        <p:cTn id="1288" dur="2000" fill="hold"/>
                                        <p:tgtEl>
                                          <p:spTgt spid="9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9" fill="hold">
                            <p:stCondLst>
                              <p:cond delay="2000"/>
                            </p:stCondLst>
                            <p:childTnLst>
                              <p:par>
                                <p:cTn id="12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2" dur="500"/>
                                        <p:tgtEl>
                                          <p:spTgt spid="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4" dur="500"/>
                                        <p:tgtEl>
                                          <p:spTgt spid="9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7" dur="500"/>
                                        <p:tgtEl>
                                          <p:spTgt spid="9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0" dur="500"/>
                                        <p:tgtEl>
                                          <p:spTgt spid="9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3" dur="500"/>
                                        <p:tgtEl>
                                          <p:spTgt spid="9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6" dur="500"/>
                                        <p:tgtEl>
                                          <p:spTgt spid="9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9" dur="500"/>
                                        <p:tgtEl>
                                          <p:spTgt spid="9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2" dur="500"/>
                                        <p:tgtEl>
                                          <p:spTgt spid="9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5" dur="500"/>
                                        <p:tgtEl>
                                          <p:spTgt spid="9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8" dur="500"/>
                                        <p:tgtEl>
                                          <p:spTgt spid="9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1" dur="500"/>
                                        <p:tgtEl>
                                          <p:spTgt spid="9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3" fill="hold">
                      <p:stCondLst>
                        <p:cond delay="indefinite"/>
                      </p:stCondLst>
                      <p:childTnLst>
                        <p:par>
                          <p:cTn id="1324" fill="hold">
                            <p:stCondLst>
                              <p:cond delay="0"/>
                            </p:stCondLst>
                            <p:childTnLst>
                              <p:par>
                                <p:cTn id="13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7" dur="500"/>
                                        <p:tgtEl>
                                          <p:spTgt spid="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0" dur="500"/>
                                        <p:tgtEl>
                                          <p:spTgt spid="1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3" dur="500"/>
                                        <p:tgtEl>
                                          <p:spTgt spid="1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6" dur="500"/>
                                        <p:tgtEl>
                                          <p:spTgt spid="1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9" dur="500"/>
                                        <p:tgtEl>
                                          <p:spTgt spid="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0" fill="hold">
                      <p:stCondLst>
                        <p:cond delay="indefinite"/>
                      </p:stCondLst>
                      <p:childTnLst>
                        <p:par>
                          <p:cTn id="1341" fill="hold">
                            <p:stCondLst>
                              <p:cond delay="0"/>
                            </p:stCondLst>
                            <p:childTnLst>
                              <p:par>
                                <p:cTn id="13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4" dur="500"/>
                                        <p:tgtEl>
                                          <p:spTgt spid="1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7" dur="50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0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3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6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7" fill="hold">
                      <p:stCondLst>
                        <p:cond delay="indefinite"/>
                      </p:stCondLst>
                      <p:childTnLst>
                        <p:par>
                          <p:cTn id="1358" fill="hold">
                            <p:stCondLst>
                              <p:cond delay="0"/>
                            </p:stCondLst>
                            <p:childTnLst>
                              <p:par>
                                <p:cTn id="135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3.7037E-7 L -0.00104 -0.0625 " pathEditMode="relative" rAng="0" ptsTypes="AA">
                                      <p:cBhvr>
                                        <p:cTn id="1360" dur="2000" fill="hold"/>
                                        <p:tgtEl>
                                          <p:spTgt spid="9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13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2.59259E-6 L -0.00091 -0.12986 " pathEditMode="relative" rAng="0" ptsTypes="AA">
                                      <p:cBhvr>
                                        <p:cTn id="1362" dur="2000" fill="hold"/>
                                        <p:tgtEl>
                                          <p:spTgt spid="10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13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7037E-6 L -0.00078 -0.1949 " pathEditMode="relative" rAng="0" ptsTypes="AA">
                                      <p:cBhvr>
                                        <p:cTn id="1364" dur="2000" fill="hold"/>
                                        <p:tgtEl>
                                          <p:spTgt spid="10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13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1.48148E-6 L -0.00091 -0.25671 " pathEditMode="relative" rAng="0" ptsTypes="AA">
                                      <p:cBhvr>
                                        <p:cTn id="1366" dur="2000" fill="hold"/>
                                        <p:tgtEl>
                                          <p:spTgt spid="10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136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7037E-6 L -0.00078 -0.32315 " pathEditMode="relative" rAng="0" ptsTypes="AA">
                                      <p:cBhvr>
                                        <p:cTn id="1368" dur="2000" fill="hold"/>
                                        <p:tgtEl>
                                          <p:spTgt spid="10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13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2.96296E-6 L -0.00104 -0.39028 " pathEditMode="relative" rAng="0" ptsTypes="AA">
                                      <p:cBhvr>
                                        <p:cTn id="1370" dur="2000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137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3.33333E-6 L -0.00117 -0.45231 " pathEditMode="relative" rAng="0" ptsTypes="AA">
                                      <p:cBhvr>
                                        <p:cTn id="1372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137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3.7037E-7 L -0.00091 -0.51852 " pathEditMode="relative" rAng="0" ptsTypes="AA">
                                      <p:cBhvr>
                                        <p:cTn id="1374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137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2.59259E-6 L -2.70833E-6 -0.58843 " pathEditMode="relative" rAng="0" ptsTypes="AA">
                                      <p:cBhvr>
                                        <p:cTn id="1376" dur="20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7" fill="hold">
                            <p:stCondLst>
                              <p:cond delay="2000"/>
                            </p:stCondLst>
                            <p:childTnLst>
                              <p:par>
                                <p:cTn id="13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0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2" dur="500"/>
                                        <p:tgtEl>
                                          <p:spTgt spid="9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5" dur="500"/>
                                        <p:tgtEl>
                                          <p:spTgt spid="9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8" dur="500"/>
                                        <p:tgtEl>
                                          <p:spTgt spid="10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1" dur="500"/>
                                        <p:tgtEl>
                                          <p:spTgt spid="10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4" dur="500"/>
                                        <p:tgtEl>
                                          <p:spTgt spid="10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7" dur="500"/>
                                        <p:tgtEl>
                                          <p:spTgt spid="10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0" dur="50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3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6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9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1" fill="hold">
                      <p:stCondLst>
                        <p:cond delay="indefinite"/>
                      </p:stCondLst>
                      <p:childTnLst>
                        <p:par>
                          <p:cTn id="1412" fill="hold">
                            <p:stCondLst>
                              <p:cond delay="0"/>
                            </p:stCondLst>
                            <p:childTnLst>
                              <p:par>
                                <p:cTn id="14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5" dur="500"/>
                                        <p:tgtEl>
                                          <p:spTgt spid="1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8" dur="500"/>
                                        <p:tgtEl>
                                          <p:spTgt spid="1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1" dur="500"/>
                                        <p:tgtEl>
                                          <p:spTgt spid="1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4" dur="500"/>
                                        <p:tgtEl>
                                          <p:spTgt spid="1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7" dur="500"/>
                                        <p:tgtEl>
                                          <p:spTgt spid="1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8" fill="hold">
                      <p:stCondLst>
                        <p:cond delay="indefinite"/>
                      </p:stCondLst>
                      <p:childTnLst>
                        <p:par>
                          <p:cTn id="1429" fill="hold">
                            <p:stCondLst>
                              <p:cond delay="0"/>
                            </p:stCondLst>
                            <p:childTnLst>
                              <p:par>
                                <p:cTn id="14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2" dur="500"/>
                                        <p:tgtEl>
                                          <p:spTgt spid="1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5" dur="500"/>
                                        <p:tgtEl>
                                          <p:spTgt spid="1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8" dur="500"/>
                                        <p:tgtEl>
                                          <p:spTgt spid="1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1" dur="500"/>
                                        <p:tgtEl>
                                          <p:spTgt spid="1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4" dur="500"/>
                                        <p:tgtEl>
                                          <p:spTgt spid="1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5" fill="hold">
                      <p:stCondLst>
                        <p:cond delay="indefinite"/>
                      </p:stCondLst>
                      <p:childTnLst>
                        <p:par>
                          <p:cTn id="1446" fill="hold">
                            <p:stCondLst>
                              <p:cond delay="0"/>
                            </p:stCondLst>
                            <p:childTnLst>
                              <p:par>
                                <p:cTn id="144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2.59259E-6 L -0.00104 -0.0625 " pathEditMode="relative" rAng="0" ptsTypes="AA">
                                      <p:cBhvr>
                                        <p:cTn id="1448" dur="2000" fill="hold"/>
                                        <p:tgtEl>
                                          <p:spTgt spid="1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14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1.11111E-6 L -0.00091 -0.12986 " pathEditMode="relative" rAng="0" ptsTypes="AA">
                                      <p:cBhvr>
                                        <p:cTn id="1450" dur="2000" fill="hold"/>
                                        <p:tgtEl>
                                          <p:spTgt spid="10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14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4.81481E-6 L -0.00078 -0.19491 " pathEditMode="relative" rAng="0" ptsTypes="AA">
                                      <p:cBhvr>
                                        <p:cTn id="1452" dur="2000" fill="hold"/>
                                        <p:tgtEl>
                                          <p:spTgt spid="10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14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2.96296E-6 L -0.00091 -0.25671 " pathEditMode="relative" rAng="0" ptsTypes="AA">
                                      <p:cBhvr>
                                        <p:cTn id="1454" dur="2000" fill="hold"/>
                                        <p:tgtEl>
                                          <p:spTgt spid="10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14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22222E-6 L -0.00078 -0.32315 " pathEditMode="relative" rAng="0" ptsTypes="AA">
                                      <p:cBhvr>
                                        <p:cTn id="1456" dur="2000" fill="hold"/>
                                        <p:tgtEl>
                                          <p:spTgt spid="10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14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1.48148E-6 L -0.00104 -0.39028 " pathEditMode="relative" rAng="0" ptsTypes="AA">
                                      <p:cBhvr>
                                        <p:cTn id="1458" dur="2000" fill="hold"/>
                                        <p:tgtEl>
                                          <p:spTgt spid="1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14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4.81481E-6 L -0.00117 -0.45231 " pathEditMode="relative" rAng="0" ptsTypes="AA">
                                      <p:cBhvr>
                                        <p:cTn id="1460" dur="2000" fill="hold"/>
                                        <p:tgtEl>
                                          <p:spTgt spid="10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14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1.11111E-6 L -0.00091 -0.51852 " pathEditMode="relative" rAng="0" ptsTypes="AA">
                                      <p:cBhvr>
                                        <p:cTn id="1462" dur="2000" fill="hold"/>
                                        <p:tgtEl>
                                          <p:spTgt spid="10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14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1.11111E-6 L -1.04167E-6 -0.58843 " pathEditMode="relative" rAng="0" ptsTypes="AA">
                                      <p:cBhvr>
                                        <p:cTn id="1464" dur="2000" fill="hold"/>
                                        <p:tgtEl>
                                          <p:spTgt spid="10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5" fill="hold">
                            <p:stCondLst>
                              <p:cond delay="2000"/>
                            </p:stCondLst>
                            <p:childTnLst>
                              <p:par>
                                <p:cTn id="14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8" dur="500"/>
                                        <p:tgtEl>
                                          <p:spTgt spid="1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0" dur="500"/>
                                        <p:tgtEl>
                                          <p:spTgt spid="10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3" dur="500"/>
                                        <p:tgtEl>
                                          <p:spTgt spid="1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6" dur="500"/>
                                        <p:tgtEl>
                                          <p:spTgt spid="10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9" dur="500"/>
                                        <p:tgtEl>
                                          <p:spTgt spid="10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2" dur="500"/>
                                        <p:tgtEl>
                                          <p:spTgt spid="10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5" dur="500"/>
                                        <p:tgtEl>
                                          <p:spTgt spid="10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8" dur="500"/>
                                        <p:tgtEl>
                                          <p:spTgt spid="10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1" dur="500"/>
                                        <p:tgtEl>
                                          <p:spTgt spid="10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4" dur="500"/>
                                        <p:tgtEl>
                                          <p:spTgt spid="10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7" dur="500"/>
                                        <p:tgtEl>
                                          <p:spTgt spid="10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9" fill="hold">
                      <p:stCondLst>
                        <p:cond delay="indefinite"/>
                      </p:stCondLst>
                      <p:childTnLst>
                        <p:par>
                          <p:cTn id="1500" fill="hold">
                            <p:stCondLst>
                              <p:cond delay="0"/>
                            </p:stCondLst>
                            <p:childTnLst>
                              <p:par>
                                <p:cTn id="15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3" dur="500"/>
                                        <p:tgtEl>
                                          <p:spTgt spid="1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6" dur="500"/>
                                        <p:tgtEl>
                                          <p:spTgt spid="1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9" dur="500"/>
                                        <p:tgtEl>
                                          <p:spTgt spid="1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2" dur="500"/>
                                        <p:tgtEl>
                                          <p:spTgt spid="1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5" dur="500"/>
                                        <p:tgtEl>
                                          <p:spTgt spid="1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6" fill="hold">
                      <p:stCondLst>
                        <p:cond delay="indefinite"/>
                      </p:stCondLst>
                      <p:childTnLst>
                        <p:par>
                          <p:cTn id="1517" fill="hold">
                            <p:stCondLst>
                              <p:cond delay="0"/>
                            </p:stCondLst>
                            <p:childTnLst>
                              <p:par>
                                <p:cTn id="15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0" dur="500"/>
                                        <p:tgtEl>
                                          <p:spTgt spid="1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3" dur="500"/>
                                        <p:tgtEl>
                                          <p:spTgt spid="1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6" dur="500"/>
                                        <p:tgtEl>
                                          <p:spTgt spid="1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9" dur="500"/>
                                        <p:tgtEl>
                                          <p:spTgt spid="1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2" dur="500"/>
                                        <p:tgtEl>
                                          <p:spTgt spid="1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3" fill="hold">
                      <p:stCondLst>
                        <p:cond delay="indefinite"/>
                      </p:stCondLst>
                      <p:childTnLst>
                        <p:par>
                          <p:cTn id="1534" fill="hold">
                            <p:stCondLst>
                              <p:cond delay="0"/>
                            </p:stCondLst>
                            <p:childTnLst>
                              <p:par>
                                <p:cTn id="15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4.07407E-6 L -0.00104 -0.0625 " pathEditMode="relative" rAng="0" ptsTypes="AA">
                                      <p:cBhvr>
                                        <p:cTn id="1536" dur="2000" fill="hold"/>
                                        <p:tgtEl>
                                          <p:spTgt spid="1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15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3.7037E-7 L -0.00091 -0.12986 " pathEditMode="relative" rAng="0" ptsTypes="AA">
                                      <p:cBhvr>
                                        <p:cTn id="1538" dur="2000" fill="hold"/>
                                        <p:tgtEl>
                                          <p:spTgt spid="1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15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3.33333E-6 L -0.00078 -0.19491 " pathEditMode="relative" rAng="0" ptsTypes="AA">
                                      <p:cBhvr>
                                        <p:cTn id="1540" dur="2000" fill="hold"/>
                                        <p:tgtEl>
                                          <p:spTgt spid="1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15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4.44444E-6 L -0.00091 -0.25671 " pathEditMode="relative" rAng="0" ptsTypes="AA">
                                      <p:cBhvr>
                                        <p:cTn id="1542" dur="2000" fill="hold"/>
                                        <p:tgtEl>
                                          <p:spTgt spid="1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15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7.40741E-7 L -0.00078 -0.32315 " pathEditMode="relative" rAng="0" ptsTypes="AA">
                                      <p:cBhvr>
                                        <p:cTn id="1544" dur="2000" fill="hold"/>
                                        <p:tgtEl>
                                          <p:spTgt spid="1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15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11022E-16 L -0.00104 -0.39028 " pathEditMode="relative" rAng="0" ptsTypes="AA">
                                      <p:cBhvr>
                                        <p:cTn id="1546" dur="2000" fill="hold"/>
                                        <p:tgtEl>
                                          <p:spTgt spid="1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15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3.7037E-6 L -0.00117 -0.45232 " pathEditMode="relative" rAng="0" ptsTypes="AA">
                                      <p:cBhvr>
                                        <p:cTn id="1548" dur="2000" fill="hold"/>
                                        <p:tgtEl>
                                          <p:spTgt spid="1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15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2.59259E-6 L -0.00091 -0.51852 " pathEditMode="relative" rAng="0" ptsTypes="AA">
                                      <p:cBhvr>
                                        <p:cTn id="1550" dur="2000" fill="hold"/>
                                        <p:tgtEl>
                                          <p:spTgt spid="1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15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3.7037E-7 L -2.08333E-7 -0.58843 " pathEditMode="relative" rAng="0" ptsTypes="AA">
                                      <p:cBhvr>
                                        <p:cTn id="1552" dur="2000" fill="hold"/>
                                        <p:tgtEl>
                                          <p:spTgt spid="1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3" fill="hold">
                            <p:stCondLst>
                              <p:cond delay="2000"/>
                            </p:stCondLst>
                            <p:childTnLst>
                              <p:par>
                                <p:cTn id="15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6" dur="500"/>
                                        <p:tgtEl>
                                          <p:spTgt spid="1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8" dur="500"/>
                                        <p:tgtEl>
                                          <p:spTgt spid="1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1" dur="500"/>
                                        <p:tgtEl>
                                          <p:spTgt spid="1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4" dur="500"/>
                                        <p:tgtEl>
                                          <p:spTgt spid="1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7" dur="500"/>
                                        <p:tgtEl>
                                          <p:spTgt spid="1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0" dur="500"/>
                                        <p:tgtEl>
                                          <p:spTgt spid="1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3" dur="500"/>
                                        <p:tgtEl>
                                          <p:spTgt spid="1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6" dur="500"/>
                                        <p:tgtEl>
                                          <p:spTgt spid="1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9" dur="500"/>
                                        <p:tgtEl>
                                          <p:spTgt spid="1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2" dur="500"/>
                                        <p:tgtEl>
                                          <p:spTgt spid="1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5" dur="500"/>
                                        <p:tgtEl>
                                          <p:spTgt spid="1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464070" y="392701"/>
            <a:ext cx="3255140" cy="817087"/>
            <a:chOff x="255526" y="372323"/>
            <a:chExt cx="2241362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6" y="372323"/>
              <a:ext cx="224136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308455" y="485388"/>
              <a:ext cx="1435116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19 x 0.5 =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1B981AE-0308-4934-B900-5F107874F4F4}"/>
              </a:ext>
            </a:extLst>
          </p:cNvPr>
          <p:cNvSpPr/>
          <p:nvPr/>
        </p:nvSpPr>
        <p:spPr>
          <a:xfrm>
            <a:off x="2521497" y="501325"/>
            <a:ext cx="104711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C50BAA4B-3F53-44F6-ADEB-F79A9EA4D456}"/>
              </a:ext>
            </a:extLst>
          </p:cNvPr>
          <p:cNvGrpSpPr/>
          <p:nvPr/>
        </p:nvGrpSpPr>
        <p:grpSpPr>
          <a:xfrm>
            <a:off x="4180090" y="392701"/>
            <a:ext cx="3459745" cy="817087"/>
            <a:chOff x="255527" y="372323"/>
            <a:chExt cx="2444646" cy="1134018"/>
          </a:xfrm>
        </p:grpSpPr>
        <p:sp>
          <p:nvSpPr>
            <p:cNvPr id="142" name="Rectangle: Rounded Corners 141">
              <a:extLst>
                <a:ext uri="{FF2B5EF4-FFF2-40B4-BE49-F238E27FC236}">
                  <a16:creationId xmlns:a16="http://schemas.microsoft.com/office/drawing/2014/main" id="{45FEE591-A355-4882-A200-6B6343B411C4}"/>
                </a:ext>
              </a:extLst>
            </p:cNvPr>
            <p:cNvSpPr/>
            <p:nvPr/>
          </p:nvSpPr>
          <p:spPr>
            <a:xfrm>
              <a:off x="255527" y="372323"/>
              <a:ext cx="244464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22F85D8C-B692-4F7D-8830-6FFAFDCA2BEF}"/>
                </a:ext>
              </a:extLst>
            </p:cNvPr>
            <p:cNvSpPr txBox="1"/>
            <p:nvPr/>
          </p:nvSpPr>
          <p:spPr>
            <a:xfrm>
              <a:off x="308455" y="485388"/>
              <a:ext cx="163807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0.7 x 200 = </a:t>
              </a:r>
            </a:p>
          </p:txBody>
        </p:sp>
      </p:grpSp>
      <p:sp>
        <p:nvSpPr>
          <p:cNvPr id="144" name="Rectangle 143">
            <a:extLst>
              <a:ext uri="{FF2B5EF4-FFF2-40B4-BE49-F238E27FC236}">
                <a16:creationId xmlns:a16="http://schemas.microsoft.com/office/drawing/2014/main" id="{3139E1BF-36D0-4AB9-9445-1A2D13033F8E}"/>
              </a:ext>
            </a:extLst>
          </p:cNvPr>
          <p:cNvSpPr/>
          <p:nvPr/>
        </p:nvSpPr>
        <p:spPr>
          <a:xfrm>
            <a:off x="6461554" y="501325"/>
            <a:ext cx="104711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A217EA11-2455-4F43-8732-89F7C3F6CF36}"/>
              </a:ext>
            </a:extLst>
          </p:cNvPr>
          <p:cNvGrpSpPr/>
          <p:nvPr/>
        </p:nvGrpSpPr>
        <p:grpSpPr>
          <a:xfrm>
            <a:off x="8084382" y="391689"/>
            <a:ext cx="3679650" cy="817087"/>
            <a:chOff x="255524" y="372323"/>
            <a:chExt cx="2600030" cy="1134018"/>
          </a:xfrm>
        </p:grpSpPr>
        <p:sp>
          <p:nvSpPr>
            <p:cNvPr id="147" name="Rectangle: Rounded Corners 146">
              <a:extLst>
                <a:ext uri="{FF2B5EF4-FFF2-40B4-BE49-F238E27FC236}">
                  <a16:creationId xmlns:a16="http://schemas.microsoft.com/office/drawing/2014/main" id="{D55B7EF7-5F40-4CB5-A04F-598F3C25FB8D}"/>
                </a:ext>
              </a:extLst>
            </p:cNvPr>
            <p:cNvSpPr/>
            <p:nvPr/>
          </p:nvSpPr>
          <p:spPr>
            <a:xfrm>
              <a:off x="255524" y="372323"/>
              <a:ext cx="260003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01211402-BF2B-4264-97C2-0492CE7329E5}"/>
                </a:ext>
              </a:extLst>
            </p:cNvPr>
            <p:cNvSpPr txBox="1"/>
            <p:nvPr/>
          </p:nvSpPr>
          <p:spPr>
            <a:xfrm>
              <a:off x="308455" y="485388"/>
              <a:ext cx="163807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0.4 x 235 = </a:t>
              </a:r>
            </a:p>
          </p:txBody>
        </p:sp>
      </p:grpSp>
      <p:sp>
        <p:nvSpPr>
          <p:cNvPr id="149" name="Rectangle 148">
            <a:extLst>
              <a:ext uri="{FF2B5EF4-FFF2-40B4-BE49-F238E27FC236}">
                <a16:creationId xmlns:a16="http://schemas.microsoft.com/office/drawing/2014/main" id="{F82D7388-06FA-4647-8DBC-003CFA0474E4}"/>
              </a:ext>
            </a:extLst>
          </p:cNvPr>
          <p:cNvSpPr/>
          <p:nvPr/>
        </p:nvSpPr>
        <p:spPr>
          <a:xfrm>
            <a:off x="10395106" y="500313"/>
            <a:ext cx="127281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1FB78284-70EE-4A94-903C-87D6758CCCD8}"/>
              </a:ext>
            </a:extLst>
          </p:cNvPr>
          <p:cNvSpPr txBox="1"/>
          <p:nvPr/>
        </p:nvSpPr>
        <p:spPr>
          <a:xfrm>
            <a:off x="1335494" y="1763145"/>
            <a:ext cx="9648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1 9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8AE4D3EB-9A9E-4368-90AC-EDC9D07B9DB6}"/>
              </a:ext>
            </a:extLst>
          </p:cNvPr>
          <p:cNvSpPr txBox="1"/>
          <p:nvPr/>
        </p:nvSpPr>
        <p:spPr>
          <a:xfrm>
            <a:off x="892152" y="2207274"/>
            <a:ext cx="14497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 0.5</a:t>
            </a:r>
          </a:p>
        </p:txBody>
      </p: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6D28932B-69F8-446D-AFD1-73821226C29F}"/>
              </a:ext>
            </a:extLst>
          </p:cNvPr>
          <p:cNvCxnSpPr>
            <a:cxnSpLocks/>
          </p:cNvCxnSpPr>
          <p:nvPr/>
        </p:nvCxnSpPr>
        <p:spPr>
          <a:xfrm>
            <a:off x="892152" y="2716789"/>
            <a:ext cx="1342540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>
            <a:extLst>
              <a:ext uri="{FF2B5EF4-FFF2-40B4-BE49-F238E27FC236}">
                <a16:creationId xmlns:a16="http://schemas.microsoft.com/office/drawing/2014/main" id="{1D30E1A5-E31A-4710-A233-EBD9ADF45C65}"/>
              </a:ext>
            </a:extLst>
          </p:cNvPr>
          <p:cNvSpPr txBox="1"/>
          <p:nvPr/>
        </p:nvSpPr>
        <p:spPr>
          <a:xfrm>
            <a:off x="1635144" y="2651403"/>
            <a:ext cx="31243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AEFFD000-B65A-4B85-A525-2192ECB07C7B}"/>
              </a:ext>
            </a:extLst>
          </p:cNvPr>
          <p:cNvSpPr txBox="1"/>
          <p:nvPr/>
        </p:nvSpPr>
        <p:spPr>
          <a:xfrm>
            <a:off x="1375287" y="1482084"/>
            <a:ext cx="376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C46816DC-3109-41B1-8B1E-5342D5494733}"/>
              </a:ext>
            </a:extLst>
          </p:cNvPr>
          <p:cNvSpPr txBox="1"/>
          <p:nvPr/>
        </p:nvSpPr>
        <p:spPr>
          <a:xfrm>
            <a:off x="1805644" y="2651403"/>
            <a:ext cx="455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43D3DD20-3637-4CBE-8922-0E2D0C171B06}"/>
              </a:ext>
            </a:extLst>
          </p:cNvPr>
          <p:cNvSpPr txBox="1"/>
          <p:nvPr/>
        </p:nvSpPr>
        <p:spPr>
          <a:xfrm>
            <a:off x="1298127" y="2640556"/>
            <a:ext cx="5379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8B4222E9-12D4-45BD-92DC-983392CBD995}"/>
              </a:ext>
            </a:extLst>
          </p:cNvPr>
          <p:cNvSpPr txBox="1"/>
          <p:nvPr/>
        </p:nvSpPr>
        <p:spPr>
          <a:xfrm>
            <a:off x="2622009" y="489556"/>
            <a:ext cx="11047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9.5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A4CDFB9E-2E09-4F95-BFD6-D95DEFF3CE56}"/>
              </a:ext>
            </a:extLst>
          </p:cNvPr>
          <p:cNvSpPr txBox="1"/>
          <p:nvPr/>
        </p:nvSpPr>
        <p:spPr>
          <a:xfrm>
            <a:off x="899736" y="3549898"/>
            <a:ext cx="19967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solidFill>
                  <a:srgbClr val="FF0000"/>
                </a:solidFill>
                <a:latin typeface="Arial Black" panose="020B0A04020102020204" pitchFamily="34" charset="0"/>
              </a:rPr>
              <a:t>1 x 1 9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C5982DCD-919C-4F75-B286-9C23A2474D45}"/>
              </a:ext>
            </a:extLst>
          </p:cNvPr>
          <p:cNvSpPr txBox="1"/>
          <p:nvPr/>
        </p:nvSpPr>
        <p:spPr>
          <a:xfrm>
            <a:off x="4940947" y="1762167"/>
            <a:ext cx="14082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2 0 0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15ABF4F4-20BD-43DF-8E0F-B8A33A89EDFE}"/>
              </a:ext>
            </a:extLst>
          </p:cNvPr>
          <p:cNvSpPr txBox="1"/>
          <p:nvPr/>
        </p:nvSpPr>
        <p:spPr>
          <a:xfrm>
            <a:off x="4498224" y="2206296"/>
            <a:ext cx="18656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    0.7</a:t>
            </a:r>
          </a:p>
        </p:txBody>
      </p: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61FAE03D-B4F5-43E6-BDFB-98EE1F3C5C96}"/>
              </a:ext>
            </a:extLst>
          </p:cNvPr>
          <p:cNvCxnSpPr>
            <a:cxnSpLocks/>
          </p:cNvCxnSpPr>
          <p:nvPr/>
        </p:nvCxnSpPr>
        <p:spPr>
          <a:xfrm>
            <a:off x="4503603" y="2715811"/>
            <a:ext cx="175836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>
            <a:extLst>
              <a:ext uri="{FF2B5EF4-FFF2-40B4-BE49-F238E27FC236}">
                <a16:creationId xmlns:a16="http://schemas.microsoft.com/office/drawing/2014/main" id="{E75D5515-7A1A-4452-BA9E-0B55F9A457CC}"/>
              </a:ext>
            </a:extLst>
          </p:cNvPr>
          <p:cNvSpPr txBox="1"/>
          <p:nvPr/>
        </p:nvSpPr>
        <p:spPr>
          <a:xfrm>
            <a:off x="5662423" y="2650425"/>
            <a:ext cx="31243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210E23B2-57C4-4716-9165-2F86642CBAA9}"/>
              </a:ext>
            </a:extLst>
          </p:cNvPr>
          <p:cNvSpPr txBox="1"/>
          <p:nvPr/>
        </p:nvSpPr>
        <p:spPr>
          <a:xfrm>
            <a:off x="5832923" y="2650425"/>
            <a:ext cx="455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2AF93FF2-E1D7-4C0A-A526-EFE1DE37535A}"/>
              </a:ext>
            </a:extLst>
          </p:cNvPr>
          <p:cNvSpPr txBox="1"/>
          <p:nvPr/>
        </p:nvSpPr>
        <p:spPr>
          <a:xfrm>
            <a:off x="4477524" y="2650425"/>
            <a:ext cx="9648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EF624247-DF10-4E7C-A194-4274325E7601}"/>
              </a:ext>
            </a:extLst>
          </p:cNvPr>
          <p:cNvSpPr txBox="1"/>
          <p:nvPr/>
        </p:nvSpPr>
        <p:spPr>
          <a:xfrm>
            <a:off x="5348792" y="2655804"/>
            <a:ext cx="455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839D424A-B553-4435-A70B-7ECD58657A85}"/>
              </a:ext>
            </a:extLst>
          </p:cNvPr>
          <p:cNvSpPr txBox="1"/>
          <p:nvPr/>
        </p:nvSpPr>
        <p:spPr>
          <a:xfrm>
            <a:off x="6440883" y="494085"/>
            <a:ext cx="14743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140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2993D391-44F5-423E-9FF3-B7D3A8C10F72}"/>
              </a:ext>
            </a:extLst>
          </p:cNvPr>
          <p:cNvSpPr txBox="1"/>
          <p:nvPr/>
        </p:nvSpPr>
        <p:spPr>
          <a:xfrm>
            <a:off x="4701806" y="3556265"/>
            <a:ext cx="25561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solidFill>
                  <a:srgbClr val="FF0000"/>
                </a:solidFill>
                <a:latin typeface="Arial Black" panose="020B0A04020102020204" pitchFamily="34" charset="0"/>
              </a:rPr>
              <a:t>7 </a:t>
            </a:r>
            <a:r>
              <a:rPr lang="en-GB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en-GB" sz="3500" dirty="0">
                <a:solidFill>
                  <a:srgbClr val="FF0000"/>
                </a:solidFill>
                <a:latin typeface="Arial Black" panose="020B0A04020102020204" pitchFamily="34" charset="0"/>
              </a:rPr>
              <a:t> x 2 0 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299B4C95-1D24-4983-86A4-A233098A0070}"/>
              </a:ext>
            </a:extLst>
          </p:cNvPr>
          <p:cNvSpPr txBox="1"/>
          <p:nvPr/>
        </p:nvSpPr>
        <p:spPr>
          <a:xfrm>
            <a:off x="8952787" y="1753041"/>
            <a:ext cx="14082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2 3 5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B9092B36-CFBB-4B50-8853-B588A8699208}"/>
              </a:ext>
            </a:extLst>
          </p:cNvPr>
          <p:cNvSpPr txBox="1"/>
          <p:nvPr/>
        </p:nvSpPr>
        <p:spPr>
          <a:xfrm>
            <a:off x="8510064" y="2197170"/>
            <a:ext cx="18656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    0.4</a:t>
            </a:r>
          </a:p>
        </p:txBody>
      </p: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C1666F3E-9CC7-4A1C-A817-33CB5C219D15}"/>
              </a:ext>
            </a:extLst>
          </p:cNvPr>
          <p:cNvCxnSpPr>
            <a:cxnSpLocks/>
          </p:cNvCxnSpPr>
          <p:nvPr/>
        </p:nvCxnSpPr>
        <p:spPr>
          <a:xfrm>
            <a:off x="8515443" y="2706685"/>
            <a:ext cx="175836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137">
            <a:extLst>
              <a:ext uri="{FF2B5EF4-FFF2-40B4-BE49-F238E27FC236}">
                <a16:creationId xmlns:a16="http://schemas.microsoft.com/office/drawing/2014/main" id="{8BD8F287-390A-4153-8E67-69F9B217CD9D}"/>
              </a:ext>
            </a:extLst>
          </p:cNvPr>
          <p:cNvSpPr txBox="1"/>
          <p:nvPr/>
        </p:nvSpPr>
        <p:spPr>
          <a:xfrm>
            <a:off x="9674263" y="2641299"/>
            <a:ext cx="31243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6D0B1D56-130D-4FC2-A1A3-9BBC6A7010A1}"/>
              </a:ext>
            </a:extLst>
          </p:cNvPr>
          <p:cNvSpPr txBox="1"/>
          <p:nvPr/>
        </p:nvSpPr>
        <p:spPr>
          <a:xfrm>
            <a:off x="9844763" y="2641299"/>
            <a:ext cx="455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D33C6E12-3EEC-48F4-8DBE-B80287D5B515}"/>
              </a:ext>
            </a:extLst>
          </p:cNvPr>
          <p:cNvSpPr txBox="1"/>
          <p:nvPr/>
        </p:nvSpPr>
        <p:spPr>
          <a:xfrm>
            <a:off x="8950190" y="2656289"/>
            <a:ext cx="5040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1C7C56BA-1B45-4698-99B5-A67E2AF0CBFB}"/>
              </a:ext>
            </a:extLst>
          </p:cNvPr>
          <p:cNvSpPr txBox="1"/>
          <p:nvPr/>
        </p:nvSpPr>
        <p:spPr>
          <a:xfrm>
            <a:off x="9360632" y="2646678"/>
            <a:ext cx="455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FBB5D4CA-AA53-4B9C-AE50-A0BC68CE8483}"/>
              </a:ext>
            </a:extLst>
          </p:cNvPr>
          <p:cNvSpPr txBox="1"/>
          <p:nvPr/>
        </p:nvSpPr>
        <p:spPr>
          <a:xfrm>
            <a:off x="10591059" y="485977"/>
            <a:ext cx="16706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94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EC9B6FED-BC9E-435E-8A46-C83C214972EC}"/>
              </a:ext>
            </a:extLst>
          </p:cNvPr>
          <p:cNvSpPr txBox="1"/>
          <p:nvPr/>
        </p:nvSpPr>
        <p:spPr>
          <a:xfrm>
            <a:off x="8704955" y="3549047"/>
            <a:ext cx="26779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solidFill>
                  <a:srgbClr val="FF0000"/>
                </a:solidFill>
                <a:latin typeface="Arial Black" panose="020B0A04020102020204" pitchFamily="34" charset="0"/>
              </a:rPr>
              <a:t>4 </a:t>
            </a:r>
            <a:r>
              <a:rPr lang="en-GB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en-GB" sz="3500" dirty="0">
                <a:solidFill>
                  <a:srgbClr val="FF0000"/>
                </a:solidFill>
                <a:latin typeface="Arial Black" panose="020B0A04020102020204" pitchFamily="34" charset="0"/>
              </a:rPr>
              <a:t> x 2 3 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68" name="Straight Connector 167">
            <a:extLst>
              <a:ext uri="{FF2B5EF4-FFF2-40B4-BE49-F238E27FC236}">
                <a16:creationId xmlns:a16="http://schemas.microsoft.com/office/drawing/2014/main" id="{9308809C-04ED-40DD-A352-80B202041DB1}"/>
              </a:ext>
            </a:extLst>
          </p:cNvPr>
          <p:cNvCxnSpPr>
            <a:cxnSpLocks/>
          </p:cNvCxnSpPr>
          <p:nvPr/>
        </p:nvCxnSpPr>
        <p:spPr>
          <a:xfrm>
            <a:off x="902646" y="4055352"/>
            <a:ext cx="45705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>
            <a:extLst>
              <a:ext uri="{FF2B5EF4-FFF2-40B4-BE49-F238E27FC236}">
                <a16:creationId xmlns:a16="http://schemas.microsoft.com/office/drawing/2014/main" id="{FF93CEA9-E642-4268-BBDC-40CD02A07EF6}"/>
              </a:ext>
            </a:extLst>
          </p:cNvPr>
          <p:cNvSpPr txBox="1"/>
          <p:nvPr/>
        </p:nvSpPr>
        <p:spPr>
          <a:xfrm>
            <a:off x="887764" y="3994857"/>
            <a:ext cx="5557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70" name="Straight Connector 169">
            <a:extLst>
              <a:ext uri="{FF2B5EF4-FFF2-40B4-BE49-F238E27FC236}">
                <a16:creationId xmlns:a16="http://schemas.microsoft.com/office/drawing/2014/main" id="{583EE3F8-C1EA-42EF-A875-0B6A6F8F98C8}"/>
              </a:ext>
            </a:extLst>
          </p:cNvPr>
          <p:cNvCxnSpPr>
            <a:cxnSpLocks/>
          </p:cNvCxnSpPr>
          <p:nvPr/>
        </p:nvCxnSpPr>
        <p:spPr>
          <a:xfrm>
            <a:off x="4475271" y="4056313"/>
            <a:ext cx="89592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TextBox 170">
            <a:extLst>
              <a:ext uri="{FF2B5EF4-FFF2-40B4-BE49-F238E27FC236}">
                <a16:creationId xmlns:a16="http://schemas.microsoft.com/office/drawing/2014/main" id="{AA1FA60B-69F9-47A3-B2CA-58FBFB139A7A}"/>
              </a:ext>
            </a:extLst>
          </p:cNvPr>
          <p:cNvSpPr txBox="1"/>
          <p:nvPr/>
        </p:nvSpPr>
        <p:spPr>
          <a:xfrm>
            <a:off x="4460389" y="3995818"/>
            <a:ext cx="1047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72" name="Straight Connector 171">
            <a:extLst>
              <a:ext uri="{FF2B5EF4-FFF2-40B4-BE49-F238E27FC236}">
                <a16:creationId xmlns:a16="http://schemas.microsoft.com/office/drawing/2014/main" id="{4933D8E7-5D3A-4D7E-9949-B324222B0A78}"/>
              </a:ext>
            </a:extLst>
          </p:cNvPr>
          <p:cNvCxnSpPr>
            <a:cxnSpLocks/>
          </p:cNvCxnSpPr>
          <p:nvPr/>
        </p:nvCxnSpPr>
        <p:spPr>
          <a:xfrm>
            <a:off x="8497975" y="4049562"/>
            <a:ext cx="89592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3" name="TextBox 172">
            <a:extLst>
              <a:ext uri="{FF2B5EF4-FFF2-40B4-BE49-F238E27FC236}">
                <a16:creationId xmlns:a16="http://schemas.microsoft.com/office/drawing/2014/main" id="{572ED789-196F-487B-81AD-D4CDFD860939}"/>
              </a:ext>
            </a:extLst>
          </p:cNvPr>
          <p:cNvSpPr txBox="1"/>
          <p:nvPr/>
        </p:nvSpPr>
        <p:spPr>
          <a:xfrm>
            <a:off x="8483093" y="3989067"/>
            <a:ext cx="1047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9CD3D4CE-C20F-40DB-8FE5-85CC9312F9FE}"/>
              </a:ext>
            </a:extLst>
          </p:cNvPr>
          <p:cNvSpPr txBox="1"/>
          <p:nvPr/>
        </p:nvSpPr>
        <p:spPr>
          <a:xfrm>
            <a:off x="9423866" y="1488823"/>
            <a:ext cx="376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18B7C79F-BFA8-431A-8D53-8330C7A340EC}"/>
              </a:ext>
            </a:extLst>
          </p:cNvPr>
          <p:cNvSpPr txBox="1"/>
          <p:nvPr/>
        </p:nvSpPr>
        <p:spPr>
          <a:xfrm>
            <a:off x="8997807" y="1497030"/>
            <a:ext cx="376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597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/>
      <p:bldP spid="111" grpId="0"/>
      <p:bldP spid="113" grpId="0"/>
      <p:bldP spid="114" grpId="0"/>
      <p:bldP spid="122" grpId="0"/>
      <p:bldP spid="123" grpId="0"/>
      <p:bldP spid="124" grpId="0"/>
      <p:bldP spid="125" grpId="0"/>
      <p:bldP spid="126" grpId="0"/>
      <p:bldP spid="127" grpId="0"/>
      <p:bldP spid="129" grpId="0"/>
      <p:bldP spid="130" grpId="0"/>
      <p:bldP spid="131" grpId="0"/>
      <p:bldP spid="132" grpId="0"/>
      <p:bldP spid="133" grpId="0"/>
      <p:bldP spid="134" grpId="0"/>
      <p:bldP spid="135" grpId="0"/>
      <p:bldP spid="136" grpId="0"/>
      <p:bldP spid="138" grpId="0"/>
      <p:bldP spid="139" grpId="0"/>
      <p:bldP spid="140" grpId="0"/>
      <p:bldP spid="165" grpId="0"/>
      <p:bldP spid="166" grpId="0"/>
      <p:bldP spid="167" grpId="0"/>
      <p:bldP spid="169" grpId="0"/>
      <p:bldP spid="171" grpId="0"/>
      <p:bldP spid="173" grpId="0"/>
      <p:bldP spid="92" grpId="0"/>
      <p:bldP spid="9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58986-4E39-42C9-B5EA-2CADB66AE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9 Use long multiplication to multiply a decimal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7955A3-5C67-4F17-B88B-60846CCA68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54636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362472" y="392701"/>
            <a:ext cx="3632895" cy="817087"/>
            <a:chOff x="255526" y="372323"/>
            <a:chExt cx="2501469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6" y="372323"/>
              <a:ext cx="250146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308455" y="485388"/>
              <a:ext cx="1435116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14 x 5.1 =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1B981AE-0308-4934-B900-5F107874F4F4}"/>
              </a:ext>
            </a:extLst>
          </p:cNvPr>
          <p:cNvSpPr/>
          <p:nvPr/>
        </p:nvSpPr>
        <p:spPr>
          <a:xfrm>
            <a:off x="2419899" y="501325"/>
            <a:ext cx="143637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C50BAA4B-3F53-44F6-ADEB-F79A9EA4D456}"/>
              </a:ext>
            </a:extLst>
          </p:cNvPr>
          <p:cNvGrpSpPr/>
          <p:nvPr/>
        </p:nvGrpSpPr>
        <p:grpSpPr>
          <a:xfrm>
            <a:off x="4164995" y="392701"/>
            <a:ext cx="3399835" cy="817087"/>
            <a:chOff x="255528" y="372323"/>
            <a:chExt cx="2402314" cy="1134018"/>
          </a:xfrm>
        </p:grpSpPr>
        <p:sp>
          <p:nvSpPr>
            <p:cNvPr id="142" name="Rectangle: Rounded Corners 141">
              <a:extLst>
                <a:ext uri="{FF2B5EF4-FFF2-40B4-BE49-F238E27FC236}">
                  <a16:creationId xmlns:a16="http://schemas.microsoft.com/office/drawing/2014/main" id="{45FEE591-A355-4882-A200-6B6343B411C4}"/>
                </a:ext>
              </a:extLst>
            </p:cNvPr>
            <p:cNvSpPr/>
            <p:nvPr/>
          </p:nvSpPr>
          <p:spPr>
            <a:xfrm>
              <a:off x="255528" y="372323"/>
              <a:ext cx="240231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22F85D8C-B692-4F7D-8830-6FFAFDCA2BEF}"/>
                </a:ext>
              </a:extLst>
            </p:cNvPr>
            <p:cNvSpPr txBox="1"/>
            <p:nvPr/>
          </p:nvSpPr>
          <p:spPr>
            <a:xfrm>
              <a:off x="308455" y="485388"/>
              <a:ext cx="1472707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2.8 x 40 = </a:t>
              </a:r>
            </a:p>
          </p:txBody>
        </p:sp>
      </p:grpSp>
      <p:sp>
        <p:nvSpPr>
          <p:cNvPr id="144" name="Rectangle 143">
            <a:extLst>
              <a:ext uri="{FF2B5EF4-FFF2-40B4-BE49-F238E27FC236}">
                <a16:creationId xmlns:a16="http://schemas.microsoft.com/office/drawing/2014/main" id="{3139E1BF-36D0-4AB9-9445-1A2D13033F8E}"/>
              </a:ext>
            </a:extLst>
          </p:cNvPr>
          <p:cNvSpPr/>
          <p:nvPr/>
        </p:nvSpPr>
        <p:spPr>
          <a:xfrm>
            <a:off x="6252111" y="501325"/>
            <a:ext cx="11688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A217EA11-2455-4F43-8732-89F7C3F6CF36}"/>
              </a:ext>
            </a:extLst>
          </p:cNvPr>
          <p:cNvGrpSpPr/>
          <p:nvPr/>
        </p:nvGrpSpPr>
        <p:grpSpPr>
          <a:xfrm>
            <a:off x="7755197" y="391689"/>
            <a:ext cx="4187203" cy="817087"/>
            <a:chOff x="255524" y="372323"/>
            <a:chExt cx="2600030" cy="1134018"/>
          </a:xfrm>
        </p:grpSpPr>
        <p:sp>
          <p:nvSpPr>
            <p:cNvPr id="147" name="Rectangle: Rounded Corners 146">
              <a:extLst>
                <a:ext uri="{FF2B5EF4-FFF2-40B4-BE49-F238E27FC236}">
                  <a16:creationId xmlns:a16="http://schemas.microsoft.com/office/drawing/2014/main" id="{D55B7EF7-5F40-4CB5-A04F-598F3C25FB8D}"/>
                </a:ext>
              </a:extLst>
            </p:cNvPr>
            <p:cNvSpPr/>
            <p:nvPr/>
          </p:nvSpPr>
          <p:spPr>
            <a:xfrm>
              <a:off x="255524" y="372323"/>
              <a:ext cx="260003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01211402-BF2B-4264-97C2-0492CE7329E5}"/>
                </a:ext>
              </a:extLst>
            </p:cNvPr>
            <p:cNvSpPr txBox="1"/>
            <p:nvPr/>
          </p:nvSpPr>
          <p:spPr>
            <a:xfrm>
              <a:off x="308455" y="485388"/>
              <a:ext cx="163807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312 x 4.3 = </a:t>
              </a:r>
            </a:p>
          </p:txBody>
        </p:sp>
      </p:grpSp>
      <p:sp>
        <p:nvSpPr>
          <p:cNvPr id="149" name="Rectangle 148">
            <a:extLst>
              <a:ext uri="{FF2B5EF4-FFF2-40B4-BE49-F238E27FC236}">
                <a16:creationId xmlns:a16="http://schemas.microsoft.com/office/drawing/2014/main" id="{F82D7388-06FA-4647-8DBC-003CFA0474E4}"/>
              </a:ext>
            </a:extLst>
          </p:cNvPr>
          <p:cNvSpPr/>
          <p:nvPr/>
        </p:nvSpPr>
        <p:spPr>
          <a:xfrm>
            <a:off x="10047634" y="500313"/>
            <a:ext cx="1763606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8B4222E9-12D4-45BD-92DC-983392CBD995}"/>
              </a:ext>
            </a:extLst>
          </p:cNvPr>
          <p:cNvSpPr txBox="1"/>
          <p:nvPr/>
        </p:nvSpPr>
        <p:spPr>
          <a:xfrm>
            <a:off x="2563953" y="489556"/>
            <a:ext cx="12512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71.4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758B42A7-66E6-43C0-9A43-C715937B8B4F}"/>
              </a:ext>
            </a:extLst>
          </p:cNvPr>
          <p:cNvSpPr txBox="1"/>
          <p:nvPr/>
        </p:nvSpPr>
        <p:spPr>
          <a:xfrm>
            <a:off x="1345838" y="1773115"/>
            <a:ext cx="9370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5.1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F8FE6C57-976E-4323-9C9B-F8F2FCFC1DC3}"/>
              </a:ext>
            </a:extLst>
          </p:cNvPr>
          <p:cNvSpPr txBox="1"/>
          <p:nvPr/>
        </p:nvSpPr>
        <p:spPr>
          <a:xfrm>
            <a:off x="914768" y="2199835"/>
            <a:ext cx="13833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 1 4</a:t>
            </a:r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2329DD1A-9F0F-4DFC-BB35-82791C97BDFF}"/>
              </a:ext>
            </a:extLst>
          </p:cNvPr>
          <p:cNvCxnSpPr>
            <a:cxnSpLocks/>
          </p:cNvCxnSpPr>
          <p:nvPr/>
        </p:nvCxnSpPr>
        <p:spPr>
          <a:xfrm>
            <a:off x="936116" y="2714763"/>
            <a:ext cx="131947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E9F6F2FB-E7B6-43A1-BD0C-172C6CB2F6F3}"/>
              </a:ext>
            </a:extLst>
          </p:cNvPr>
          <p:cNvCxnSpPr>
            <a:cxnSpLocks/>
          </p:cNvCxnSpPr>
          <p:nvPr/>
        </p:nvCxnSpPr>
        <p:spPr>
          <a:xfrm>
            <a:off x="936116" y="3613661"/>
            <a:ext cx="131947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A91FADB7-D42A-4FEA-8C93-441BC9F07737}"/>
              </a:ext>
            </a:extLst>
          </p:cNvPr>
          <p:cNvSpPr txBox="1"/>
          <p:nvPr/>
        </p:nvSpPr>
        <p:spPr>
          <a:xfrm>
            <a:off x="1800698" y="2635653"/>
            <a:ext cx="4193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B38E422A-9365-4F3A-9C61-131936623DEC}"/>
              </a:ext>
            </a:extLst>
          </p:cNvPr>
          <p:cNvSpPr txBox="1"/>
          <p:nvPr/>
        </p:nvSpPr>
        <p:spPr>
          <a:xfrm>
            <a:off x="919317" y="2638825"/>
            <a:ext cx="9370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CE1BA719-E1E5-44B9-AA52-8EAFAA901190}"/>
              </a:ext>
            </a:extLst>
          </p:cNvPr>
          <p:cNvSpPr txBox="1"/>
          <p:nvPr/>
        </p:nvSpPr>
        <p:spPr>
          <a:xfrm>
            <a:off x="1803561" y="3079433"/>
            <a:ext cx="4193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17C874AF-1814-4650-8C35-E51B69A962E5}"/>
              </a:ext>
            </a:extLst>
          </p:cNvPr>
          <p:cNvSpPr txBox="1"/>
          <p:nvPr/>
        </p:nvSpPr>
        <p:spPr>
          <a:xfrm>
            <a:off x="1345838" y="3072118"/>
            <a:ext cx="4193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5CCB5830-692D-4823-95AB-380AA0B708DD}"/>
              </a:ext>
            </a:extLst>
          </p:cNvPr>
          <p:cNvSpPr txBox="1"/>
          <p:nvPr/>
        </p:nvSpPr>
        <p:spPr>
          <a:xfrm>
            <a:off x="914768" y="3065545"/>
            <a:ext cx="4193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DB5D38B4-2667-46E5-90DE-AE8FBE55D107}"/>
              </a:ext>
            </a:extLst>
          </p:cNvPr>
          <p:cNvSpPr txBox="1"/>
          <p:nvPr/>
        </p:nvSpPr>
        <p:spPr>
          <a:xfrm>
            <a:off x="1646657" y="3544855"/>
            <a:ext cx="4193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67A01FAC-BFF1-4641-A8FA-3C7773F5F7EC}"/>
              </a:ext>
            </a:extLst>
          </p:cNvPr>
          <p:cNvSpPr txBox="1"/>
          <p:nvPr/>
        </p:nvSpPr>
        <p:spPr>
          <a:xfrm>
            <a:off x="1800698" y="3544855"/>
            <a:ext cx="4193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3D8D0462-3311-4A80-9ADE-5836CA132DDF}"/>
              </a:ext>
            </a:extLst>
          </p:cNvPr>
          <p:cNvSpPr txBox="1"/>
          <p:nvPr/>
        </p:nvSpPr>
        <p:spPr>
          <a:xfrm>
            <a:off x="1334671" y="3538682"/>
            <a:ext cx="4193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90393D6E-D252-409C-966A-E3469383E2E4}"/>
              </a:ext>
            </a:extLst>
          </p:cNvPr>
          <p:cNvSpPr txBox="1"/>
          <p:nvPr/>
        </p:nvSpPr>
        <p:spPr>
          <a:xfrm>
            <a:off x="923629" y="3532509"/>
            <a:ext cx="4193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BC1743B5-E6D7-43AB-9150-AFC2BB7BFF61}"/>
              </a:ext>
            </a:extLst>
          </p:cNvPr>
          <p:cNvSpPr txBox="1"/>
          <p:nvPr/>
        </p:nvSpPr>
        <p:spPr>
          <a:xfrm>
            <a:off x="5379956" y="1772909"/>
            <a:ext cx="9648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2.8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503D872A-2FE2-4839-8432-3E83C0EE100C}"/>
              </a:ext>
            </a:extLst>
          </p:cNvPr>
          <p:cNvSpPr txBox="1"/>
          <p:nvPr/>
        </p:nvSpPr>
        <p:spPr>
          <a:xfrm>
            <a:off x="4493006" y="2217038"/>
            <a:ext cx="18638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    4 0</a:t>
            </a:r>
          </a:p>
        </p:txBody>
      </p: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89EDD555-9958-426D-B117-899AFB1D7EC4}"/>
              </a:ext>
            </a:extLst>
          </p:cNvPr>
          <p:cNvCxnSpPr>
            <a:cxnSpLocks/>
          </p:cNvCxnSpPr>
          <p:nvPr/>
        </p:nvCxnSpPr>
        <p:spPr>
          <a:xfrm>
            <a:off x="4507753" y="2726553"/>
            <a:ext cx="175665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A6CEEE7D-0BAA-4958-8777-5984BB63C971}"/>
              </a:ext>
            </a:extLst>
          </p:cNvPr>
          <p:cNvCxnSpPr>
            <a:cxnSpLocks/>
          </p:cNvCxnSpPr>
          <p:nvPr/>
        </p:nvCxnSpPr>
        <p:spPr>
          <a:xfrm>
            <a:off x="4507753" y="3613479"/>
            <a:ext cx="176800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>
            <a:extLst>
              <a:ext uri="{FF2B5EF4-FFF2-40B4-BE49-F238E27FC236}">
                <a16:creationId xmlns:a16="http://schemas.microsoft.com/office/drawing/2014/main" id="{2D003C7F-6652-448B-837A-97A8D1C7D960}"/>
              </a:ext>
            </a:extLst>
          </p:cNvPr>
          <p:cNvSpPr txBox="1"/>
          <p:nvPr/>
        </p:nvSpPr>
        <p:spPr>
          <a:xfrm>
            <a:off x="5676677" y="3551562"/>
            <a:ext cx="31243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2DF6CED7-DD6E-4A7F-B2D3-31CDEAFEFE42}"/>
              </a:ext>
            </a:extLst>
          </p:cNvPr>
          <p:cNvSpPr txBox="1"/>
          <p:nvPr/>
        </p:nvSpPr>
        <p:spPr>
          <a:xfrm>
            <a:off x="5405001" y="1491848"/>
            <a:ext cx="376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D8C13600-944A-43CA-ABAC-452C7A574DBC}"/>
              </a:ext>
            </a:extLst>
          </p:cNvPr>
          <p:cNvSpPr txBox="1"/>
          <p:nvPr/>
        </p:nvSpPr>
        <p:spPr>
          <a:xfrm>
            <a:off x="5847641" y="2650320"/>
            <a:ext cx="455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CC3F0137-0EDC-4609-8C6C-9E1D93F89A96}"/>
              </a:ext>
            </a:extLst>
          </p:cNvPr>
          <p:cNvSpPr txBox="1"/>
          <p:nvPr/>
        </p:nvSpPr>
        <p:spPr>
          <a:xfrm>
            <a:off x="5408455" y="3110024"/>
            <a:ext cx="455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6A38506D-A485-4B66-8030-B0E795721CCD}"/>
              </a:ext>
            </a:extLst>
          </p:cNvPr>
          <p:cNvSpPr txBox="1"/>
          <p:nvPr/>
        </p:nvSpPr>
        <p:spPr>
          <a:xfrm>
            <a:off x="5403062" y="2650320"/>
            <a:ext cx="455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4EB22DFC-963C-41A0-8BA0-06194C300D6E}"/>
              </a:ext>
            </a:extLst>
          </p:cNvPr>
          <p:cNvSpPr txBox="1"/>
          <p:nvPr/>
        </p:nvSpPr>
        <p:spPr>
          <a:xfrm>
            <a:off x="5855064" y="3100941"/>
            <a:ext cx="455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FDE9625A-B475-451E-943D-CD06D35A0FE3}"/>
              </a:ext>
            </a:extLst>
          </p:cNvPr>
          <p:cNvSpPr txBox="1"/>
          <p:nvPr/>
        </p:nvSpPr>
        <p:spPr>
          <a:xfrm>
            <a:off x="4509998" y="3117398"/>
            <a:ext cx="10476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1 1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64E1D768-EC87-481B-A44D-ECBEFDD1E340}"/>
              </a:ext>
            </a:extLst>
          </p:cNvPr>
          <p:cNvSpPr txBox="1"/>
          <p:nvPr/>
        </p:nvSpPr>
        <p:spPr>
          <a:xfrm>
            <a:off x="4500379" y="3559369"/>
            <a:ext cx="19172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1 1 2 0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716914A9-7FE8-4F34-B02A-D099637B2196}"/>
              </a:ext>
            </a:extLst>
          </p:cNvPr>
          <p:cNvSpPr txBox="1"/>
          <p:nvPr/>
        </p:nvSpPr>
        <p:spPr>
          <a:xfrm>
            <a:off x="6283741" y="491946"/>
            <a:ext cx="13750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112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41434A01-D9AF-45F0-AECF-176065776B7B}"/>
              </a:ext>
            </a:extLst>
          </p:cNvPr>
          <p:cNvSpPr txBox="1"/>
          <p:nvPr/>
        </p:nvSpPr>
        <p:spPr>
          <a:xfrm>
            <a:off x="8952787" y="1753041"/>
            <a:ext cx="14082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3 1 2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63BEB826-1778-4348-8D6E-2401C73E68C7}"/>
              </a:ext>
            </a:extLst>
          </p:cNvPr>
          <p:cNvSpPr txBox="1"/>
          <p:nvPr/>
        </p:nvSpPr>
        <p:spPr>
          <a:xfrm>
            <a:off x="8510064" y="2197170"/>
            <a:ext cx="18656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    4.3</a:t>
            </a:r>
          </a:p>
        </p:txBody>
      </p: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A8BBC3BA-8B0B-4A28-8226-A26C017C3912}"/>
              </a:ext>
            </a:extLst>
          </p:cNvPr>
          <p:cNvCxnSpPr>
            <a:cxnSpLocks/>
          </p:cNvCxnSpPr>
          <p:nvPr/>
        </p:nvCxnSpPr>
        <p:spPr>
          <a:xfrm>
            <a:off x="8049284" y="2704969"/>
            <a:ext cx="2234255" cy="171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TextBox 152">
            <a:extLst>
              <a:ext uri="{FF2B5EF4-FFF2-40B4-BE49-F238E27FC236}">
                <a16:creationId xmlns:a16="http://schemas.microsoft.com/office/drawing/2014/main" id="{9800DEB8-D67A-4B2E-9600-AA3436D29FEA}"/>
              </a:ext>
            </a:extLst>
          </p:cNvPr>
          <p:cNvSpPr txBox="1"/>
          <p:nvPr/>
        </p:nvSpPr>
        <p:spPr>
          <a:xfrm>
            <a:off x="9678984" y="3554609"/>
            <a:ext cx="31243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942E8394-242A-49C8-92CF-FF31901BA498}"/>
              </a:ext>
            </a:extLst>
          </p:cNvPr>
          <p:cNvSpPr txBox="1"/>
          <p:nvPr/>
        </p:nvSpPr>
        <p:spPr>
          <a:xfrm>
            <a:off x="9844763" y="2641299"/>
            <a:ext cx="455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CE9A10C4-F7C4-4293-8201-D973FFDEC4D9}"/>
              </a:ext>
            </a:extLst>
          </p:cNvPr>
          <p:cNvSpPr txBox="1"/>
          <p:nvPr/>
        </p:nvSpPr>
        <p:spPr>
          <a:xfrm>
            <a:off x="8950190" y="2656289"/>
            <a:ext cx="5040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85960A57-6704-4EA0-9AB7-CB7CF5E52D6F}"/>
              </a:ext>
            </a:extLst>
          </p:cNvPr>
          <p:cNvSpPr txBox="1"/>
          <p:nvPr/>
        </p:nvSpPr>
        <p:spPr>
          <a:xfrm>
            <a:off x="9373158" y="2646678"/>
            <a:ext cx="455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F84D4542-6ED9-4B34-9A83-DA6009C30E4D}"/>
              </a:ext>
            </a:extLst>
          </p:cNvPr>
          <p:cNvCxnSpPr>
            <a:cxnSpLocks/>
          </p:cNvCxnSpPr>
          <p:nvPr/>
        </p:nvCxnSpPr>
        <p:spPr>
          <a:xfrm>
            <a:off x="8049284" y="3608952"/>
            <a:ext cx="2240318" cy="622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TextBox 157">
            <a:extLst>
              <a:ext uri="{FF2B5EF4-FFF2-40B4-BE49-F238E27FC236}">
                <a16:creationId xmlns:a16="http://schemas.microsoft.com/office/drawing/2014/main" id="{CD75CB4B-EA34-4EE0-85D1-06066FAF06C4}"/>
              </a:ext>
            </a:extLst>
          </p:cNvPr>
          <p:cNvSpPr txBox="1"/>
          <p:nvPr/>
        </p:nvSpPr>
        <p:spPr>
          <a:xfrm>
            <a:off x="9845245" y="3081019"/>
            <a:ext cx="455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B0E33644-9758-4B3F-8C91-6F96EF96308A}"/>
              </a:ext>
            </a:extLst>
          </p:cNvPr>
          <p:cNvSpPr txBox="1"/>
          <p:nvPr/>
        </p:nvSpPr>
        <p:spPr>
          <a:xfrm>
            <a:off x="9397078" y="3092202"/>
            <a:ext cx="455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81456341-220C-45BD-A5F4-42AE6B8AB25F}"/>
              </a:ext>
            </a:extLst>
          </p:cNvPr>
          <p:cNvSpPr txBox="1"/>
          <p:nvPr/>
        </p:nvSpPr>
        <p:spPr>
          <a:xfrm>
            <a:off x="8923939" y="3084118"/>
            <a:ext cx="455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4BDCB82C-DC64-4642-BC80-318D00EF1E32}"/>
              </a:ext>
            </a:extLst>
          </p:cNvPr>
          <p:cNvSpPr txBox="1"/>
          <p:nvPr/>
        </p:nvSpPr>
        <p:spPr>
          <a:xfrm>
            <a:off x="8044934" y="3086857"/>
            <a:ext cx="14253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35661D72-4658-4F1B-9854-1FDEA5E5AE69}"/>
              </a:ext>
            </a:extLst>
          </p:cNvPr>
          <p:cNvSpPr txBox="1"/>
          <p:nvPr/>
        </p:nvSpPr>
        <p:spPr>
          <a:xfrm>
            <a:off x="9843699" y="3549916"/>
            <a:ext cx="455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53D15746-FE64-43F8-80AB-45B479F89AF1}"/>
              </a:ext>
            </a:extLst>
          </p:cNvPr>
          <p:cNvSpPr txBox="1"/>
          <p:nvPr/>
        </p:nvSpPr>
        <p:spPr>
          <a:xfrm>
            <a:off x="8988009" y="2475150"/>
            <a:ext cx="376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3200" b="1" dirty="0">
              <a:latin typeface="Arial Black" panose="020B0A04020102020204" pitchFamily="34" charset="0"/>
            </a:endParaRP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6D0E85EF-5394-4A73-BA90-CF93F49000BA}"/>
              </a:ext>
            </a:extLst>
          </p:cNvPr>
          <p:cNvSpPr txBox="1"/>
          <p:nvPr/>
        </p:nvSpPr>
        <p:spPr>
          <a:xfrm>
            <a:off x="9363708" y="3543482"/>
            <a:ext cx="455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7587AC09-6AA5-4297-9203-DF1412A50914}"/>
              </a:ext>
            </a:extLst>
          </p:cNvPr>
          <p:cNvSpPr txBox="1"/>
          <p:nvPr/>
        </p:nvSpPr>
        <p:spPr>
          <a:xfrm>
            <a:off x="8558968" y="2650686"/>
            <a:ext cx="376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3200" b="1" dirty="0">
              <a:latin typeface="Arial Black" panose="020B0A04020102020204" pitchFamily="34" charset="0"/>
            </a:endParaRP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AAFB76CF-0583-4B5E-B6F2-A93FF7E86C33}"/>
              </a:ext>
            </a:extLst>
          </p:cNvPr>
          <p:cNvSpPr txBox="1"/>
          <p:nvPr/>
        </p:nvSpPr>
        <p:spPr>
          <a:xfrm>
            <a:off x="8934667" y="3546488"/>
            <a:ext cx="455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05688131-1BA1-4443-BF38-3543363D5DAA}"/>
              </a:ext>
            </a:extLst>
          </p:cNvPr>
          <p:cNvSpPr txBox="1"/>
          <p:nvPr/>
        </p:nvSpPr>
        <p:spPr>
          <a:xfrm>
            <a:off x="8468635" y="3556363"/>
            <a:ext cx="455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E0376784-015C-4218-B7B9-4D386332F4C9}"/>
              </a:ext>
            </a:extLst>
          </p:cNvPr>
          <p:cNvSpPr txBox="1"/>
          <p:nvPr/>
        </p:nvSpPr>
        <p:spPr>
          <a:xfrm>
            <a:off x="8039594" y="3547867"/>
            <a:ext cx="455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E56FBC14-05C5-44E6-AB7E-A7E7984D027B}"/>
              </a:ext>
            </a:extLst>
          </p:cNvPr>
          <p:cNvSpPr txBox="1"/>
          <p:nvPr/>
        </p:nvSpPr>
        <p:spPr>
          <a:xfrm>
            <a:off x="10000478" y="490975"/>
            <a:ext cx="18687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1341.6</a:t>
            </a:r>
          </a:p>
        </p:txBody>
      </p:sp>
    </p:spTree>
    <p:extLst>
      <p:ext uri="{BB962C8B-B14F-4D97-AF65-F5344CB8AC3E}">
        <p14:creationId xmlns:p14="http://schemas.microsoft.com/office/powerpoint/2010/main" val="3039627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" grpId="0"/>
      <p:bldP spid="92" grpId="0"/>
      <p:bldP spid="93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9" grpId="0"/>
      <p:bldP spid="115" grpId="0"/>
      <p:bldP spid="116" grpId="0"/>
      <p:bldP spid="117" grpId="0"/>
      <p:bldP spid="118" grpId="0"/>
      <p:bldP spid="119" grpId="0"/>
      <p:bldP spid="120" grpId="0"/>
      <p:bldP spid="121" grpId="0"/>
      <p:bldP spid="145" grpId="0"/>
      <p:bldP spid="150" grpId="0"/>
      <p:bldP spid="151" grpId="0"/>
      <p:bldP spid="153" grpId="0"/>
      <p:bldP spid="154" grpId="0"/>
      <p:bldP spid="155" grpId="0"/>
      <p:bldP spid="156" grpId="0"/>
      <p:bldP spid="158" grpId="0"/>
      <p:bldP spid="159" grpId="0"/>
      <p:bldP spid="160" grpId="0"/>
      <p:bldP spid="161" grpId="0"/>
      <p:bldP spid="162" grpId="0"/>
      <p:bldP spid="163" grpId="0"/>
      <p:bldP spid="164" grpId="0"/>
      <p:bldP spid="174" grpId="0"/>
      <p:bldP spid="175" grpId="0"/>
      <p:bldP spid="176" grpId="0"/>
      <p:bldP spid="177" grpId="0"/>
      <p:bldP spid="17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362472" y="392701"/>
            <a:ext cx="3632895" cy="817087"/>
            <a:chOff x="255526" y="372323"/>
            <a:chExt cx="2501469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6" y="372323"/>
              <a:ext cx="250146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308455" y="485388"/>
              <a:ext cx="1435116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14 x 5.1 =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1B981AE-0308-4934-B900-5F107874F4F4}"/>
              </a:ext>
            </a:extLst>
          </p:cNvPr>
          <p:cNvSpPr/>
          <p:nvPr/>
        </p:nvSpPr>
        <p:spPr>
          <a:xfrm>
            <a:off x="2419899" y="501325"/>
            <a:ext cx="143637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8B4222E9-12D4-45BD-92DC-983392CBD995}"/>
              </a:ext>
            </a:extLst>
          </p:cNvPr>
          <p:cNvSpPr txBox="1"/>
          <p:nvPr/>
        </p:nvSpPr>
        <p:spPr>
          <a:xfrm>
            <a:off x="2563953" y="489556"/>
            <a:ext cx="12512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71.4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758B42A7-66E6-43C0-9A43-C715937B8B4F}"/>
              </a:ext>
            </a:extLst>
          </p:cNvPr>
          <p:cNvSpPr txBox="1"/>
          <p:nvPr/>
        </p:nvSpPr>
        <p:spPr>
          <a:xfrm>
            <a:off x="1345838" y="1773115"/>
            <a:ext cx="9370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5.1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F8FE6C57-976E-4323-9C9B-F8F2FCFC1DC3}"/>
              </a:ext>
            </a:extLst>
          </p:cNvPr>
          <p:cNvSpPr txBox="1"/>
          <p:nvPr/>
        </p:nvSpPr>
        <p:spPr>
          <a:xfrm>
            <a:off x="914768" y="2199835"/>
            <a:ext cx="13833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 1 4</a:t>
            </a:r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2329DD1A-9F0F-4DFC-BB35-82791C97BDFF}"/>
              </a:ext>
            </a:extLst>
          </p:cNvPr>
          <p:cNvCxnSpPr>
            <a:cxnSpLocks/>
          </p:cNvCxnSpPr>
          <p:nvPr/>
        </p:nvCxnSpPr>
        <p:spPr>
          <a:xfrm>
            <a:off x="936116" y="2714763"/>
            <a:ext cx="131947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E9F6F2FB-E7B6-43A1-BD0C-172C6CB2F6F3}"/>
              </a:ext>
            </a:extLst>
          </p:cNvPr>
          <p:cNvCxnSpPr>
            <a:cxnSpLocks/>
          </p:cNvCxnSpPr>
          <p:nvPr/>
        </p:nvCxnSpPr>
        <p:spPr>
          <a:xfrm>
            <a:off x="936116" y="3613661"/>
            <a:ext cx="131947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A91FADB7-D42A-4FEA-8C93-441BC9F07737}"/>
              </a:ext>
            </a:extLst>
          </p:cNvPr>
          <p:cNvSpPr txBox="1"/>
          <p:nvPr/>
        </p:nvSpPr>
        <p:spPr>
          <a:xfrm>
            <a:off x="1800698" y="2635653"/>
            <a:ext cx="4193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B38E422A-9365-4F3A-9C61-131936623DEC}"/>
              </a:ext>
            </a:extLst>
          </p:cNvPr>
          <p:cNvSpPr txBox="1"/>
          <p:nvPr/>
        </p:nvSpPr>
        <p:spPr>
          <a:xfrm>
            <a:off x="919317" y="2638825"/>
            <a:ext cx="9370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CE1BA719-E1E5-44B9-AA52-8EAFAA901190}"/>
              </a:ext>
            </a:extLst>
          </p:cNvPr>
          <p:cNvSpPr txBox="1"/>
          <p:nvPr/>
        </p:nvSpPr>
        <p:spPr>
          <a:xfrm>
            <a:off x="1803561" y="3079433"/>
            <a:ext cx="4193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17C874AF-1814-4650-8C35-E51B69A962E5}"/>
              </a:ext>
            </a:extLst>
          </p:cNvPr>
          <p:cNvSpPr txBox="1"/>
          <p:nvPr/>
        </p:nvSpPr>
        <p:spPr>
          <a:xfrm>
            <a:off x="1345838" y="3072118"/>
            <a:ext cx="4193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5CCB5830-692D-4823-95AB-380AA0B708DD}"/>
              </a:ext>
            </a:extLst>
          </p:cNvPr>
          <p:cNvSpPr txBox="1"/>
          <p:nvPr/>
        </p:nvSpPr>
        <p:spPr>
          <a:xfrm>
            <a:off x="914768" y="3065545"/>
            <a:ext cx="4193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DB5D38B4-2667-46E5-90DE-AE8FBE55D107}"/>
              </a:ext>
            </a:extLst>
          </p:cNvPr>
          <p:cNvSpPr txBox="1"/>
          <p:nvPr/>
        </p:nvSpPr>
        <p:spPr>
          <a:xfrm>
            <a:off x="1646657" y="3544855"/>
            <a:ext cx="4193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67A01FAC-BFF1-4641-A8FA-3C7773F5F7EC}"/>
              </a:ext>
            </a:extLst>
          </p:cNvPr>
          <p:cNvSpPr txBox="1"/>
          <p:nvPr/>
        </p:nvSpPr>
        <p:spPr>
          <a:xfrm>
            <a:off x="1800698" y="3544855"/>
            <a:ext cx="4193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3D8D0462-3311-4A80-9ADE-5836CA132DDF}"/>
              </a:ext>
            </a:extLst>
          </p:cNvPr>
          <p:cNvSpPr txBox="1"/>
          <p:nvPr/>
        </p:nvSpPr>
        <p:spPr>
          <a:xfrm>
            <a:off x="1334671" y="3538682"/>
            <a:ext cx="4193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90393D6E-D252-409C-966A-E3469383E2E4}"/>
              </a:ext>
            </a:extLst>
          </p:cNvPr>
          <p:cNvSpPr txBox="1"/>
          <p:nvPr/>
        </p:nvSpPr>
        <p:spPr>
          <a:xfrm>
            <a:off x="923629" y="3532509"/>
            <a:ext cx="4193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F8D5FA4A-6675-496D-9C9C-863475A1EC49}"/>
              </a:ext>
            </a:extLst>
          </p:cNvPr>
          <p:cNvGrpSpPr/>
          <p:nvPr/>
        </p:nvGrpSpPr>
        <p:grpSpPr>
          <a:xfrm>
            <a:off x="2702393" y="1843477"/>
            <a:ext cx="446399" cy="428686"/>
            <a:chOff x="463698" y="934501"/>
            <a:chExt cx="446399" cy="428686"/>
          </a:xfrm>
        </p:grpSpPr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48ED6B13-D8EF-4E7F-ABC8-E402C76F35C3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09E324F3-448A-480C-919D-A4DF28A68C54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7696D43F-8EFA-4DD2-BA35-F51FCCE429AF}"/>
              </a:ext>
            </a:extLst>
          </p:cNvPr>
          <p:cNvGrpSpPr/>
          <p:nvPr/>
        </p:nvGrpSpPr>
        <p:grpSpPr>
          <a:xfrm>
            <a:off x="2700827" y="2296528"/>
            <a:ext cx="446399" cy="428686"/>
            <a:chOff x="457051" y="1380030"/>
            <a:chExt cx="446399" cy="428686"/>
          </a:xfrm>
        </p:grpSpPr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0C50FB8A-4F42-4455-B0F3-ABA5F3CB499D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63FDB002-8F13-41CF-B5E6-C9CD6C8EB5CE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F5B7858A-7989-40C9-9A3F-DD0A59A49B77}"/>
              </a:ext>
            </a:extLst>
          </p:cNvPr>
          <p:cNvGrpSpPr/>
          <p:nvPr/>
        </p:nvGrpSpPr>
        <p:grpSpPr>
          <a:xfrm>
            <a:off x="2703911" y="2739953"/>
            <a:ext cx="446399" cy="428686"/>
            <a:chOff x="460084" y="1832999"/>
            <a:chExt cx="446399" cy="428686"/>
          </a:xfrm>
        </p:grpSpPr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4587B131-7CB6-4AF5-99E1-D5CEC6DC7B75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E3941EDF-E736-48B0-B649-A450448A6045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98AD8ED8-9269-48A5-8F6E-7CA0B4CF5AA2}"/>
              </a:ext>
            </a:extLst>
          </p:cNvPr>
          <p:cNvGrpSpPr/>
          <p:nvPr/>
        </p:nvGrpSpPr>
        <p:grpSpPr>
          <a:xfrm>
            <a:off x="2701656" y="3182742"/>
            <a:ext cx="446399" cy="428686"/>
            <a:chOff x="453437" y="2278528"/>
            <a:chExt cx="446399" cy="428686"/>
          </a:xfrm>
        </p:grpSpPr>
        <p:sp>
          <p:nvSpPr>
            <p:cNvPr id="200" name="Oval 199">
              <a:extLst>
                <a:ext uri="{FF2B5EF4-FFF2-40B4-BE49-F238E27FC236}">
                  <a16:creationId xmlns:a16="http://schemas.microsoft.com/office/drawing/2014/main" id="{325F48CE-0BBD-4A3E-A748-3A8F99A3D33D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DF61B704-6763-4545-ADAD-34A54F240C76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5485BE6C-F99E-48A8-9EEC-D759057D6F3C}"/>
              </a:ext>
            </a:extLst>
          </p:cNvPr>
          <p:cNvGrpSpPr/>
          <p:nvPr/>
        </p:nvGrpSpPr>
        <p:grpSpPr>
          <a:xfrm>
            <a:off x="2701620" y="3626994"/>
            <a:ext cx="446399" cy="428686"/>
            <a:chOff x="448639" y="2727542"/>
            <a:chExt cx="446399" cy="428686"/>
          </a:xfrm>
        </p:grpSpPr>
        <p:sp>
          <p:nvSpPr>
            <p:cNvPr id="203" name="Oval 202">
              <a:extLst>
                <a:ext uri="{FF2B5EF4-FFF2-40B4-BE49-F238E27FC236}">
                  <a16:creationId xmlns:a16="http://schemas.microsoft.com/office/drawing/2014/main" id="{7150FFD5-E5CE-4C61-A7D1-D0C8BD2F8E89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7F030008-18DA-45A1-8E8B-87508D150447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C70A53D3-B7E2-42F4-BA9F-E710F7107E6E}"/>
              </a:ext>
            </a:extLst>
          </p:cNvPr>
          <p:cNvGrpSpPr/>
          <p:nvPr/>
        </p:nvGrpSpPr>
        <p:grpSpPr>
          <a:xfrm>
            <a:off x="2704950" y="4070707"/>
            <a:ext cx="446399" cy="428686"/>
            <a:chOff x="463698" y="934501"/>
            <a:chExt cx="446399" cy="428686"/>
          </a:xfrm>
        </p:grpSpPr>
        <p:sp>
          <p:nvSpPr>
            <p:cNvPr id="206" name="Oval 205">
              <a:extLst>
                <a:ext uri="{FF2B5EF4-FFF2-40B4-BE49-F238E27FC236}">
                  <a16:creationId xmlns:a16="http://schemas.microsoft.com/office/drawing/2014/main" id="{46561658-32EB-4FFE-A51C-A316CCD52005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D19B6A20-2368-442F-97AD-92F31076B2EE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B22FF02A-3636-4DB2-83EF-C7A2425B5B69}"/>
              </a:ext>
            </a:extLst>
          </p:cNvPr>
          <p:cNvGrpSpPr/>
          <p:nvPr/>
        </p:nvGrpSpPr>
        <p:grpSpPr>
          <a:xfrm>
            <a:off x="2703384" y="4523758"/>
            <a:ext cx="446399" cy="428686"/>
            <a:chOff x="457051" y="1380030"/>
            <a:chExt cx="446399" cy="428686"/>
          </a:xfrm>
        </p:grpSpPr>
        <p:sp>
          <p:nvSpPr>
            <p:cNvPr id="209" name="Oval 208">
              <a:extLst>
                <a:ext uri="{FF2B5EF4-FFF2-40B4-BE49-F238E27FC236}">
                  <a16:creationId xmlns:a16="http://schemas.microsoft.com/office/drawing/2014/main" id="{098C4889-315C-4D31-8F25-F62F94D4F174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8103E8A6-25DE-42A5-9AFB-584E5135119C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6458D902-ECFD-4E5C-BCE9-646A7A68CED7}"/>
              </a:ext>
            </a:extLst>
          </p:cNvPr>
          <p:cNvGrpSpPr/>
          <p:nvPr/>
        </p:nvGrpSpPr>
        <p:grpSpPr>
          <a:xfrm>
            <a:off x="2706468" y="4967183"/>
            <a:ext cx="446399" cy="428686"/>
            <a:chOff x="460084" y="1832999"/>
            <a:chExt cx="446399" cy="428686"/>
          </a:xfrm>
        </p:grpSpPr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4792D7A2-810C-486F-94AF-3D28D60B628C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71DA8300-47C3-4071-B20E-A3F7F6D95322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14" name="Group 213">
            <a:extLst>
              <a:ext uri="{FF2B5EF4-FFF2-40B4-BE49-F238E27FC236}">
                <a16:creationId xmlns:a16="http://schemas.microsoft.com/office/drawing/2014/main" id="{19D07371-5B51-4323-99F4-84638A3AB735}"/>
              </a:ext>
            </a:extLst>
          </p:cNvPr>
          <p:cNvGrpSpPr/>
          <p:nvPr/>
        </p:nvGrpSpPr>
        <p:grpSpPr>
          <a:xfrm>
            <a:off x="2704213" y="5409972"/>
            <a:ext cx="446399" cy="428686"/>
            <a:chOff x="453437" y="2278528"/>
            <a:chExt cx="446399" cy="428686"/>
          </a:xfrm>
        </p:grpSpPr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1F13B904-0C7E-4D45-9A02-7180B07D66FC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3483FFE2-D44D-4DA5-B5B6-A9D4BCC14091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5080D0F8-C0FD-4ABD-B5C4-B3F6A5766104}"/>
              </a:ext>
            </a:extLst>
          </p:cNvPr>
          <p:cNvGrpSpPr/>
          <p:nvPr/>
        </p:nvGrpSpPr>
        <p:grpSpPr>
          <a:xfrm>
            <a:off x="2704177" y="5854224"/>
            <a:ext cx="446399" cy="428686"/>
            <a:chOff x="448639" y="2727542"/>
            <a:chExt cx="446399" cy="428686"/>
          </a:xfrm>
        </p:grpSpPr>
        <p:sp>
          <p:nvSpPr>
            <p:cNvPr id="218" name="Oval 217">
              <a:extLst>
                <a:ext uri="{FF2B5EF4-FFF2-40B4-BE49-F238E27FC236}">
                  <a16:creationId xmlns:a16="http://schemas.microsoft.com/office/drawing/2014/main" id="{E511415F-022A-4B93-AE12-15EDC60AC413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21BEDC3A-CCEA-419A-AFEE-7A476B5F19C7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A4FA4A50-08FE-47DF-BA87-AF1BDDFFBF85}"/>
              </a:ext>
            </a:extLst>
          </p:cNvPr>
          <p:cNvGrpSpPr/>
          <p:nvPr/>
        </p:nvGrpSpPr>
        <p:grpSpPr>
          <a:xfrm>
            <a:off x="2680000" y="1836552"/>
            <a:ext cx="492471" cy="428686"/>
            <a:chOff x="1333467" y="934501"/>
            <a:chExt cx="492471" cy="428686"/>
          </a:xfrm>
        </p:grpSpPr>
        <p:sp>
          <p:nvSpPr>
            <p:cNvPr id="221" name="Oval 220">
              <a:extLst>
                <a:ext uri="{FF2B5EF4-FFF2-40B4-BE49-F238E27FC236}">
                  <a16:creationId xmlns:a16="http://schemas.microsoft.com/office/drawing/2014/main" id="{2BF3CE88-0BC8-497F-A36E-5F751917F84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553ECA5D-19CD-4709-BB1B-80FC9FF1D203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98790D40-9871-47DF-83BC-E1B0B2EDC633}"/>
              </a:ext>
            </a:extLst>
          </p:cNvPr>
          <p:cNvGrpSpPr/>
          <p:nvPr/>
        </p:nvGrpSpPr>
        <p:grpSpPr>
          <a:xfrm>
            <a:off x="3156116" y="1780392"/>
            <a:ext cx="558936" cy="517996"/>
            <a:chOff x="7154565" y="884953"/>
            <a:chExt cx="558936" cy="517996"/>
          </a:xfrm>
        </p:grpSpPr>
        <p:sp>
          <p:nvSpPr>
            <p:cNvPr id="224" name="Oval 223">
              <a:extLst>
                <a:ext uri="{FF2B5EF4-FFF2-40B4-BE49-F238E27FC236}">
                  <a16:creationId xmlns:a16="http://schemas.microsoft.com/office/drawing/2014/main" id="{7F203D7B-556E-4295-B8AE-B385C55F196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4E56C815-2F2A-4B05-989B-72633F1CAE8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52CC54F9-7568-4EBE-98A8-05F30D2B7D2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B1F50C97-26C5-4549-BC0A-7383E53BA03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8" name="Group 227">
            <a:extLst>
              <a:ext uri="{FF2B5EF4-FFF2-40B4-BE49-F238E27FC236}">
                <a16:creationId xmlns:a16="http://schemas.microsoft.com/office/drawing/2014/main" id="{EB31A002-EE6A-4A39-BB80-462E2F213F65}"/>
              </a:ext>
            </a:extLst>
          </p:cNvPr>
          <p:cNvGrpSpPr/>
          <p:nvPr/>
        </p:nvGrpSpPr>
        <p:grpSpPr>
          <a:xfrm>
            <a:off x="3156589" y="4015715"/>
            <a:ext cx="558936" cy="517996"/>
            <a:chOff x="7154565" y="884953"/>
            <a:chExt cx="558936" cy="517996"/>
          </a:xfrm>
        </p:grpSpPr>
        <p:sp>
          <p:nvSpPr>
            <p:cNvPr id="229" name="Oval 228">
              <a:extLst>
                <a:ext uri="{FF2B5EF4-FFF2-40B4-BE49-F238E27FC236}">
                  <a16:creationId xmlns:a16="http://schemas.microsoft.com/office/drawing/2014/main" id="{ABF22D85-37B5-473C-A0DF-614200541B8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03EB15A4-D3D8-458E-9F54-C5FA780C884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77AEAA56-3958-41DF-BA3B-9511C0CB9ED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642F65FB-0CB9-4664-B649-CB52AA46195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3" name="Group 232">
            <a:extLst>
              <a:ext uri="{FF2B5EF4-FFF2-40B4-BE49-F238E27FC236}">
                <a16:creationId xmlns:a16="http://schemas.microsoft.com/office/drawing/2014/main" id="{D33CDC0F-17EC-4259-969F-E34278A303AE}"/>
              </a:ext>
            </a:extLst>
          </p:cNvPr>
          <p:cNvGrpSpPr/>
          <p:nvPr/>
        </p:nvGrpSpPr>
        <p:grpSpPr>
          <a:xfrm>
            <a:off x="3603499" y="1843477"/>
            <a:ext cx="446399" cy="428686"/>
            <a:chOff x="463698" y="934501"/>
            <a:chExt cx="446399" cy="428686"/>
          </a:xfrm>
        </p:grpSpPr>
        <p:sp>
          <p:nvSpPr>
            <p:cNvPr id="234" name="Oval 233">
              <a:extLst>
                <a:ext uri="{FF2B5EF4-FFF2-40B4-BE49-F238E27FC236}">
                  <a16:creationId xmlns:a16="http://schemas.microsoft.com/office/drawing/2014/main" id="{AAB388F3-052E-440F-B47D-A4360DBD55E7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EE6CB7F4-4C7A-42C3-9A0D-5EFB4FAE3634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795E4CB0-F1C0-4563-8680-BE5EE9DA2EA6}"/>
              </a:ext>
            </a:extLst>
          </p:cNvPr>
          <p:cNvGrpSpPr/>
          <p:nvPr/>
        </p:nvGrpSpPr>
        <p:grpSpPr>
          <a:xfrm>
            <a:off x="3601933" y="2296528"/>
            <a:ext cx="446399" cy="428686"/>
            <a:chOff x="457051" y="1380030"/>
            <a:chExt cx="446399" cy="428686"/>
          </a:xfrm>
        </p:grpSpPr>
        <p:sp>
          <p:nvSpPr>
            <p:cNvPr id="237" name="Oval 236">
              <a:extLst>
                <a:ext uri="{FF2B5EF4-FFF2-40B4-BE49-F238E27FC236}">
                  <a16:creationId xmlns:a16="http://schemas.microsoft.com/office/drawing/2014/main" id="{289F1158-4885-4106-9B3F-A06CF8C5040B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FE60CC13-84DA-47D0-842B-E227569D93C1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BE3B1058-FDF7-4211-92E3-62E8D3EAF31A}"/>
              </a:ext>
            </a:extLst>
          </p:cNvPr>
          <p:cNvGrpSpPr/>
          <p:nvPr/>
        </p:nvGrpSpPr>
        <p:grpSpPr>
          <a:xfrm>
            <a:off x="3605017" y="2739953"/>
            <a:ext cx="446399" cy="428686"/>
            <a:chOff x="460084" y="1832999"/>
            <a:chExt cx="446399" cy="428686"/>
          </a:xfrm>
        </p:grpSpPr>
        <p:sp>
          <p:nvSpPr>
            <p:cNvPr id="240" name="Oval 239">
              <a:extLst>
                <a:ext uri="{FF2B5EF4-FFF2-40B4-BE49-F238E27FC236}">
                  <a16:creationId xmlns:a16="http://schemas.microsoft.com/office/drawing/2014/main" id="{DA64338A-26B0-44A4-A850-C504B024983C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1E5E6611-4798-4625-B45C-F6800FEA0C41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42" name="Group 241">
            <a:extLst>
              <a:ext uri="{FF2B5EF4-FFF2-40B4-BE49-F238E27FC236}">
                <a16:creationId xmlns:a16="http://schemas.microsoft.com/office/drawing/2014/main" id="{8F96BAF4-5D80-48DC-B2DC-FE8E983B99CE}"/>
              </a:ext>
            </a:extLst>
          </p:cNvPr>
          <p:cNvGrpSpPr/>
          <p:nvPr/>
        </p:nvGrpSpPr>
        <p:grpSpPr>
          <a:xfrm>
            <a:off x="3602762" y="3182742"/>
            <a:ext cx="446399" cy="428686"/>
            <a:chOff x="453437" y="2278528"/>
            <a:chExt cx="446399" cy="428686"/>
          </a:xfrm>
        </p:grpSpPr>
        <p:sp>
          <p:nvSpPr>
            <p:cNvPr id="243" name="Oval 242">
              <a:extLst>
                <a:ext uri="{FF2B5EF4-FFF2-40B4-BE49-F238E27FC236}">
                  <a16:creationId xmlns:a16="http://schemas.microsoft.com/office/drawing/2014/main" id="{56695EB9-8333-4A54-A60A-43A62DC18EEC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313DDB07-197F-422F-9932-1584FD584DEE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45" name="Group 244">
            <a:extLst>
              <a:ext uri="{FF2B5EF4-FFF2-40B4-BE49-F238E27FC236}">
                <a16:creationId xmlns:a16="http://schemas.microsoft.com/office/drawing/2014/main" id="{9AA06D12-56C9-4FC2-961D-4A7D7137181E}"/>
              </a:ext>
            </a:extLst>
          </p:cNvPr>
          <p:cNvGrpSpPr/>
          <p:nvPr/>
        </p:nvGrpSpPr>
        <p:grpSpPr>
          <a:xfrm>
            <a:off x="3602726" y="3626994"/>
            <a:ext cx="446399" cy="428686"/>
            <a:chOff x="448639" y="2727542"/>
            <a:chExt cx="446399" cy="428686"/>
          </a:xfrm>
        </p:grpSpPr>
        <p:sp>
          <p:nvSpPr>
            <p:cNvPr id="246" name="Oval 245">
              <a:extLst>
                <a:ext uri="{FF2B5EF4-FFF2-40B4-BE49-F238E27FC236}">
                  <a16:creationId xmlns:a16="http://schemas.microsoft.com/office/drawing/2014/main" id="{FA84A917-C0C0-406E-BD27-C7116182BC5C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63ACE4B9-118D-4958-A449-7BD010817C41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CFEC7B61-0B54-42C8-A16F-857CA7881E5C}"/>
              </a:ext>
            </a:extLst>
          </p:cNvPr>
          <p:cNvGrpSpPr/>
          <p:nvPr/>
        </p:nvGrpSpPr>
        <p:grpSpPr>
          <a:xfrm>
            <a:off x="3606056" y="4070707"/>
            <a:ext cx="446399" cy="428686"/>
            <a:chOff x="463698" y="934501"/>
            <a:chExt cx="446399" cy="428686"/>
          </a:xfrm>
        </p:grpSpPr>
        <p:sp>
          <p:nvSpPr>
            <p:cNvPr id="249" name="Oval 248">
              <a:extLst>
                <a:ext uri="{FF2B5EF4-FFF2-40B4-BE49-F238E27FC236}">
                  <a16:creationId xmlns:a16="http://schemas.microsoft.com/office/drawing/2014/main" id="{B2E4BB76-EC1F-41A3-A2CA-73E5EE60679B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00F00C8F-DDB6-450C-A08B-85FAF6EF2440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80AEB88A-6267-440D-9EE7-02CDDEE5F168}"/>
              </a:ext>
            </a:extLst>
          </p:cNvPr>
          <p:cNvGrpSpPr/>
          <p:nvPr/>
        </p:nvGrpSpPr>
        <p:grpSpPr>
          <a:xfrm>
            <a:off x="3604490" y="4523758"/>
            <a:ext cx="446399" cy="428686"/>
            <a:chOff x="457051" y="1380030"/>
            <a:chExt cx="446399" cy="428686"/>
          </a:xfrm>
        </p:grpSpPr>
        <p:sp>
          <p:nvSpPr>
            <p:cNvPr id="252" name="Oval 251">
              <a:extLst>
                <a:ext uri="{FF2B5EF4-FFF2-40B4-BE49-F238E27FC236}">
                  <a16:creationId xmlns:a16="http://schemas.microsoft.com/office/drawing/2014/main" id="{C07D5A8A-7687-4339-A6F4-76A13DC06FEB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47D1E5FC-42D6-423F-BA2D-7F22EE188A31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54" name="Group 253">
            <a:extLst>
              <a:ext uri="{FF2B5EF4-FFF2-40B4-BE49-F238E27FC236}">
                <a16:creationId xmlns:a16="http://schemas.microsoft.com/office/drawing/2014/main" id="{8873FB58-7142-437D-A065-D3A8B9022F3E}"/>
              </a:ext>
            </a:extLst>
          </p:cNvPr>
          <p:cNvGrpSpPr/>
          <p:nvPr/>
        </p:nvGrpSpPr>
        <p:grpSpPr>
          <a:xfrm>
            <a:off x="3607574" y="4967183"/>
            <a:ext cx="446399" cy="428686"/>
            <a:chOff x="460084" y="1832999"/>
            <a:chExt cx="446399" cy="428686"/>
          </a:xfrm>
        </p:grpSpPr>
        <p:sp>
          <p:nvSpPr>
            <p:cNvPr id="255" name="Oval 254">
              <a:extLst>
                <a:ext uri="{FF2B5EF4-FFF2-40B4-BE49-F238E27FC236}">
                  <a16:creationId xmlns:a16="http://schemas.microsoft.com/office/drawing/2014/main" id="{F88B8014-9359-40FF-A13E-69D83C96C044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F781E1D2-349F-49EF-9A41-D414E9FBB825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82BE2F9F-AE1D-4F24-BB95-D1A80B84B75F}"/>
              </a:ext>
            </a:extLst>
          </p:cNvPr>
          <p:cNvGrpSpPr/>
          <p:nvPr/>
        </p:nvGrpSpPr>
        <p:grpSpPr>
          <a:xfrm>
            <a:off x="3605319" y="5409972"/>
            <a:ext cx="446399" cy="428686"/>
            <a:chOff x="453437" y="2278528"/>
            <a:chExt cx="446399" cy="428686"/>
          </a:xfrm>
        </p:grpSpPr>
        <p:sp>
          <p:nvSpPr>
            <p:cNvPr id="258" name="Oval 257">
              <a:extLst>
                <a:ext uri="{FF2B5EF4-FFF2-40B4-BE49-F238E27FC236}">
                  <a16:creationId xmlns:a16="http://schemas.microsoft.com/office/drawing/2014/main" id="{A3D8AA0D-368B-40AA-B172-0A206D4CA29E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A6347575-E9EE-4145-9775-321BA8D9B5BC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04709312-2311-4E61-B312-71E0B753E133}"/>
              </a:ext>
            </a:extLst>
          </p:cNvPr>
          <p:cNvGrpSpPr/>
          <p:nvPr/>
        </p:nvGrpSpPr>
        <p:grpSpPr>
          <a:xfrm>
            <a:off x="3605283" y="5854224"/>
            <a:ext cx="446399" cy="428686"/>
            <a:chOff x="448639" y="2727542"/>
            <a:chExt cx="446399" cy="428686"/>
          </a:xfrm>
        </p:grpSpPr>
        <p:sp>
          <p:nvSpPr>
            <p:cNvPr id="261" name="Oval 260">
              <a:extLst>
                <a:ext uri="{FF2B5EF4-FFF2-40B4-BE49-F238E27FC236}">
                  <a16:creationId xmlns:a16="http://schemas.microsoft.com/office/drawing/2014/main" id="{313439B0-D780-40A2-94DD-592F19B7DEF8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8C8F0FBD-2896-4B7C-8CBC-0DEE930295A2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CD38D4FB-7151-437B-B728-5E28EE8AF49B}"/>
              </a:ext>
            </a:extLst>
          </p:cNvPr>
          <p:cNvGrpSpPr/>
          <p:nvPr/>
        </p:nvGrpSpPr>
        <p:grpSpPr>
          <a:xfrm>
            <a:off x="3581106" y="1836552"/>
            <a:ext cx="492471" cy="428686"/>
            <a:chOff x="1333467" y="934501"/>
            <a:chExt cx="492471" cy="428686"/>
          </a:xfrm>
        </p:grpSpPr>
        <p:sp>
          <p:nvSpPr>
            <p:cNvPr id="264" name="Oval 263">
              <a:extLst>
                <a:ext uri="{FF2B5EF4-FFF2-40B4-BE49-F238E27FC236}">
                  <a16:creationId xmlns:a16="http://schemas.microsoft.com/office/drawing/2014/main" id="{8FC4D717-11A5-4C70-BE4D-F2D569F5C56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3D2F1671-5AD3-4024-94E4-8DE8CC09B8F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66" name="Group 265">
            <a:extLst>
              <a:ext uri="{FF2B5EF4-FFF2-40B4-BE49-F238E27FC236}">
                <a16:creationId xmlns:a16="http://schemas.microsoft.com/office/drawing/2014/main" id="{2B82A66E-C2EC-4EC2-985C-5AAC7BF4866C}"/>
              </a:ext>
            </a:extLst>
          </p:cNvPr>
          <p:cNvGrpSpPr/>
          <p:nvPr/>
        </p:nvGrpSpPr>
        <p:grpSpPr>
          <a:xfrm>
            <a:off x="4057222" y="1780392"/>
            <a:ext cx="558936" cy="517996"/>
            <a:chOff x="7154565" y="884953"/>
            <a:chExt cx="558936" cy="517996"/>
          </a:xfrm>
        </p:grpSpPr>
        <p:sp>
          <p:nvSpPr>
            <p:cNvPr id="267" name="Oval 266">
              <a:extLst>
                <a:ext uri="{FF2B5EF4-FFF2-40B4-BE49-F238E27FC236}">
                  <a16:creationId xmlns:a16="http://schemas.microsoft.com/office/drawing/2014/main" id="{0AF429CF-9FCA-4830-92BF-B58D98C4A62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791622F7-A255-4F31-A894-55CE91BF0D6E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9E0647B0-661E-4B06-9821-EA210B4E488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A91C0D63-0290-4FA4-9147-F5622E567D3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1" name="Group 270">
            <a:extLst>
              <a:ext uri="{FF2B5EF4-FFF2-40B4-BE49-F238E27FC236}">
                <a16:creationId xmlns:a16="http://schemas.microsoft.com/office/drawing/2014/main" id="{B30A1419-FFE9-49A9-9A5D-928A56D38B15}"/>
              </a:ext>
            </a:extLst>
          </p:cNvPr>
          <p:cNvGrpSpPr/>
          <p:nvPr/>
        </p:nvGrpSpPr>
        <p:grpSpPr>
          <a:xfrm>
            <a:off x="4057695" y="4015715"/>
            <a:ext cx="558936" cy="517996"/>
            <a:chOff x="7154565" y="884953"/>
            <a:chExt cx="558936" cy="517996"/>
          </a:xfrm>
        </p:grpSpPr>
        <p:sp>
          <p:nvSpPr>
            <p:cNvPr id="272" name="Oval 271">
              <a:extLst>
                <a:ext uri="{FF2B5EF4-FFF2-40B4-BE49-F238E27FC236}">
                  <a16:creationId xmlns:a16="http://schemas.microsoft.com/office/drawing/2014/main" id="{767C142D-B514-465F-B2D7-2D480A289D8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F1A62337-57E1-4310-A725-EAFE02B77D1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3CD98F9C-BB1D-4320-9687-3D256CA7BD0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61550584-5B86-46AC-A7BE-98A3654A378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2" name="Group 361">
            <a:extLst>
              <a:ext uri="{FF2B5EF4-FFF2-40B4-BE49-F238E27FC236}">
                <a16:creationId xmlns:a16="http://schemas.microsoft.com/office/drawing/2014/main" id="{9FCF90C7-053C-493C-B3C1-62E7D45247A6}"/>
              </a:ext>
            </a:extLst>
          </p:cNvPr>
          <p:cNvGrpSpPr/>
          <p:nvPr/>
        </p:nvGrpSpPr>
        <p:grpSpPr>
          <a:xfrm>
            <a:off x="4505856" y="1852777"/>
            <a:ext cx="446399" cy="428686"/>
            <a:chOff x="463698" y="934501"/>
            <a:chExt cx="446399" cy="428686"/>
          </a:xfrm>
        </p:grpSpPr>
        <p:sp>
          <p:nvSpPr>
            <p:cNvPr id="363" name="Oval 362">
              <a:extLst>
                <a:ext uri="{FF2B5EF4-FFF2-40B4-BE49-F238E27FC236}">
                  <a16:creationId xmlns:a16="http://schemas.microsoft.com/office/drawing/2014/main" id="{5921708A-414D-4468-81C3-DD71C804C422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4" name="TextBox 363">
              <a:extLst>
                <a:ext uri="{FF2B5EF4-FFF2-40B4-BE49-F238E27FC236}">
                  <a16:creationId xmlns:a16="http://schemas.microsoft.com/office/drawing/2014/main" id="{6629775B-ADE5-4E01-A5B7-4253744CB99B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65" name="Group 364">
            <a:extLst>
              <a:ext uri="{FF2B5EF4-FFF2-40B4-BE49-F238E27FC236}">
                <a16:creationId xmlns:a16="http://schemas.microsoft.com/office/drawing/2014/main" id="{A232B31D-33B1-4FAF-8142-3E1188115C49}"/>
              </a:ext>
            </a:extLst>
          </p:cNvPr>
          <p:cNvGrpSpPr/>
          <p:nvPr/>
        </p:nvGrpSpPr>
        <p:grpSpPr>
          <a:xfrm>
            <a:off x="4504290" y="2305828"/>
            <a:ext cx="446399" cy="428686"/>
            <a:chOff x="457051" y="1380030"/>
            <a:chExt cx="446399" cy="428686"/>
          </a:xfrm>
        </p:grpSpPr>
        <p:sp>
          <p:nvSpPr>
            <p:cNvPr id="366" name="Oval 365">
              <a:extLst>
                <a:ext uri="{FF2B5EF4-FFF2-40B4-BE49-F238E27FC236}">
                  <a16:creationId xmlns:a16="http://schemas.microsoft.com/office/drawing/2014/main" id="{5D7B758D-0EF9-4B86-B54B-DB24B52C4ACA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7" name="TextBox 366">
              <a:extLst>
                <a:ext uri="{FF2B5EF4-FFF2-40B4-BE49-F238E27FC236}">
                  <a16:creationId xmlns:a16="http://schemas.microsoft.com/office/drawing/2014/main" id="{F09D0D0F-6C30-499A-A5DD-F0214400B7E0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68" name="Group 367">
            <a:extLst>
              <a:ext uri="{FF2B5EF4-FFF2-40B4-BE49-F238E27FC236}">
                <a16:creationId xmlns:a16="http://schemas.microsoft.com/office/drawing/2014/main" id="{55D1CDC4-42FD-4813-9EF6-91ECEB6BD1E8}"/>
              </a:ext>
            </a:extLst>
          </p:cNvPr>
          <p:cNvGrpSpPr/>
          <p:nvPr/>
        </p:nvGrpSpPr>
        <p:grpSpPr>
          <a:xfrm>
            <a:off x="4507374" y="2749253"/>
            <a:ext cx="446399" cy="428686"/>
            <a:chOff x="460084" y="1832999"/>
            <a:chExt cx="446399" cy="428686"/>
          </a:xfrm>
        </p:grpSpPr>
        <p:sp>
          <p:nvSpPr>
            <p:cNvPr id="369" name="Oval 368">
              <a:extLst>
                <a:ext uri="{FF2B5EF4-FFF2-40B4-BE49-F238E27FC236}">
                  <a16:creationId xmlns:a16="http://schemas.microsoft.com/office/drawing/2014/main" id="{D733F7A3-361B-45CA-A2EB-99AE06C4938C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0" name="TextBox 369">
              <a:extLst>
                <a:ext uri="{FF2B5EF4-FFF2-40B4-BE49-F238E27FC236}">
                  <a16:creationId xmlns:a16="http://schemas.microsoft.com/office/drawing/2014/main" id="{1F284750-A946-4CEE-AAFD-A3985C012F38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71" name="Group 370">
            <a:extLst>
              <a:ext uri="{FF2B5EF4-FFF2-40B4-BE49-F238E27FC236}">
                <a16:creationId xmlns:a16="http://schemas.microsoft.com/office/drawing/2014/main" id="{E1E73320-737F-4D37-9BB7-6A4C94AF8EB1}"/>
              </a:ext>
            </a:extLst>
          </p:cNvPr>
          <p:cNvGrpSpPr/>
          <p:nvPr/>
        </p:nvGrpSpPr>
        <p:grpSpPr>
          <a:xfrm>
            <a:off x="4505119" y="3192042"/>
            <a:ext cx="446399" cy="428686"/>
            <a:chOff x="453437" y="2278528"/>
            <a:chExt cx="446399" cy="428686"/>
          </a:xfrm>
        </p:grpSpPr>
        <p:sp>
          <p:nvSpPr>
            <p:cNvPr id="372" name="Oval 371">
              <a:extLst>
                <a:ext uri="{FF2B5EF4-FFF2-40B4-BE49-F238E27FC236}">
                  <a16:creationId xmlns:a16="http://schemas.microsoft.com/office/drawing/2014/main" id="{2E423CD0-E641-493C-9EA9-331E02D00406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3" name="TextBox 372">
              <a:extLst>
                <a:ext uri="{FF2B5EF4-FFF2-40B4-BE49-F238E27FC236}">
                  <a16:creationId xmlns:a16="http://schemas.microsoft.com/office/drawing/2014/main" id="{E45DBB05-A3E2-44D1-B537-11CC7CA3F143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74" name="Group 373">
            <a:extLst>
              <a:ext uri="{FF2B5EF4-FFF2-40B4-BE49-F238E27FC236}">
                <a16:creationId xmlns:a16="http://schemas.microsoft.com/office/drawing/2014/main" id="{1365E888-3872-4898-96A4-A32DE1B6F84D}"/>
              </a:ext>
            </a:extLst>
          </p:cNvPr>
          <p:cNvGrpSpPr/>
          <p:nvPr/>
        </p:nvGrpSpPr>
        <p:grpSpPr>
          <a:xfrm>
            <a:off x="4505083" y="3636294"/>
            <a:ext cx="446399" cy="428686"/>
            <a:chOff x="448639" y="2727542"/>
            <a:chExt cx="446399" cy="428686"/>
          </a:xfrm>
        </p:grpSpPr>
        <p:sp>
          <p:nvSpPr>
            <p:cNvPr id="375" name="Oval 374">
              <a:extLst>
                <a:ext uri="{FF2B5EF4-FFF2-40B4-BE49-F238E27FC236}">
                  <a16:creationId xmlns:a16="http://schemas.microsoft.com/office/drawing/2014/main" id="{E64A85D2-54BB-4DC9-AE55-CAFC95EB26C8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6" name="TextBox 375">
              <a:extLst>
                <a:ext uri="{FF2B5EF4-FFF2-40B4-BE49-F238E27FC236}">
                  <a16:creationId xmlns:a16="http://schemas.microsoft.com/office/drawing/2014/main" id="{40C9671C-1F8D-4979-A9F9-FE473B3D1ED1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77" name="Group 376">
            <a:extLst>
              <a:ext uri="{FF2B5EF4-FFF2-40B4-BE49-F238E27FC236}">
                <a16:creationId xmlns:a16="http://schemas.microsoft.com/office/drawing/2014/main" id="{FC1E88B6-0D18-4F81-A854-58A289D31CBC}"/>
              </a:ext>
            </a:extLst>
          </p:cNvPr>
          <p:cNvGrpSpPr/>
          <p:nvPr/>
        </p:nvGrpSpPr>
        <p:grpSpPr>
          <a:xfrm>
            <a:off x="4508413" y="4080007"/>
            <a:ext cx="446399" cy="428686"/>
            <a:chOff x="463698" y="934501"/>
            <a:chExt cx="446399" cy="428686"/>
          </a:xfrm>
        </p:grpSpPr>
        <p:sp>
          <p:nvSpPr>
            <p:cNvPr id="378" name="Oval 377">
              <a:extLst>
                <a:ext uri="{FF2B5EF4-FFF2-40B4-BE49-F238E27FC236}">
                  <a16:creationId xmlns:a16="http://schemas.microsoft.com/office/drawing/2014/main" id="{9743CDD7-542A-4E47-8CC9-9D2BA8B465E4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9" name="TextBox 378">
              <a:extLst>
                <a:ext uri="{FF2B5EF4-FFF2-40B4-BE49-F238E27FC236}">
                  <a16:creationId xmlns:a16="http://schemas.microsoft.com/office/drawing/2014/main" id="{69DB8F63-2160-40C6-BAE1-E06B854F9C01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80" name="Group 379">
            <a:extLst>
              <a:ext uri="{FF2B5EF4-FFF2-40B4-BE49-F238E27FC236}">
                <a16:creationId xmlns:a16="http://schemas.microsoft.com/office/drawing/2014/main" id="{A640FCFA-B993-400F-8679-01B815982D3F}"/>
              </a:ext>
            </a:extLst>
          </p:cNvPr>
          <p:cNvGrpSpPr/>
          <p:nvPr/>
        </p:nvGrpSpPr>
        <p:grpSpPr>
          <a:xfrm>
            <a:off x="4506847" y="4533058"/>
            <a:ext cx="446399" cy="428686"/>
            <a:chOff x="457051" y="1380030"/>
            <a:chExt cx="446399" cy="428686"/>
          </a:xfrm>
        </p:grpSpPr>
        <p:sp>
          <p:nvSpPr>
            <p:cNvPr id="381" name="Oval 380">
              <a:extLst>
                <a:ext uri="{FF2B5EF4-FFF2-40B4-BE49-F238E27FC236}">
                  <a16:creationId xmlns:a16="http://schemas.microsoft.com/office/drawing/2014/main" id="{4A471367-AE52-47A0-8BD8-EBEA2CCD52BD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2" name="TextBox 381">
              <a:extLst>
                <a:ext uri="{FF2B5EF4-FFF2-40B4-BE49-F238E27FC236}">
                  <a16:creationId xmlns:a16="http://schemas.microsoft.com/office/drawing/2014/main" id="{68E2FCB5-C1FB-40DD-AEB2-6E55FD2809D9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83" name="Group 382">
            <a:extLst>
              <a:ext uri="{FF2B5EF4-FFF2-40B4-BE49-F238E27FC236}">
                <a16:creationId xmlns:a16="http://schemas.microsoft.com/office/drawing/2014/main" id="{716FCBA8-9B02-4F97-8BA0-F0AB6373E9D8}"/>
              </a:ext>
            </a:extLst>
          </p:cNvPr>
          <p:cNvGrpSpPr/>
          <p:nvPr/>
        </p:nvGrpSpPr>
        <p:grpSpPr>
          <a:xfrm>
            <a:off x="4509931" y="4976483"/>
            <a:ext cx="446399" cy="428686"/>
            <a:chOff x="460084" y="1832999"/>
            <a:chExt cx="446399" cy="428686"/>
          </a:xfrm>
        </p:grpSpPr>
        <p:sp>
          <p:nvSpPr>
            <p:cNvPr id="384" name="Oval 383">
              <a:extLst>
                <a:ext uri="{FF2B5EF4-FFF2-40B4-BE49-F238E27FC236}">
                  <a16:creationId xmlns:a16="http://schemas.microsoft.com/office/drawing/2014/main" id="{A6644EE9-2104-48E5-84CD-E0DB8300478A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5" name="TextBox 384">
              <a:extLst>
                <a:ext uri="{FF2B5EF4-FFF2-40B4-BE49-F238E27FC236}">
                  <a16:creationId xmlns:a16="http://schemas.microsoft.com/office/drawing/2014/main" id="{9ACF924B-0FC0-400F-8603-EA648E0DA880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86" name="Group 385">
            <a:extLst>
              <a:ext uri="{FF2B5EF4-FFF2-40B4-BE49-F238E27FC236}">
                <a16:creationId xmlns:a16="http://schemas.microsoft.com/office/drawing/2014/main" id="{950E67B9-A82B-4257-B73D-14C95C31D7E5}"/>
              </a:ext>
            </a:extLst>
          </p:cNvPr>
          <p:cNvGrpSpPr/>
          <p:nvPr/>
        </p:nvGrpSpPr>
        <p:grpSpPr>
          <a:xfrm>
            <a:off x="4507676" y="5419272"/>
            <a:ext cx="446399" cy="428686"/>
            <a:chOff x="453437" y="2278528"/>
            <a:chExt cx="446399" cy="428686"/>
          </a:xfrm>
        </p:grpSpPr>
        <p:sp>
          <p:nvSpPr>
            <p:cNvPr id="387" name="Oval 386">
              <a:extLst>
                <a:ext uri="{FF2B5EF4-FFF2-40B4-BE49-F238E27FC236}">
                  <a16:creationId xmlns:a16="http://schemas.microsoft.com/office/drawing/2014/main" id="{6D2B1064-2654-49F9-968F-359FC9ED8BA8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8" name="TextBox 387">
              <a:extLst>
                <a:ext uri="{FF2B5EF4-FFF2-40B4-BE49-F238E27FC236}">
                  <a16:creationId xmlns:a16="http://schemas.microsoft.com/office/drawing/2014/main" id="{E4F04E42-E4DF-4205-9A56-03D7F29A855A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89" name="Group 388">
            <a:extLst>
              <a:ext uri="{FF2B5EF4-FFF2-40B4-BE49-F238E27FC236}">
                <a16:creationId xmlns:a16="http://schemas.microsoft.com/office/drawing/2014/main" id="{17FCE298-FBF8-4D52-965B-87736A254785}"/>
              </a:ext>
            </a:extLst>
          </p:cNvPr>
          <p:cNvGrpSpPr/>
          <p:nvPr/>
        </p:nvGrpSpPr>
        <p:grpSpPr>
          <a:xfrm>
            <a:off x="4507640" y="5863524"/>
            <a:ext cx="446399" cy="428686"/>
            <a:chOff x="448639" y="2727542"/>
            <a:chExt cx="446399" cy="428686"/>
          </a:xfrm>
        </p:grpSpPr>
        <p:sp>
          <p:nvSpPr>
            <p:cNvPr id="390" name="Oval 389">
              <a:extLst>
                <a:ext uri="{FF2B5EF4-FFF2-40B4-BE49-F238E27FC236}">
                  <a16:creationId xmlns:a16="http://schemas.microsoft.com/office/drawing/2014/main" id="{02AD1A3B-D661-4C88-A4A0-08000E62E05E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1" name="TextBox 390">
              <a:extLst>
                <a:ext uri="{FF2B5EF4-FFF2-40B4-BE49-F238E27FC236}">
                  <a16:creationId xmlns:a16="http://schemas.microsoft.com/office/drawing/2014/main" id="{96A2A50B-D482-4A2D-8818-0F0AD9F459BD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92" name="Group 391">
            <a:extLst>
              <a:ext uri="{FF2B5EF4-FFF2-40B4-BE49-F238E27FC236}">
                <a16:creationId xmlns:a16="http://schemas.microsoft.com/office/drawing/2014/main" id="{EBFEB022-BF87-48B7-8EB8-669EB454F909}"/>
              </a:ext>
            </a:extLst>
          </p:cNvPr>
          <p:cNvGrpSpPr/>
          <p:nvPr/>
        </p:nvGrpSpPr>
        <p:grpSpPr>
          <a:xfrm>
            <a:off x="4483463" y="1845852"/>
            <a:ext cx="492471" cy="428686"/>
            <a:chOff x="1333467" y="934501"/>
            <a:chExt cx="492471" cy="428686"/>
          </a:xfrm>
        </p:grpSpPr>
        <p:sp>
          <p:nvSpPr>
            <p:cNvPr id="393" name="Oval 392">
              <a:extLst>
                <a:ext uri="{FF2B5EF4-FFF2-40B4-BE49-F238E27FC236}">
                  <a16:creationId xmlns:a16="http://schemas.microsoft.com/office/drawing/2014/main" id="{0F3C8867-5B24-46FB-BE18-2437153E5826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4" name="TextBox 393">
              <a:extLst>
                <a:ext uri="{FF2B5EF4-FFF2-40B4-BE49-F238E27FC236}">
                  <a16:creationId xmlns:a16="http://schemas.microsoft.com/office/drawing/2014/main" id="{F4F0E027-4C05-4E26-8A4D-50F240FF426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95" name="Group 394">
            <a:extLst>
              <a:ext uri="{FF2B5EF4-FFF2-40B4-BE49-F238E27FC236}">
                <a16:creationId xmlns:a16="http://schemas.microsoft.com/office/drawing/2014/main" id="{4AE3B945-72E3-49F9-B573-D8148E6712A3}"/>
              </a:ext>
            </a:extLst>
          </p:cNvPr>
          <p:cNvGrpSpPr/>
          <p:nvPr/>
        </p:nvGrpSpPr>
        <p:grpSpPr>
          <a:xfrm>
            <a:off x="4959579" y="1789692"/>
            <a:ext cx="558936" cy="517996"/>
            <a:chOff x="7154565" y="884953"/>
            <a:chExt cx="558936" cy="517996"/>
          </a:xfrm>
        </p:grpSpPr>
        <p:sp>
          <p:nvSpPr>
            <p:cNvPr id="396" name="Oval 395">
              <a:extLst>
                <a:ext uri="{FF2B5EF4-FFF2-40B4-BE49-F238E27FC236}">
                  <a16:creationId xmlns:a16="http://schemas.microsoft.com/office/drawing/2014/main" id="{908B933B-7CC5-4E5A-84FF-DF40BF8256A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7" name="TextBox 396">
              <a:extLst>
                <a:ext uri="{FF2B5EF4-FFF2-40B4-BE49-F238E27FC236}">
                  <a16:creationId xmlns:a16="http://schemas.microsoft.com/office/drawing/2014/main" id="{E580E59D-EC3E-4253-831F-C7A046681DF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98" name="TextBox 397">
              <a:extLst>
                <a:ext uri="{FF2B5EF4-FFF2-40B4-BE49-F238E27FC236}">
                  <a16:creationId xmlns:a16="http://schemas.microsoft.com/office/drawing/2014/main" id="{9FAEFD1F-1C2F-4212-9857-30737CACE94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99" name="Straight Connector 398">
              <a:extLst>
                <a:ext uri="{FF2B5EF4-FFF2-40B4-BE49-F238E27FC236}">
                  <a16:creationId xmlns:a16="http://schemas.microsoft.com/office/drawing/2014/main" id="{436DDED8-220E-4582-A8F8-9407B99C5BF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0" name="Group 399">
            <a:extLst>
              <a:ext uri="{FF2B5EF4-FFF2-40B4-BE49-F238E27FC236}">
                <a16:creationId xmlns:a16="http://schemas.microsoft.com/office/drawing/2014/main" id="{6D344ABD-646D-4562-9E7A-DB152F15490C}"/>
              </a:ext>
            </a:extLst>
          </p:cNvPr>
          <p:cNvGrpSpPr/>
          <p:nvPr/>
        </p:nvGrpSpPr>
        <p:grpSpPr>
          <a:xfrm>
            <a:off x="4960052" y="4025015"/>
            <a:ext cx="558936" cy="517996"/>
            <a:chOff x="7154565" y="884953"/>
            <a:chExt cx="558936" cy="517996"/>
          </a:xfrm>
        </p:grpSpPr>
        <p:sp>
          <p:nvSpPr>
            <p:cNvPr id="401" name="Oval 400">
              <a:extLst>
                <a:ext uri="{FF2B5EF4-FFF2-40B4-BE49-F238E27FC236}">
                  <a16:creationId xmlns:a16="http://schemas.microsoft.com/office/drawing/2014/main" id="{7D150E71-FB9F-4FD1-A541-C118C53C2BD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2" name="TextBox 401">
              <a:extLst>
                <a:ext uri="{FF2B5EF4-FFF2-40B4-BE49-F238E27FC236}">
                  <a16:creationId xmlns:a16="http://schemas.microsoft.com/office/drawing/2014/main" id="{2A5B65FB-FB51-4AB7-B374-395E175C2E5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03" name="TextBox 402">
              <a:extLst>
                <a:ext uri="{FF2B5EF4-FFF2-40B4-BE49-F238E27FC236}">
                  <a16:creationId xmlns:a16="http://schemas.microsoft.com/office/drawing/2014/main" id="{A51E5556-3D97-4237-97EE-E657E0F6E76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04" name="Straight Connector 403">
              <a:extLst>
                <a:ext uri="{FF2B5EF4-FFF2-40B4-BE49-F238E27FC236}">
                  <a16:creationId xmlns:a16="http://schemas.microsoft.com/office/drawing/2014/main" id="{C480C517-BAFB-4742-8798-B6573BF972A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5" name="Group 404">
            <a:extLst>
              <a:ext uri="{FF2B5EF4-FFF2-40B4-BE49-F238E27FC236}">
                <a16:creationId xmlns:a16="http://schemas.microsoft.com/office/drawing/2014/main" id="{C5D4BEE1-22CC-4AD6-AB92-CD97AFC6A3A2}"/>
              </a:ext>
            </a:extLst>
          </p:cNvPr>
          <p:cNvGrpSpPr/>
          <p:nvPr/>
        </p:nvGrpSpPr>
        <p:grpSpPr>
          <a:xfrm>
            <a:off x="5406962" y="1852777"/>
            <a:ext cx="446399" cy="428686"/>
            <a:chOff x="463698" y="934501"/>
            <a:chExt cx="446399" cy="428686"/>
          </a:xfrm>
        </p:grpSpPr>
        <p:sp>
          <p:nvSpPr>
            <p:cNvPr id="406" name="Oval 405">
              <a:extLst>
                <a:ext uri="{FF2B5EF4-FFF2-40B4-BE49-F238E27FC236}">
                  <a16:creationId xmlns:a16="http://schemas.microsoft.com/office/drawing/2014/main" id="{C0076E13-109C-41A7-8E65-5A059EDFA5FF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7" name="TextBox 406">
              <a:extLst>
                <a:ext uri="{FF2B5EF4-FFF2-40B4-BE49-F238E27FC236}">
                  <a16:creationId xmlns:a16="http://schemas.microsoft.com/office/drawing/2014/main" id="{92A0E79A-28A3-4D02-B3DE-1BCDF07B83A0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08" name="Group 407">
            <a:extLst>
              <a:ext uri="{FF2B5EF4-FFF2-40B4-BE49-F238E27FC236}">
                <a16:creationId xmlns:a16="http://schemas.microsoft.com/office/drawing/2014/main" id="{6386A576-7C53-485C-A3BE-2B6623A41420}"/>
              </a:ext>
            </a:extLst>
          </p:cNvPr>
          <p:cNvGrpSpPr/>
          <p:nvPr/>
        </p:nvGrpSpPr>
        <p:grpSpPr>
          <a:xfrm>
            <a:off x="5405396" y="2305828"/>
            <a:ext cx="446399" cy="428686"/>
            <a:chOff x="457051" y="1380030"/>
            <a:chExt cx="446399" cy="428686"/>
          </a:xfrm>
        </p:grpSpPr>
        <p:sp>
          <p:nvSpPr>
            <p:cNvPr id="409" name="Oval 408">
              <a:extLst>
                <a:ext uri="{FF2B5EF4-FFF2-40B4-BE49-F238E27FC236}">
                  <a16:creationId xmlns:a16="http://schemas.microsoft.com/office/drawing/2014/main" id="{B7021EB9-6302-4C68-9303-4C469D50C603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0" name="TextBox 409">
              <a:extLst>
                <a:ext uri="{FF2B5EF4-FFF2-40B4-BE49-F238E27FC236}">
                  <a16:creationId xmlns:a16="http://schemas.microsoft.com/office/drawing/2014/main" id="{4F851EEE-1D7B-4422-9CF1-C76254A22584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11" name="Group 410">
            <a:extLst>
              <a:ext uri="{FF2B5EF4-FFF2-40B4-BE49-F238E27FC236}">
                <a16:creationId xmlns:a16="http://schemas.microsoft.com/office/drawing/2014/main" id="{BC3AC055-F5BA-4283-9B16-8583501CBB2F}"/>
              </a:ext>
            </a:extLst>
          </p:cNvPr>
          <p:cNvGrpSpPr/>
          <p:nvPr/>
        </p:nvGrpSpPr>
        <p:grpSpPr>
          <a:xfrm>
            <a:off x="5408480" y="2749253"/>
            <a:ext cx="446399" cy="428686"/>
            <a:chOff x="460084" y="1832999"/>
            <a:chExt cx="446399" cy="428686"/>
          </a:xfrm>
        </p:grpSpPr>
        <p:sp>
          <p:nvSpPr>
            <p:cNvPr id="412" name="Oval 411">
              <a:extLst>
                <a:ext uri="{FF2B5EF4-FFF2-40B4-BE49-F238E27FC236}">
                  <a16:creationId xmlns:a16="http://schemas.microsoft.com/office/drawing/2014/main" id="{320ABC00-FF2F-4E8F-B67A-5042291A098C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3" name="TextBox 412">
              <a:extLst>
                <a:ext uri="{FF2B5EF4-FFF2-40B4-BE49-F238E27FC236}">
                  <a16:creationId xmlns:a16="http://schemas.microsoft.com/office/drawing/2014/main" id="{9ADCFC3A-04FB-4A54-A6C5-BED6F58BB5B7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14" name="Group 413">
            <a:extLst>
              <a:ext uri="{FF2B5EF4-FFF2-40B4-BE49-F238E27FC236}">
                <a16:creationId xmlns:a16="http://schemas.microsoft.com/office/drawing/2014/main" id="{06EAD458-3061-4E8D-B01B-31D911794794}"/>
              </a:ext>
            </a:extLst>
          </p:cNvPr>
          <p:cNvGrpSpPr/>
          <p:nvPr/>
        </p:nvGrpSpPr>
        <p:grpSpPr>
          <a:xfrm>
            <a:off x="5406225" y="3192042"/>
            <a:ext cx="446399" cy="428686"/>
            <a:chOff x="453437" y="2278528"/>
            <a:chExt cx="446399" cy="428686"/>
          </a:xfrm>
        </p:grpSpPr>
        <p:sp>
          <p:nvSpPr>
            <p:cNvPr id="415" name="Oval 414">
              <a:extLst>
                <a:ext uri="{FF2B5EF4-FFF2-40B4-BE49-F238E27FC236}">
                  <a16:creationId xmlns:a16="http://schemas.microsoft.com/office/drawing/2014/main" id="{461823B6-EDD5-4415-AA59-064C7D7EA2B4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6" name="TextBox 415">
              <a:extLst>
                <a:ext uri="{FF2B5EF4-FFF2-40B4-BE49-F238E27FC236}">
                  <a16:creationId xmlns:a16="http://schemas.microsoft.com/office/drawing/2014/main" id="{DC09B33C-65F2-43AE-ABDC-10FC33601520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17" name="Group 416">
            <a:extLst>
              <a:ext uri="{FF2B5EF4-FFF2-40B4-BE49-F238E27FC236}">
                <a16:creationId xmlns:a16="http://schemas.microsoft.com/office/drawing/2014/main" id="{BCB14A1E-AB70-4AD5-A009-A662BB256A85}"/>
              </a:ext>
            </a:extLst>
          </p:cNvPr>
          <p:cNvGrpSpPr/>
          <p:nvPr/>
        </p:nvGrpSpPr>
        <p:grpSpPr>
          <a:xfrm>
            <a:off x="5406189" y="3636294"/>
            <a:ext cx="446399" cy="428686"/>
            <a:chOff x="448639" y="2727542"/>
            <a:chExt cx="446399" cy="428686"/>
          </a:xfrm>
        </p:grpSpPr>
        <p:sp>
          <p:nvSpPr>
            <p:cNvPr id="418" name="Oval 417">
              <a:extLst>
                <a:ext uri="{FF2B5EF4-FFF2-40B4-BE49-F238E27FC236}">
                  <a16:creationId xmlns:a16="http://schemas.microsoft.com/office/drawing/2014/main" id="{CDD19EBC-CB9D-4487-B4BE-1957DF578BC8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9" name="TextBox 418">
              <a:extLst>
                <a:ext uri="{FF2B5EF4-FFF2-40B4-BE49-F238E27FC236}">
                  <a16:creationId xmlns:a16="http://schemas.microsoft.com/office/drawing/2014/main" id="{2ACEC6C5-A046-488B-9CAD-B80EE3A96EEB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20" name="Group 419">
            <a:extLst>
              <a:ext uri="{FF2B5EF4-FFF2-40B4-BE49-F238E27FC236}">
                <a16:creationId xmlns:a16="http://schemas.microsoft.com/office/drawing/2014/main" id="{765DC3C0-593A-4882-A767-28D33FF357B8}"/>
              </a:ext>
            </a:extLst>
          </p:cNvPr>
          <p:cNvGrpSpPr/>
          <p:nvPr/>
        </p:nvGrpSpPr>
        <p:grpSpPr>
          <a:xfrm>
            <a:off x="5409519" y="4080007"/>
            <a:ext cx="446399" cy="428686"/>
            <a:chOff x="463698" y="934501"/>
            <a:chExt cx="446399" cy="428686"/>
          </a:xfrm>
        </p:grpSpPr>
        <p:sp>
          <p:nvSpPr>
            <p:cNvPr id="421" name="Oval 420">
              <a:extLst>
                <a:ext uri="{FF2B5EF4-FFF2-40B4-BE49-F238E27FC236}">
                  <a16:creationId xmlns:a16="http://schemas.microsoft.com/office/drawing/2014/main" id="{CBE94985-AB99-43ED-8A0E-A994C0F61681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2" name="TextBox 421">
              <a:extLst>
                <a:ext uri="{FF2B5EF4-FFF2-40B4-BE49-F238E27FC236}">
                  <a16:creationId xmlns:a16="http://schemas.microsoft.com/office/drawing/2014/main" id="{C2FA6220-6FAF-47AC-8382-991402D034CB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23" name="Group 422">
            <a:extLst>
              <a:ext uri="{FF2B5EF4-FFF2-40B4-BE49-F238E27FC236}">
                <a16:creationId xmlns:a16="http://schemas.microsoft.com/office/drawing/2014/main" id="{1979F3D7-A8F8-4C51-96B7-FDB39EE5CD5A}"/>
              </a:ext>
            </a:extLst>
          </p:cNvPr>
          <p:cNvGrpSpPr/>
          <p:nvPr/>
        </p:nvGrpSpPr>
        <p:grpSpPr>
          <a:xfrm>
            <a:off x="5407953" y="4533058"/>
            <a:ext cx="446399" cy="428686"/>
            <a:chOff x="457051" y="1380030"/>
            <a:chExt cx="446399" cy="428686"/>
          </a:xfrm>
        </p:grpSpPr>
        <p:sp>
          <p:nvSpPr>
            <p:cNvPr id="424" name="Oval 423">
              <a:extLst>
                <a:ext uri="{FF2B5EF4-FFF2-40B4-BE49-F238E27FC236}">
                  <a16:creationId xmlns:a16="http://schemas.microsoft.com/office/drawing/2014/main" id="{62ECC8E0-D095-49EA-A127-BC9729C8D748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5" name="TextBox 424">
              <a:extLst>
                <a:ext uri="{FF2B5EF4-FFF2-40B4-BE49-F238E27FC236}">
                  <a16:creationId xmlns:a16="http://schemas.microsoft.com/office/drawing/2014/main" id="{2D8AA60C-BA5C-4C6A-8BDF-BB9E25048445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26" name="Group 425">
            <a:extLst>
              <a:ext uri="{FF2B5EF4-FFF2-40B4-BE49-F238E27FC236}">
                <a16:creationId xmlns:a16="http://schemas.microsoft.com/office/drawing/2014/main" id="{8CACB77A-6108-473F-9292-4719534D6344}"/>
              </a:ext>
            </a:extLst>
          </p:cNvPr>
          <p:cNvGrpSpPr/>
          <p:nvPr/>
        </p:nvGrpSpPr>
        <p:grpSpPr>
          <a:xfrm>
            <a:off x="5411037" y="4976483"/>
            <a:ext cx="446399" cy="428686"/>
            <a:chOff x="460084" y="1832999"/>
            <a:chExt cx="446399" cy="428686"/>
          </a:xfrm>
        </p:grpSpPr>
        <p:sp>
          <p:nvSpPr>
            <p:cNvPr id="427" name="Oval 426">
              <a:extLst>
                <a:ext uri="{FF2B5EF4-FFF2-40B4-BE49-F238E27FC236}">
                  <a16:creationId xmlns:a16="http://schemas.microsoft.com/office/drawing/2014/main" id="{EC8ED111-9A5C-48EC-A904-D77FF6D7AA7A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8" name="TextBox 427">
              <a:extLst>
                <a:ext uri="{FF2B5EF4-FFF2-40B4-BE49-F238E27FC236}">
                  <a16:creationId xmlns:a16="http://schemas.microsoft.com/office/drawing/2014/main" id="{6DA6CFB1-063F-4C0D-AEA7-D900A4BD4D96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29" name="Group 428">
            <a:extLst>
              <a:ext uri="{FF2B5EF4-FFF2-40B4-BE49-F238E27FC236}">
                <a16:creationId xmlns:a16="http://schemas.microsoft.com/office/drawing/2014/main" id="{47551A7E-9DED-4A25-8834-65DE190AEFFC}"/>
              </a:ext>
            </a:extLst>
          </p:cNvPr>
          <p:cNvGrpSpPr/>
          <p:nvPr/>
        </p:nvGrpSpPr>
        <p:grpSpPr>
          <a:xfrm>
            <a:off x="5408782" y="5419272"/>
            <a:ext cx="446399" cy="428686"/>
            <a:chOff x="453437" y="2278528"/>
            <a:chExt cx="446399" cy="428686"/>
          </a:xfrm>
        </p:grpSpPr>
        <p:sp>
          <p:nvSpPr>
            <p:cNvPr id="430" name="Oval 429">
              <a:extLst>
                <a:ext uri="{FF2B5EF4-FFF2-40B4-BE49-F238E27FC236}">
                  <a16:creationId xmlns:a16="http://schemas.microsoft.com/office/drawing/2014/main" id="{21713EAF-C907-43C6-B1A5-799F2B537614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1" name="TextBox 430">
              <a:extLst>
                <a:ext uri="{FF2B5EF4-FFF2-40B4-BE49-F238E27FC236}">
                  <a16:creationId xmlns:a16="http://schemas.microsoft.com/office/drawing/2014/main" id="{DD6FBA4D-4389-4CB0-B72B-47EA19447F8C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32" name="Group 431">
            <a:extLst>
              <a:ext uri="{FF2B5EF4-FFF2-40B4-BE49-F238E27FC236}">
                <a16:creationId xmlns:a16="http://schemas.microsoft.com/office/drawing/2014/main" id="{20377A7D-A859-49AE-AF24-3E87C2751E0F}"/>
              </a:ext>
            </a:extLst>
          </p:cNvPr>
          <p:cNvGrpSpPr/>
          <p:nvPr/>
        </p:nvGrpSpPr>
        <p:grpSpPr>
          <a:xfrm>
            <a:off x="5408746" y="5863524"/>
            <a:ext cx="446399" cy="428686"/>
            <a:chOff x="448639" y="2727542"/>
            <a:chExt cx="446399" cy="428686"/>
          </a:xfrm>
        </p:grpSpPr>
        <p:sp>
          <p:nvSpPr>
            <p:cNvPr id="433" name="Oval 432">
              <a:extLst>
                <a:ext uri="{FF2B5EF4-FFF2-40B4-BE49-F238E27FC236}">
                  <a16:creationId xmlns:a16="http://schemas.microsoft.com/office/drawing/2014/main" id="{5FD5FBE2-84F8-4E40-A3AD-358B14DD8280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4" name="TextBox 433">
              <a:extLst>
                <a:ext uri="{FF2B5EF4-FFF2-40B4-BE49-F238E27FC236}">
                  <a16:creationId xmlns:a16="http://schemas.microsoft.com/office/drawing/2014/main" id="{5217A808-2A4C-42E3-ACB9-F1DC6BBE540D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35" name="Group 434">
            <a:extLst>
              <a:ext uri="{FF2B5EF4-FFF2-40B4-BE49-F238E27FC236}">
                <a16:creationId xmlns:a16="http://schemas.microsoft.com/office/drawing/2014/main" id="{B36998B4-20B2-4262-9E9D-5214EA5C30FD}"/>
              </a:ext>
            </a:extLst>
          </p:cNvPr>
          <p:cNvGrpSpPr/>
          <p:nvPr/>
        </p:nvGrpSpPr>
        <p:grpSpPr>
          <a:xfrm>
            <a:off x="5384569" y="1845852"/>
            <a:ext cx="492471" cy="428686"/>
            <a:chOff x="1333467" y="934501"/>
            <a:chExt cx="492471" cy="428686"/>
          </a:xfrm>
        </p:grpSpPr>
        <p:sp>
          <p:nvSpPr>
            <p:cNvPr id="436" name="Oval 435">
              <a:extLst>
                <a:ext uri="{FF2B5EF4-FFF2-40B4-BE49-F238E27FC236}">
                  <a16:creationId xmlns:a16="http://schemas.microsoft.com/office/drawing/2014/main" id="{51AF4E24-9B9D-4FFF-88B7-2D781C4C503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7" name="TextBox 436">
              <a:extLst>
                <a:ext uri="{FF2B5EF4-FFF2-40B4-BE49-F238E27FC236}">
                  <a16:creationId xmlns:a16="http://schemas.microsoft.com/office/drawing/2014/main" id="{FEE57D4D-44D1-4C71-970D-987ED8429762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38" name="Group 437">
            <a:extLst>
              <a:ext uri="{FF2B5EF4-FFF2-40B4-BE49-F238E27FC236}">
                <a16:creationId xmlns:a16="http://schemas.microsoft.com/office/drawing/2014/main" id="{C66E483D-3648-44CC-BF10-BF60057537A0}"/>
              </a:ext>
            </a:extLst>
          </p:cNvPr>
          <p:cNvGrpSpPr/>
          <p:nvPr/>
        </p:nvGrpSpPr>
        <p:grpSpPr>
          <a:xfrm>
            <a:off x="5860685" y="1789692"/>
            <a:ext cx="558936" cy="517996"/>
            <a:chOff x="7154565" y="884953"/>
            <a:chExt cx="558936" cy="517996"/>
          </a:xfrm>
        </p:grpSpPr>
        <p:sp>
          <p:nvSpPr>
            <p:cNvPr id="439" name="Oval 438">
              <a:extLst>
                <a:ext uri="{FF2B5EF4-FFF2-40B4-BE49-F238E27FC236}">
                  <a16:creationId xmlns:a16="http://schemas.microsoft.com/office/drawing/2014/main" id="{428FBB66-04F2-4514-AB09-F2B258B54C9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0" name="TextBox 439">
              <a:extLst>
                <a:ext uri="{FF2B5EF4-FFF2-40B4-BE49-F238E27FC236}">
                  <a16:creationId xmlns:a16="http://schemas.microsoft.com/office/drawing/2014/main" id="{4EEC9201-FA66-43C5-A8B4-EC64940BECE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41" name="TextBox 440">
              <a:extLst>
                <a:ext uri="{FF2B5EF4-FFF2-40B4-BE49-F238E27FC236}">
                  <a16:creationId xmlns:a16="http://schemas.microsoft.com/office/drawing/2014/main" id="{6FCFE96B-4E5E-4D35-BA0A-651F5A8D41A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42" name="Straight Connector 441">
              <a:extLst>
                <a:ext uri="{FF2B5EF4-FFF2-40B4-BE49-F238E27FC236}">
                  <a16:creationId xmlns:a16="http://schemas.microsoft.com/office/drawing/2014/main" id="{9C5FC083-2522-42FA-A401-058551332D4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3" name="Group 442">
            <a:extLst>
              <a:ext uri="{FF2B5EF4-FFF2-40B4-BE49-F238E27FC236}">
                <a16:creationId xmlns:a16="http://schemas.microsoft.com/office/drawing/2014/main" id="{A9B6239C-3500-4476-BE9B-99B6C09A8DAA}"/>
              </a:ext>
            </a:extLst>
          </p:cNvPr>
          <p:cNvGrpSpPr/>
          <p:nvPr/>
        </p:nvGrpSpPr>
        <p:grpSpPr>
          <a:xfrm>
            <a:off x="5861158" y="4025015"/>
            <a:ext cx="558936" cy="517996"/>
            <a:chOff x="7154565" y="884953"/>
            <a:chExt cx="558936" cy="517996"/>
          </a:xfrm>
        </p:grpSpPr>
        <p:sp>
          <p:nvSpPr>
            <p:cNvPr id="444" name="Oval 443">
              <a:extLst>
                <a:ext uri="{FF2B5EF4-FFF2-40B4-BE49-F238E27FC236}">
                  <a16:creationId xmlns:a16="http://schemas.microsoft.com/office/drawing/2014/main" id="{C9E095F8-46EC-4C1B-86E0-FCD633D0B92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5" name="TextBox 444">
              <a:extLst>
                <a:ext uri="{FF2B5EF4-FFF2-40B4-BE49-F238E27FC236}">
                  <a16:creationId xmlns:a16="http://schemas.microsoft.com/office/drawing/2014/main" id="{F830CF68-11D7-4C71-AEA8-3C737AD579C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46" name="TextBox 445">
              <a:extLst>
                <a:ext uri="{FF2B5EF4-FFF2-40B4-BE49-F238E27FC236}">
                  <a16:creationId xmlns:a16="http://schemas.microsoft.com/office/drawing/2014/main" id="{EE965099-9533-481E-997F-4DA18DF5B74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47" name="Straight Connector 446">
              <a:extLst>
                <a:ext uri="{FF2B5EF4-FFF2-40B4-BE49-F238E27FC236}">
                  <a16:creationId xmlns:a16="http://schemas.microsoft.com/office/drawing/2014/main" id="{0A5471E0-05FE-43F2-A703-4EF3B222179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8" name="Group 447">
            <a:extLst>
              <a:ext uri="{FF2B5EF4-FFF2-40B4-BE49-F238E27FC236}">
                <a16:creationId xmlns:a16="http://schemas.microsoft.com/office/drawing/2014/main" id="{0405898E-BE22-496A-BD28-2137A62EE49E}"/>
              </a:ext>
            </a:extLst>
          </p:cNvPr>
          <p:cNvGrpSpPr/>
          <p:nvPr/>
        </p:nvGrpSpPr>
        <p:grpSpPr>
          <a:xfrm>
            <a:off x="6320560" y="1849877"/>
            <a:ext cx="446399" cy="428686"/>
            <a:chOff x="463698" y="934501"/>
            <a:chExt cx="446399" cy="428686"/>
          </a:xfrm>
        </p:grpSpPr>
        <p:sp>
          <p:nvSpPr>
            <p:cNvPr id="449" name="Oval 448">
              <a:extLst>
                <a:ext uri="{FF2B5EF4-FFF2-40B4-BE49-F238E27FC236}">
                  <a16:creationId xmlns:a16="http://schemas.microsoft.com/office/drawing/2014/main" id="{46CAC6A8-2E77-4429-8088-04AA0D1EB1B5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0" name="TextBox 449">
              <a:extLst>
                <a:ext uri="{FF2B5EF4-FFF2-40B4-BE49-F238E27FC236}">
                  <a16:creationId xmlns:a16="http://schemas.microsoft.com/office/drawing/2014/main" id="{D40388AF-1D2B-493D-8EEA-C24488982A1E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51" name="Group 450">
            <a:extLst>
              <a:ext uri="{FF2B5EF4-FFF2-40B4-BE49-F238E27FC236}">
                <a16:creationId xmlns:a16="http://schemas.microsoft.com/office/drawing/2014/main" id="{2B8258B4-4961-4A5D-8352-5C7B81B1A593}"/>
              </a:ext>
            </a:extLst>
          </p:cNvPr>
          <p:cNvGrpSpPr/>
          <p:nvPr/>
        </p:nvGrpSpPr>
        <p:grpSpPr>
          <a:xfrm>
            <a:off x="6318994" y="2302928"/>
            <a:ext cx="446399" cy="428686"/>
            <a:chOff x="457051" y="1380030"/>
            <a:chExt cx="446399" cy="428686"/>
          </a:xfrm>
        </p:grpSpPr>
        <p:sp>
          <p:nvSpPr>
            <p:cNvPr id="452" name="Oval 451">
              <a:extLst>
                <a:ext uri="{FF2B5EF4-FFF2-40B4-BE49-F238E27FC236}">
                  <a16:creationId xmlns:a16="http://schemas.microsoft.com/office/drawing/2014/main" id="{A82D5067-84F8-4C44-B826-C4BD98EC6BA4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3" name="TextBox 452">
              <a:extLst>
                <a:ext uri="{FF2B5EF4-FFF2-40B4-BE49-F238E27FC236}">
                  <a16:creationId xmlns:a16="http://schemas.microsoft.com/office/drawing/2014/main" id="{90273066-0768-42B4-920F-7B9026AAD58D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54" name="Group 453">
            <a:extLst>
              <a:ext uri="{FF2B5EF4-FFF2-40B4-BE49-F238E27FC236}">
                <a16:creationId xmlns:a16="http://schemas.microsoft.com/office/drawing/2014/main" id="{6C954BEB-4105-4EBD-AD09-D8851191FBF2}"/>
              </a:ext>
            </a:extLst>
          </p:cNvPr>
          <p:cNvGrpSpPr/>
          <p:nvPr/>
        </p:nvGrpSpPr>
        <p:grpSpPr>
          <a:xfrm>
            <a:off x="6322078" y="2746353"/>
            <a:ext cx="446399" cy="428686"/>
            <a:chOff x="460084" y="1832999"/>
            <a:chExt cx="446399" cy="428686"/>
          </a:xfrm>
        </p:grpSpPr>
        <p:sp>
          <p:nvSpPr>
            <p:cNvPr id="455" name="Oval 454">
              <a:extLst>
                <a:ext uri="{FF2B5EF4-FFF2-40B4-BE49-F238E27FC236}">
                  <a16:creationId xmlns:a16="http://schemas.microsoft.com/office/drawing/2014/main" id="{471AA59C-7013-4AC5-903C-1F74E0DA24A2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6" name="TextBox 455">
              <a:extLst>
                <a:ext uri="{FF2B5EF4-FFF2-40B4-BE49-F238E27FC236}">
                  <a16:creationId xmlns:a16="http://schemas.microsoft.com/office/drawing/2014/main" id="{BC571E8B-159D-4F9E-9CB8-00C019B6C736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57" name="Group 456">
            <a:extLst>
              <a:ext uri="{FF2B5EF4-FFF2-40B4-BE49-F238E27FC236}">
                <a16:creationId xmlns:a16="http://schemas.microsoft.com/office/drawing/2014/main" id="{E7EE1A0F-DA6C-4EDD-9BCA-32E4B3E49F3F}"/>
              </a:ext>
            </a:extLst>
          </p:cNvPr>
          <p:cNvGrpSpPr/>
          <p:nvPr/>
        </p:nvGrpSpPr>
        <p:grpSpPr>
          <a:xfrm>
            <a:off x="6319823" y="3189142"/>
            <a:ext cx="446399" cy="428686"/>
            <a:chOff x="453437" y="2278528"/>
            <a:chExt cx="446399" cy="428686"/>
          </a:xfrm>
        </p:grpSpPr>
        <p:sp>
          <p:nvSpPr>
            <p:cNvPr id="458" name="Oval 457">
              <a:extLst>
                <a:ext uri="{FF2B5EF4-FFF2-40B4-BE49-F238E27FC236}">
                  <a16:creationId xmlns:a16="http://schemas.microsoft.com/office/drawing/2014/main" id="{BD5E7633-ADD7-4691-91FA-DF719A238315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9" name="TextBox 458">
              <a:extLst>
                <a:ext uri="{FF2B5EF4-FFF2-40B4-BE49-F238E27FC236}">
                  <a16:creationId xmlns:a16="http://schemas.microsoft.com/office/drawing/2014/main" id="{E15E0029-5E01-4083-B066-E36742A9CB1B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60" name="Group 459">
            <a:extLst>
              <a:ext uri="{FF2B5EF4-FFF2-40B4-BE49-F238E27FC236}">
                <a16:creationId xmlns:a16="http://schemas.microsoft.com/office/drawing/2014/main" id="{E2EEA566-3690-492E-A154-9BF3CFD58224}"/>
              </a:ext>
            </a:extLst>
          </p:cNvPr>
          <p:cNvGrpSpPr/>
          <p:nvPr/>
        </p:nvGrpSpPr>
        <p:grpSpPr>
          <a:xfrm>
            <a:off x="6319787" y="3633394"/>
            <a:ext cx="446399" cy="428686"/>
            <a:chOff x="448639" y="2727542"/>
            <a:chExt cx="446399" cy="428686"/>
          </a:xfrm>
        </p:grpSpPr>
        <p:sp>
          <p:nvSpPr>
            <p:cNvPr id="461" name="Oval 460">
              <a:extLst>
                <a:ext uri="{FF2B5EF4-FFF2-40B4-BE49-F238E27FC236}">
                  <a16:creationId xmlns:a16="http://schemas.microsoft.com/office/drawing/2014/main" id="{48087FAB-D3A6-4664-BAF1-C37177B03739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2" name="TextBox 461">
              <a:extLst>
                <a:ext uri="{FF2B5EF4-FFF2-40B4-BE49-F238E27FC236}">
                  <a16:creationId xmlns:a16="http://schemas.microsoft.com/office/drawing/2014/main" id="{5AE1C2DE-4FFE-4C30-9306-40002B905DB0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63" name="Group 462">
            <a:extLst>
              <a:ext uri="{FF2B5EF4-FFF2-40B4-BE49-F238E27FC236}">
                <a16:creationId xmlns:a16="http://schemas.microsoft.com/office/drawing/2014/main" id="{EBF5728A-3931-4E95-BDF8-EB286251B63F}"/>
              </a:ext>
            </a:extLst>
          </p:cNvPr>
          <p:cNvGrpSpPr/>
          <p:nvPr/>
        </p:nvGrpSpPr>
        <p:grpSpPr>
          <a:xfrm>
            <a:off x="6323117" y="4077107"/>
            <a:ext cx="446399" cy="428686"/>
            <a:chOff x="463698" y="934501"/>
            <a:chExt cx="446399" cy="428686"/>
          </a:xfrm>
        </p:grpSpPr>
        <p:sp>
          <p:nvSpPr>
            <p:cNvPr id="464" name="Oval 463">
              <a:extLst>
                <a:ext uri="{FF2B5EF4-FFF2-40B4-BE49-F238E27FC236}">
                  <a16:creationId xmlns:a16="http://schemas.microsoft.com/office/drawing/2014/main" id="{AFDE84F7-6480-4B92-BEB3-24311F3987AC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5" name="TextBox 464">
              <a:extLst>
                <a:ext uri="{FF2B5EF4-FFF2-40B4-BE49-F238E27FC236}">
                  <a16:creationId xmlns:a16="http://schemas.microsoft.com/office/drawing/2014/main" id="{023739D3-5F7D-4051-BD63-3E45C197D28A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66" name="Group 465">
            <a:extLst>
              <a:ext uri="{FF2B5EF4-FFF2-40B4-BE49-F238E27FC236}">
                <a16:creationId xmlns:a16="http://schemas.microsoft.com/office/drawing/2014/main" id="{F228FC0A-6642-4EA1-B444-6445E630723E}"/>
              </a:ext>
            </a:extLst>
          </p:cNvPr>
          <p:cNvGrpSpPr/>
          <p:nvPr/>
        </p:nvGrpSpPr>
        <p:grpSpPr>
          <a:xfrm>
            <a:off x="6321551" y="4530158"/>
            <a:ext cx="446399" cy="428686"/>
            <a:chOff x="457051" y="1380030"/>
            <a:chExt cx="446399" cy="428686"/>
          </a:xfrm>
        </p:grpSpPr>
        <p:sp>
          <p:nvSpPr>
            <p:cNvPr id="467" name="Oval 466">
              <a:extLst>
                <a:ext uri="{FF2B5EF4-FFF2-40B4-BE49-F238E27FC236}">
                  <a16:creationId xmlns:a16="http://schemas.microsoft.com/office/drawing/2014/main" id="{5A70D75E-12E8-4DC9-9A84-FC47B2397F74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8" name="TextBox 467">
              <a:extLst>
                <a:ext uri="{FF2B5EF4-FFF2-40B4-BE49-F238E27FC236}">
                  <a16:creationId xmlns:a16="http://schemas.microsoft.com/office/drawing/2014/main" id="{1A1DB4BC-D940-4580-B369-F07016E597C0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C5C2BF75-344D-4775-8E14-3B827A081EC2}"/>
              </a:ext>
            </a:extLst>
          </p:cNvPr>
          <p:cNvGrpSpPr/>
          <p:nvPr/>
        </p:nvGrpSpPr>
        <p:grpSpPr>
          <a:xfrm>
            <a:off x="6324635" y="4973583"/>
            <a:ext cx="446399" cy="428686"/>
            <a:chOff x="460084" y="1832999"/>
            <a:chExt cx="446399" cy="428686"/>
          </a:xfrm>
        </p:grpSpPr>
        <p:sp>
          <p:nvSpPr>
            <p:cNvPr id="470" name="Oval 469">
              <a:extLst>
                <a:ext uri="{FF2B5EF4-FFF2-40B4-BE49-F238E27FC236}">
                  <a16:creationId xmlns:a16="http://schemas.microsoft.com/office/drawing/2014/main" id="{C639DC0F-5ED3-4653-A3D7-9CB5EC120C19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1" name="TextBox 470">
              <a:extLst>
                <a:ext uri="{FF2B5EF4-FFF2-40B4-BE49-F238E27FC236}">
                  <a16:creationId xmlns:a16="http://schemas.microsoft.com/office/drawing/2014/main" id="{27697E05-CE5A-41AD-A268-C2238343507D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72" name="Group 471">
            <a:extLst>
              <a:ext uri="{FF2B5EF4-FFF2-40B4-BE49-F238E27FC236}">
                <a16:creationId xmlns:a16="http://schemas.microsoft.com/office/drawing/2014/main" id="{E7992C59-1748-4DF2-8A30-A9492C724180}"/>
              </a:ext>
            </a:extLst>
          </p:cNvPr>
          <p:cNvGrpSpPr/>
          <p:nvPr/>
        </p:nvGrpSpPr>
        <p:grpSpPr>
          <a:xfrm>
            <a:off x="6322380" y="5416372"/>
            <a:ext cx="446399" cy="428686"/>
            <a:chOff x="453437" y="2278528"/>
            <a:chExt cx="446399" cy="428686"/>
          </a:xfrm>
        </p:grpSpPr>
        <p:sp>
          <p:nvSpPr>
            <p:cNvPr id="473" name="Oval 472">
              <a:extLst>
                <a:ext uri="{FF2B5EF4-FFF2-40B4-BE49-F238E27FC236}">
                  <a16:creationId xmlns:a16="http://schemas.microsoft.com/office/drawing/2014/main" id="{3FA0D1CA-E661-4CB9-BC10-4775DF4C3FAA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4" name="TextBox 473">
              <a:extLst>
                <a:ext uri="{FF2B5EF4-FFF2-40B4-BE49-F238E27FC236}">
                  <a16:creationId xmlns:a16="http://schemas.microsoft.com/office/drawing/2014/main" id="{44ED7855-D9C1-49E3-A3B2-3BE72D398E50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75" name="Group 474">
            <a:extLst>
              <a:ext uri="{FF2B5EF4-FFF2-40B4-BE49-F238E27FC236}">
                <a16:creationId xmlns:a16="http://schemas.microsoft.com/office/drawing/2014/main" id="{BB762403-4FDC-4E09-B486-1CF974E8F0F1}"/>
              </a:ext>
            </a:extLst>
          </p:cNvPr>
          <p:cNvGrpSpPr/>
          <p:nvPr/>
        </p:nvGrpSpPr>
        <p:grpSpPr>
          <a:xfrm>
            <a:off x="6322344" y="5860624"/>
            <a:ext cx="446399" cy="428686"/>
            <a:chOff x="448639" y="2727542"/>
            <a:chExt cx="446399" cy="428686"/>
          </a:xfrm>
        </p:grpSpPr>
        <p:sp>
          <p:nvSpPr>
            <p:cNvPr id="476" name="Oval 475">
              <a:extLst>
                <a:ext uri="{FF2B5EF4-FFF2-40B4-BE49-F238E27FC236}">
                  <a16:creationId xmlns:a16="http://schemas.microsoft.com/office/drawing/2014/main" id="{FAE9D20E-1B3D-4BEF-B3A4-2613718D8A77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7" name="TextBox 476">
              <a:extLst>
                <a:ext uri="{FF2B5EF4-FFF2-40B4-BE49-F238E27FC236}">
                  <a16:creationId xmlns:a16="http://schemas.microsoft.com/office/drawing/2014/main" id="{AEEA39BF-B1BB-4633-A7F4-F1682ED15057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78" name="Group 477">
            <a:extLst>
              <a:ext uri="{FF2B5EF4-FFF2-40B4-BE49-F238E27FC236}">
                <a16:creationId xmlns:a16="http://schemas.microsoft.com/office/drawing/2014/main" id="{3C8092D0-3888-4A7C-8812-6BC9FFBC0D1D}"/>
              </a:ext>
            </a:extLst>
          </p:cNvPr>
          <p:cNvGrpSpPr/>
          <p:nvPr/>
        </p:nvGrpSpPr>
        <p:grpSpPr>
          <a:xfrm>
            <a:off x="6298167" y="1842952"/>
            <a:ext cx="492471" cy="428686"/>
            <a:chOff x="1333467" y="934501"/>
            <a:chExt cx="492471" cy="428686"/>
          </a:xfrm>
        </p:grpSpPr>
        <p:sp>
          <p:nvSpPr>
            <p:cNvPr id="479" name="Oval 478">
              <a:extLst>
                <a:ext uri="{FF2B5EF4-FFF2-40B4-BE49-F238E27FC236}">
                  <a16:creationId xmlns:a16="http://schemas.microsoft.com/office/drawing/2014/main" id="{F2E2CBF5-5FA4-4057-9065-5C55441BF9A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0" name="TextBox 479">
              <a:extLst>
                <a:ext uri="{FF2B5EF4-FFF2-40B4-BE49-F238E27FC236}">
                  <a16:creationId xmlns:a16="http://schemas.microsoft.com/office/drawing/2014/main" id="{744F732A-ADC3-4623-B71C-E2FBCE304B81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81" name="Group 480">
            <a:extLst>
              <a:ext uri="{FF2B5EF4-FFF2-40B4-BE49-F238E27FC236}">
                <a16:creationId xmlns:a16="http://schemas.microsoft.com/office/drawing/2014/main" id="{98392BD1-CF3E-4934-A859-C73D8ED1536D}"/>
              </a:ext>
            </a:extLst>
          </p:cNvPr>
          <p:cNvGrpSpPr/>
          <p:nvPr/>
        </p:nvGrpSpPr>
        <p:grpSpPr>
          <a:xfrm>
            <a:off x="6774283" y="1786792"/>
            <a:ext cx="558936" cy="517996"/>
            <a:chOff x="7154565" y="884953"/>
            <a:chExt cx="558936" cy="517996"/>
          </a:xfrm>
        </p:grpSpPr>
        <p:sp>
          <p:nvSpPr>
            <p:cNvPr id="482" name="Oval 481">
              <a:extLst>
                <a:ext uri="{FF2B5EF4-FFF2-40B4-BE49-F238E27FC236}">
                  <a16:creationId xmlns:a16="http://schemas.microsoft.com/office/drawing/2014/main" id="{49D9C0B0-66BE-4063-9851-0332DA7D0C1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3" name="TextBox 482">
              <a:extLst>
                <a:ext uri="{FF2B5EF4-FFF2-40B4-BE49-F238E27FC236}">
                  <a16:creationId xmlns:a16="http://schemas.microsoft.com/office/drawing/2014/main" id="{43981A69-E72C-412E-92B1-251241503A1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84" name="TextBox 483">
              <a:extLst>
                <a:ext uri="{FF2B5EF4-FFF2-40B4-BE49-F238E27FC236}">
                  <a16:creationId xmlns:a16="http://schemas.microsoft.com/office/drawing/2014/main" id="{964C672C-913F-4834-B3FB-EEFE311373D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85" name="Straight Connector 484">
              <a:extLst>
                <a:ext uri="{FF2B5EF4-FFF2-40B4-BE49-F238E27FC236}">
                  <a16:creationId xmlns:a16="http://schemas.microsoft.com/office/drawing/2014/main" id="{1632B403-7508-44AE-898C-940F3388101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6" name="Group 485">
            <a:extLst>
              <a:ext uri="{FF2B5EF4-FFF2-40B4-BE49-F238E27FC236}">
                <a16:creationId xmlns:a16="http://schemas.microsoft.com/office/drawing/2014/main" id="{E0F91901-FD6F-48EB-A94A-D0ADE80C6370}"/>
              </a:ext>
            </a:extLst>
          </p:cNvPr>
          <p:cNvGrpSpPr/>
          <p:nvPr/>
        </p:nvGrpSpPr>
        <p:grpSpPr>
          <a:xfrm>
            <a:off x="6774756" y="4022115"/>
            <a:ext cx="558936" cy="517996"/>
            <a:chOff x="7154565" y="884953"/>
            <a:chExt cx="558936" cy="517996"/>
          </a:xfrm>
        </p:grpSpPr>
        <p:sp>
          <p:nvSpPr>
            <p:cNvPr id="487" name="Oval 486">
              <a:extLst>
                <a:ext uri="{FF2B5EF4-FFF2-40B4-BE49-F238E27FC236}">
                  <a16:creationId xmlns:a16="http://schemas.microsoft.com/office/drawing/2014/main" id="{C77F1A43-95D3-4369-8A0C-DAC3ADDA056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8" name="TextBox 487">
              <a:extLst>
                <a:ext uri="{FF2B5EF4-FFF2-40B4-BE49-F238E27FC236}">
                  <a16:creationId xmlns:a16="http://schemas.microsoft.com/office/drawing/2014/main" id="{10A5E5BE-1929-49D7-A42E-25C5366A7D7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89" name="TextBox 488">
              <a:extLst>
                <a:ext uri="{FF2B5EF4-FFF2-40B4-BE49-F238E27FC236}">
                  <a16:creationId xmlns:a16="http://schemas.microsoft.com/office/drawing/2014/main" id="{C63CC8D2-3CE9-4AED-A01C-525D1DC4E04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90" name="Straight Connector 489">
              <a:extLst>
                <a:ext uri="{FF2B5EF4-FFF2-40B4-BE49-F238E27FC236}">
                  <a16:creationId xmlns:a16="http://schemas.microsoft.com/office/drawing/2014/main" id="{93835F2D-F18D-43CF-AF30-3B490EF9DC4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1" name="Group 490">
            <a:extLst>
              <a:ext uri="{FF2B5EF4-FFF2-40B4-BE49-F238E27FC236}">
                <a16:creationId xmlns:a16="http://schemas.microsoft.com/office/drawing/2014/main" id="{6B26491E-3EA4-4400-9565-7D991CDCC0D3}"/>
              </a:ext>
            </a:extLst>
          </p:cNvPr>
          <p:cNvGrpSpPr/>
          <p:nvPr/>
        </p:nvGrpSpPr>
        <p:grpSpPr>
          <a:xfrm>
            <a:off x="7222917" y="1859177"/>
            <a:ext cx="446399" cy="428686"/>
            <a:chOff x="463698" y="934501"/>
            <a:chExt cx="446399" cy="428686"/>
          </a:xfrm>
        </p:grpSpPr>
        <p:sp>
          <p:nvSpPr>
            <p:cNvPr id="492" name="Oval 491">
              <a:extLst>
                <a:ext uri="{FF2B5EF4-FFF2-40B4-BE49-F238E27FC236}">
                  <a16:creationId xmlns:a16="http://schemas.microsoft.com/office/drawing/2014/main" id="{205392BE-C875-4F8D-9B13-5D5CC7284925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3" name="TextBox 492">
              <a:extLst>
                <a:ext uri="{FF2B5EF4-FFF2-40B4-BE49-F238E27FC236}">
                  <a16:creationId xmlns:a16="http://schemas.microsoft.com/office/drawing/2014/main" id="{9466F84F-A62E-49D7-8CF8-9B88D51F226B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94" name="Group 493">
            <a:extLst>
              <a:ext uri="{FF2B5EF4-FFF2-40B4-BE49-F238E27FC236}">
                <a16:creationId xmlns:a16="http://schemas.microsoft.com/office/drawing/2014/main" id="{E44C911E-F4CC-4F33-B856-08404A6F652E}"/>
              </a:ext>
            </a:extLst>
          </p:cNvPr>
          <p:cNvGrpSpPr/>
          <p:nvPr/>
        </p:nvGrpSpPr>
        <p:grpSpPr>
          <a:xfrm>
            <a:off x="7221351" y="2312228"/>
            <a:ext cx="446399" cy="428686"/>
            <a:chOff x="457051" y="1380030"/>
            <a:chExt cx="446399" cy="428686"/>
          </a:xfrm>
        </p:grpSpPr>
        <p:sp>
          <p:nvSpPr>
            <p:cNvPr id="495" name="Oval 494">
              <a:extLst>
                <a:ext uri="{FF2B5EF4-FFF2-40B4-BE49-F238E27FC236}">
                  <a16:creationId xmlns:a16="http://schemas.microsoft.com/office/drawing/2014/main" id="{2C288559-4EDB-4DDC-90B7-9C3462974CBC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6" name="TextBox 495">
              <a:extLst>
                <a:ext uri="{FF2B5EF4-FFF2-40B4-BE49-F238E27FC236}">
                  <a16:creationId xmlns:a16="http://schemas.microsoft.com/office/drawing/2014/main" id="{5F377715-DC7C-44AF-A919-92F1CF3F7324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97" name="Group 496">
            <a:extLst>
              <a:ext uri="{FF2B5EF4-FFF2-40B4-BE49-F238E27FC236}">
                <a16:creationId xmlns:a16="http://schemas.microsoft.com/office/drawing/2014/main" id="{2A27070A-87EB-4D48-88D8-3EB13D782041}"/>
              </a:ext>
            </a:extLst>
          </p:cNvPr>
          <p:cNvGrpSpPr/>
          <p:nvPr/>
        </p:nvGrpSpPr>
        <p:grpSpPr>
          <a:xfrm>
            <a:off x="7224435" y="2755653"/>
            <a:ext cx="446399" cy="428686"/>
            <a:chOff x="460084" y="1832999"/>
            <a:chExt cx="446399" cy="428686"/>
          </a:xfrm>
        </p:grpSpPr>
        <p:sp>
          <p:nvSpPr>
            <p:cNvPr id="498" name="Oval 497">
              <a:extLst>
                <a:ext uri="{FF2B5EF4-FFF2-40B4-BE49-F238E27FC236}">
                  <a16:creationId xmlns:a16="http://schemas.microsoft.com/office/drawing/2014/main" id="{BA815007-0A55-495F-83E0-2238D789BE39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9" name="TextBox 498">
              <a:extLst>
                <a:ext uri="{FF2B5EF4-FFF2-40B4-BE49-F238E27FC236}">
                  <a16:creationId xmlns:a16="http://schemas.microsoft.com/office/drawing/2014/main" id="{38BD1243-0324-43C8-9AB0-952C5B0CEA12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00" name="Group 499">
            <a:extLst>
              <a:ext uri="{FF2B5EF4-FFF2-40B4-BE49-F238E27FC236}">
                <a16:creationId xmlns:a16="http://schemas.microsoft.com/office/drawing/2014/main" id="{5398328C-BD63-4566-96AC-859337C86454}"/>
              </a:ext>
            </a:extLst>
          </p:cNvPr>
          <p:cNvGrpSpPr/>
          <p:nvPr/>
        </p:nvGrpSpPr>
        <p:grpSpPr>
          <a:xfrm>
            <a:off x="7222180" y="3198442"/>
            <a:ext cx="446399" cy="428686"/>
            <a:chOff x="453437" y="2278528"/>
            <a:chExt cx="446399" cy="428686"/>
          </a:xfrm>
        </p:grpSpPr>
        <p:sp>
          <p:nvSpPr>
            <p:cNvPr id="501" name="Oval 500">
              <a:extLst>
                <a:ext uri="{FF2B5EF4-FFF2-40B4-BE49-F238E27FC236}">
                  <a16:creationId xmlns:a16="http://schemas.microsoft.com/office/drawing/2014/main" id="{8524EBC1-AC07-418D-9255-DF0833CB1FDD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2" name="TextBox 501">
              <a:extLst>
                <a:ext uri="{FF2B5EF4-FFF2-40B4-BE49-F238E27FC236}">
                  <a16:creationId xmlns:a16="http://schemas.microsoft.com/office/drawing/2014/main" id="{A3536E98-5336-4126-9E22-E48F766E2ECF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03" name="Group 502">
            <a:extLst>
              <a:ext uri="{FF2B5EF4-FFF2-40B4-BE49-F238E27FC236}">
                <a16:creationId xmlns:a16="http://schemas.microsoft.com/office/drawing/2014/main" id="{74E2691B-216E-4438-85B3-8FC3FFA94318}"/>
              </a:ext>
            </a:extLst>
          </p:cNvPr>
          <p:cNvGrpSpPr/>
          <p:nvPr/>
        </p:nvGrpSpPr>
        <p:grpSpPr>
          <a:xfrm>
            <a:off x="7222144" y="3642694"/>
            <a:ext cx="446399" cy="428686"/>
            <a:chOff x="448639" y="2727542"/>
            <a:chExt cx="446399" cy="428686"/>
          </a:xfrm>
        </p:grpSpPr>
        <p:sp>
          <p:nvSpPr>
            <p:cNvPr id="504" name="Oval 503">
              <a:extLst>
                <a:ext uri="{FF2B5EF4-FFF2-40B4-BE49-F238E27FC236}">
                  <a16:creationId xmlns:a16="http://schemas.microsoft.com/office/drawing/2014/main" id="{5200C282-F69F-45F7-9054-AF4C64721EA1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5" name="TextBox 504">
              <a:extLst>
                <a:ext uri="{FF2B5EF4-FFF2-40B4-BE49-F238E27FC236}">
                  <a16:creationId xmlns:a16="http://schemas.microsoft.com/office/drawing/2014/main" id="{D74ED69B-3BC5-4D35-840B-D4F2313973D3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06" name="Group 505">
            <a:extLst>
              <a:ext uri="{FF2B5EF4-FFF2-40B4-BE49-F238E27FC236}">
                <a16:creationId xmlns:a16="http://schemas.microsoft.com/office/drawing/2014/main" id="{E0874049-22A0-40A9-8E8D-EB7DC015D6C2}"/>
              </a:ext>
            </a:extLst>
          </p:cNvPr>
          <p:cNvGrpSpPr/>
          <p:nvPr/>
        </p:nvGrpSpPr>
        <p:grpSpPr>
          <a:xfrm>
            <a:off x="7225474" y="4086407"/>
            <a:ext cx="446399" cy="428686"/>
            <a:chOff x="463698" y="934501"/>
            <a:chExt cx="446399" cy="428686"/>
          </a:xfrm>
        </p:grpSpPr>
        <p:sp>
          <p:nvSpPr>
            <p:cNvPr id="507" name="Oval 506">
              <a:extLst>
                <a:ext uri="{FF2B5EF4-FFF2-40B4-BE49-F238E27FC236}">
                  <a16:creationId xmlns:a16="http://schemas.microsoft.com/office/drawing/2014/main" id="{47E6B412-4DBB-4A80-B205-5E53166E6273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8" name="TextBox 507">
              <a:extLst>
                <a:ext uri="{FF2B5EF4-FFF2-40B4-BE49-F238E27FC236}">
                  <a16:creationId xmlns:a16="http://schemas.microsoft.com/office/drawing/2014/main" id="{B24079AC-2BBD-46BB-AD73-074DBEAFED83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09" name="Group 508">
            <a:extLst>
              <a:ext uri="{FF2B5EF4-FFF2-40B4-BE49-F238E27FC236}">
                <a16:creationId xmlns:a16="http://schemas.microsoft.com/office/drawing/2014/main" id="{A680644B-D47D-4877-8622-7EC298B2813E}"/>
              </a:ext>
            </a:extLst>
          </p:cNvPr>
          <p:cNvGrpSpPr/>
          <p:nvPr/>
        </p:nvGrpSpPr>
        <p:grpSpPr>
          <a:xfrm>
            <a:off x="7223908" y="4539458"/>
            <a:ext cx="446399" cy="428686"/>
            <a:chOff x="457051" y="1380030"/>
            <a:chExt cx="446399" cy="428686"/>
          </a:xfrm>
        </p:grpSpPr>
        <p:sp>
          <p:nvSpPr>
            <p:cNvPr id="510" name="Oval 509">
              <a:extLst>
                <a:ext uri="{FF2B5EF4-FFF2-40B4-BE49-F238E27FC236}">
                  <a16:creationId xmlns:a16="http://schemas.microsoft.com/office/drawing/2014/main" id="{ED36D002-EFFA-40D4-B796-E9BD8D709159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1" name="TextBox 510">
              <a:extLst>
                <a:ext uri="{FF2B5EF4-FFF2-40B4-BE49-F238E27FC236}">
                  <a16:creationId xmlns:a16="http://schemas.microsoft.com/office/drawing/2014/main" id="{C7B41C1B-5D5F-4214-B184-55C9C61B1C60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12" name="Group 511">
            <a:extLst>
              <a:ext uri="{FF2B5EF4-FFF2-40B4-BE49-F238E27FC236}">
                <a16:creationId xmlns:a16="http://schemas.microsoft.com/office/drawing/2014/main" id="{7FA21911-D0A7-4086-A73C-B89E5286DC4E}"/>
              </a:ext>
            </a:extLst>
          </p:cNvPr>
          <p:cNvGrpSpPr/>
          <p:nvPr/>
        </p:nvGrpSpPr>
        <p:grpSpPr>
          <a:xfrm>
            <a:off x="7226992" y="4982883"/>
            <a:ext cx="446399" cy="428686"/>
            <a:chOff x="460084" y="1832999"/>
            <a:chExt cx="446399" cy="428686"/>
          </a:xfrm>
        </p:grpSpPr>
        <p:sp>
          <p:nvSpPr>
            <p:cNvPr id="513" name="Oval 512">
              <a:extLst>
                <a:ext uri="{FF2B5EF4-FFF2-40B4-BE49-F238E27FC236}">
                  <a16:creationId xmlns:a16="http://schemas.microsoft.com/office/drawing/2014/main" id="{D2567865-3FEB-4C13-A254-6E74677AAEEE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4" name="TextBox 513">
              <a:extLst>
                <a:ext uri="{FF2B5EF4-FFF2-40B4-BE49-F238E27FC236}">
                  <a16:creationId xmlns:a16="http://schemas.microsoft.com/office/drawing/2014/main" id="{F2F9B277-F66A-4A0E-B750-1BC282ADA5EC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15" name="Group 514">
            <a:extLst>
              <a:ext uri="{FF2B5EF4-FFF2-40B4-BE49-F238E27FC236}">
                <a16:creationId xmlns:a16="http://schemas.microsoft.com/office/drawing/2014/main" id="{E49BCC16-A4F5-4C38-9ECA-F366F4FBBC37}"/>
              </a:ext>
            </a:extLst>
          </p:cNvPr>
          <p:cNvGrpSpPr/>
          <p:nvPr/>
        </p:nvGrpSpPr>
        <p:grpSpPr>
          <a:xfrm>
            <a:off x="7224737" y="5425672"/>
            <a:ext cx="446399" cy="428686"/>
            <a:chOff x="453437" y="2278528"/>
            <a:chExt cx="446399" cy="428686"/>
          </a:xfrm>
        </p:grpSpPr>
        <p:sp>
          <p:nvSpPr>
            <p:cNvPr id="516" name="Oval 515">
              <a:extLst>
                <a:ext uri="{FF2B5EF4-FFF2-40B4-BE49-F238E27FC236}">
                  <a16:creationId xmlns:a16="http://schemas.microsoft.com/office/drawing/2014/main" id="{9596342A-7C66-49FE-8CAF-5815AAF9820F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7" name="TextBox 516">
              <a:extLst>
                <a:ext uri="{FF2B5EF4-FFF2-40B4-BE49-F238E27FC236}">
                  <a16:creationId xmlns:a16="http://schemas.microsoft.com/office/drawing/2014/main" id="{A946243A-3AAB-4418-8291-B48D553D8D3D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18" name="Group 517">
            <a:extLst>
              <a:ext uri="{FF2B5EF4-FFF2-40B4-BE49-F238E27FC236}">
                <a16:creationId xmlns:a16="http://schemas.microsoft.com/office/drawing/2014/main" id="{006B4111-50AF-4296-9EB9-FBFA20A8B42E}"/>
              </a:ext>
            </a:extLst>
          </p:cNvPr>
          <p:cNvGrpSpPr/>
          <p:nvPr/>
        </p:nvGrpSpPr>
        <p:grpSpPr>
          <a:xfrm>
            <a:off x="7224701" y="5869924"/>
            <a:ext cx="446399" cy="428686"/>
            <a:chOff x="448639" y="2727542"/>
            <a:chExt cx="446399" cy="428686"/>
          </a:xfrm>
        </p:grpSpPr>
        <p:sp>
          <p:nvSpPr>
            <p:cNvPr id="519" name="Oval 518">
              <a:extLst>
                <a:ext uri="{FF2B5EF4-FFF2-40B4-BE49-F238E27FC236}">
                  <a16:creationId xmlns:a16="http://schemas.microsoft.com/office/drawing/2014/main" id="{D749FF4A-16EE-41DB-9237-4C85487FDD71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0" name="TextBox 519">
              <a:extLst>
                <a:ext uri="{FF2B5EF4-FFF2-40B4-BE49-F238E27FC236}">
                  <a16:creationId xmlns:a16="http://schemas.microsoft.com/office/drawing/2014/main" id="{88978C6B-5C08-4142-91E5-E3FD8CD0BDB6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21" name="Group 520">
            <a:extLst>
              <a:ext uri="{FF2B5EF4-FFF2-40B4-BE49-F238E27FC236}">
                <a16:creationId xmlns:a16="http://schemas.microsoft.com/office/drawing/2014/main" id="{471C3B03-C2FD-4240-B78C-5D56855B38AC}"/>
              </a:ext>
            </a:extLst>
          </p:cNvPr>
          <p:cNvGrpSpPr/>
          <p:nvPr/>
        </p:nvGrpSpPr>
        <p:grpSpPr>
          <a:xfrm>
            <a:off x="7200524" y="1852252"/>
            <a:ext cx="492471" cy="428686"/>
            <a:chOff x="1333467" y="934501"/>
            <a:chExt cx="492471" cy="428686"/>
          </a:xfrm>
        </p:grpSpPr>
        <p:sp>
          <p:nvSpPr>
            <p:cNvPr id="522" name="Oval 521">
              <a:extLst>
                <a:ext uri="{FF2B5EF4-FFF2-40B4-BE49-F238E27FC236}">
                  <a16:creationId xmlns:a16="http://schemas.microsoft.com/office/drawing/2014/main" id="{9E7B4023-D0E2-4AE9-9166-9582D24C3FBC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3" name="TextBox 522">
              <a:extLst>
                <a:ext uri="{FF2B5EF4-FFF2-40B4-BE49-F238E27FC236}">
                  <a16:creationId xmlns:a16="http://schemas.microsoft.com/office/drawing/2014/main" id="{F744D1CB-36E5-4B4E-95A2-0FB95FA762FC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524" name="Group 523">
            <a:extLst>
              <a:ext uri="{FF2B5EF4-FFF2-40B4-BE49-F238E27FC236}">
                <a16:creationId xmlns:a16="http://schemas.microsoft.com/office/drawing/2014/main" id="{5C827590-3E22-4FE2-B594-AB42F28DFA00}"/>
              </a:ext>
            </a:extLst>
          </p:cNvPr>
          <p:cNvGrpSpPr/>
          <p:nvPr/>
        </p:nvGrpSpPr>
        <p:grpSpPr>
          <a:xfrm>
            <a:off x="7676640" y="1796092"/>
            <a:ext cx="558936" cy="517996"/>
            <a:chOff x="7154565" y="884953"/>
            <a:chExt cx="558936" cy="517996"/>
          </a:xfrm>
        </p:grpSpPr>
        <p:sp>
          <p:nvSpPr>
            <p:cNvPr id="525" name="Oval 524">
              <a:extLst>
                <a:ext uri="{FF2B5EF4-FFF2-40B4-BE49-F238E27FC236}">
                  <a16:creationId xmlns:a16="http://schemas.microsoft.com/office/drawing/2014/main" id="{328133A3-F07A-4DFB-8C51-86F3FA37F58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6" name="TextBox 525">
              <a:extLst>
                <a:ext uri="{FF2B5EF4-FFF2-40B4-BE49-F238E27FC236}">
                  <a16:creationId xmlns:a16="http://schemas.microsoft.com/office/drawing/2014/main" id="{C36357AC-A550-47C4-8F41-E68057CBD9B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27" name="TextBox 526">
              <a:extLst>
                <a:ext uri="{FF2B5EF4-FFF2-40B4-BE49-F238E27FC236}">
                  <a16:creationId xmlns:a16="http://schemas.microsoft.com/office/drawing/2014/main" id="{1948F450-56CD-4EA4-B9EF-8D9E3625E40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28" name="Straight Connector 527">
              <a:extLst>
                <a:ext uri="{FF2B5EF4-FFF2-40B4-BE49-F238E27FC236}">
                  <a16:creationId xmlns:a16="http://schemas.microsoft.com/office/drawing/2014/main" id="{15DAC29C-A28A-4E68-B6A2-97D47D17319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9" name="Group 528">
            <a:extLst>
              <a:ext uri="{FF2B5EF4-FFF2-40B4-BE49-F238E27FC236}">
                <a16:creationId xmlns:a16="http://schemas.microsoft.com/office/drawing/2014/main" id="{2B9670EE-97F0-4EBD-A6FA-94F0CE371A8F}"/>
              </a:ext>
            </a:extLst>
          </p:cNvPr>
          <p:cNvGrpSpPr/>
          <p:nvPr/>
        </p:nvGrpSpPr>
        <p:grpSpPr>
          <a:xfrm>
            <a:off x="7677113" y="4031415"/>
            <a:ext cx="558936" cy="517996"/>
            <a:chOff x="7154565" y="884953"/>
            <a:chExt cx="558936" cy="517996"/>
          </a:xfrm>
        </p:grpSpPr>
        <p:sp>
          <p:nvSpPr>
            <p:cNvPr id="530" name="Oval 529">
              <a:extLst>
                <a:ext uri="{FF2B5EF4-FFF2-40B4-BE49-F238E27FC236}">
                  <a16:creationId xmlns:a16="http://schemas.microsoft.com/office/drawing/2014/main" id="{63DB40D6-A52A-42B7-A135-790CC92FB6C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1" name="TextBox 530">
              <a:extLst>
                <a:ext uri="{FF2B5EF4-FFF2-40B4-BE49-F238E27FC236}">
                  <a16:creationId xmlns:a16="http://schemas.microsoft.com/office/drawing/2014/main" id="{908BE325-759D-4C82-9BCF-3C427B9118C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32" name="TextBox 531">
              <a:extLst>
                <a:ext uri="{FF2B5EF4-FFF2-40B4-BE49-F238E27FC236}">
                  <a16:creationId xmlns:a16="http://schemas.microsoft.com/office/drawing/2014/main" id="{8D504E34-B8AD-4FED-BBB3-7A148903202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33" name="Straight Connector 532">
              <a:extLst>
                <a:ext uri="{FF2B5EF4-FFF2-40B4-BE49-F238E27FC236}">
                  <a16:creationId xmlns:a16="http://schemas.microsoft.com/office/drawing/2014/main" id="{D4AB91FA-CFFC-4D5E-9548-92573B5D22F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4" name="Group 533">
            <a:extLst>
              <a:ext uri="{FF2B5EF4-FFF2-40B4-BE49-F238E27FC236}">
                <a16:creationId xmlns:a16="http://schemas.microsoft.com/office/drawing/2014/main" id="{E20B6B8B-B0E3-4312-B826-4CB8746771F1}"/>
              </a:ext>
            </a:extLst>
          </p:cNvPr>
          <p:cNvGrpSpPr/>
          <p:nvPr/>
        </p:nvGrpSpPr>
        <p:grpSpPr>
          <a:xfrm>
            <a:off x="8124023" y="1859177"/>
            <a:ext cx="446399" cy="428686"/>
            <a:chOff x="463698" y="934501"/>
            <a:chExt cx="446399" cy="428686"/>
          </a:xfrm>
        </p:grpSpPr>
        <p:sp>
          <p:nvSpPr>
            <p:cNvPr id="535" name="Oval 534">
              <a:extLst>
                <a:ext uri="{FF2B5EF4-FFF2-40B4-BE49-F238E27FC236}">
                  <a16:creationId xmlns:a16="http://schemas.microsoft.com/office/drawing/2014/main" id="{42D5A5F9-CCB7-4A60-9386-E7A09DDDBB9F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6" name="TextBox 535">
              <a:extLst>
                <a:ext uri="{FF2B5EF4-FFF2-40B4-BE49-F238E27FC236}">
                  <a16:creationId xmlns:a16="http://schemas.microsoft.com/office/drawing/2014/main" id="{48C2E276-F8F0-4ED0-8B40-3B3EB67BB792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37" name="Group 536">
            <a:extLst>
              <a:ext uri="{FF2B5EF4-FFF2-40B4-BE49-F238E27FC236}">
                <a16:creationId xmlns:a16="http://schemas.microsoft.com/office/drawing/2014/main" id="{2ADD1A2C-93DA-4ADE-AA07-0EFE2BC22305}"/>
              </a:ext>
            </a:extLst>
          </p:cNvPr>
          <p:cNvGrpSpPr/>
          <p:nvPr/>
        </p:nvGrpSpPr>
        <p:grpSpPr>
          <a:xfrm>
            <a:off x="8122457" y="2312228"/>
            <a:ext cx="446399" cy="428686"/>
            <a:chOff x="457051" y="1380030"/>
            <a:chExt cx="446399" cy="428686"/>
          </a:xfrm>
        </p:grpSpPr>
        <p:sp>
          <p:nvSpPr>
            <p:cNvPr id="538" name="Oval 537">
              <a:extLst>
                <a:ext uri="{FF2B5EF4-FFF2-40B4-BE49-F238E27FC236}">
                  <a16:creationId xmlns:a16="http://schemas.microsoft.com/office/drawing/2014/main" id="{D6B3768B-F20D-4BFF-9A3B-364EB1E23BD1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9" name="TextBox 538">
              <a:extLst>
                <a:ext uri="{FF2B5EF4-FFF2-40B4-BE49-F238E27FC236}">
                  <a16:creationId xmlns:a16="http://schemas.microsoft.com/office/drawing/2014/main" id="{19D9FEF2-B497-410D-8A39-B692EC106DC1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40" name="Group 539">
            <a:extLst>
              <a:ext uri="{FF2B5EF4-FFF2-40B4-BE49-F238E27FC236}">
                <a16:creationId xmlns:a16="http://schemas.microsoft.com/office/drawing/2014/main" id="{19454F3B-8C9C-46AC-A7E6-EEDB32183B82}"/>
              </a:ext>
            </a:extLst>
          </p:cNvPr>
          <p:cNvGrpSpPr/>
          <p:nvPr/>
        </p:nvGrpSpPr>
        <p:grpSpPr>
          <a:xfrm>
            <a:off x="8125541" y="2755653"/>
            <a:ext cx="446399" cy="428686"/>
            <a:chOff x="460084" y="1832999"/>
            <a:chExt cx="446399" cy="428686"/>
          </a:xfrm>
        </p:grpSpPr>
        <p:sp>
          <p:nvSpPr>
            <p:cNvPr id="541" name="Oval 540">
              <a:extLst>
                <a:ext uri="{FF2B5EF4-FFF2-40B4-BE49-F238E27FC236}">
                  <a16:creationId xmlns:a16="http://schemas.microsoft.com/office/drawing/2014/main" id="{6A077A6A-1B9C-48F3-8291-60BF12673552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2" name="TextBox 541">
              <a:extLst>
                <a:ext uri="{FF2B5EF4-FFF2-40B4-BE49-F238E27FC236}">
                  <a16:creationId xmlns:a16="http://schemas.microsoft.com/office/drawing/2014/main" id="{B2E57E14-BFEE-40F4-9659-B9F3E78938A5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43" name="Group 542">
            <a:extLst>
              <a:ext uri="{FF2B5EF4-FFF2-40B4-BE49-F238E27FC236}">
                <a16:creationId xmlns:a16="http://schemas.microsoft.com/office/drawing/2014/main" id="{BADC6978-1372-4A93-A209-0B7E1B5285FE}"/>
              </a:ext>
            </a:extLst>
          </p:cNvPr>
          <p:cNvGrpSpPr/>
          <p:nvPr/>
        </p:nvGrpSpPr>
        <p:grpSpPr>
          <a:xfrm>
            <a:off x="8123286" y="3198442"/>
            <a:ext cx="446399" cy="428686"/>
            <a:chOff x="453437" y="2278528"/>
            <a:chExt cx="446399" cy="428686"/>
          </a:xfrm>
        </p:grpSpPr>
        <p:sp>
          <p:nvSpPr>
            <p:cNvPr id="544" name="Oval 543">
              <a:extLst>
                <a:ext uri="{FF2B5EF4-FFF2-40B4-BE49-F238E27FC236}">
                  <a16:creationId xmlns:a16="http://schemas.microsoft.com/office/drawing/2014/main" id="{32AC9BF6-DC61-460D-ABE4-E0ACCCA68D0E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5" name="TextBox 544">
              <a:extLst>
                <a:ext uri="{FF2B5EF4-FFF2-40B4-BE49-F238E27FC236}">
                  <a16:creationId xmlns:a16="http://schemas.microsoft.com/office/drawing/2014/main" id="{6ED8E2E3-D50E-407A-86FB-83B410CC5A47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46" name="Group 545">
            <a:extLst>
              <a:ext uri="{FF2B5EF4-FFF2-40B4-BE49-F238E27FC236}">
                <a16:creationId xmlns:a16="http://schemas.microsoft.com/office/drawing/2014/main" id="{4004C84E-FE9C-401B-A62D-1759262B5F4D}"/>
              </a:ext>
            </a:extLst>
          </p:cNvPr>
          <p:cNvGrpSpPr/>
          <p:nvPr/>
        </p:nvGrpSpPr>
        <p:grpSpPr>
          <a:xfrm>
            <a:off x="8123250" y="3642694"/>
            <a:ext cx="446399" cy="428686"/>
            <a:chOff x="448639" y="2727542"/>
            <a:chExt cx="446399" cy="428686"/>
          </a:xfrm>
        </p:grpSpPr>
        <p:sp>
          <p:nvSpPr>
            <p:cNvPr id="547" name="Oval 546">
              <a:extLst>
                <a:ext uri="{FF2B5EF4-FFF2-40B4-BE49-F238E27FC236}">
                  <a16:creationId xmlns:a16="http://schemas.microsoft.com/office/drawing/2014/main" id="{7431F4C1-3573-42C6-84F6-D56A3B1245E8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8" name="TextBox 547">
              <a:extLst>
                <a:ext uri="{FF2B5EF4-FFF2-40B4-BE49-F238E27FC236}">
                  <a16:creationId xmlns:a16="http://schemas.microsoft.com/office/drawing/2014/main" id="{9C6FF9B1-9D25-46C2-AF7D-7C7609F38A01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49" name="Group 548">
            <a:extLst>
              <a:ext uri="{FF2B5EF4-FFF2-40B4-BE49-F238E27FC236}">
                <a16:creationId xmlns:a16="http://schemas.microsoft.com/office/drawing/2014/main" id="{BF642AA7-5385-4D15-B332-1D34E1DB5589}"/>
              </a:ext>
            </a:extLst>
          </p:cNvPr>
          <p:cNvGrpSpPr/>
          <p:nvPr/>
        </p:nvGrpSpPr>
        <p:grpSpPr>
          <a:xfrm>
            <a:off x="8126580" y="4086407"/>
            <a:ext cx="446399" cy="428686"/>
            <a:chOff x="463698" y="934501"/>
            <a:chExt cx="446399" cy="428686"/>
          </a:xfrm>
        </p:grpSpPr>
        <p:sp>
          <p:nvSpPr>
            <p:cNvPr id="550" name="Oval 549">
              <a:extLst>
                <a:ext uri="{FF2B5EF4-FFF2-40B4-BE49-F238E27FC236}">
                  <a16:creationId xmlns:a16="http://schemas.microsoft.com/office/drawing/2014/main" id="{B77C3448-106C-42F1-9B4E-3FB17B4E2E98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1" name="TextBox 550">
              <a:extLst>
                <a:ext uri="{FF2B5EF4-FFF2-40B4-BE49-F238E27FC236}">
                  <a16:creationId xmlns:a16="http://schemas.microsoft.com/office/drawing/2014/main" id="{5C540339-6462-48B3-8E36-A9C4A2760E54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52" name="Group 551">
            <a:extLst>
              <a:ext uri="{FF2B5EF4-FFF2-40B4-BE49-F238E27FC236}">
                <a16:creationId xmlns:a16="http://schemas.microsoft.com/office/drawing/2014/main" id="{744565E1-904F-48DB-995F-BD84EE8CDCC2}"/>
              </a:ext>
            </a:extLst>
          </p:cNvPr>
          <p:cNvGrpSpPr/>
          <p:nvPr/>
        </p:nvGrpSpPr>
        <p:grpSpPr>
          <a:xfrm>
            <a:off x="8125014" y="4539458"/>
            <a:ext cx="446399" cy="428686"/>
            <a:chOff x="457051" y="1380030"/>
            <a:chExt cx="446399" cy="428686"/>
          </a:xfrm>
        </p:grpSpPr>
        <p:sp>
          <p:nvSpPr>
            <p:cNvPr id="553" name="Oval 552">
              <a:extLst>
                <a:ext uri="{FF2B5EF4-FFF2-40B4-BE49-F238E27FC236}">
                  <a16:creationId xmlns:a16="http://schemas.microsoft.com/office/drawing/2014/main" id="{38C4E4A5-B088-4B65-8031-C2D18C89B82F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4" name="TextBox 553">
              <a:extLst>
                <a:ext uri="{FF2B5EF4-FFF2-40B4-BE49-F238E27FC236}">
                  <a16:creationId xmlns:a16="http://schemas.microsoft.com/office/drawing/2014/main" id="{55D3DB07-FEE7-482B-8CB5-8BA012B005A9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55" name="Group 554">
            <a:extLst>
              <a:ext uri="{FF2B5EF4-FFF2-40B4-BE49-F238E27FC236}">
                <a16:creationId xmlns:a16="http://schemas.microsoft.com/office/drawing/2014/main" id="{4DFC6671-8319-47EF-AA05-09A9DF320763}"/>
              </a:ext>
            </a:extLst>
          </p:cNvPr>
          <p:cNvGrpSpPr/>
          <p:nvPr/>
        </p:nvGrpSpPr>
        <p:grpSpPr>
          <a:xfrm>
            <a:off x="8128098" y="4982883"/>
            <a:ext cx="446399" cy="428686"/>
            <a:chOff x="460084" y="1832999"/>
            <a:chExt cx="446399" cy="428686"/>
          </a:xfrm>
        </p:grpSpPr>
        <p:sp>
          <p:nvSpPr>
            <p:cNvPr id="556" name="Oval 555">
              <a:extLst>
                <a:ext uri="{FF2B5EF4-FFF2-40B4-BE49-F238E27FC236}">
                  <a16:creationId xmlns:a16="http://schemas.microsoft.com/office/drawing/2014/main" id="{6EF69251-BA15-45AB-B965-69E6432DB617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7" name="TextBox 556">
              <a:extLst>
                <a:ext uri="{FF2B5EF4-FFF2-40B4-BE49-F238E27FC236}">
                  <a16:creationId xmlns:a16="http://schemas.microsoft.com/office/drawing/2014/main" id="{A0A1A880-4187-4A1B-80D8-8880EF7C6184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58" name="Group 557">
            <a:extLst>
              <a:ext uri="{FF2B5EF4-FFF2-40B4-BE49-F238E27FC236}">
                <a16:creationId xmlns:a16="http://schemas.microsoft.com/office/drawing/2014/main" id="{D214FFEA-900B-4E35-AABF-41F2A760A78C}"/>
              </a:ext>
            </a:extLst>
          </p:cNvPr>
          <p:cNvGrpSpPr/>
          <p:nvPr/>
        </p:nvGrpSpPr>
        <p:grpSpPr>
          <a:xfrm>
            <a:off x="8125843" y="5425672"/>
            <a:ext cx="446399" cy="428686"/>
            <a:chOff x="453437" y="2278528"/>
            <a:chExt cx="446399" cy="428686"/>
          </a:xfrm>
        </p:grpSpPr>
        <p:sp>
          <p:nvSpPr>
            <p:cNvPr id="559" name="Oval 558">
              <a:extLst>
                <a:ext uri="{FF2B5EF4-FFF2-40B4-BE49-F238E27FC236}">
                  <a16:creationId xmlns:a16="http://schemas.microsoft.com/office/drawing/2014/main" id="{C1EE2BAB-AF71-48F9-95E3-5FC6CB10DEAE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0" name="TextBox 559">
              <a:extLst>
                <a:ext uri="{FF2B5EF4-FFF2-40B4-BE49-F238E27FC236}">
                  <a16:creationId xmlns:a16="http://schemas.microsoft.com/office/drawing/2014/main" id="{D7D132B8-8F28-4423-8CAB-A789B9207B4C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61" name="Group 560">
            <a:extLst>
              <a:ext uri="{FF2B5EF4-FFF2-40B4-BE49-F238E27FC236}">
                <a16:creationId xmlns:a16="http://schemas.microsoft.com/office/drawing/2014/main" id="{0F5E3465-E51E-4A23-BCEE-754B489E0455}"/>
              </a:ext>
            </a:extLst>
          </p:cNvPr>
          <p:cNvGrpSpPr/>
          <p:nvPr/>
        </p:nvGrpSpPr>
        <p:grpSpPr>
          <a:xfrm>
            <a:off x="8125807" y="5869924"/>
            <a:ext cx="446399" cy="428686"/>
            <a:chOff x="448639" y="2727542"/>
            <a:chExt cx="446399" cy="428686"/>
          </a:xfrm>
        </p:grpSpPr>
        <p:sp>
          <p:nvSpPr>
            <p:cNvPr id="562" name="Oval 561">
              <a:extLst>
                <a:ext uri="{FF2B5EF4-FFF2-40B4-BE49-F238E27FC236}">
                  <a16:creationId xmlns:a16="http://schemas.microsoft.com/office/drawing/2014/main" id="{D93A3938-DE2A-4D7F-9F0F-02CF76E91F5B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3" name="TextBox 562">
              <a:extLst>
                <a:ext uri="{FF2B5EF4-FFF2-40B4-BE49-F238E27FC236}">
                  <a16:creationId xmlns:a16="http://schemas.microsoft.com/office/drawing/2014/main" id="{B79B3C3A-DA11-4FAF-B09E-520DC6BBF0D0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64" name="Group 563">
            <a:extLst>
              <a:ext uri="{FF2B5EF4-FFF2-40B4-BE49-F238E27FC236}">
                <a16:creationId xmlns:a16="http://schemas.microsoft.com/office/drawing/2014/main" id="{4F17B6FD-95CB-41E8-BDDC-A9FEF6631202}"/>
              </a:ext>
            </a:extLst>
          </p:cNvPr>
          <p:cNvGrpSpPr/>
          <p:nvPr/>
        </p:nvGrpSpPr>
        <p:grpSpPr>
          <a:xfrm>
            <a:off x="8101630" y="1852252"/>
            <a:ext cx="492471" cy="428686"/>
            <a:chOff x="1333467" y="934501"/>
            <a:chExt cx="492471" cy="428686"/>
          </a:xfrm>
        </p:grpSpPr>
        <p:sp>
          <p:nvSpPr>
            <p:cNvPr id="565" name="Oval 564">
              <a:extLst>
                <a:ext uri="{FF2B5EF4-FFF2-40B4-BE49-F238E27FC236}">
                  <a16:creationId xmlns:a16="http://schemas.microsoft.com/office/drawing/2014/main" id="{560420A5-307B-4AA3-B5B1-DFEE91B83C1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6" name="TextBox 565">
              <a:extLst>
                <a:ext uri="{FF2B5EF4-FFF2-40B4-BE49-F238E27FC236}">
                  <a16:creationId xmlns:a16="http://schemas.microsoft.com/office/drawing/2014/main" id="{5364D735-936D-4674-A237-FBF9BE09AAB3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567" name="Group 566">
            <a:extLst>
              <a:ext uri="{FF2B5EF4-FFF2-40B4-BE49-F238E27FC236}">
                <a16:creationId xmlns:a16="http://schemas.microsoft.com/office/drawing/2014/main" id="{804A923E-4750-4945-A76E-C9F62FAF1E9A}"/>
              </a:ext>
            </a:extLst>
          </p:cNvPr>
          <p:cNvGrpSpPr/>
          <p:nvPr/>
        </p:nvGrpSpPr>
        <p:grpSpPr>
          <a:xfrm>
            <a:off x="8577746" y="1796092"/>
            <a:ext cx="558936" cy="517996"/>
            <a:chOff x="7154565" y="884953"/>
            <a:chExt cx="558936" cy="517996"/>
          </a:xfrm>
        </p:grpSpPr>
        <p:sp>
          <p:nvSpPr>
            <p:cNvPr id="568" name="Oval 567">
              <a:extLst>
                <a:ext uri="{FF2B5EF4-FFF2-40B4-BE49-F238E27FC236}">
                  <a16:creationId xmlns:a16="http://schemas.microsoft.com/office/drawing/2014/main" id="{8E66DDC4-AB93-48E2-85DF-7452A9F9EB0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9" name="TextBox 568">
              <a:extLst>
                <a:ext uri="{FF2B5EF4-FFF2-40B4-BE49-F238E27FC236}">
                  <a16:creationId xmlns:a16="http://schemas.microsoft.com/office/drawing/2014/main" id="{6EB87509-4A6E-4ED8-994E-CA673126268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70" name="TextBox 569">
              <a:extLst>
                <a:ext uri="{FF2B5EF4-FFF2-40B4-BE49-F238E27FC236}">
                  <a16:creationId xmlns:a16="http://schemas.microsoft.com/office/drawing/2014/main" id="{1D3F2D11-466C-4EDA-A1A9-51EAFA9CC63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71" name="Straight Connector 570">
              <a:extLst>
                <a:ext uri="{FF2B5EF4-FFF2-40B4-BE49-F238E27FC236}">
                  <a16:creationId xmlns:a16="http://schemas.microsoft.com/office/drawing/2014/main" id="{522791A6-37FD-459D-8749-17C095A8FC6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2" name="Group 571">
            <a:extLst>
              <a:ext uri="{FF2B5EF4-FFF2-40B4-BE49-F238E27FC236}">
                <a16:creationId xmlns:a16="http://schemas.microsoft.com/office/drawing/2014/main" id="{6FA118A5-60C2-437B-A22D-B8E4B2DC5EF3}"/>
              </a:ext>
            </a:extLst>
          </p:cNvPr>
          <p:cNvGrpSpPr/>
          <p:nvPr/>
        </p:nvGrpSpPr>
        <p:grpSpPr>
          <a:xfrm>
            <a:off x="8578219" y="4031415"/>
            <a:ext cx="558936" cy="517996"/>
            <a:chOff x="7154565" y="884953"/>
            <a:chExt cx="558936" cy="517996"/>
          </a:xfrm>
        </p:grpSpPr>
        <p:sp>
          <p:nvSpPr>
            <p:cNvPr id="573" name="Oval 572">
              <a:extLst>
                <a:ext uri="{FF2B5EF4-FFF2-40B4-BE49-F238E27FC236}">
                  <a16:creationId xmlns:a16="http://schemas.microsoft.com/office/drawing/2014/main" id="{ED36F080-98C7-46B3-A26E-A7B248316D2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4" name="TextBox 573">
              <a:extLst>
                <a:ext uri="{FF2B5EF4-FFF2-40B4-BE49-F238E27FC236}">
                  <a16:creationId xmlns:a16="http://schemas.microsoft.com/office/drawing/2014/main" id="{BE045B91-FCA6-4AAF-A34C-A00726AF03A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75" name="TextBox 574">
              <a:extLst>
                <a:ext uri="{FF2B5EF4-FFF2-40B4-BE49-F238E27FC236}">
                  <a16:creationId xmlns:a16="http://schemas.microsoft.com/office/drawing/2014/main" id="{C2A933D7-6F14-4269-B266-13007343A00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76" name="Straight Connector 575">
              <a:extLst>
                <a:ext uri="{FF2B5EF4-FFF2-40B4-BE49-F238E27FC236}">
                  <a16:creationId xmlns:a16="http://schemas.microsoft.com/office/drawing/2014/main" id="{7B517926-C813-4952-A168-498D352CFFF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7" name="Group 576">
            <a:extLst>
              <a:ext uri="{FF2B5EF4-FFF2-40B4-BE49-F238E27FC236}">
                <a16:creationId xmlns:a16="http://schemas.microsoft.com/office/drawing/2014/main" id="{53EA5AB1-12E1-4D0F-B83B-B1461111691F}"/>
              </a:ext>
            </a:extLst>
          </p:cNvPr>
          <p:cNvGrpSpPr/>
          <p:nvPr/>
        </p:nvGrpSpPr>
        <p:grpSpPr>
          <a:xfrm>
            <a:off x="3153707" y="4068157"/>
            <a:ext cx="446399" cy="428686"/>
            <a:chOff x="463698" y="934501"/>
            <a:chExt cx="446399" cy="428686"/>
          </a:xfrm>
        </p:grpSpPr>
        <p:sp>
          <p:nvSpPr>
            <p:cNvPr id="578" name="Oval 577">
              <a:extLst>
                <a:ext uri="{FF2B5EF4-FFF2-40B4-BE49-F238E27FC236}">
                  <a16:creationId xmlns:a16="http://schemas.microsoft.com/office/drawing/2014/main" id="{DF9ECFC9-361E-4CA9-8243-2282129D5476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9" name="TextBox 578">
              <a:extLst>
                <a:ext uri="{FF2B5EF4-FFF2-40B4-BE49-F238E27FC236}">
                  <a16:creationId xmlns:a16="http://schemas.microsoft.com/office/drawing/2014/main" id="{46AA2018-A016-40FC-B698-A2923738C894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5921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500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3.7037E-6 L -3.75E-6 -0.06342 " pathEditMode="relative" rAng="0" ptsTypes="AA">
                                      <p:cBhvr>
                                        <p:cTn id="286" dur="2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28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2.96296E-6 L -3.95833E-6 -0.12801 " pathEditMode="relative" rAng="0" ptsTypes="AA">
                                      <p:cBhvr>
                                        <p:cTn id="288" dur="2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12"/>
                                    </p:animMotion>
                                  </p:childTnLst>
                                </p:cTn>
                              </p:par>
                              <p:par>
                                <p:cTn id="28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3.7037E-7 L -3.75E-6 -0.19259 " pathEditMode="relative" rAng="0" ptsTypes="AA">
                                      <p:cBhvr>
                                        <p:cTn id="290" dur="2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30"/>
                                    </p:animMotion>
                                  </p:childTnLst>
                                </p:cTn>
                              </p:par>
                              <p:par>
                                <p:cTn id="29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4.81481E-6 L -3.75E-6 -0.25741 " pathEditMode="relative" rAng="0" ptsTypes="AA">
                                      <p:cBhvr>
                                        <p:cTn id="292" dur="2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870"/>
                                    </p:animMotion>
                                  </p:childTnLst>
                                </p:cTn>
                              </p:par>
                              <p:par>
                                <p:cTn id="29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48148E-6 L -4.16667E-6 -0.32801 " pathEditMode="relative" rAng="0" ptsTypes="AA">
                                      <p:cBhvr>
                                        <p:cTn id="294" dur="2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12"/>
                                    </p:animMotion>
                                  </p:childTnLst>
                                </p:cTn>
                              </p:par>
                              <p:par>
                                <p:cTn id="29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2.22222E-6 L -3.95833E-6 -0.39398 " pathEditMode="relative" rAng="0" ptsTypes="AA">
                                      <p:cBhvr>
                                        <p:cTn id="296" dur="2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99"/>
                                    </p:animMotion>
                                  </p:childTnLst>
                                </p:cTn>
                              </p:par>
                              <p:par>
                                <p:cTn id="29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4.44444E-6 L -4.375E-6 -0.45857 " pathEditMode="relative" rAng="0" ptsTypes="AA">
                                      <p:cBhvr>
                                        <p:cTn id="298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29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11111E-6 L -4.16667E-6 -0.51736 " pathEditMode="relative" rAng="0" ptsTypes="AA">
                                      <p:cBhvr>
                                        <p:cTn id="300" dur="2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880"/>
                                    </p:animMotion>
                                  </p:childTnLst>
                                </p:cTn>
                              </p:par>
                              <p:par>
                                <p:cTn id="30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7037E-6 L -4.16667E-6 -0.58796 " pathEditMode="relative" rAng="0" ptsTypes="AA">
                                      <p:cBhvr>
                                        <p:cTn id="302" dur="2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3" fill="hold">
                            <p:stCondLst>
                              <p:cond delay="2000"/>
                            </p:stCondLst>
                            <p:childTnLst>
                              <p:par>
                                <p:cTn id="30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8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1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4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0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3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6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9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5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7" fill="hold">
                      <p:stCondLst>
                        <p:cond delay="indefinite"/>
                      </p:stCondLst>
                      <p:childTnLst>
                        <p:par>
                          <p:cTn id="338" fill="hold">
                            <p:stCondLst>
                              <p:cond delay="0"/>
                            </p:stCondLst>
                            <p:childTnLst>
                              <p:par>
                                <p:cTn id="33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3.7037E-6 L -1.875E-6 -0.06342 " pathEditMode="relative" rAng="0" ptsTypes="AA">
                                      <p:cBhvr>
                                        <p:cTn id="340" dur="2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3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2.96296E-6 L -2.29167E-6 -0.12801 " pathEditMode="relative" rAng="0" ptsTypes="AA">
                                      <p:cBhvr>
                                        <p:cTn id="342" dur="2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12"/>
                                    </p:animMotion>
                                  </p:childTnLst>
                                </p:cTn>
                              </p:par>
                              <p:par>
                                <p:cTn id="3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3.7037E-7 L -2.08333E-6 -0.19259 " pathEditMode="relative" rAng="0" ptsTypes="AA">
                                      <p:cBhvr>
                                        <p:cTn id="344" dur="20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30"/>
                                    </p:animMotion>
                                  </p:childTnLst>
                                </p:cTn>
                              </p:par>
                              <p:par>
                                <p:cTn id="3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4.81481E-6 L -2.08333E-6 -0.25741 " pathEditMode="relative" rAng="0" ptsTypes="AA">
                                      <p:cBhvr>
                                        <p:cTn id="346" dur="2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870"/>
                                    </p:animMotion>
                                  </p:childTnLst>
                                </p:cTn>
                              </p:par>
                              <p:par>
                                <p:cTn id="3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2.5E-6 -0.32801 " pathEditMode="relative" rAng="0" ptsTypes="AA">
                                      <p:cBhvr>
                                        <p:cTn id="348" dur="2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12"/>
                                    </p:animMotion>
                                  </p:childTnLst>
                                </p:cTn>
                              </p:par>
                              <p:par>
                                <p:cTn id="3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2.22222E-6 L -2.29167E-6 -0.39398 " pathEditMode="relative" rAng="0" ptsTypes="AA">
                                      <p:cBhvr>
                                        <p:cTn id="350" dur="2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99"/>
                                    </p:animMotion>
                                  </p:childTnLst>
                                </p:cTn>
                              </p:par>
                              <p:par>
                                <p:cTn id="3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4.44444E-6 L -2.70833E-6 -0.45857 " pathEditMode="relative" rAng="0" ptsTypes="AA">
                                      <p:cBhvr>
                                        <p:cTn id="352" dur="2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3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1.11111E-6 L -2.29167E-6 -0.51736 " pathEditMode="relative" rAng="0" ptsTypes="AA">
                                      <p:cBhvr>
                                        <p:cTn id="354" dur="2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880"/>
                                    </p:animMotion>
                                  </p:childTnLst>
                                </p:cTn>
                              </p:par>
                              <p:par>
                                <p:cTn id="3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3.7037E-6 L -2.29167E-6 -0.58796 " pathEditMode="relative" rAng="0" ptsTypes="AA">
                                      <p:cBhvr>
                                        <p:cTn id="356" dur="2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7" fill="hold">
                            <p:stCondLst>
                              <p:cond delay="2000"/>
                            </p:stCondLst>
                            <p:childTnLst>
                              <p:par>
                                <p:cTn id="3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0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2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5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8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1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4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7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0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3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6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9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1" fill="hold">
                      <p:stCondLst>
                        <p:cond delay="indefinite"/>
                      </p:stCondLst>
                      <p:childTnLst>
                        <p:par>
                          <p:cTn id="392" fill="hold">
                            <p:stCondLst>
                              <p:cond delay="0"/>
                            </p:stCondLst>
                            <p:childTnLst>
                              <p:par>
                                <p:cTn id="39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1.11111E-6 L -4.16667E-7 -0.06342 " pathEditMode="relative" rAng="0" ptsTypes="AA">
                                      <p:cBhvr>
                                        <p:cTn id="394" dur="20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39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4.07407E-6 L -6.25E-7 -0.12801 " pathEditMode="relative" rAng="0" ptsTypes="AA">
                                      <p:cBhvr>
                                        <p:cTn id="396" dur="20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12"/>
                                    </p:animMotion>
                                  </p:childTnLst>
                                </p:cTn>
                              </p:par>
                              <p:par>
                                <p:cTn id="39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7.40741E-7 L -4.16667E-7 -0.19259 " pathEditMode="relative" rAng="0" ptsTypes="AA">
                                      <p:cBhvr>
                                        <p:cTn id="398" dur="20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30"/>
                                    </p:animMotion>
                                  </p:childTnLst>
                                </p:cTn>
                              </p:par>
                              <p:par>
                                <p:cTn id="39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4.07407E-6 L -4.16667E-7 -0.2574 " pathEditMode="relative" rAng="0" ptsTypes="AA">
                                      <p:cBhvr>
                                        <p:cTn id="400" dur="20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870"/>
                                    </p:animMotion>
                                  </p:childTnLst>
                                </p:cTn>
                              </p:par>
                              <p:par>
                                <p:cTn id="40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59259E-6 L -8.33333E-7 -0.32801 " pathEditMode="relative" rAng="0" ptsTypes="AA">
                                      <p:cBhvr>
                                        <p:cTn id="402" dur="20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12"/>
                                    </p:animMotion>
                                  </p:childTnLst>
                                </p:cTn>
                              </p:par>
                              <p:par>
                                <p:cTn id="40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3.7037E-7 L -6.25E-7 -0.39398 " pathEditMode="relative" rAng="0" ptsTypes="AA">
                                      <p:cBhvr>
                                        <p:cTn id="404" dur="2000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99"/>
                                    </p:animMotion>
                                  </p:childTnLst>
                                </p:cTn>
                              </p:par>
                              <p:par>
                                <p:cTn id="40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44444E-6 L -1.04167E-6 -0.45856 " pathEditMode="relative" rAng="0" ptsTypes="AA">
                                      <p:cBhvr>
                                        <p:cTn id="406" dur="2000" fill="hold"/>
                                        <p:tgtEl>
                                          <p:spTgt spid="3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40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22222E-6 L -8.33333E-7 -0.51736 " pathEditMode="relative" rAng="0" ptsTypes="AA">
                                      <p:cBhvr>
                                        <p:cTn id="408" dur="2000" fill="hold"/>
                                        <p:tgtEl>
                                          <p:spTgt spid="3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880"/>
                                    </p:animMotion>
                                  </p:childTnLst>
                                </p:cTn>
                              </p:par>
                              <p:par>
                                <p:cTn id="40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59259E-6 L -8.33333E-7 -0.58796 " pathEditMode="relative" rAng="0" ptsTypes="AA">
                                      <p:cBhvr>
                                        <p:cTn id="410" dur="2000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1" fill="hold">
                            <p:stCondLst>
                              <p:cond delay="2000"/>
                            </p:stCondLst>
                            <p:childTnLst>
                              <p:par>
                                <p:cTn id="4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4"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6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9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2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5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8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1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4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7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0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3"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5" fill="hold">
                      <p:stCondLst>
                        <p:cond delay="indefinite"/>
                      </p:stCondLst>
                      <p:childTnLst>
                        <p:par>
                          <p:cTn id="446" fill="hold">
                            <p:stCondLst>
                              <p:cond delay="0"/>
                            </p:stCondLst>
                            <p:childTnLst>
                              <p:par>
                                <p:cTn id="44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11111E-6 L 1.45833E-6 -0.06342 " pathEditMode="relative" rAng="0" ptsTypes="AA">
                                      <p:cBhvr>
                                        <p:cTn id="448" dur="200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4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4.07407E-6 L 1.04167E-6 -0.12801 " pathEditMode="relative" rAng="0" ptsTypes="AA">
                                      <p:cBhvr>
                                        <p:cTn id="450" dur="2000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12"/>
                                    </p:animMotion>
                                  </p:childTnLst>
                                </p:cTn>
                              </p:par>
                              <p:par>
                                <p:cTn id="4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7.40741E-7 L 1.25E-6 -0.19259 " pathEditMode="relative" rAng="0" ptsTypes="AA">
                                      <p:cBhvr>
                                        <p:cTn id="452" dur="200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30"/>
                                    </p:animMotion>
                                  </p:childTnLst>
                                </p:cTn>
                              </p:par>
                              <p:par>
                                <p:cTn id="4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4.07407E-6 L 1.25E-6 -0.2574 " pathEditMode="relative" rAng="0" ptsTypes="AA">
                                      <p:cBhvr>
                                        <p:cTn id="454" dur="20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870"/>
                                    </p:animMotion>
                                  </p:childTnLst>
                                </p:cTn>
                              </p:par>
                              <p:par>
                                <p:cTn id="4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59259E-6 L 8.33333E-7 -0.32801 " pathEditMode="relative" rAng="0" ptsTypes="AA">
                                      <p:cBhvr>
                                        <p:cTn id="456" dur="2000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12"/>
                                    </p:animMotion>
                                  </p:childTnLst>
                                </p:cTn>
                              </p:par>
                              <p:par>
                                <p:cTn id="4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3.7037E-7 L 1.04167E-6 -0.39398 " pathEditMode="relative" rAng="0" ptsTypes="AA">
                                      <p:cBhvr>
                                        <p:cTn id="458" dur="2000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99"/>
                                    </p:animMotion>
                                  </p:childTnLst>
                                </p:cTn>
                              </p:par>
                              <p:par>
                                <p:cTn id="4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44444E-6 L 6.25E-7 -0.45856 " pathEditMode="relative" rAng="0" ptsTypes="AA">
                                      <p:cBhvr>
                                        <p:cTn id="460" dur="2000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4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22222E-6 L 1.04167E-6 -0.51736 " pathEditMode="relative" rAng="0" ptsTypes="AA">
                                      <p:cBhvr>
                                        <p:cTn id="462" dur="2000" fill="hold"/>
                                        <p:tgtEl>
                                          <p:spTgt spid="4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880"/>
                                    </p:animMotion>
                                  </p:childTnLst>
                                </p:cTn>
                              </p:par>
                              <p:par>
                                <p:cTn id="4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2.59259E-6 L 1.04167E-6 -0.58796 " pathEditMode="relative" rAng="0" ptsTypes="AA">
                                      <p:cBhvr>
                                        <p:cTn id="464" dur="200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8" dur="5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0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3" dur="5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6" dur="5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9" dur="5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2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5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8" dur="5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1" dur="5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4" dur="5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7" dur="5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9" fill="hold">
                      <p:stCondLst>
                        <p:cond delay="indefinite"/>
                      </p:stCondLst>
                      <p:childTnLst>
                        <p:par>
                          <p:cTn id="500" fill="hold">
                            <p:stCondLst>
                              <p:cond delay="0"/>
                            </p:stCondLst>
                            <p:childTnLst>
                              <p:par>
                                <p:cTn id="50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7037E-7 L 1.45833E-6 -0.06343 " pathEditMode="relative" rAng="0" ptsTypes="AA">
                                      <p:cBhvr>
                                        <p:cTn id="502" dur="2000" fill="hold"/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50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2.96296E-6 L 1.04167E-6 -0.12801 " pathEditMode="relative" rAng="0" ptsTypes="AA">
                                      <p:cBhvr>
                                        <p:cTn id="504" dur="200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12"/>
                                    </p:animMotion>
                                  </p:childTnLst>
                                </p:cTn>
                              </p:par>
                              <p:par>
                                <p:cTn id="50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7037E-6 L 1.45833E-6 -0.1926 " pathEditMode="relative" rAng="0" ptsTypes="AA">
                                      <p:cBhvr>
                                        <p:cTn id="506" dur="2000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30"/>
                                    </p:animMotion>
                                  </p:childTnLst>
                                </p:cTn>
                              </p:par>
                              <p:par>
                                <p:cTn id="50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11111E-6 L 1.45833E-6 -0.25741 " pathEditMode="relative" rAng="0" ptsTypes="AA">
                                      <p:cBhvr>
                                        <p:cTn id="508" dur="20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870"/>
                                    </p:animMotion>
                                  </p:childTnLst>
                                </p:cTn>
                              </p:par>
                              <p:par>
                                <p:cTn id="50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4.44444E-6 L 1.04167E-6 -0.328 " pathEditMode="relative" rAng="0" ptsTypes="AA">
                                      <p:cBhvr>
                                        <p:cTn id="510" dur="20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12"/>
                                    </p:animMotion>
                                  </p:childTnLst>
                                </p:cTn>
                              </p:par>
                              <p:par>
                                <p:cTn id="5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85185E-6 L 1.25E-6 -0.39398 " pathEditMode="relative" rAng="0" ptsTypes="AA">
                                      <p:cBhvr>
                                        <p:cTn id="512" dur="20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99"/>
                                    </p:animMotion>
                                  </p:childTnLst>
                                </p:cTn>
                              </p:par>
                              <p:par>
                                <p:cTn id="5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48148E-6 L 8.33333E-7 -0.45856 " pathEditMode="relative" rAng="0" ptsTypes="AA">
                                      <p:cBhvr>
                                        <p:cTn id="514" dur="2000" fill="hold"/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5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4.81481E-6 L 1.04167E-6 -0.51736 " pathEditMode="relative" rAng="0" ptsTypes="AA">
                                      <p:cBhvr>
                                        <p:cTn id="516" dur="2000" fill="hold"/>
                                        <p:tgtEl>
                                          <p:spTgt spid="4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880"/>
                                    </p:animMotion>
                                  </p:childTnLst>
                                </p:cTn>
                              </p:par>
                              <p:par>
                                <p:cTn id="5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3.7037E-7 L 1.04167E-6 -0.58796 " pathEditMode="relative" rAng="0" ptsTypes="AA">
                                      <p:cBhvr>
                                        <p:cTn id="518" dur="20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9" fill="hold">
                            <p:stCondLst>
                              <p:cond delay="2000"/>
                            </p:stCondLst>
                            <p:childTnLst>
                              <p:par>
                                <p:cTn id="5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2" dur="5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4" dur="5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7" dur="5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0" dur="5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3"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6"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9" dur="5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2" dur="5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5" dur="5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8" dur="5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1" dur="5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3" fill="hold">
                      <p:stCondLst>
                        <p:cond delay="indefinite"/>
                      </p:stCondLst>
                      <p:childTnLst>
                        <p:par>
                          <p:cTn id="554" fill="hold">
                            <p:stCondLst>
                              <p:cond delay="0"/>
                            </p:stCondLst>
                            <p:childTnLst>
                              <p:par>
                                <p:cTn id="55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1.48148E-6 L 3.125E-6 -0.06343 " pathEditMode="relative" rAng="0" ptsTypes="AA">
                                      <p:cBhvr>
                                        <p:cTn id="556" dur="2000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5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1.85185E-6 L 2.70833E-6 -0.12801 " pathEditMode="relative" rAng="0" ptsTypes="AA">
                                      <p:cBhvr>
                                        <p:cTn id="558" dur="2000" fill="hold"/>
                                        <p:tgtEl>
                                          <p:spTgt spid="4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12"/>
                                    </p:animMotion>
                                  </p:childTnLst>
                                </p:cTn>
                              </p:par>
                              <p:par>
                                <p:cTn id="5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4.81481E-6 L 2.91667E-6 -0.1926 " pathEditMode="relative" rAng="0" ptsTypes="AA">
                                      <p:cBhvr>
                                        <p:cTn id="560" dur="2000" fill="hold"/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30"/>
                                    </p:animMotion>
                                  </p:childTnLst>
                                </p:cTn>
                              </p:par>
                              <p:par>
                                <p:cTn id="5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0 L 2.91667E-6 -0.25741 " pathEditMode="relative" rAng="0" ptsTypes="AA">
                                      <p:cBhvr>
                                        <p:cTn id="562" dur="2000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870"/>
                                    </p:animMotion>
                                  </p:childTnLst>
                                </p:cTn>
                              </p:par>
                              <p:par>
                                <p:cTn id="5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33333E-6 L 2.5E-6 -0.32801 " pathEditMode="relative" rAng="0" ptsTypes="AA">
                                      <p:cBhvr>
                                        <p:cTn id="564" dur="2000" fill="hold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12"/>
                                    </p:animMotion>
                                  </p:childTnLst>
                                </p:cTn>
                              </p:par>
                              <p:par>
                                <p:cTn id="5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2.96296E-6 L 2.70833E-6 -0.39398 " pathEditMode="relative" rAng="0" ptsTypes="AA">
                                      <p:cBhvr>
                                        <p:cTn id="566" dur="200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99"/>
                                    </p:animMotion>
                                  </p:childTnLst>
                                </p:cTn>
                              </p:par>
                              <p:par>
                                <p:cTn id="56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3.7037E-7 L 2.29167E-6 -0.45856 " pathEditMode="relative" rAng="0" ptsTypes="AA">
                                      <p:cBhvr>
                                        <p:cTn id="568" dur="2000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5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3.7037E-6 L 2.70833E-6 -0.51736 " pathEditMode="relative" rAng="0" ptsTypes="AA">
                                      <p:cBhvr>
                                        <p:cTn id="570" dur="2000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880"/>
                                    </p:animMotion>
                                  </p:childTnLst>
                                </p:cTn>
                              </p:par>
                              <p:par>
                                <p:cTn id="57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1.48148E-6 L 2.70833E-6 -0.58796 " pathEditMode="relative" rAng="0" ptsTypes="AA">
                                      <p:cBhvr>
                                        <p:cTn id="572" dur="200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3" fill="hold">
                            <p:stCondLst>
                              <p:cond delay="2000"/>
                            </p:stCondLst>
                            <p:childTnLst>
                              <p:par>
                                <p:cTn id="5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6" dur="5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8" dur="5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1" dur="5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4"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7" dur="5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0" dur="5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3" dur="5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6" dur="50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9" dur="5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2" dur="5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5" dur="50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7" fill="hold">
                      <p:stCondLst>
                        <p:cond delay="indefinite"/>
                      </p:stCondLst>
                      <p:childTnLst>
                        <p:par>
                          <p:cTn id="608" fill="hold">
                            <p:stCondLst>
                              <p:cond delay="0"/>
                            </p:stCondLst>
                            <p:childTnLst>
                              <p:par>
                                <p:cTn id="60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1.48148E-6 L 4.79167E-6 -0.06343 " pathEditMode="relative" rAng="0" ptsTypes="AA">
                                      <p:cBhvr>
                                        <p:cTn id="610" dur="2000" fill="hold"/>
                                        <p:tgtEl>
                                          <p:spTgt spid="5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6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1.85185E-6 L 4.375E-6 -0.12801 " pathEditMode="relative" rAng="0" ptsTypes="AA">
                                      <p:cBhvr>
                                        <p:cTn id="612" dur="2000" fill="hold"/>
                                        <p:tgtEl>
                                          <p:spTgt spid="5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12"/>
                                    </p:animMotion>
                                  </p:childTnLst>
                                </p:cTn>
                              </p:par>
                              <p:par>
                                <p:cTn id="6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4.81481E-6 L 4.79167E-6 -0.1926 " pathEditMode="relative" rAng="0" ptsTypes="AA">
                                      <p:cBhvr>
                                        <p:cTn id="614" dur="2000" fill="hold"/>
                                        <p:tgtEl>
                                          <p:spTgt spid="5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30"/>
                                    </p:animMotion>
                                  </p:childTnLst>
                                </p:cTn>
                              </p:par>
                              <p:par>
                                <p:cTn id="6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0 L 4.79167E-6 -0.25741 " pathEditMode="relative" rAng="0" ptsTypes="AA">
                                      <p:cBhvr>
                                        <p:cTn id="616" dur="2000" fill="hold"/>
                                        <p:tgtEl>
                                          <p:spTgt spid="5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870"/>
                                    </p:animMotion>
                                  </p:childTnLst>
                                </p:cTn>
                              </p:par>
                              <p:par>
                                <p:cTn id="6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3.33333E-6 L 4.375E-6 -0.32801 " pathEditMode="relative" rAng="0" ptsTypes="AA">
                                      <p:cBhvr>
                                        <p:cTn id="618" dur="2000" fill="hold"/>
                                        <p:tgtEl>
                                          <p:spTgt spid="5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12"/>
                                    </p:animMotion>
                                  </p:childTnLst>
                                </p:cTn>
                              </p:par>
                              <p:par>
                                <p:cTn id="6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2.96296E-6 L 4.58333E-6 -0.39398 " pathEditMode="relative" rAng="0" ptsTypes="AA">
                                      <p:cBhvr>
                                        <p:cTn id="620" dur="2000" fill="hold"/>
                                        <p:tgtEl>
                                          <p:spTgt spid="5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99"/>
                                    </p:animMotion>
                                  </p:childTnLst>
                                </p:cTn>
                              </p:par>
                              <p:par>
                                <p:cTn id="6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7037E-7 L 4.16667E-6 -0.45856 " pathEditMode="relative" rAng="0" ptsTypes="AA">
                                      <p:cBhvr>
                                        <p:cTn id="622" dur="2000" fill="hold"/>
                                        <p:tgtEl>
                                          <p:spTgt spid="5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6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3.7037E-6 L 4.375E-6 -0.51736 " pathEditMode="relative" rAng="0" ptsTypes="AA">
                                      <p:cBhvr>
                                        <p:cTn id="624" dur="2000" fill="hold"/>
                                        <p:tgtEl>
                                          <p:spTgt spid="5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880"/>
                                    </p:animMotion>
                                  </p:childTnLst>
                                </p:cTn>
                              </p:par>
                              <p:par>
                                <p:cTn id="6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1.48148E-6 L 4.375E-6 -0.58796 " pathEditMode="relative" rAng="0" ptsTypes="AA">
                                      <p:cBhvr>
                                        <p:cTn id="626" dur="2000" fill="hold"/>
                                        <p:tgtEl>
                                          <p:spTgt spid="5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7" fill="hold">
                            <p:stCondLst>
                              <p:cond delay="2000"/>
                            </p:stCondLst>
                            <p:childTnLst>
                              <p:par>
                                <p:cTn id="6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0" dur="500"/>
                                        <p:tgtEl>
                                          <p:spTgt spid="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2" dur="500"/>
                                        <p:tgtEl>
                                          <p:spTgt spid="5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5" dur="500"/>
                                        <p:tgtEl>
                                          <p:spTgt spid="5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8" dur="5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1" dur="500"/>
                                        <p:tgtEl>
                                          <p:spTgt spid="5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4" dur="500"/>
                                        <p:tgtEl>
                                          <p:spTgt spid="5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7" dur="500"/>
                                        <p:tgtEl>
                                          <p:spTgt spid="5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0" dur="50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3" dur="50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6" dur="5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9" dur="500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1" fill="hold">
                      <p:stCondLst>
                        <p:cond delay="indefinite"/>
                      </p:stCondLst>
                      <p:childTnLst>
                        <p:par>
                          <p:cTn id="662" fill="hold">
                            <p:stCondLst>
                              <p:cond delay="0"/>
                            </p:stCondLst>
                            <p:childTnLst>
                              <p:par>
                                <p:cTn id="66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7037E-6 L -0.00026 0.325 " pathEditMode="relative" rAng="0" ptsTypes="AA">
                                      <p:cBhvr>
                                        <p:cTn id="664" dur="2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16250"/>
                                    </p:animMotion>
                                  </p:childTnLst>
                                </p:cTn>
                              </p:par>
                              <p:par>
                                <p:cTn id="6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6 L -0.07409 0.32732 " pathEditMode="relative" rAng="0" ptsTypes="AA">
                                      <p:cBhvr>
                                        <p:cTn id="666" dur="2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11" y="16366"/>
                                    </p:animMotion>
                                  </p:childTnLst>
                                </p:cTn>
                              </p:par>
                              <p:par>
                                <p:cTn id="66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7037E-7 L -0.07383 -0.00023 " pathEditMode="relative" rAng="0" ptsTypes="AA">
                                      <p:cBhvr>
                                        <p:cTn id="668" dur="20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8" y="-23"/>
                                    </p:animMotion>
                                  </p:childTnLst>
                                </p:cTn>
                              </p:par>
                              <p:par>
                                <p:cTn id="6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11111E-6 L -0.14805 0.32431 " pathEditMode="relative" rAng="0" ptsTypes="AA">
                                      <p:cBhvr>
                                        <p:cTn id="670" dur="2000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09" y="16204"/>
                                    </p:animMotion>
                                  </p:childTnLst>
                                </p:cTn>
                              </p:par>
                              <p:par>
                                <p:cTn id="67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96296E-6 L -0.14779 2.96296E-6 " pathEditMode="relative" rAng="0" ptsTypes="AA">
                                      <p:cBhvr>
                                        <p:cTn id="672" dur="20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96" y="0"/>
                                    </p:animMotion>
                                  </p:childTnLst>
                                </p:cTn>
                              </p:par>
                              <p:par>
                                <p:cTn id="67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11111E-6 L -0.22097 0.32616 " pathEditMode="relative" rAng="0" ptsTypes="AA">
                                      <p:cBhvr>
                                        <p:cTn id="674" dur="20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55" y="16296"/>
                                    </p:animMotion>
                                  </p:childTnLst>
                                </p:cTn>
                              </p:par>
                              <p:par>
                                <p:cTn id="67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3.7037E-7 L -0.29805 0.32639 " pathEditMode="relative" rAng="0" ptsTypes="AA">
                                      <p:cBhvr>
                                        <p:cTn id="676" dur="20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09" y="16319"/>
                                    </p:animMotion>
                                  </p:childTnLst>
                                </p:cTn>
                              </p:par>
                              <p:par>
                                <p:cTn id="67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96296E-6 L -0.37109 0.32523 " pathEditMode="relative" rAng="0" ptsTypes="AA">
                                      <p:cBhvr>
                                        <p:cTn id="678" dur="2000" fill="hold"/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555" y="16250"/>
                                    </p:animMotion>
                                  </p:childTnLst>
                                </p:cTn>
                              </p:par>
                              <p:par>
                                <p:cTn id="67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2.96296E-6 L -0.44479 0.32291 " pathEditMode="relative" rAng="0" ptsTypes="AA">
                                      <p:cBhvr>
                                        <p:cTn id="680" dur="2000" fill="hold"/>
                                        <p:tgtEl>
                                          <p:spTgt spid="5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240" y="161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1" fill="hold">
                            <p:stCondLst>
                              <p:cond delay="2000"/>
                            </p:stCondLst>
                            <p:childTnLst>
                              <p:par>
                                <p:cTn id="68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3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6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9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2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5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8" dur="5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1" dur="5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4"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7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0" dur="500"/>
                                        <p:tgtEl>
                                          <p:spTgt spid="5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3" dur="500"/>
                                        <p:tgtEl>
                                          <p:spTgt spid="5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7" dur="500"/>
                                        <p:tgtEl>
                                          <p:spTgt spid="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362472" y="392701"/>
            <a:ext cx="3632895" cy="817087"/>
            <a:chOff x="255526" y="372323"/>
            <a:chExt cx="2501469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6" y="372323"/>
              <a:ext cx="250146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308455" y="485388"/>
              <a:ext cx="1435116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3.5 x 27 =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1B981AE-0308-4934-B900-5F107874F4F4}"/>
              </a:ext>
            </a:extLst>
          </p:cNvPr>
          <p:cNvSpPr/>
          <p:nvPr/>
        </p:nvSpPr>
        <p:spPr>
          <a:xfrm>
            <a:off x="2419899" y="501325"/>
            <a:ext cx="143637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C50BAA4B-3F53-44F6-ADEB-F79A9EA4D456}"/>
              </a:ext>
            </a:extLst>
          </p:cNvPr>
          <p:cNvGrpSpPr/>
          <p:nvPr/>
        </p:nvGrpSpPr>
        <p:grpSpPr>
          <a:xfrm>
            <a:off x="4164995" y="392701"/>
            <a:ext cx="3399835" cy="817087"/>
            <a:chOff x="255528" y="372323"/>
            <a:chExt cx="2402314" cy="1134018"/>
          </a:xfrm>
        </p:grpSpPr>
        <p:sp>
          <p:nvSpPr>
            <p:cNvPr id="142" name="Rectangle: Rounded Corners 141">
              <a:extLst>
                <a:ext uri="{FF2B5EF4-FFF2-40B4-BE49-F238E27FC236}">
                  <a16:creationId xmlns:a16="http://schemas.microsoft.com/office/drawing/2014/main" id="{45FEE591-A355-4882-A200-6B6343B411C4}"/>
                </a:ext>
              </a:extLst>
            </p:cNvPr>
            <p:cNvSpPr/>
            <p:nvPr/>
          </p:nvSpPr>
          <p:spPr>
            <a:xfrm>
              <a:off x="255528" y="372323"/>
              <a:ext cx="240231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22F85D8C-B692-4F7D-8830-6FFAFDCA2BEF}"/>
                </a:ext>
              </a:extLst>
            </p:cNvPr>
            <p:cNvSpPr txBox="1"/>
            <p:nvPr/>
          </p:nvSpPr>
          <p:spPr>
            <a:xfrm>
              <a:off x="308455" y="485388"/>
              <a:ext cx="147270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4.7 x 50 = </a:t>
              </a:r>
            </a:p>
          </p:txBody>
        </p:sp>
      </p:grpSp>
      <p:sp>
        <p:nvSpPr>
          <p:cNvPr id="144" name="Rectangle 143">
            <a:extLst>
              <a:ext uri="{FF2B5EF4-FFF2-40B4-BE49-F238E27FC236}">
                <a16:creationId xmlns:a16="http://schemas.microsoft.com/office/drawing/2014/main" id="{3139E1BF-36D0-4AB9-9445-1A2D13033F8E}"/>
              </a:ext>
            </a:extLst>
          </p:cNvPr>
          <p:cNvSpPr/>
          <p:nvPr/>
        </p:nvSpPr>
        <p:spPr>
          <a:xfrm>
            <a:off x="6252111" y="501325"/>
            <a:ext cx="11688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A217EA11-2455-4F43-8732-89F7C3F6CF36}"/>
              </a:ext>
            </a:extLst>
          </p:cNvPr>
          <p:cNvGrpSpPr/>
          <p:nvPr/>
        </p:nvGrpSpPr>
        <p:grpSpPr>
          <a:xfrm>
            <a:off x="7755197" y="391689"/>
            <a:ext cx="4187203" cy="817087"/>
            <a:chOff x="255524" y="372323"/>
            <a:chExt cx="2600030" cy="1134018"/>
          </a:xfrm>
        </p:grpSpPr>
        <p:sp>
          <p:nvSpPr>
            <p:cNvPr id="147" name="Rectangle: Rounded Corners 146">
              <a:extLst>
                <a:ext uri="{FF2B5EF4-FFF2-40B4-BE49-F238E27FC236}">
                  <a16:creationId xmlns:a16="http://schemas.microsoft.com/office/drawing/2014/main" id="{D55B7EF7-5F40-4CB5-A04F-598F3C25FB8D}"/>
                </a:ext>
              </a:extLst>
            </p:cNvPr>
            <p:cNvSpPr/>
            <p:nvPr/>
          </p:nvSpPr>
          <p:spPr>
            <a:xfrm>
              <a:off x="255524" y="372323"/>
              <a:ext cx="260003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01211402-BF2B-4264-97C2-0492CE7329E5}"/>
                </a:ext>
              </a:extLst>
            </p:cNvPr>
            <p:cNvSpPr txBox="1"/>
            <p:nvPr/>
          </p:nvSpPr>
          <p:spPr>
            <a:xfrm>
              <a:off x="308455" y="485388"/>
              <a:ext cx="143951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3.12 x 43 = </a:t>
              </a:r>
            </a:p>
          </p:txBody>
        </p:sp>
      </p:grpSp>
      <p:sp>
        <p:nvSpPr>
          <p:cNvPr id="149" name="Rectangle 148">
            <a:extLst>
              <a:ext uri="{FF2B5EF4-FFF2-40B4-BE49-F238E27FC236}">
                <a16:creationId xmlns:a16="http://schemas.microsoft.com/office/drawing/2014/main" id="{F82D7388-06FA-4647-8DBC-003CFA0474E4}"/>
              </a:ext>
            </a:extLst>
          </p:cNvPr>
          <p:cNvSpPr/>
          <p:nvPr/>
        </p:nvSpPr>
        <p:spPr>
          <a:xfrm>
            <a:off x="10047634" y="500313"/>
            <a:ext cx="1763606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8B4222E9-12D4-45BD-92DC-983392CBD995}"/>
              </a:ext>
            </a:extLst>
          </p:cNvPr>
          <p:cNvSpPr txBox="1"/>
          <p:nvPr/>
        </p:nvSpPr>
        <p:spPr>
          <a:xfrm>
            <a:off x="2563953" y="489556"/>
            <a:ext cx="12512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94.5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758B42A7-66E6-43C0-9A43-C715937B8B4F}"/>
              </a:ext>
            </a:extLst>
          </p:cNvPr>
          <p:cNvSpPr txBox="1"/>
          <p:nvPr/>
        </p:nvSpPr>
        <p:spPr>
          <a:xfrm>
            <a:off x="1345838" y="1773115"/>
            <a:ext cx="9370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3.5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F8FE6C57-976E-4323-9C9B-F8F2FCFC1DC3}"/>
              </a:ext>
            </a:extLst>
          </p:cNvPr>
          <p:cNvSpPr txBox="1"/>
          <p:nvPr/>
        </p:nvSpPr>
        <p:spPr>
          <a:xfrm>
            <a:off x="914768" y="2199835"/>
            <a:ext cx="13833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 2 7</a:t>
            </a:r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2329DD1A-9F0F-4DFC-BB35-82791C97BDFF}"/>
              </a:ext>
            </a:extLst>
          </p:cNvPr>
          <p:cNvCxnSpPr>
            <a:cxnSpLocks/>
          </p:cNvCxnSpPr>
          <p:nvPr/>
        </p:nvCxnSpPr>
        <p:spPr>
          <a:xfrm>
            <a:off x="936116" y="2714763"/>
            <a:ext cx="131947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E9F6F2FB-E7B6-43A1-BD0C-172C6CB2F6F3}"/>
              </a:ext>
            </a:extLst>
          </p:cNvPr>
          <p:cNvCxnSpPr>
            <a:cxnSpLocks/>
          </p:cNvCxnSpPr>
          <p:nvPr/>
        </p:nvCxnSpPr>
        <p:spPr>
          <a:xfrm>
            <a:off x="936116" y="3613661"/>
            <a:ext cx="131947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A91FADB7-D42A-4FEA-8C93-441BC9F07737}"/>
              </a:ext>
            </a:extLst>
          </p:cNvPr>
          <p:cNvSpPr txBox="1"/>
          <p:nvPr/>
        </p:nvSpPr>
        <p:spPr>
          <a:xfrm>
            <a:off x="1800698" y="2635653"/>
            <a:ext cx="4193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B38E422A-9365-4F3A-9C61-131936623DEC}"/>
              </a:ext>
            </a:extLst>
          </p:cNvPr>
          <p:cNvSpPr txBox="1"/>
          <p:nvPr/>
        </p:nvSpPr>
        <p:spPr>
          <a:xfrm>
            <a:off x="919317" y="2638825"/>
            <a:ext cx="9370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CE1BA719-E1E5-44B9-AA52-8EAFAA901190}"/>
              </a:ext>
            </a:extLst>
          </p:cNvPr>
          <p:cNvSpPr txBox="1"/>
          <p:nvPr/>
        </p:nvSpPr>
        <p:spPr>
          <a:xfrm>
            <a:off x="1803561" y="3079433"/>
            <a:ext cx="4193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17C874AF-1814-4650-8C35-E51B69A962E5}"/>
              </a:ext>
            </a:extLst>
          </p:cNvPr>
          <p:cNvSpPr txBox="1"/>
          <p:nvPr/>
        </p:nvSpPr>
        <p:spPr>
          <a:xfrm>
            <a:off x="1345838" y="3072118"/>
            <a:ext cx="4193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5CCB5830-692D-4823-95AB-380AA0B708DD}"/>
              </a:ext>
            </a:extLst>
          </p:cNvPr>
          <p:cNvSpPr txBox="1"/>
          <p:nvPr/>
        </p:nvSpPr>
        <p:spPr>
          <a:xfrm>
            <a:off x="914768" y="3065545"/>
            <a:ext cx="4193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DB5D38B4-2667-46E5-90DE-AE8FBE55D107}"/>
              </a:ext>
            </a:extLst>
          </p:cNvPr>
          <p:cNvSpPr txBox="1"/>
          <p:nvPr/>
        </p:nvSpPr>
        <p:spPr>
          <a:xfrm>
            <a:off x="1646657" y="3544855"/>
            <a:ext cx="4193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67A01FAC-BFF1-4641-A8FA-3C7773F5F7EC}"/>
              </a:ext>
            </a:extLst>
          </p:cNvPr>
          <p:cNvSpPr txBox="1"/>
          <p:nvPr/>
        </p:nvSpPr>
        <p:spPr>
          <a:xfrm>
            <a:off x="1800698" y="3544855"/>
            <a:ext cx="4193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3D8D0462-3311-4A80-9ADE-5836CA132DDF}"/>
              </a:ext>
            </a:extLst>
          </p:cNvPr>
          <p:cNvSpPr txBox="1"/>
          <p:nvPr/>
        </p:nvSpPr>
        <p:spPr>
          <a:xfrm>
            <a:off x="1334671" y="3538682"/>
            <a:ext cx="4193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90393D6E-D252-409C-966A-E3469383E2E4}"/>
              </a:ext>
            </a:extLst>
          </p:cNvPr>
          <p:cNvSpPr txBox="1"/>
          <p:nvPr/>
        </p:nvSpPr>
        <p:spPr>
          <a:xfrm>
            <a:off x="923629" y="3532509"/>
            <a:ext cx="4193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BC1743B5-E6D7-43AB-9150-AFC2BB7BFF61}"/>
              </a:ext>
            </a:extLst>
          </p:cNvPr>
          <p:cNvSpPr txBox="1"/>
          <p:nvPr/>
        </p:nvSpPr>
        <p:spPr>
          <a:xfrm>
            <a:off x="5379956" y="1772909"/>
            <a:ext cx="9648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4.7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503D872A-2FE2-4839-8432-3E83C0EE100C}"/>
              </a:ext>
            </a:extLst>
          </p:cNvPr>
          <p:cNvSpPr txBox="1"/>
          <p:nvPr/>
        </p:nvSpPr>
        <p:spPr>
          <a:xfrm>
            <a:off x="4493006" y="2217038"/>
            <a:ext cx="18638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    5 0</a:t>
            </a:r>
          </a:p>
        </p:txBody>
      </p: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89EDD555-9958-426D-B117-899AFB1D7EC4}"/>
              </a:ext>
            </a:extLst>
          </p:cNvPr>
          <p:cNvCxnSpPr>
            <a:cxnSpLocks/>
          </p:cNvCxnSpPr>
          <p:nvPr/>
        </p:nvCxnSpPr>
        <p:spPr>
          <a:xfrm>
            <a:off x="4507753" y="2726553"/>
            <a:ext cx="175665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A6CEEE7D-0BAA-4958-8777-5984BB63C971}"/>
              </a:ext>
            </a:extLst>
          </p:cNvPr>
          <p:cNvCxnSpPr>
            <a:cxnSpLocks/>
          </p:cNvCxnSpPr>
          <p:nvPr/>
        </p:nvCxnSpPr>
        <p:spPr>
          <a:xfrm>
            <a:off x="4507753" y="3613479"/>
            <a:ext cx="176800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>
            <a:extLst>
              <a:ext uri="{FF2B5EF4-FFF2-40B4-BE49-F238E27FC236}">
                <a16:creationId xmlns:a16="http://schemas.microsoft.com/office/drawing/2014/main" id="{2D003C7F-6652-448B-837A-97A8D1C7D960}"/>
              </a:ext>
            </a:extLst>
          </p:cNvPr>
          <p:cNvSpPr txBox="1"/>
          <p:nvPr/>
        </p:nvSpPr>
        <p:spPr>
          <a:xfrm>
            <a:off x="5676677" y="3551562"/>
            <a:ext cx="31243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2DF6CED7-DD6E-4A7F-B2D3-31CDEAFEFE42}"/>
              </a:ext>
            </a:extLst>
          </p:cNvPr>
          <p:cNvSpPr txBox="1"/>
          <p:nvPr/>
        </p:nvSpPr>
        <p:spPr>
          <a:xfrm>
            <a:off x="5405001" y="1491848"/>
            <a:ext cx="376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D8C13600-944A-43CA-ABAC-452C7A574DBC}"/>
              </a:ext>
            </a:extLst>
          </p:cNvPr>
          <p:cNvSpPr txBox="1"/>
          <p:nvPr/>
        </p:nvSpPr>
        <p:spPr>
          <a:xfrm>
            <a:off x="5847641" y="2650320"/>
            <a:ext cx="455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CC3F0137-0EDC-4609-8C6C-9E1D93F89A96}"/>
              </a:ext>
            </a:extLst>
          </p:cNvPr>
          <p:cNvSpPr txBox="1"/>
          <p:nvPr/>
        </p:nvSpPr>
        <p:spPr>
          <a:xfrm>
            <a:off x="5408455" y="3110024"/>
            <a:ext cx="455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6A38506D-A485-4B66-8030-B0E795721CCD}"/>
              </a:ext>
            </a:extLst>
          </p:cNvPr>
          <p:cNvSpPr txBox="1"/>
          <p:nvPr/>
        </p:nvSpPr>
        <p:spPr>
          <a:xfrm>
            <a:off x="5403062" y="2650320"/>
            <a:ext cx="455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4EB22DFC-963C-41A0-8BA0-06194C300D6E}"/>
              </a:ext>
            </a:extLst>
          </p:cNvPr>
          <p:cNvSpPr txBox="1"/>
          <p:nvPr/>
        </p:nvSpPr>
        <p:spPr>
          <a:xfrm>
            <a:off x="5855064" y="3100941"/>
            <a:ext cx="455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FDE9625A-B475-451E-943D-CD06D35A0FE3}"/>
              </a:ext>
            </a:extLst>
          </p:cNvPr>
          <p:cNvSpPr txBox="1"/>
          <p:nvPr/>
        </p:nvSpPr>
        <p:spPr>
          <a:xfrm>
            <a:off x="4509998" y="3117398"/>
            <a:ext cx="10476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2 3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64E1D768-EC87-481B-A44D-ECBEFDD1E340}"/>
              </a:ext>
            </a:extLst>
          </p:cNvPr>
          <p:cNvSpPr txBox="1"/>
          <p:nvPr/>
        </p:nvSpPr>
        <p:spPr>
          <a:xfrm>
            <a:off x="4500379" y="3559369"/>
            <a:ext cx="19172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2 3 5 0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716914A9-7FE8-4F34-B02A-D099637B2196}"/>
              </a:ext>
            </a:extLst>
          </p:cNvPr>
          <p:cNvSpPr txBox="1"/>
          <p:nvPr/>
        </p:nvSpPr>
        <p:spPr>
          <a:xfrm>
            <a:off x="6283741" y="491946"/>
            <a:ext cx="13750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235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41434A01-D9AF-45F0-AECF-176065776B7B}"/>
              </a:ext>
            </a:extLst>
          </p:cNvPr>
          <p:cNvSpPr txBox="1"/>
          <p:nvPr/>
        </p:nvSpPr>
        <p:spPr>
          <a:xfrm>
            <a:off x="8952787" y="1753041"/>
            <a:ext cx="14082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3.1 2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63BEB826-1778-4348-8D6E-2401C73E68C7}"/>
              </a:ext>
            </a:extLst>
          </p:cNvPr>
          <p:cNvSpPr txBox="1"/>
          <p:nvPr/>
        </p:nvSpPr>
        <p:spPr>
          <a:xfrm>
            <a:off x="8496416" y="2197170"/>
            <a:ext cx="18656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    4 3</a:t>
            </a:r>
          </a:p>
        </p:txBody>
      </p: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A8BBC3BA-8B0B-4A28-8226-A26C017C3912}"/>
              </a:ext>
            </a:extLst>
          </p:cNvPr>
          <p:cNvCxnSpPr>
            <a:cxnSpLocks/>
          </p:cNvCxnSpPr>
          <p:nvPr/>
        </p:nvCxnSpPr>
        <p:spPr>
          <a:xfrm>
            <a:off x="8049284" y="2704969"/>
            <a:ext cx="2234255" cy="171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TextBox 152">
            <a:extLst>
              <a:ext uri="{FF2B5EF4-FFF2-40B4-BE49-F238E27FC236}">
                <a16:creationId xmlns:a16="http://schemas.microsoft.com/office/drawing/2014/main" id="{9800DEB8-D67A-4B2E-9600-AA3436D29FEA}"/>
              </a:ext>
            </a:extLst>
          </p:cNvPr>
          <p:cNvSpPr txBox="1"/>
          <p:nvPr/>
        </p:nvSpPr>
        <p:spPr>
          <a:xfrm>
            <a:off x="9228607" y="3554609"/>
            <a:ext cx="31243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942E8394-242A-49C8-92CF-FF31901BA498}"/>
              </a:ext>
            </a:extLst>
          </p:cNvPr>
          <p:cNvSpPr txBox="1"/>
          <p:nvPr/>
        </p:nvSpPr>
        <p:spPr>
          <a:xfrm>
            <a:off x="9844763" y="2641299"/>
            <a:ext cx="455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CE9A10C4-F7C4-4293-8201-D973FFDEC4D9}"/>
              </a:ext>
            </a:extLst>
          </p:cNvPr>
          <p:cNvSpPr txBox="1"/>
          <p:nvPr/>
        </p:nvSpPr>
        <p:spPr>
          <a:xfrm>
            <a:off x="8950190" y="2656289"/>
            <a:ext cx="5040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85960A57-6704-4EA0-9AB7-CB7CF5E52D6F}"/>
              </a:ext>
            </a:extLst>
          </p:cNvPr>
          <p:cNvSpPr txBox="1"/>
          <p:nvPr/>
        </p:nvSpPr>
        <p:spPr>
          <a:xfrm>
            <a:off x="9373158" y="2646678"/>
            <a:ext cx="455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F84D4542-6ED9-4B34-9A83-DA6009C30E4D}"/>
              </a:ext>
            </a:extLst>
          </p:cNvPr>
          <p:cNvCxnSpPr>
            <a:cxnSpLocks/>
          </p:cNvCxnSpPr>
          <p:nvPr/>
        </p:nvCxnSpPr>
        <p:spPr>
          <a:xfrm>
            <a:off x="8049284" y="3608952"/>
            <a:ext cx="2240318" cy="622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TextBox 157">
            <a:extLst>
              <a:ext uri="{FF2B5EF4-FFF2-40B4-BE49-F238E27FC236}">
                <a16:creationId xmlns:a16="http://schemas.microsoft.com/office/drawing/2014/main" id="{CD75CB4B-EA34-4EE0-85D1-06066FAF06C4}"/>
              </a:ext>
            </a:extLst>
          </p:cNvPr>
          <p:cNvSpPr txBox="1"/>
          <p:nvPr/>
        </p:nvSpPr>
        <p:spPr>
          <a:xfrm>
            <a:off x="9845245" y="3081019"/>
            <a:ext cx="455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B0E33644-9758-4B3F-8C91-6F96EF96308A}"/>
              </a:ext>
            </a:extLst>
          </p:cNvPr>
          <p:cNvSpPr txBox="1"/>
          <p:nvPr/>
        </p:nvSpPr>
        <p:spPr>
          <a:xfrm>
            <a:off x="9397078" y="3092202"/>
            <a:ext cx="455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81456341-220C-45BD-A5F4-42AE6B8AB25F}"/>
              </a:ext>
            </a:extLst>
          </p:cNvPr>
          <p:cNvSpPr txBox="1"/>
          <p:nvPr/>
        </p:nvSpPr>
        <p:spPr>
          <a:xfrm>
            <a:off x="8923939" y="3084118"/>
            <a:ext cx="455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4BDCB82C-DC64-4642-BC80-318D00EF1E32}"/>
              </a:ext>
            </a:extLst>
          </p:cNvPr>
          <p:cNvSpPr txBox="1"/>
          <p:nvPr/>
        </p:nvSpPr>
        <p:spPr>
          <a:xfrm>
            <a:off x="8044934" y="3086857"/>
            <a:ext cx="14253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35661D72-4658-4F1B-9854-1FDEA5E5AE69}"/>
              </a:ext>
            </a:extLst>
          </p:cNvPr>
          <p:cNvSpPr txBox="1"/>
          <p:nvPr/>
        </p:nvSpPr>
        <p:spPr>
          <a:xfrm>
            <a:off x="9843699" y="3549916"/>
            <a:ext cx="455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53D15746-FE64-43F8-80AB-45B479F89AF1}"/>
              </a:ext>
            </a:extLst>
          </p:cNvPr>
          <p:cNvSpPr txBox="1"/>
          <p:nvPr/>
        </p:nvSpPr>
        <p:spPr>
          <a:xfrm>
            <a:off x="8988009" y="2475150"/>
            <a:ext cx="376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3200" b="1" dirty="0">
              <a:latin typeface="Arial Black" panose="020B0A04020102020204" pitchFamily="34" charset="0"/>
            </a:endParaRP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6D0E85EF-5394-4A73-BA90-CF93F49000BA}"/>
              </a:ext>
            </a:extLst>
          </p:cNvPr>
          <p:cNvSpPr txBox="1"/>
          <p:nvPr/>
        </p:nvSpPr>
        <p:spPr>
          <a:xfrm>
            <a:off x="9363708" y="3543482"/>
            <a:ext cx="455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7587AC09-6AA5-4297-9203-DF1412A50914}"/>
              </a:ext>
            </a:extLst>
          </p:cNvPr>
          <p:cNvSpPr txBox="1"/>
          <p:nvPr/>
        </p:nvSpPr>
        <p:spPr>
          <a:xfrm>
            <a:off x="8558968" y="2650686"/>
            <a:ext cx="376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3200" b="1" dirty="0">
              <a:latin typeface="Arial Black" panose="020B0A04020102020204" pitchFamily="34" charset="0"/>
            </a:endParaRP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AAFB76CF-0583-4B5E-B6F2-A93FF7E86C33}"/>
              </a:ext>
            </a:extLst>
          </p:cNvPr>
          <p:cNvSpPr txBox="1"/>
          <p:nvPr/>
        </p:nvSpPr>
        <p:spPr>
          <a:xfrm>
            <a:off x="8921019" y="3546488"/>
            <a:ext cx="455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05688131-1BA1-4443-BF38-3543363D5DAA}"/>
              </a:ext>
            </a:extLst>
          </p:cNvPr>
          <p:cNvSpPr txBox="1"/>
          <p:nvPr/>
        </p:nvSpPr>
        <p:spPr>
          <a:xfrm>
            <a:off x="8468635" y="3556363"/>
            <a:ext cx="455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E0376784-015C-4218-B7B9-4D386332F4C9}"/>
              </a:ext>
            </a:extLst>
          </p:cNvPr>
          <p:cNvSpPr txBox="1"/>
          <p:nvPr/>
        </p:nvSpPr>
        <p:spPr>
          <a:xfrm>
            <a:off x="8039594" y="3547867"/>
            <a:ext cx="455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E56FBC14-05C5-44E6-AB7E-A7E7984D027B}"/>
              </a:ext>
            </a:extLst>
          </p:cNvPr>
          <p:cNvSpPr txBox="1"/>
          <p:nvPr/>
        </p:nvSpPr>
        <p:spPr>
          <a:xfrm>
            <a:off x="10000478" y="490975"/>
            <a:ext cx="18687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134.16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E4092C1D-4286-422B-ABDA-F9FB54E5DE42}"/>
              </a:ext>
            </a:extLst>
          </p:cNvPr>
          <p:cNvSpPr txBox="1"/>
          <p:nvPr/>
        </p:nvSpPr>
        <p:spPr>
          <a:xfrm>
            <a:off x="1424874" y="1509367"/>
            <a:ext cx="376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A73F43D5-3450-4F01-A8A1-BFBAF044AA11}"/>
              </a:ext>
            </a:extLst>
          </p:cNvPr>
          <p:cNvCxnSpPr/>
          <p:nvPr/>
        </p:nvCxnSpPr>
        <p:spPr>
          <a:xfrm flipH="1">
            <a:off x="1495777" y="1721462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>
            <a:extLst>
              <a:ext uri="{FF2B5EF4-FFF2-40B4-BE49-F238E27FC236}">
                <a16:creationId xmlns:a16="http://schemas.microsoft.com/office/drawing/2014/main" id="{162FCC9C-CD7D-4511-B26D-546D8AD04365}"/>
              </a:ext>
            </a:extLst>
          </p:cNvPr>
          <p:cNvSpPr txBox="1"/>
          <p:nvPr/>
        </p:nvSpPr>
        <p:spPr>
          <a:xfrm>
            <a:off x="1420948" y="1273083"/>
            <a:ext cx="376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0891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" grpId="0"/>
      <p:bldP spid="92" grpId="0"/>
      <p:bldP spid="93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9" grpId="0"/>
      <p:bldP spid="115" grpId="0"/>
      <p:bldP spid="116" grpId="0"/>
      <p:bldP spid="117" grpId="0"/>
      <p:bldP spid="118" grpId="0"/>
      <p:bldP spid="119" grpId="0"/>
      <p:bldP spid="120" grpId="0"/>
      <p:bldP spid="121" grpId="0"/>
      <p:bldP spid="145" grpId="0"/>
      <p:bldP spid="150" grpId="0"/>
      <p:bldP spid="151" grpId="0"/>
      <p:bldP spid="153" grpId="0"/>
      <p:bldP spid="154" grpId="0"/>
      <p:bldP spid="155" grpId="0"/>
      <p:bldP spid="156" grpId="0"/>
      <p:bldP spid="158" grpId="0"/>
      <p:bldP spid="159" grpId="0"/>
      <p:bldP spid="160" grpId="0"/>
      <p:bldP spid="161" grpId="0"/>
      <p:bldP spid="162" grpId="0"/>
      <p:bldP spid="163" grpId="0"/>
      <p:bldP spid="164" grpId="0"/>
      <p:bldP spid="174" grpId="0"/>
      <p:bldP spid="175" grpId="0"/>
      <p:bldP spid="176" grpId="0"/>
      <p:bldP spid="177" grpId="0"/>
      <p:bldP spid="178" grpId="0"/>
      <p:bldP spid="110" grpId="0"/>
      <p:bldP spid="11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9DF47-5838-4660-8A8E-E437058AB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10 Use long division to divide a decimal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EBB70B-F0D7-445E-97ED-57F9254421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190962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D3168D31-CC98-4DF9-8D5E-E21465AC2D8F}"/>
              </a:ext>
            </a:extLst>
          </p:cNvPr>
          <p:cNvSpPr/>
          <p:nvPr/>
        </p:nvSpPr>
        <p:spPr>
          <a:xfrm>
            <a:off x="2759419" y="992649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E3A65BC-1E03-4C75-8EC8-172249D6A9CF}"/>
              </a:ext>
            </a:extLst>
          </p:cNvPr>
          <p:cNvGrpSpPr/>
          <p:nvPr/>
        </p:nvGrpSpPr>
        <p:grpSpPr>
          <a:xfrm>
            <a:off x="1337245" y="930955"/>
            <a:ext cx="1801955" cy="446400"/>
            <a:chOff x="1353600" y="1824535"/>
            <a:chExt cx="1801955" cy="446400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CA394126-5FAB-4159-BDAA-CA0F3A00D8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53600" y="1828268"/>
              <a:ext cx="180195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0B9D6F6B-8169-44FF-A89E-D5AE60F8A37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372529" y="1824535"/>
              <a:ext cx="831" cy="4464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Rectangle 63">
            <a:extLst>
              <a:ext uri="{FF2B5EF4-FFF2-40B4-BE49-F238E27FC236}">
                <a16:creationId xmlns:a16="http://schemas.microsoft.com/office/drawing/2014/main" id="{15175D72-C385-486F-937C-773F3B8937D7}"/>
              </a:ext>
            </a:extLst>
          </p:cNvPr>
          <p:cNvSpPr/>
          <p:nvPr/>
        </p:nvSpPr>
        <p:spPr>
          <a:xfrm>
            <a:off x="1411958" y="997167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48EAEC7B-F46F-4A9A-B63D-CC90D957763C}"/>
              </a:ext>
            </a:extLst>
          </p:cNvPr>
          <p:cNvSpPr/>
          <p:nvPr/>
        </p:nvSpPr>
        <p:spPr>
          <a:xfrm>
            <a:off x="1860056" y="991914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B9310FF1-5EFC-4FCC-9EDF-53244472EB29}"/>
              </a:ext>
            </a:extLst>
          </p:cNvPr>
          <p:cNvSpPr/>
          <p:nvPr/>
        </p:nvSpPr>
        <p:spPr>
          <a:xfrm>
            <a:off x="2309167" y="990554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2F64B679-D020-4AD9-85AC-1D63ED5A8463}"/>
              </a:ext>
            </a:extLst>
          </p:cNvPr>
          <p:cNvSpPr/>
          <p:nvPr/>
        </p:nvSpPr>
        <p:spPr>
          <a:xfrm>
            <a:off x="2757265" y="985301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AA3469E4-F560-4FC9-AC1B-BC1656729622}"/>
              </a:ext>
            </a:extLst>
          </p:cNvPr>
          <p:cNvSpPr txBox="1"/>
          <p:nvPr/>
        </p:nvSpPr>
        <p:spPr>
          <a:xfrm>
            <a:off x="4028658" y="423831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3 2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A0C33E48-09E8-4AF9-9B6B-BDF2121616B6}"/>
              </a:ext>
            </a:extLst>
          </p:cNvPr>
          <p:cNvGrpSpPr/>
          <p:nvPr/>
        </p:nvGrpSpPr>
        <p:grpSpPr>
          <a:xfrm>
            <a:off x="3579209" y="856601"/>
            <a:ext cx="1556355" cy="630942"/>
            <a:chOff x="8037098" y="1058369"/>
            <a:chExt cx="1556355" cy="630942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97FD622D-ACAA-4A90-9C8F-81C164FCD193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+ 3 2</a:t>
              </a:r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062760FE-1711-4B14-B437-183AD7520019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6B6BD002-7888-4212-AC07-41B0728E1527}"/>
              </a:ext>
            </a:extLst>
          </p:cNvPr>
          <p:cNvSpPr txBox="1"/>
          <p:nvPr/>
        </p:nvSpPr>
        <p:spPr>
          <a:xfrm>
            <a:off x="4916721" y="546253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1x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2755DCA0-9531-47E3-8F79-9E2CCC287BE1}"/>
              </a:ext>
            </a:extLst>
          </p:cNvPr>
          <p:cNvSpPr txBox="1"/>
          <p:nvPr/>
        </p:nvSpPr>
        <p:spPr>
          <a:xfrm>
            <a:off x="4477279" y="1306681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1DD54123-DBD2-401F-93A2-EA0CF4310D57}"/>
              </a:ext>
            </a:extLst>
          </p:cNvPr>
          <p:cNvSpPr txBox="1"/>
          <p:nvPr/>
        </p:nvSpPr>
        <p:spPr>
          <a:xfrm>
            <a:off x="4025622" y="1306681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7C6A1029-A0EB-4D83-90A5-666C44494A8C}"/>
              </a:ext>
            </a:extLst>
          </p:cNvPr>
          <p:cNvSpPr txBox="1"/>
          <p:nvPr/>
        </p:nvSpPr>
        <p:spPr>
          <a:xfrm>
            <a:off x="4916720" y="1430665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2x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79987194-C6EA-454D-93B1-AE5318A4FDAB}"/>
              </a:ext>
            </a:extLst>
          </p:cNvPr>
          <p:cNvGrpSpPr/>
          <p:nvPr/>
        </p:nvGrpSpPr>
        <p:grpSpPr>
          <a:xfrm>
            <a:off x="1059042" y="1306681"/>
            <a:ext cx="1973430" cy="630942"/>
            <a:chOff x="7641694" y="1058369"/>
            <a:chExt cx="1973430" cy="630942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07EF3260-F5B8-4C92-8DD7-BCB97FFC8F39}"/>
                </a:ext>
              </a:extLst>
            </p:cNvPr>
            <p:cNvSpPr txBox="1"/>
            <p:nvPr/>
          </p:nvSpPr>
          <p:spPr>
            <a:xfrm>
              <a:off x="7641694" y="1058369"/>
              <a:ext cx="197343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- 1 2 8</a:t>
              </a:r>
            </a:p>
          </p:txBody>
        </p: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5B32D534-0B99-4C5A-9082-447A89DF49C6}"/>
                </a:ext>
              </a:extLst>
            </p:cNvPr>
            <p:cNvCxnSpPr/>
            <p:nvPr/>
          </p:nvCxnSpPr>
          <p:spPr>
            <a:xfrm flipH="1">
              <a:off x="7941353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9" name="TextBox 108">
            <a:extLst>
              <a:ext uri="{FF2B5EF4-FFF2-40B4-BE49-F238E27FC236}">
                <a16:creationId xmlns:a16="http://schemas.microsoft.com/office/drawing/2014/main" id="{FD4C71DF-4FFA-482F-838C-772541A134F3}"/>
              </a:ext>
            </a:extLst>
          </p:cNvPr>
          <p:cNvSpPr txBox="1"/>
          <p:nvPr/>
        </p:nvSpPr>
        <p:spPr>
          <a:xfrm>
            <a:off x="2234879" y="414552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B4580943-12D0-40A1-9681-8204E347803B}"/>
              </a:ext>
            </a:extLst>
          </p:cNvPr>
          <p:cNvSpPr txBox="1"/>
          <p:nvPr/>
        </p:nvSpPr>
        <p:spPr>
          <a:xfrm>
            <a:off x="2210753" y="1762870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22F7E77A-B0EF-43B2-8F94-331DC268D73E}"/>
              </a:ext>
            </a:extLst>
          </p:cNvPr>
          <p:cNvSpPr txBox="1"/>
          <p:nvPr/>
        </p:nvSpPr>
        <p:spPr>
          <a:xfrm>
            <a:off x="1759866" y="1762870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1F77F3AB-1E51-461B-8877-88442812D12E}"/>
              </a:ext>
            </a:extLst>
          </p:cNvPr>
          <p:cNvSpPr txBox="1"/>
          <p:nvPr/>
        </p:nvSpPr>
        <p:spPr>
          <a:xfrm>
            <a:off x="2663989" y="1762870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1877EA6E-024B-46A2-AF72-7D0995AF11F2}"/>
              </a:ext>
            </a:extLst>
          </p:cNvPr>
          <p:cNvGrpSpPr/>
          <p:nvPr/>
        </p:nvGrpSpPr>
        <p:grpSpPr>
          <a:xfrm>
            <a:off x="3596142" y="1739451"/>
            <a:ext cx="1556355" cy="630942"/>
            <a:chOff x="8037098" y="1058369"/>
            <a:chExt cx="1556355" cy="630942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6090A88A-806C-4B61-B50F-32FE01CE4E37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+ 3 2</a:t>
              </a:r>
            </a:p>
          </p:txBody>
        </p: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55805CFD-2965-484D-A989-C09E52C10AD5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6" name="TextBox 115">
            <a:extLst>
              <a:ext uri="{FF2B5EF4-FFF2-40B4-BE49-F238E27FC236}">
                <a16:creationId xmlns:a16="http://schemas.microsoft.com/office/drawing/2014/main" id="{CD2FA5CA-55BD-4297-985B-1CE32D473580}"/>
              </a:ext>
            </a:extLst>
          </p:cNvPr>
          <p:cNvSpPr txBox="1"/>
          <p:nvPr/>
        </p:nvSpPr>
        <p:spPr>
          <a:xfrm>
            <a:off x="4474678" y="2192409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A2C50406-118A-45B8-9CF5-826BA55D9013}"/>
              </a:ext>
            </a:extLst>
          </p:cNvPr>
          <p:cNvSpPr txBox="1"/>
          <p:nvPr/>
        </p:nvSpPr>
        <p:spPr>
          <a:xfrm>
            <a:off x="4029335" y="2197604"/>
            <a:ext cx="5216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9E44C55F-D3ED-4ECC-912C-F56A6FAFDD75}"/>
              </a:ext>
            </a:extLst>
          </p:cNvPr>
          <p:cNvSpPr txBox="1"/>
          <p:nvPr/>
        </p:nvSpPr>
        <p:spPr>
          <a:xfrm>
            <a:off x="4910398" y="2327379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3x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D001D41A-D076-4832-8CF4-403AE0624B0F}"/>
              </a:ext>
            </a:extLst>
          </p:cNvPr>
          <p:cNvGrpSpPr/>
          <p:nvPr/>
        </p:nvGrpSpPr>
        <p:grpSpPr>
          <a:xfrm>
            <a:off x="3575749" y="2642489"/>
            <a:ext cx="1556355" cy="630942"/>
            <a:chOff x="8037098" y="1058369"/>
            <a:chExt cx="1556355" cy="630942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E7715E38-C0B1-4C56-8D89-314FD5650655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+ 3 2</a:t>
              </a:r>
            </a:p>
          </p:txBody>
        </p: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DBCD7D6C-9C1F-409A-A335-D0B72EF7B52A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3" name="TextBox 122">
            <a:extLst>
              <a:ext uri="{FF2B5EF4-FFF2-40B4-BE49-F238E27FC236}">
                <a16:creationId xmlns:a16="http://schemas.microsoft.com/office/drawing/2014/main" id="{1DC8B656-2D59-40D0-BC8A-5E609534BD6F}"/>
              </a:ext>
            </a:extLst>
          </p:cNvPr>
          <p:cNvSpPr txBox="1"/>
          <p:nvPr/>
        </p:nvSpPr>
        <p:spPr>
          <a:xfrm>
            <a:off x="4464289" y="3086678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7B48DE1D-2CE9-4EF3-BC8D-A31CE9FBC92B}"/>
              </a:ext>
            </a:extLst>
          </p:cNvPr>
          <p:cNvSpPr txBox="1"/>
          <p:nvPr/>
        </p:nvSpPr>
        <p:spPr>
          <a:xfrm>
            <a:off x="4022465" y="3089320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8EEF229C-5F0D-4A72-A67E-83196BF2B755}"/>
              </a:ext>
            </a:extLst>
          </p:cNvPr>
          <p:cNvSpPr txBox="1"/>
          <p:nvPr/>
        </p:nvSpPr>
        <p:spPr>
          <a:xfrm>
            <a:off x="3586662" y="3080454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BADCBCCA-062F-408C-B211-54C7CD14AAD3}"/>
              </a:ext>
            </a:extLst>
          </p:cNvPr>
          <p:cNvSpPr txBox="1"/>
          <p:nvPr/>
        </p:nvSpPr>
        <p:spPr>
          <a:xfrm>
            <a:off x="4910398" y="3224093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4x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96C635E7-9EFF-4DA5-9403-D82753219180}"/>
              </a:ext>
            </a:extLst>
          </p:cNvPr>
          <p:cNvGrpSpPr/>
          <p:nvPr/>
        </p:nvGrpSpPr>
        <p:grpSpPr>
          <a:xfrm>
            <a:off x="3569084" y="3519175"/>
            <a:ext cx="1556355" cy="630942"/>
            <a:chOff x="8037098" y="1058369"/>
            <a:chExt cx="1556355" cy="630942"/>
          </a:xfrm>
        </p:grpSpPr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94AE6863-C15C-442A-A9FE-103ADC2C1B9E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+ 3 2</a:t>
              </a:r>
            </a:p>
          </p:txBody>
        </p: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2D92CFB6-97F2-475C-87A4-04E1D06A6234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0" name="TextBox 129">
            <a:extLst>
              <a:ext uri="{FF2B5EF4-FFF2-40B4-BE49-F238E27FC236}">
                <a16:creationId xmlns:a16="http://schemas.microsoft.com/office/drawing/2014/main" id="{B1969783-78FE-4757-BBAE-D02A24B773C5}"/>
              </a:ext>
            </a:extLst>
          </p:cNvPr>
          <p:cNvSpPr txBox="1"/>
          <p:nvPr/>
        </p:nvSpPr>
        <p:spPr>
          <a:xfrm>
            <a:off x="4464289" y="3972777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F3D7598B-5FE7-4326-A32B-3702435331FC}"/>
              </a:ext>
            </a:extLst>
          </p:cNvPr>
          <p:cNvSpPr txBox="1"/>
          <p:nvPr/>
        </p:nvSpPr>
        <p:spPr>
          <a:xfrm>
            <a:off x="4068690" y="2931881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0AAF7765-84DF-44A2-8AC0-8EF7D9D4ED0A}"/>
              </a:ext>
            </a:extLst>
          </p:cNvPr>
          <p:cNvSpPr txBox="1"/>
          <p:nvPr/>
        </p:nvSpPr>
        <p:spPr>
          <a:xfrm>
            <a:off x="4022465" y="3963911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FA2398DD-F194-4ADE-82A7-D4E3859BDC16}"/>
              </a:ext>
            </a:extLst>
          </p:cNvPr>
          <p:cNvSpPr txBox="1"/>
          <p:nvPr/>
        </p:nvSpPr>
        <p:spPr>
          <a:xfrm>
            <a:off x="3580641" y="3966796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9BEE06BD-5DA1-4A43-8B28-8CBF9C7DC839}"/>
              </a:ext>
            </a:extLst>
          </p:cNvPr>
          <p:cNvSpPr txBox="1"/>
          <p:nvPr/>
        </p:nvSpPr>
        <p:spPr>
          <a:xfrm>
            <a:off x="4913518" y="4114549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5x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CB9B5C55-DA46-4504-9134-D24AFEFD754E}"/>
              </a:ext>
            </a:extLst>
          </p:cNvPr>
          <p:cNvSpPr txBox="1"/>
          <p:nvPr/>
        </p:nvSpPr>
        <p:spPr>
          <a:xfrm>
            <a:off x="2674395" y="411951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16D3141D-F511-4A85-A1C2-DC03A8530216}"/>
              </a:ext>
            </a:extLst>
          </p:cNvPr>
          <p:cNvSpPr/>
          <p:nvPr/>
        </p:nvSpPr>
        <p:spPr>
          <a:xfrm>
            <a:off x="511496" y="971594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FFB73AE1-4722-4314-BD6D-E9494EE6D30A}"/>
              </a:ext>
            </a:extLst>
          </p:cNvPr>
          <p:cNvSpPr/>
          <p:nvPr/>
        </p:nvSpPr>
        <p:spPr>
          <a:xfrm>
            <a:off x="959594" y="966341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AD4E547C-713B-4E44-8C74-12E33E312B72}"/>
              </a:ext>
            </a:extLst>
          </p:cNvPr>
          <p:cNvSpPr txBox="1"/>
          <p:nvPr/>
        </p:nvSpPr>
        <p:spPr>
          <a:xfrm>
            <a:off x="2268048" y="83853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27429F7A-5AE9-4F0D-9AA4-E40408827C19}"/>
              </a:ext>
            </a:extLst>
          </p:cNvPr>
          <p:cNvSpPr txBox="1"/>
          <p:nvPr/>
        </p:nvSpPr>
        <p:spPr>
          <a:xfrm>
            <a:off x="2718342" y="845045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35995B71-2D85-4BD9-8A82-9BEECE45F327}"/>
              </a:ext>
            </a:extLst>
          </p:cNvPr>
          <p:cNvSpPr txBox="1"/>
          <p:nvPr/>
        </p:nvSpPr>
        <p:spPr>
          <a:xfrm>
            <a:off x="1384770" y="84890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2C9BD395-3C48-4EB4-A981-8484CD31F695}"/>
              </a:ext>
            </a:extLst>
          </p:cNvPr>
          <p:cNvSpPr txBox="1"/>
          <p:nvPr/>
        </p:nvSpPr>
        <p:spPr>
          <a:xfrm>
            <a:off x="1825098" y="841953"/>
            <a:ext cx="6110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  <a:r>
              <a:rPr lang="en-GB" sz="2000" dirty="0">
                <a:latin typeface="Calibri" panose="020F0502020204030204" pitchFamily="34" charset="0"/>
                <a:ea typeface="Cambria Math" panose="02040503050406030204" pitchFamily="18" charset="0"/>
              </a:rPr>
              <a:t> </a:t>
            </a:r>
            <a:r>
              <a:rPr lang="en-GB" sz="3600" b="1" dirty="0">
                <a:latin typeface="Calibri" panose="020F050202020403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F80A33B6-BECD-4B06-89A8-30AABE379EE1}"/>
              </a:ext>
            </a:extLst>
          </p:cNvPr>
          <p:cNvSpPr txBox="1"/>
          <p:nvPr/>
        </p:nvSpPr>
        <p:spPr>
          <a:xfrm>
            <a:off x="496897" y="84276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8369E83D-5A06-415D-ABB2-9DF97BA5C40A}"/>
              </a:ext>
            </a:extLst>
          </p:cNvPr>
          <p:cNvSpPr txBox="1"/>
          <p:nvPr/>
        </p:nvSpPr>
        <p:spPr>
          <a:xfrm>
            <a:off x="922139" y="84121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2E283217-52C5-43CB-9973-ECCD2C2F8AC2}"/>
              </a:ext>
            </a:extLst>
          </p:cNvPr>
          <p:cNvSpPr txBox="1"/>
          <p:nvPr/>
        </p:nvSpPr>
        <p:spPr>
          <a:xfrm>
            <a:off x="2086825" y="416849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E798CA0B-234A-4285-A129-58052856BDB5}"/>
              </a:ext>
            </a:extLst>
          </p:cNvPr>
          <p:cNvSpPr txBox="1"/>
          <p:nvPr/>
        </p:nvSpPr>
        <p:spPr>
          <a:xfrm>
            <a:off x="1776777" y="414089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3522FDC6-27C4-4DE0-B95A-13057AACB170}"/>
              </a:ext>
            </a:extLst>
          </p:cNvPr>
          <p:cNvSpPr/>
          <p:nvPr/>
        </p:nvSpPr>
        <p:spPr>
          <a:xfrm>
            <a:off x="7217364" y="1011418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0BA53DDE-8B14-4393-90FD-7EE9B7486B70}"/>
              </a:ext>
            </a:extLst>
          </p:cNvPr>
          <p:cNvSpPr/>
          <p:nvPr/>
        </p:nvSpPr>
        <p:spPr>
          <a:xfrm>
            <a:off x="7665462" y="1006165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1641160F-9DA9-49F8-A599-9499234F5491}"/>
              </a:ext>
            </a:extLst>
          </p:cNvPr>
          <p:cNvSpPr/>
          <p:nvPr/>
        </p:nvSpPr>
        <p:spPr>
          <a:xfrm>
            <a:off x="8114573" y="1004805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D33B50D6-A159-4F0F-85B0-F207C6056088}"/>
              </a:ext>
            </a:extLst>
          </p:cNvPr>
          <p:cNvSpPr/>
          <p:nvPr/>
        </p:nvSpPr>
        <p:spPr>
          <a:xfrm>
            <a:off x="8562671" y="999552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6" name="Rectangle 245">
            <a:extLst>
              <a:ext uri="{FF2B5EF4-FFF2-40B4-BE49-F238E27FC236}">
                <a16:creationId xmlns:a16="http://schemas.microsoft.com/office/drawing/2014/main" id="{9488473F-08F9-4872-AC34-F2FE28BDEB1D}"/>
              </a:ext>
            </a:extLst>
          </p:cNvPr>
          <p:cNvSpPr/>
          <p:nvPr/>
        </p:nvSpPr>
        <p:spPr>
          <a:xfrm>
            <a:off x="6826992" y="995340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72515EC4-17AB-4723-85CD-87E25E847ADF}"/>
              </a:ext>
            </a:extLst>
          </p:cNvPr>
          <p:cNvSpPr txBox="1"/>
          <p:nvPr/>
        </p:nvSpPr>
        <p:spPr>
          <a:xfrm>
            <a:off x="8077473" y="855463"/>
            <a:ext cx="6110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  <a:r>
              <a:rPr lang="en-GB" sz="2000" dirty="0">
                <a:latin typeface="Calibri" panose="020F0502020204030204" pitchFamily="34" charset="0"/>
                <a:ea typeface="Cambria Math" panose="02040503050406030204" pitchFamily="18" charset="0"/>
              </a:rPr>
              <a:t> </a:t>
            </a:r>
            <a:r>
              <a:rPr lang="en-GB" sz="3600" b="1" dirty="0">
                <a:latin typeface="Calibri" panose="020F050202020403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7C48C515-6F30-453A-A9F3-28226E5A80F4}"/>
              </a:ext>
            </a:extLst>
          </p:cNvPr>
          <p:cNvSpPr txBox="1"/>
          <p:nvPr/>
        </p:nvSpPr>
        <p:spPr>
          <a:xfrm>
            <a:off x="8517187" y="85387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525BE5F7-426A-4375-BDE5-3894827FB004}"/>
              </a:ext>
            </a:extLst>
          </p:cNvPr>
          <p:cNvSpPr txBox="1"/>
          <p:nvPr/>
        </p:nvSpPr>
        <p:spPr>
          <a:xfrm>
            <a:off x="7190176" y="86315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43372487-059B-4294-AA95-AFB006D00B53}"/>
              </a:ext>
            </a:extLst>
          </p:cNvPr>
          <p:cNvSpPr txBox="1"/>
          <p:nvPr/>
        </p:nvSpPr>
        <p:spPr>
          <a:xfrm>
            <a:off x="7630504" y="85620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19619BA2-4EA3-42E5-9EB4-615C1737A5D4}"/>
              </a:ext>
            </a:extLst>
          </p:cNvPr>
          <p:cNvSpPr txBox="1"/>
          <p:nvPr/>
        </p:nvSpPr>
        <p:spPr>
          <a:xfrm>
            <a:off x="6354660" y="86064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252" name="TextBox 251">
            <a:extLst>
              <a:ext uri="{FF2B5EF4-FFF2-40B4-BE49-F238E27FC236}">
                <a16:creationId xmlns:a16="http://schemas.microsoft.com/office/drawing/2014/main" id="{1B5C6E2C-7E1C-45D7-9D18-24DC78F5BDCA}"/>
              </a:ext>
            </a:extLst>
          </p:cNvPr>
          <p:cNvSpPr txBox="1"/>
          <p:nvPr/>
        </p:nvSpPr>
        <p:spPr>
          <a:xfrm>
            <a:off x="6789537" y="87021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grpSp>
        <p:nvGrpSpPr>
          <p:cNvPr id="253" name="Group 252">
            <a:extLst>
              <a:ext uri="{FF2B5EF4-FFF2-40B4-BE49-F238E27FC236}">
                <a16:creationId xmlns:a16="http://schemas.microsoft.com/office/drawing/2014/main" id="{A5D85C66-96E0-44D3-A834-2736D3BD8676}"/>
              </a:ext>
            </a:extLst>
          </p:cNvPr>
          <p:cNvGrpSpPr/>
          <p:nvPr/>
        </p:nvGrpSpPr>
        <p:grpSpPr>
          <a:xfrm>
            <a:off x="7142878" y="937858"/>
            <a:ext cx="1801955" cy="446400"/>
            <a:chOff x="1353600" y="1824535"/>
            <a:chExt cx="1801955" cy="446400"/>
          </a:xfrm>
        </p:grpSpPr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AA7469A7-CA13-47B6-923D-B636C0C8599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53600" y="1828268"/>
              <a:ext cx="180195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13F55C06-231E-4B3A-9DAB-36978074566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370148" y="1824535"/>
              <a:ext cx="831" cy="4464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6" name="Group 255">
            <a:extLst>
              <a:ext uri="{FF2B5EF4-FFF2-40B4-BE49-F238E27FC236}">
                <a16:creationId xmlns:a16="http://schemas.microsoft.com/office/drawing/2014/main" id="{014D0C41-95EF-4FF2-BF44-3F2E6215DFB1}"/>
              </a:ext>
            </a:extLst>
          </p:cNvPr>
          <p:cNvGrpSpPr/>
          <p:nvPr/>
        </p:nvGrpSpPr>
        <p:grpSpPr>
          <a:xfrm>
            <a:off x="6724208" y="1301321"/>
            <a:ext cx="1694550" cy="630942"/>
            <a:chOff x="8008892" y="1058369"/>
            <a:chExt cx="1694550" cy="630942"/>
          </a:xfrm>
        </p:grpSpPr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465BB0C3-FBAD-4890-9BF9-70DF4250B8D6}"/>
                </a:ext>
              </a:extLst>
            </p:cNvPr>
            <p:cNvSpPr txBox="1"/>
            <p:nvPr/>
          </p:nvSpPr>
          <p:spPr>
            <a:xfrm>
              <a:off x="8147087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- 3 9</a:t>
              </a:r>
            </a:p>
          </p:txBody>
        </p: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187BEED9-95AB-44F1-9621-A85A91AF52E9}"/>
                </a:ext>
              </a:extLst>
            </p:cNvPr>
            <p:cNvCxnSpPr/>
            <p:nvPr/>
          </p:nvCxnSpPr>
          <p:spPr>
            <a:xfrm flipH="1">
              <a:off x="8008892" y="157035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9" name="TextBox 258">
            <a:extLst>
              <a:ext uri="{FF2B5EF4-FFF2-40B4-BE49-F238E27FC236}">
                <a16:creationId xmlns:a16="http://schemas.microsoft.com/office/drawing/2014/main" id="{B1A3BFC8-CC8F-4427-9550-820110D80E7E}"/>
              </a:ext>
            </a:extLst>
          </p:cNvPr>
          <p:cNvSpPr txBox="1"/>
          <p:nvPr/>
        </p:nvSpPr>
        <p:spPr>
          <a:xfrm>
            <a:off x="7580596" y="439928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60" name="TextBox 259">
            <a:extLst>
              <a:ext uri="{FF2B5EF4-FFF2-40B4-BE49-F238E27FC236}">
                <a16:creationId xmlns:a16="http://schemas.microsoft.com/office/drawing/2014/main" id="{BFEA4177-9DF9-429A-8E96-658AF2498047}"/>
              </a:ext>
            </a:extLst>
          </p:cNvPr>
          <p:cNvSpPr txBox="1"/>
          <p:nvPr/>
        </p:nvSpPr>
        <p:spPr>
          <a:xfrm>
            <a:off x="7576260" y="1765194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61" name="TextBox 260">
            <a:extLst>
              <a:ext uri="{FF2B5EF4-FFF2-40B4-BE49-F238E27FC236}">
                <a16:creationId xmlns:a16="http://schemas.microsoft.com/office/drawing/2014/main" id="{66D990CE-4C36-4063-A7BA-DA83A142061A}"/>
              </a:ext>
            </a:extLst>
          </p:cNvPr>
          <p:cNvSpPr txBox="1"/>
          <p:nvPr/>
        </p:nvSpPr>
        <p:spPr>
          <a:xfrm>
            <a:off x="8034689" y="1765194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62" name="TextBox 261">
            <a:extLst>
              <a:ext uri="{FF2B5EF4-FFF2-40B4-BE49-F238E27FC236}">
                <a16:creationId xmlns:a16="http://schemas.microsoft.com/office/drawing/2014/main" id="{3AE0711D-30F4-40B8-BB19-FBD4C636B48B}"/>
              </a:ext>
            </a:extLst>
          </p:cNvPr>
          <p:cNvSpPr txBox="1"/>
          <p:nvPr/>
        </p:nvSpPr>
        <p:spPr>
          <a:xfrm>
            <a:off x="8020112" y="437327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D4716996-4C60-4B6D-8701-163D736E80BE}"/>
              </a:ext>
            </a:extLst>
          </p:cNvPr>
          <p:cNvGrpSpPr/>
          <p:nvPr/>
        </p:nvGrpSpPr>
        <p:grpSpPr>
          <a:xfrm>
            <a:off x="7161327" y="2192027"/>
            <a:ext cx="1694550" cy="630942"/>
            <a:chOff x="8008892" y="1058369"/>
            <a:chExt cx="1694550" cy="630942"/>
          </a:xfrm>
        </p:grpSpPr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BD566CE8-51B3-400E-B8D7-CF3DEBCBA400}"/>
                </a:ext>
              </a:extLst>
            </p:cNvPr>
            <p:cNvSpPr txBox="1"/>
            <p:nvPr/>
          </p:nvSpPr>
          <p:spPr>
            <a:xfrm>
              <a:off x="8147087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- 6 5</a:t>
              </a:r>
            </a:p>
          </p:txBody>
        </p: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7E967725-13C3-4EDF-A195-BAFA9FA3630E}"/>
                </a:ext>
              </a:extLst>
            </p:cNvPr>
            <p:cNvCxnSpPr/>
            <p:nvPr/>
          </p:nvCxnSpPr>
          <p:spPr>
            <a:xfrm flipH="1">
              <a:off x="8008892" y="157035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6" name="TextBox 265">
            <a:extLst>
              <a:ext uri="{FF2B5EF4-FFF2-40B4-BE49-F238E27FC236}">
                <a16:creationId xmlns:a16="http://schemas.microsoft.com/office/drawing/2014/main" id="{2BA1037C-BE2C-4AC6-A14B-95A895EBA1D3}"/>
              </a:ext>
            </a:extLst>
          </p:cNvPr>
          <p:cNvSpPr txBox="1"/>
          <p:nvPr/>
        </p:nvSpPr>
        <p:spPr>
          <a:xfrm>
            <a:off x="8026897" y="2671079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67" name="TextBox 266">
            <a:extLst>
              <a:ext uri="{FF2B5EF4-FFF2-40B4-BE49-F238E27FC236}">
                <a16:creationId xmlns:a16="http://schemas.microsoft.com/office/drawing/2014/main" id="{C01E1F9C-D069-4235-AF70-B074E7033FCA}"/>
              </a:ext>
            </a:extLst>
          </p:cNvPr>
          <p:cNvSpPr txBox="1"/>
          <p:nvPr/>
        </p:nvSpPr>
        <p:spPr>
          <a:xfrm>
            <a:off x="8464235" y="2671079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68" name="TextBox 267">
            <a:extLst>
              <a:ext uri="{FF2B5EF4-FFF2-40B4-BE49-F238E27FC236}">
                <a16:creationId xmlns:a16="http://schemas.microsoft.com/office/drawing/2014/main" id="{DE32E984-27DA-4479-9B3E-D84E7A4A193B}"/>
              </a:ext>
            </a:extLst>
          </p:cNvPr>
          <p:cNvSpPr txBox="1"/>
          <p:nvPr/>
        </p:nvSpPr>
        <p:spPr>
          <a:xfrm>
            <a:off x="8459628" y="437574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69" name="TextBox 268">
            <a:extLst>
              <a:ext uri="{FF2B5EF4-FFF2-40B4-BE49-F238E27FC236}">
                <a16:creationId xmlns:a16="http://schemas.microsoft.com/office/drawing/2014/main" id="{92622CD6-B909-4581-B678-D26357F11546}"/>
              </a:ext>
            </a:extLst>
          </p:cNvPr>
          <p:cNvSpPr txBox="1"/>
          <p:nvPr/>
        </p:nvSpPr>
        <p:spPr>
          <a:xfrm>
            <a:off x="10257956" y="427560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1 3</a:t>
            </a:r>
          </a:p>
        </p:txBody>
      </p: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D36D9D57-8CE9-4AFC-BFB2-544F908A39F1}"/>
              </a:ext>
            </a:extLst>
          </p:cNvPr>
          <p:cNvGrpSpPr/>
          <p:nvPr/>
        </p:nvGrpSpPr>
        <p:grpSpPr>
          <a:xfrm>
            <a:off x="9830629" y="860330"/>
            <a:ext cx="1556355" cy="630942"/>
            <a:chOff x="8037098" y="1058369"/>
            <a:chExt cx="1556355" cy="630942"/>
          </a:xfrm>
        </p:grpSpPr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AB32F3DF-22C3-4D24-A45B-340CE4C79385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+ 1 3</a:t>
              </a:r>
            </a:p>
          </p:txBody>
        </p: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BC4342BC-2E08-4918-AAD5-E6AF78A6E3BF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3" name="TextBox 272">
            <a:extLst>
              <a:ext uri="{FF2B5EF4-FFF2-40B4-BE49-F238E27FC236}">
                <a16:creationId xmlns:a16="http://schemas.microsoft.com/office/drawing/2014/main" id="{C86EB44E-3D11-49B8-8B09-A8D0C5588106}"/>
              </a:ext>
            </a:extLst>
          </p:cNvPr>
          <p:cNvSpPr txBox="1"/>
          <p:nvPr/>
        </p:nvSpPr>
        <p:spPr>
          <a:xfrm>
            <a:off x="11157894" y="541904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1x</a:t>
            </a:r>
          </a:p>
        </p:txBody>
      </p:sp>
      <p:sp>
        <p:nvSpPr>
          <p:cNvPr id="274" name="TextBox 273">
            <a:extLst>
              <a:ext uri="{FF2B5EF4-FFF2-40B4-BE49-F238E27FC236}">
                <a16:creationId xmlns:a16="http://schemas.microsoft.com/office/drawing/2014/main" id="{5285275E-FCC3-4BD6-B44A-4D9841B7ED7A}"/>
              </a:ext>
            </a:extLst>
          </p:cNvPr>
          <p:cNvSpPr txBox="1"/>
          <p:nvPr/>
        </p:nvSpPr>
        <p:spPr>
          <a:xfrm>
            <a:off x="10706577" y="1332532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id="{8E10175C-A9F1-467C-8D3A-F588B6FA71D4}"/>
              </a:ext>
            </a:extLst>
          </p:cNvPr>
          <p:cNvSpPr txBox="1"/>
          <p:nvPr/>
        </p:nvSpPr>
        <p:spPr>
          <a:xfrm>
            <a:off x="10254920" y="1332532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76" name="TextBox 275">
            <a:extLst>
              <a:ext uri="{FF2B5EF4-FFF2-40B4-BE49-F238E27FC236}">
                <a16:creationId xmlns:a16="http://schemas.microsoft.com/office/drawing/2014/main" id="{F6A2FB39-A2AF-47A3-810E-43A7953670C0}"/>
              </a:ext>
            </a:extLst>
          </p:cNvPr>
          <p:cNvSpPr txBox="1"/>
          <p:nvPr/>
        </p:nvSpPr>
        <p:spPr>
          <a:xfrm>
            <a:off x="11157893" y="1426316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2x</a:t>
            </a:r>
          </a:p>
        </p:txBody>
      </p:sp>
      <p:grpSp>
        <p:nvGrpSpPr>
          <p:cNvPr id="277" name="Group 276">
            <a:extLst>
              <a:ext uri="{FF2B5EF4-FFF2-40B4-BE49-F238E27FC236}">
                <a16:creationId xmlns:a16="http://schemas.microsoft.com/office/drawing/2014/main" id="{55993071-3015-42F6-AFE0-315E3139AA1F}"/>
              </a:ext>
            </a:extLst>
          </p:cNvPr>
          <p:cNvGrpSpPr/>
          <p:nvPr/>
        </p:nvGrpSpPr>
        <p:grpSpPr>
          <a:xfrm>
            <a:off x="9825440" y="1757928"/>
            <a:ext cx="1556355" cy="630942"/>
            <a:chOff x="8037098" y="1058369"/>
            <a:chExt cx="1556355" cy="630942"/>
          </a:xfrm>
        </p:grpSpPr>
        <p:sp>
          <p:nvSpPr>
            <p:cNvPr id="278" name="TextBox 277">
              <a:extLst>
                <a:ext uri="{FF2B5EF4-FFF2-40B4-BE49-F238E27FC236}">
                  <a16:creationId xmlns:a16="http://schemas.microsoft.com/office/drawing/2014/main" id="{E02307F0-E45A-4A24-930B-424F2AC940FC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+ 1 3</a:t>
              </a:r>
            </a:p>
          </p:txBody>
        </p:sp>
        <p:cxnSp>
          <p:nvCxnSpPr>
            <p:cNvPr id="279" name="Straight Connector 278">
              <a:extLst>
                <a:ext uri="{FF2B5EF4-FFF2-40B4-BE49-F238E27FC236}">
                  <a16:creationId xmlns:a16="http://schemas.microsoft.com/office/drawing/2014/main" id="{14A2C159-A8D2-4339-B58E-49A8C1FD8773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0" name="TextBox 279">
            <a:extLst>
              <a:ext uri="{FF2B5EF4-FFF2-40B4-BE49-F238E27FC236}">
                <a16:creationId xmlns:a16="http://schemas.microsoft.com/office/drawing/2014/main" id="{B7FD3983-C2FB-4A9D-8C8E-99A19615C7F3}"/>
              </a:ext>
            </a:extLst>
          </p:cNvPr>
          <p:cNvSpPr txBox="1"/>
          <p:nvPr/>
        </p:nvSpPr>
        <p:spPr>
          <a:xfrm>
            <a:off x="10703976" y="2218260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FD1F211A-72A0-419A-966B-F953F42E3230}"/>
              </a:ext>
            </a:extLst>
          </p:cNvPr>
          <p:cNvSpPr txBox="1"/>
          <p:nvPr/>
        </p:nvSpPr>
        <p:spPr>
          <a:xfrm>
            <a:off x="10275693" y="2223455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82" name="TextBox 281">
            <a:extLst>
              <a:ext uri="{FF2B5EF4-FFF2-40B4-BE49-F238E27FC236}">
                <a16:creationId xmlns:a16="http://schemas.microsoft.com/office/drawing/2014/main" id="{3E12CBC0-6D86-4DC2-8DAE-8A0E5774991B}"/>
              </a:ext>
            </a:extLst>
          </p:cNvPr>
          <p:cNvSpPr txBox="1"/>
          <p:nvPr/>
        </p:nvSpPr>
        <p:spPr>
          <a:xfrm>
            <a:off x="11151571" y="2323030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3x</a:t>
            </a:r>
          </a:p>
        </p:txBody>
      </p:sp>
      <p:grpSp>
        <p:nvGrpSpPr>
          <p:cNvPr id="283" name="Group 282">
            <a:extLst>
              <a:ext uri="{FF2B5EF4-FFF2-40B4-BE49-F238E27FC236}">
                <a16:creationId xmlns:a16="http://schemas.microsoft.com/office/drawing/2014/main" id="{5C8A6F9F-9583-49FE-8310-77A4E51348DD}"/>
              </a:ext>
            </a:extLst>
          </p:cNvPr>
          <p:cNvGrpSpPr/>
          <p:nvPr/>
        </p:nvGrpSpPr>
        <p:grpSpPr>
          <a:xfrm>
            <a:off x="9830447" y="2642940"/>
            <a:ext cx="1556355" cy="630942"/>
            <a:chOff x="8037098" y="1058369"/>
            <a:chExt cx="1556355" cy="630942"/>
          </a:xfrm>
        </p:grpSpPr>
        <p:sp>
          <p:nvSpPr>
            <p:cNvPr id="284" name="TextBox 283">
              <a:extLst>
                <a:ext uri="{FF2B5EF4-FFF2-40B4-BE49-F238E27FC236}">
                  <a16:creationId xmlns:a16="http://schemas.microsoft.com/office/drawing/2014/main" id="{7A3A5EAA-0350-4E90-8274-33C388363C0F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+ 1 3</a:t>
              </a:r>
            </a:p>
          </p:txBody>
        </p:sp>
        <p:cxnSp>
          <p:nvCxnSpPr>
            <p:cNvPr id="285" name="Straight Connector 284">
              <a:extLst>
                <a:ext uri="{FF2B5EF4-FFF2-40B4-BE49-F238E27FC236}">
                  <a16:creationId xmlns:a16="http://schemas.microsoft.com/office/drawing/2014/main" id="{3B9ECD6D-1656-468E-B464-F9275A12A75E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6" name="TextBox 285">
            <a:extLst>
              <a:ext uri="{FF2B5EF4-FFF2-40B4-BE49-F238E27FC236}">
                <a16:creationId xmlns:a16="http://schemas.microsoft.com/office/drawing/2014/main" id="{A9CBB1F0-8D95-471C-9162-9188EE0FE0BF}"/>
              </a:ext>
            </a:extLst>
          </p:cNvPr>
          <p:cNvSpPr txBox="1"/>
          <p:nvPr/>
        </p:nvSpPr>
        <p:spPr>
          <a:xfrm>
            <a:off x="10718987" y="3087129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87" name="TextBox 286">
            <a:extLst>
              <a:ext uri="{FF2B5EF4-FFF2-40B4-BE49-F238E27FC236}">
                <a16:creationId xmlns:a16="http://schemas.microsoft.com/office/drawing/2014/main" id="{B71383D5-35C5-42F7-A587-9771DC37FCA1}"/>
              </a:ext>
            </a:extLst>
          </p:cNvPr>
          <p:cNvSpPr txBox="1"/>
          <p:nvPr/>
        </p:nvSpPr>
        <p:spPr>
          <a:xfrm>
            <a:off x="10277163" y="3089771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88" name="TextBox 287">
            <a:extLst>
              <a:ext uri="{FF2B5EF4-FFF2-40B4-BE49-F238E27FC236}">
                <a16:creationId xmlns:a16="http://schemas.microsoft.com/office/drawing/2014/main" id="{63AEC365-8C45-43CA-B046-23980A40B15A}"/>
              </a:ext>
            </a:extLst>
          </p:cNvPr>
          <p:cNvSpPr txBox="1"/>
          <p:nvPr/>
        </p:nvSpPr>
        <p:spPr>
          <a:xfrm>
            <a:off x="11176971" y="3194344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4x</a:t>
            </a:r>
          </a:p>
        </p:txBody>
      </p:sp>
      <p:grpSp>
        <p:nvGrpSpPr>
          <p:cNvPr id="289" name="Group 288">
            <a:extLst>
              <a:ext uri="{FF2B5EF4-FFF2-40B4-BE49-F238E27FC236}">
                <a16:creationId xmlns:a16="http://schemas.microsoft.com/office/drawing/2014/main" id="{9594E83A-AEC5-4E90-8464-2148D23B5FE1}"/>
              </a:ext>
            </a:extLst>
          </p:cNvPr>
          <p:cNvGrpSpPr/>
          <p:nvPr/>
        </p:nvGrpSpPr>
        <p:grpSpPr>
          <a:xfrm>
            <a:off x="9823782" y="3519626"/>
            <a:ext cx="1556355" cy="630942"/>
            <a:chOff x="8037098" y="1058369"/>
            <a:chExt cx="1556355" cy="630942"/>
          </a:xfrm>
        </p:grpSpPr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F7466E95-B385-47A6-A897-FB0F5AC29C4F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+ 1 3</a:t>
              </a:r>
            </a:p>
          </p:txBody>
        </p:sp>
        <p:cxnSp>
          <p:nvCxnSpPr>
            <p:cNvPr id="291" name="Straight Connector 290">
              <a:extLst>
                <a:ext uri="{FF2B5EF4-FFF2-40B4-BE49-F238E27FC236}">
                  <a16:creationId xmlns:a16="http://schemas.microsoft.com/office/drawing/2014/main" id="{9358C118-D91C-45E2-B907-62BB3A20EAEC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2" name="TextBox 291">
            <a:extLst>
              <a:ext uri="{FF2B5EF4-FFF2-40B4-BE49-F238E27FC236}">
                <a16:creationId xmlns:a16="http://schemas.microsoft.com/office/drawing/2014/main" id="{60597A5F-FB9C-4095-98F8-91D0981710D8}"/>
              </a:ext>
            </a:extLst>
          </p:cNvPr>
          <p:cNvSpPr txBox="1"/>
          <p:nvPr/>
        </p:nvSpPr>
        <p:spPr>
          <a:xfrm>
            <a:off x="10718987" y="3973228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93" name="TextBox 292">
            <a:extLst>
              <a:ext uri="{FF2B5EF4-FFF2-40B4-BE49-F238E27FC236}">
                <a16:creationId xmlns:a16="http://schemas.microsoft.com/office/drawing/2014/main" id="{59D648CC-4F07-465B-8447-CA34D78D64B3}"/>
              </a:ext>
            </a:extLst>
          </p:cNvPr>
          <p:cNvSpPr txBox="1"/>
          <p:nvPr/>
        </p:nvSpPr>
        <p:spPr>
          <a:xfrm>
            <a:off x="10315274" y="2093833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94" name="TextBox 293">
            <a:extLst>
              <a:ext uri="{FF2B5EF4-FFF2-40B4-BE49-F238E27FC236}">
                <a16:creationId xmlns:a16="http://schemas.microsoft.com/office/drawing/2014/main" id="{67875A84-DC24-4C47-8FFA-F050B26EA69A}"/>
              </a:ext>
            </a:extLst>
          </p:cNvPr>
          <p:cNvSpPr txBox="1"/>
          <p:nvPr/>
        </p:nvSpPr>
        <p:spPr>
          <a:xfrm>
            <a:off x="10277163" y="3964362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95" name="TextBox 294">
            <a:extLst>
              <a:ext uri="{FF2B5EF4-FFF2-40B4-BE49-F238E27FC236}">
                <a16:creationId xmlns:a16="http://schemas.microsoft.com/office/drawing/2014/main" id="{4A401156-C582-448A-8829-6F5898B44F39}"/>
              </a:ext>
            </a:extLst>
          </p:cNvPr>
          <p:cNvSpPr txBox="1"/>
          <p:nvPr/>
        </p:nvSpPr>
        <p:spPr>
          <a:xfrm>
            <a:off x="11180091" y="4084800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5x</a:t>
            </a:r>
          </a:p>
        </p:txBody>
      </p:sp>
      <p:sp>
        <p:nvSpPr>
          <p:cNvPr id="296" name="TextBox 295">
            <a:extLst>
              <a:ext uri="{FF2B5EF4-FFF2-40B4-BE49-F238E27FC236}">
                <a16:creationId xmlns:a16="http://schemas.microsoft.com/office/drawing/2014/main" id="{7CD56457-90BA-4C8F-A12E-E2D66DA36E34}"/>
              </a:ext>
            </a:extLst>
          </p:cNvPr>
          <p:cNvSpPr txBox="1"/>
          <p:nvPr/>
        </p:nvSpPr>
        <p:spPr>
          <a:xfrm>
            <a:off x="8338856" y="412938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02800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0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/>
      <p:bldP spid="102" grpId="0"/>
      <p:bldP spid="103" grpId="0"/>
      <p:bldP spid="104" grpId="0"/>
      <p:bldP spid="105" grpId="0"/>
      <p:bldP spid="109" grpId="0"/>
      <p:bldP spid="110" grpId="0"/>
      <p:bldP spid="111" grpId="0"/>
      <p:bldP spid="112" grpId="0"/>
      <p:bldP spid="116" grpId="0"/>
      <p:bldP spid="117" grpId="0"/>
      <p:bldP spid="118" grpId="0"/>
      <p:bldP spid="123" grpId="0"/>
      <p:bldP spid="124" grpId="0"/>
      <p:bldP spid="125" grpId="0"/>
      <p:bldP spid="126" grpId="0"/>
      <p:bldP spid="130" grpId="0"/>
      <p:bldP spid="131" grpId="0"/>
      <p:bldP spid="132" grpId="0"/>
      <p:bldP spid="133" grpId="0"/>
      <p:bldP spid="134" grpId="0"/>
      <p:bldP spid="135" grpId="0"/>
      <p:bldP spid="175" grpId="0"/>
      <p:bldP spid="176" grpId="0"/>
      <p:bldP spid="259" grpId="0"/>
      <p:bldP spid="260" grpId="0"/>
      <p:bldP spid="261" grpId="0"/>
      <p:bldP spid="262" grpId="0"/>
      <p:bldP spid="266" grpId="0"/>
      <p:bldP spid="267" grpId="0"/>
      <p:bldP spid="268" grpId="0"/>
      <p:bldP spid="269" grpId="0"/>
      <p:bldP spid="273" grpId="0"/>
      <p:bldP spid="274" grpId="0"/>
      <p:bldP spid="275" grpId="0"/>
      <p:bldP spid="276" grpId="0"/>
      <p:bldP spid="280" grpId="0"/>
      <p:bldP spid="281" grpId="0"/>
      <p:bldP spid="282" grpId="0"/>
      <p:bldP spid="286" grpId="0"/>
      <p:bldP spid="287" grpId="0"/>
      <p:bldP spid="288" grpId="0"/>
      <p:bldP spid="292" grpId="0"/>
      <p:bldP spid="293" grpId="0"/>
      <p:bldP spid="294" grpId="0"/>
      <p:bldP spid="295" grpId="0"/>
      <p:bldP spid="296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D3168D31-CC98-4DF9-8D5E-E21465AC2D8F}"/>
              </a:ext>
            </a:extLst>
          </p:cNvPr>
          <p:cNvSpPr/>
          <p:nvPr/>
        </p:nvSpPr>
        <p:spPr>
          <a:xfrm>
            <a:off x="2759419" y="992649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E3A65BC-1E03-4C75-8EC8-172249D6A9CF}"/>
              </a:ext>
            </a:extLst>
          </p:cNvPr>
          <p:cNvGrpSpPr/>
          <p:nvPr/>
        </p:nvGrpSpPr>
        <p:grpSpPr>
          <a:xfrm>
            <a:off x="1337245" y="930955"/>
            <a:ext cx="1801955" cy="446400"/>
            <a:chOff x="1353600" y="1824535"/>
            <a:chExt cx="1801955" cy="446400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CA394126-5FAB-4159-BDAA-CA0F3A00D8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53600" y="1828268"/>
              <a:ext cx="180195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0B9D6F6B-8169-44FF-A89E-D5AE60F8A37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372529" y="1824535"/>
              <a:ext cx="831" cy="4464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Rectangle 63">
            <a:extLst>
              <a:ext uri="{FF2B5EF4-FFF2-40B4-BE49-F238E27FC236}">
                <a16:creationId xmlns:a16="http://schemas.microsoft.com/office/drawing/2014/main" id="{15175D72-C385-486F-937C-773F3B8937D7}"/>
              </a:ext>
            </a:extLst>
          </p:cNvPr>
          <p:cNvSpPr/>
          <p:nvPr/>
        </p:nvSpPr>
        <p:spPr>
          <a:xfrm>
            <a:off x="1411958" y="997167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48EAEC7B-F46F-4A9A-B63D-CC90D957763C}"/>
              </a:ext>
            </a:extLst>
          </p:cNvPr>
          <p:cNvSpPr/>
          <p:nvPr/>
        </p:nvSpPr>
        <p:spPr>
          <a:xfrm>
            <a:off x="1860056" y="991914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B9310FF1-5EFC-4FCC-9EDF-53244472EB29}"/>
              </a:ext>
            </a:extLst>
          </p:cNvPr>
          <p:cNvSpPr/>
          <p:nvPr/>
        </p:nvSpPr>
        <p:spPr>
          <a:xfrm>
            <a:off x="2309167" y="990554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2F64B679-D020-4AD9-85AC-1D63ED5A8463}"/>
              </a:ext>
            </a:extLst>
          </p:cNvPr>
          <p:cNvSpPr/>
          <p:nvPr/>
        </p:nvSpPr>
        <p:spPr>
          <a:xfrm>
            <a:off x="2757265" y="985301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AA3469E4-F560-4FC9-AC1B-BC1656729622}"/>
              </a:ext>
            </a:extLst>
          </p:cNvPr>
          <p:cNvSpPr txBox="1"/>
          <p:nvPr/>
        </p:nvSpPr>
        <p:spPr>
          <a:xfrm>
            <a:off x="4028658" y="423831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A0C33E48-09E8-4AF9-9B6B-BDF2121616B6}"/>
              </a:ext>
            </a:extLst>
          </p:cNvPr>
          <p:cNvGrpSpPr/>
          <p:nvPr/>
        </p:nvGrpSpPr>
        <p:grpSpPr>
          <a:xfrm>
            <a:off x="3579209" y="856601"/>
            <a:ext cx="1556355" cy="630942"/>
            <a:chOff x="8037098" y="1058369"/>
            <a:chExt cx="1556355" cy="630942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97FD622D-ACAA-4A90-9C8F-81C164FCD193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+ 2 4</a:t>
              </a:r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062760FE-1711-4B14-B437-183AD7520019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6B6BD002-7888-4212-AC07-41B0728E1527}"/>
              </a:ext>
            </a:extLst>
          </p:cNvPr>
          <p:cNvSpPr txBox="1"/>
          <p:nvPr/>
        </p:nvSpPr>
        <p:spPr>
          <a:xfrm>
            <a:off x="4916721" y="546253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1x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2755DCA0-9531-47E3-8F79-9E2CCC287BE1}"/>
              </a:ext>
            </a:extLst>
          </p:cNvPr>
          <p:cNvSpPr txBox="1"/>
          <p:nvPr/>
        </p:nvSpPr>
        <p:spPr>
          <a:xfrm>
            <a:off x="4477279" y="1306681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1DD54123-DBD2-401F-93A2-EA0CF4310D57}"/>
              </a:ext>
            </a:extLst>
          </p:cNvPr>
          <p:cNvSpPr txBox="1"/>
          <p:nvPr/>
        </p:nvSpPr>
        <p:spPr>
          <a:xfrm>
            <a:off x="4025622" y="1306681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7C6A1029-A0EB-4D83-90A5-666C44494A8C}"/>
              </a:ext>
            </a:extLst>
          </p:cNvPr>
          <p:cNvSpPr txBox="1"/>
          <p:nvPr/>
        </p:nvSpPr>
        <p:spPr>
          <a:xfrm>
            <a:off x="4916720" y="1430665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2x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79987194-C6EA-454D-93B1-AE5318A4FDAB}"/>
              </a:ext>
            </a:extLst>
          </p:cNvPr>
          <p:cNvGrpSpPr/>
          <p:nvPr/>
        </p:nvGrpSpPr>
        <p:grpSpPr>
          <a:xfrm>
            <a:off x="1059042" y="1306681"/>
            <a:ext cx="1973430" cy="630942"/>
            <a:chOff x="7641694" y="1058369"/>
            <a:chExt cx="1973430" cy="630942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07EF3260-F5B8-4C92-8DD7-BCB97FFC8F39}"/>
                </a:ext>
              </a:extLst>
            </p:cNvPr>
            <p:cNvSpPr txBox="1"/>
            <p:nvPr/>
          </p:nvSpPr>
          <p:spPr>
            <a:xfrm>
              <a:off x="7641694" y="1058369"/>
              <a:ext cx="197343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- 7 2</a:t>
              </a:r>
            </a:p>
          </p:txBody>
        </p: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5B32D534-0B99-4C5A-9082-447A89DF49C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941354" y="1580744"/>
              <a:ext cx="887698" cy="171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9" name="TextBox 108">
            <a:extLst>
              <a:ext uri="{FF2B5EF4-FFF2-40B4-BE49-F238E27FC236}">
                <a16:creationId xmlns:a16="http://schemas.microsoft.com/office/drawing/2014/main" id="{FD4C71DF-4FFA-482F-838C-772541A134F3}"/>
              </a:ext>
            </a:extLst>
          </p:cNvPr>
          <p:cNvSpPr txBox="1"/>
          <p:nvPr/>
        </p:nvSpPr>
        <p:spPr>
          <a:xfrm>
            <a:off x="2234879" y="414552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B4580943-12D0-40A1-9681-8204E347803B}"/>
              </a:ext>
            </a:extLst>
          </p:cNvPr>
          <p:cNvSpPr txBox="1"/>
          <p:nvPr/>
        </p:nvSpPr>
        <p:spPr>
          <a:xfrm>
            <a:off x="1791209" y="1762870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22F7E77A-B0EF-43B2-8F94-331DC268D73E}"/>
              </a:ext>
            </a:extLst>
          </p:cNvPr>
          <p:cNvSpPr txBox="1"/>
          <p:nvPr/>
        </p:nvSpPr>
        <p:spPr>
          <a:xfrm>
            <a:off x="1340322" y="1762870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1F77F3AB-1E51-461B-8877-88442812D12E}"/>
              </a:ext>
            </a:extLst>
          </p:cNvPr>
          <p:cNvSpPr txBox="1"/>
          <p:nvPr/>
        </p:nvSpPr>
        <p:spPr>
          <a:xfrm>
            <a:off x="2228304" y="1762870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1877EA6E-024B-46A2-AF72-7D0995AF11F2}"/>
              </a:ext>
            </a:extLst>
          </p:cNvPr>
          <p:cNvGrpSpPr/>
          <p:nvPr/>
        </p:nvGrpSpPr>
        <p:grpSpPr>
          <a:xfrm>
            <a:off x="3596142" y="1739451"/>
            <a:ext cx="1556355" cy="630942"/>
            <a:chOff x="8037098" y="1058369"/>
            <a:chExt cx="1556355" cy="630942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6090A88A-806C-4B61-B50F-32FE01CE4E37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+ 2 4</a:t>
              </a:r>
            </a:p>
          </p:txBody>
        </p: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55805CFD-2965-484D-A989-C09E52C10AD5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6" name="TextBox 115">
            <a:extLst>
              <a:ext uri="{FF2B5EF4-FFF2-40B4-BE49-F238E27FC236}">
                <a16:creationId xmlns:a16="http://schemas.microsoft.com/office/drawing/2014/main" id="{CD2FA5CA-55BD-4297-985B-1CE32D473580}"/>
              </a:ext>
            </a:extLst>
          </p:cNvPr>
          <p:cNvSpPr txBox="1"/>
          <p:nvPr/>
        </p:nvSpPr>
        <p:spPr>
          <a:xfrm>
            <a:off x="4474678" y="2192409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A2C50406-118A-45B8-9CF5-826BA55D9013}"/>
              </a:ext>
            </a:extLst>
          </p:cNvPr>
          <p:cNvSpPr txBox="1"/>
          <p:nvPr/>
        </p:nvSpPr>
        <p:spPr>
          <a:xfrm>
            <a:off x="4029335" y="2197604"/>
            <a:ext cx="5216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9E44C55F-D3ED-4ECC-912C-F56A6FAFDD75}"/>
              </a:ext>
            </a:extLst>
          </p:cNvPr>
          <p:cNvSpPr txBox="1"/>
          <p:nvPr/>
        </p:nvSpPr>
        <p:spPr>
          <a:xfrm>
            <a:off x="4910398" y="2327379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3x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D001D41A-D076-4832-8CF4-403AE0624B0F}"/>
              </a:ext>
            </a:extLst>
          </p:cNvPr>
          <p:cNvGrpSpPr/>
          <p:nvPr/>
        </p:nvGrpSpPr>
        <p:grpSpPr>
          <a:xfrm>
            <a:off x="3575749" y="2642489"/>
            <a:ext cx="1556355" cy="630942"/>
            <a:chOff x="8037098" y="1058369"/>
            <a:chExt cx="1556355" cy="630942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E7715E38-C0B1-4C56-8D89-314FD5650655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+ 2 4</a:t>
              </a:r>
            </a:p>
          </p:txBody>
        </p: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DBCD7D6C-9C1F-409A-A335-D0B72EF7B52A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3" name="TextBox 122">
            <a:extLst>
              <a:ext uri="{FF2B5EF4-FFF2-40B4-BE49-F238E27FC236}">
                <a16:creationId xmlns:a16="http://schemas.microsoft.com/office/drawing/2014/main" id="{1DC8B656-2D59-40D0-BC8A-5E609534BD6F}"/>
              </a:ext>
            </a:extLst>
          </p:cNvPr>
          <p:cNvSpPr txBox="1"/>
          <p:nvPr/>
        </p:nvSpPr>
        <p:spPr>
          <a:xfrm>
            <a:off x="4464289" y="3086678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7B48DE1D-2CE9-4EF3-BC8D-A31CE9FBC92B}"/>
              </a:ext>
            </a:extLst>
          </p:cNvPr>
          <p:cNvSpPr txBox="1"/>
          <p:nvPr/>
        </p:nvSpPr>
        <p:spPr>
          <a:xfrm>
            <a:off x="4022465" y="3089320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BADCBCCA-062F-408C-B211-54C7CD14AAD3}"/>
              </a:ext>
            </a:extLst>
          </p:cNvPr>
          <p:cNvSpPr txBox="1"/>
          <p:nvPr/>
        </p:nvSpPr>
        <p:spPr>
          <a:xfrm>
            <a:off x="4910398" y="3224093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4x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96C635E7-9EFF-4DA5-9403-D82753219180}"/>
              </a:ext>
            </a:extLst>
          </p:cNvPr>
          <p:cNvGrpSpPr/>
          <p:nvPr/>
        </p:nvGrpSpPr>
        <p:grpSpPr>
          <a:xfrm>
            <a:off x="3569084" y="3519175"/>
            <a:ext cx="1556355" cy="630942"/>
            <a:chOff x="8037098" y="1058369"/>
            <a:chExt cx="1556355" cy="630942"/>
          </a:xfrm>
        </p:grpSpPr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94AE6863-C15C-442A-A9FE-103ADC2C1B9E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+ 2 4</a:t>
              </a:r>
            </a:p>
          </p:txBody>
        </p: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2D92CFB6-97F2-475C-87A4-04E1D06A6234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0" name="TextBox 129">
            <a:extLst>
              <a:ext uri="{FF2B5EF4-FFF2-40B4-BE49-F238E27FC236}">
                <a16:creationId xmlns:a16="http://schemas.microsoft.com/office/drawing/2014/main" id="{B1969783-78FE-4757-BBAE-D02A24B773C5}"/>
              </a:ext>
            </a:extLst>
          </p:cNvPr>
          <p:cNvSpPr txBox="1"/>
          <p:nvPr/>
        </p:nvSpPr>
        <p:spPr>
          <a:xfrm>
            <a:off x="4464289" y="3972777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F3D7598B-5FE7-4326-A32B-3702435331FC}"/>
              </a:ext>
            </a:extLst>
          </p:cNvPr>
          <p:cNvSpPr txBox="1"/>
          <p:nvPr/>
        </p:nvSpPr>
        <p:spPr>
          <a:xfrm>
            <a:off x="4068690" y="2931881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0AAF7765-84DF-44A2-8AC0-8EF7D9D4ED0A}"/>
              </a:ext>
            </a:extLst>
          </p:cNvPr>
          <p:cNvSpPr txBox="1"/>
          <p:nvPr/>
        </p:nvSpPr>
        <p:spPr>
          <a:xfrm>
            <a:off x="3570335" y="3969290"/>
            <a:ext cx="9638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9BEE06BD-5DA1-4A43-8B28-8CBF9C7DC839}"/>
              </a:ext>
            </a:extLst>
          </p:cNvPr>
          <p:cNvSpPr txBox="1"/>
          <p:nvPr/>
        </p:nvSpPr>
        <p:spPr>
          <a:xfrm>
            <a:off x="4913518" y="4114549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5x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CB9B5C55-DA46-4504-9134-D24AFEFD754E}"/>
              </a:ext>
            </a:extLst>
          </p:cNvPr>
          <p:cNvSpPr txBox="1"/>
          <p:nvPr/>
        </p:nvSpPr>
        <p:spPr>
          <a:xfrm>
            <a:off x="2674395" y="411951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16D3141D-F511-4A85-A1C2-DC03A8530216}"/>
              </a:ext>
            </a:extLst>
          </p:cNvPr>
          <p:cNvSpPr/>
          <p:nvPr/>
        </p:nvSpPr>
        <p:spPr>
          <a:xfrm>
            <a:off x="511496" y="971594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FFB73AE1-4722-4314-BD6D-E9494EE6D30A}"/>
              </a:ext>
            </a:extLst>
          </p:cNvPr>
          <p:cNvSpPr/>
          <p:nvPr/>
        </p:nvSpPr>
        <p:spPr>
          <a:xfrm>
            <a:off x="959594" y="966341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AD4E547C-713B-4E44-8C74-12E33E312B72}"/>
              </a:ext>
            </a:extLst>
          </p:cNvPr>
          <p:cNvSpPr txBox="1"/>
          <p:nvPr/>
        </p:nvSpPr>
        <p:spPr>
          <a:xfrm>
            <a:off x="2268048" y="83853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27429F7A-5AE9-4F0D-9AA4-E40408827C19}"/>
              </a:ext>
            </a:extLst>
          </p:cNvPr>
          <p:cNvSpPr txBox="1"/>
          <p:nvPr/>
        </p:nvSpPr>
        <p:spPr>
          <a:xfrm>
            <a:off x="2718342" y="845045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35995B71-2D85-4BD9-8A82-9BEECE45F327}"/>
              </a:ext>
            </a:extLst>
          </p:cNvPr>
          <p:cNvSpPr txBox="1"/>
          <p:nvPr/>
        </p:nvSpPr>
        <p:spPr>
          <a:xfrm>
            <a:off x="1384770" y="84890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2C9BD395-3C48-4EB4-A981-8484CD31F695}"/>
              </a:ext>
            </a:extLst>
          </p:cNvPr>
          <p:cNvSpPr txBox="1"/>
          <p:nvPr/>
        </p:nvSpPr>
        <p:spPr>
          <a:xfrm>
            <a:off x="1825098" y="841953"/>
            <a:ext cx="6110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  <a:r>
              <a:rPr lang="en-GB" sz="2000" dirty="0">
                <a:latin typeface="Calibri" panose="020F0502020204030204" pitchFamily="34" charset="0"/>
                <a:ea typeface="Cambria Math" panose="02040503050406030204" pitchFamily="18" charset="0"/>
              </a:rPr>
              <a:t> </a:t>
            </a:r>
            <a:r>
              <a:rPr lang="en-GB" sz="3600" b="1" dirty="0">
                <a:latin typeface="Calibri" panose="020F050202020403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F80A33B6-BECD-4B06-89A8-30AABE379EE1}"/>
              </a:ext>
            </a:extLst>
          </p:cNvPr>
          <p:cNvSpPr txBox="1"/>
          <p:nvPr/>
        </p:nvSpPr>
        <p:spPr>
          <a:xfrm>
            <a:off x="496897" y="84276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8369E83D-5A06-415D-ABB2-9DF97BA5C40A}"/>
              </a:ext>
            </a:extLst>
          </p:cNvPr>
          <p:cNvSpPr txBox="1"/>
          <p:nvPr/>
        </p:nvSpPr>
        <p:spPr>
          <a:xfrm>
            <a:off x="922139" y="84121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2E283217-52C5-43CB-9973-ECCD2C2F8AC2}"/>
              </a:ext>
            </a:extLst>
          </p:cNvPr>
          <p:cNvSpPr txBox="1"/>
          <p:nvPr/>
        </p:nvSpPr>
        <p:spPr>
          <a:xfrm>
            <a:off x="2086825" y="416849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E798CA0B-234A-4285-A129-58052856BDB5}"/>
              </a:ext>
            </a:extLst>
          </p:cNvPr>
          <p:cNvSpPr txBox="1"/>
          <p:nvPr/>
        </p:nvSpPr>
        <p:spPr>
          <a:xfrm>
            <a:off x="1776777" y="414089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C06129E5-F24D-4823-BD4B-0A046A9BBD60}"/>
              </a:ext>
            </a:extLst>
          </p:cNvPr>
          <p:cNvSpPr txBox="1"/>
          <p:nvPr/>
        </p:nvSpPr>
        <p:spPr>
          <a:xfrm>
            <a:off x="4113140" y="1185787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70D5B1C2-2B98-4FCC-9E8C-AF9BFFEA589F}"/>
              </a:ext>
            </a:extLst>
          </p:cNvPr>
          <p:cNvGrpSpPr/>
          <p:nvPr/>
        </p:nvGrpSpPr>
        <p:grpSpPr>
          <a:xfrm>
            <a:off x="1044416" y="2195992"/>
            <a:ext cx="1973430" cy="630942"/>
            <a:chOff x="7625557" y="1058369"/>
            <a:chExt cx="1973430" cy="630942"/>
          </a:xfrm>
        </p:grpSpPr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83E58BCA-002E-4244-B1C7-266718F55EFC}"/>
                </a:ext>
              </a:extLst>
            </p:cNvPr>
            <p:cNvSpPr txBox="1"/>
            <p:nvPr/>
          </p:nvSpPr>
          <p:spPr>
            <a:xfrm>
              <a:off x="7625557" y="1058369"/>
              <a:ext cx="197343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-    9 6</a:t>
              </a:r>
            </a:p>
          </p:txBody>
        </p: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9BF8FDDB-FC43-467A-9664-31ECA014691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41354" y="1580744"/>
              <a:ext cx="1334578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3" name="TextBox 162">
            <a:extLst>
              <a:ext uri="{FF2B5EF4-FFF2-40B4-BE49-F238E27FC236}">
                <a16:creationId xmlns:a16="http://schemas.microsoft.com/office/drawing/2014/main" id="{BE7FA9C9-CBED-422C-B674-E8D5CE2FC90E}"/>
              </a:ext>
            </a:extLst>
          </p:cNvPr>
          <p:cNvSpPr txBox="1"/>
          <p:nvPr/>
        </p:nvSpPr>
        <p:spPr>
          <a:xfrm>
            <a:off x="2231582" y="2648596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24A1C877-2B39-4768-AC14-E90E2DBFBDEA}"/>
              </a:ext>
            </a:extLst>
          </p:cNvPr>
          <p:cNvSpPr txBox="1"/>
          <p:nvPr/>
        </p:nvSpPr>
        <p:spPr>
          <a:xfrm>
            <a:off x="2684430" y="2650698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AB1CDE6C-8476-42F8-8258-08904A2F9E56}"/>
              </a:ext>
            </a:extLst>
          </p:cNvPr>
          <p:cNvSpPr txBox="1"/>
          <p:nvPr/>
        </p:nvSpPr>
        <p:spPr>
          <a:xfrm>
            <a:off x="8069980" y="86050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01DB7B9A-E90B-4F02-8FCA-DAE0BF764055}"/>
              </a:ext>
            </a:extLst>
          </p:cNvPr>
          <p:cNvSpPr txBox="1"/>
          <p:nvPr/>
        </p:nvSpPr>
        <p:spPr>
          <a:xfrm>
            <a:off x="8501807" y="87057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73726A43-03E2-42FD-8A3F-40A153C9676D}"/>
              </a:ext>
            </a:extLst>
          </p:cNvPr>
          <p:cNvSpPr txBox="1"/>
          <p:nvPr/>
        </p:nvSpPr>
        <p:spPr>
          <a:xfrm>
            <a:off x="7196833" y="870326"/>
            <a:ext cx="5822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  <a:r>
              <a:rPr lang="en-GB" sz="1200" dirty="0">
                <a:latin typeface="Calibri" panose="020F0502020204030204" pitchFamily="34" charset="0"/>
                <a:ea typeface="Cambria Math" panose="02040503050406030204" pitchFamily="18" charset="0"/>
              </a:rPr>
              <a:t> </a:t>
            </a:r>
            <a:r>
              <a:rPr lang="en-GB" sz="3600" b="1" dirty="0">
                <a:latin typeface="Calibri" panose="020F050202020403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DCD61967-DEA5-4CBF-8AC5-D03AA10715B0}"/>
              </a:ext>
            </a:extLst>
          </p:cNvPr>
          <p:cNvSpPr txBox="1"/>
          <p:nvPr/>
        </p:nvSpPr>
        <p:spPr>
          <a:xfrm>
            <a:off x="7620023" y="867380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277E8F9A-4781-46DE-8923-CA4E5E7906EC}"/>
              </a:ext>
            </a:extLst>
          </p:cNvPr>
          <p:cNvSpPr txBox="1"/>
          <p:nvPr/>
        </p:nvSpPr>
        <p:spPr>
          <a:xfrm>
            <a:off x="6281306" y="85191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88134962-A0E3-41CD-93D9-179A8DADE25D}"/>
              </a:ext>
            </a:extLst>
          </p:cNvPr>
          <p:cNvSpPr txBox="1"/>
          <p:nvPr/>
        </p:nvSpPr>
        <p:spPr>
          <a:xfrm>
            <a:off x="6715305" y="86131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47F30266-DAC3-49AF-899E-A42D12E153AA}"/>
              </a:ext>
            </a:extLst>
          </p:cNvPr>
          <p:cNvGrpSpPr/>
          <p:nvPr/>
        </p:nvGrpSpPr>
        <p:grpSpPr>
          <a:xfrm>
            <a:off x="7139690" y="930108"/>
            <a:ext cx="1801955" cy="446400"/>
            <a:chOff x="1353600" y="1824535"/>
            <a:chExt cx="1801955" cy="446400"/>
          </a:xfrm>
        </p:grpSpPr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F3D97ED8-3ADE-481F-94F4-884299B4EE5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53600" y="1828268"/>
              <a:ext cx="180195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E1160ED9-0A1C-42ED-8451-1A68C0B69D5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372529" y="1824535"/>
              <a:ext cx="831" cy="4464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4" name="TextBox 173">
            <a:extLst>
              <a:ext uri="{FF2B5EF4-FFF2-40B4-BE49-F238E27FC236}">
                <a16:creationId xmlns:a16="http://schemas.microsoft.com/office/drawing/2014/main" id="{D968F2DA-2859-4015-A868-0E0E08C08B56}"/>
              </a:ext>
            </a:extLst>
          </p:cNvPr>
          <p:cNvSpPr txBox="1"/>
          <p:nvPr/>
        </p:nvSpPr>
        <p:spPr>
          <a:xfrm>
            <a:off x="9827644" y="424967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4 7</a:t>
            </a:r>
          </a:p>
        </p:txBody>
      </p: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06449CDA-329B-4AA1-80FE-F2CF03E040CE}"/>
              </a:ext>
            </a:extLst>
          </p:cNvPr>
          <p:cNvGrpSpPr/>
          <p:nvPr/>
        </p:nvGrpSpPr>
        <p:grpSpPr>
          <a:xfrm>
            <a:off x="9382314" y="851651"/>
            <a:ext cx="1556355" cy="630942"/>
            <a:chOff x="8037098" y="1058369"/>
            <a:chExt cx="1556355" cy="630942"/>
          </a:xfrm>
        </p:grpSpPr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8DE8F7C5-FE92-4216-92A7-D0691964FDFA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+ 4 7</a:t>
              </a:r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829F53D8-4912-464C-86E7-E359D48136B8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4" name="TextBox 183">
            <a:extLst>
              <a:ext uri="{FF2B5EF4-FFF2-40B4-BE49-F238E27FC236}">
                <a16:creationId xmlns:a16="http://schemas.microsoft.com/office/drawing/2014/main" id="{B610D986-2215-473C-81DF-28F02CF8630B}"/>
              </a:ext>
            </a:extLst>
          </p:cNvPr>
          <p:cNvSpPr txBox="1"/>
          <p:nvPr/>
        </p:nvSpPr>
        <p:spPr>
          <a:xfrm>
            <a:off x="10706527" y="517394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1x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4AB8D872-C8FE-4679-A4A8-8B7851927450}"/>
              </a:ext>
            </a:extLst>
          </p:cNvPr>
          <p:cNvSpPr txBox="1"/>
          <p:nvPr/>
        </p:nvSpPr>
        <p:spPr>
          <a:xfrm>
            <a:off x="10243313" y="1332531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9FFB5CBC-30E0-4701-915B-B4C94301BF4A}"/>
              </a:ext>
            </a:extLst>
          </p:cNvPr>
          <p:cNvSpPr txBox="1"/>
          <p:nvPr/>
        </p:nvSpPr>
        <p:spPr>
          <a:xfrm>
            <a:off x="9791656" y="1332531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0E922BAC-900A-44F4-A2CC-D1C9319851C4}"/>
              </a:ext>
            </a:extLst>
          </p:cNvPr>
          <p:cNvSpPr txBox="1"/>
          <p:nvPr/>
        </p:nvSpPr>
        <p:spPr>
          <a:xfrm>
            <a:off x="10706526" y="1401806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2x</a:t>
            </a:r>
          </a:p>
        </p:txBody>
      </p: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162B38CA-1E32-4D05-A291-F36CCA8109CF}"/>
              </a:ext>
            </a:extLst>
          </p:cNvPr>
          <p:cNvGrpSpPr/>
          <p:nvPr/>
        </p:nvGrpSpPr>
        <p:grpSpPr>
          <a:xfrm>
            <a:off x="9374533" y="1752944"/>
            <a:ext cx="1556355" cy="630942"/>
            <a:chOff x="8037098" y="1058369"/>
            <a:chExt cx="1556355" cy="630942"/>
          </a:xfrm>
        </p:grpSpPr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DA50E6EC-05FA-42AB-9D9B-1A2E93971D05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+ 4 7</a:t>
              </a:r>
            </a:p>
          </p:txBody>
        </p: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4272EAB0-861C-4BA9-A4E8-606BB20CEAED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1" name="TextBox 190">
            <a:extLst>
              <a:ext uri="{FF2B5EF4-FFF2-40B4-BE49-F238E27FC236}">
                <a16:creationId xmlns:a16="http://schemas.microsoft.com/office/drawing/2014/main" id="{909FFB05-8426-4F41-935B-41021A1AF999}"/>
              </a:ext>
            </a:extLst>
          </p:cNvPr>
          <p:cNvSpPr txBox="1"/>
          <p:nvPr/>
        </p:nvSpPr>
        <p:spPr>
          <a:xfrm>
            <a:off x="10244831" y="2214140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B6A8101F-3D71-46E2-B84D-9B88239F2A7E}"/>
              </a:ext>
            </a:extLst>
          </p:cNvPr>
          <p:cNvSpPr txBox="1"/>
          <p:nvPr/>
        </p:nvSpPr>
        <p:spPr>
          <a:xfrm>
            <a:off x="9386258" y="2219335"/>
            <a:ext cx="110170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92E38B88-B707-4564-9E9D-FB8D82680679}"/>
              </a:ext>
            </a:extLst>
          </p:cNvPr>
          <p:cNvSpPr txBox="1"/>
          <p:nvPr/>
        </p:nvSpPr>
        <p:spPr>
          <a:xfrm>
            <a:off x="10700204" y="2298520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3x</a:t>
            </a:r>
          </a:p>
        </p:txBody>
      </p: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4EB4C7FC-D91C-4146-8936-26A26640D3BE}"/>
              </a:ext>
            </a:extLst>
          </p:cNvPr>
          <p:cNvGrpSpPr/>
          <p:nvPr/>
        </p:nvGrpSpPr>
        <p:grpSpPr>
          <a:xfrm>
            <a:off x="9379540" y="2642939"/>
            <a:ext cx="1556355" cy="630942"/>
            <a:chOff x="8037098" y="1058369"/>
            <a:chExt cx="1556355" cy="630942"/>
          </a:xfrm>
        </p:grpSpPr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9D042626-AA49-4F97-A86B-D2AE3A073FE2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+ 4 7</a:t>
              </a:r>
            </a:p>
          </p:txBody>
        </p: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3D134425-0368-49BA-8270-F573B5B6F1C5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7" name="TextBox 196">
            <a:extLst>
              <a:ext uri="{FF2B5EF4-FFF2-40B4-BE49-F238E27FC236}">
                <a16:creationId xmlns:a16="http://schemas.microsoft.com/office/drawing/2014/main" id="{448217A6-88AA-4992-B328-D389B82BBD3C}"/>
              </a:ext>
            </a:extLst>
          </p:cNvPr>
          <p:cNvSpPr txBox="1"/>
          <p:nvPr/>
        </p:nvSpPr>
        <p:spPr>
          <a:xfrm>
            <a:off x="10255723" y="3107723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37E2EC8C-7F7E-43B4-A8C4-DD643B1D53C8}"/>
              </a:ext>
            </a:extLst>
          </p:cNvPr>
          <p:cNvSpPr txBox="1"/>
          <p:nvPr/>
        </p:nvSpPr>
        <p:spPr>
          <a:xfrm>
            <a:off x="9813899" y="3110365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CDD3C999-ACAA-4E24-A4DA-C37150E00DAC}"/>
              </a:ext>
            </a:extLst>
          </p:cNvPr>
          <p:cNvSpPr txBox="1"/>
          <p:nvPr/>
        </p:nvSpPr>
        <p:spPr>
          <a:xfrm>
            <a:off x="10725604" y="3169834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4x</a:t>
            </a:r>
          </a:p>
        </p:txBody>
      </p: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73BB9FC0-12D3-4488-825F-A88DE73C1258}"/>
              </a:ext>
            </a:extLst>
          </p:cNvPr>
          <p:cNvGrpSpPr/>
          <p:nvPr/>
        </p:nvGrpSpPr>
        <p:grpSpPr>
          <a:xfrm>
            <a:off x="9376994" y="3527863"/>
            <a:ext cx="1556355" cy="630942"/>
            <a:chOff x="8037098" y="1058369"/>
            <a:chExt cx="1556355" cy="630942"/>
          </a:xfrm>
        </p:grpSpPr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5C521DBC-875F-4828-8AEF-F4FB9E0C8312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+ 4 7</a:t>
              </a:r>
            </a:p>
          </p:txBody>
        </p: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EB07CB95-33E3-4131-8C8F-D6C165EC1F15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3" name="TextBox 202">
            <a:extLst>
              <a:ext uri="{FF2B5EF4-FFF2-40B4-BE49-F238E27FC236}">
                <a16:creationId xmlns:a16="http://schemas.microsoft.com/office/drawing/2014/main" id="{67F3CC97-70CD-4870-87B7-1B2815243426}"/>
              </a:ext>
            </a:extLst>
          </p:cNvPr>
          <p:cNvSpPr txBox="1"/>
          <p:nvPr/>
        </p:nvSpPr>
        <p:spPr>
          <a:xfrm>
            <a:off x="10263961" y="3989703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91FF2F8C-AB68-4E05-93F2-7F4FD28304BA}"/>
              </a:ext>
            </a:extLst>
          </p:cNvPr>
          <p:cNvSpPr txBox="1"/>
          <p:nvPr/>
        </p:nvSpPr>
        <p:spPr>
          <a:xfrm>
            <a:off x="9902013" y="264144"/>
            <a:ext cx="3542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335E7A3A-2D63-4A3F-A2E9-424D2C2A83D6}"/>
              </a:ext>
            </a:extLst>
          </p:cNvPr>
          <p:cNvSpPr txBox="1"/>
          <p:nvPr/>
        </p:nvSpPr>
        <p:spPr>
          <a:xfrm>
            <a:off x="9822137" y="3980837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577BE29A-D290-4FB2-B371-127C6564C04C}"/>
              </a:ext>
            </a:extLst>
          </p:cNvPr>
          <p:cNvSpPr txBox="1"/>
          <p:nvPr/>
        </p:nvSpPr>
        <p:spPr>
          <a:xfrm>
            <a:off x="10728724" y="4074145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5x</a:t>
            </a: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831ED518-94FD-4762-9846-E9D3B2340F07}"/>
              </a:ext>
            </a:extLst>
          </p:cNvPr>
          <p:cNvSpPr txBox="1"/>
          <p:nvPr/>
        </p:nvSpPr>
        <p:spPr>
          <a:xfrm>
            <a:off x="9846424" y="1167697"/>
            <a:ext cx="2694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73AB27ED-652B-4BFA-B94A-86FEFA2F491D}"/>
              </a:ext>
            </a:extLst>
          </p:cNvPr>
          <p:cNvSpPr txBox="1"/>
          <p:nvPr/>
        </p:nvSpPr>
        <p:spPr>
          <a:xfrm>
            <a:off x="9390408" y="3106321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F7A268D5-35CE-49B6-8609-4C2C0F5F4262}"/>
              </a:ext>
            </a:extLst>
          </p:cNvPr>
          <p:cNvSpPr txBox="1"/>
          <p:nvPr/>
        </p:nvSpPr>
        <p:spPr>
          <a:xfrm>
            <a:off x="9880792" y="2961820"/>
            <a:ext cx="2694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BEE7E131-BBFD-4F39-851F-8B64F3948C14}"/>
              </a:ext>
            </a:extLst>
          </p:cNvPr>
          <p:cNvSpPr txBox="1"/>
          <p:nvPr/>
        </p:nvSpPr>
        <p:spPr>
          <a:xfrm>
            <a:off x="9389628" y="3981327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9173F42F-00B0-4AA7-BDC3-1BFB08F36528}"/>
              </a:ext>
            </a:extLst>
          </p:cNvPr>
          <p:cNvGrpSpPr/>
          <p:nvPr/>
        </p:nvGrpSpPr>
        <p:grpSpPr>
          <a:xfrm>
            <a:off x="9378194" y="4414672"/>
            <a:ext cx="1556355" cy="630942"/>
            <a:chOff x="8037098" y="1058369"/>
            <a:chExt cx="1556355" cy="630942"/>
          </a:xfrm>
        </p:grpSpPr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F6765413-E1FA-4BEC-84F1-D5AAE809DAB2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+ 4 7</a:t>
              </a:r>
            </a:p>
          </p:txBody>
        </p: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76DE8993-CA7E-4D0C-82AB-BCB24A338959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4" name="TextBox 213">
            <a:extLst>
              <a:ext uri="{FF2B5EF4-FFF2-40B4-BE49-F238E27FC236}">
                <a16:creationId xmlns:a16="http://schemas.microsoft.com/office/drawing/2014/main" id="{B3B406D3-FF29-40E5-8D32-FFDAC009DCBC}"/>
              </a:ext>
            </a:extLst>
          </p:cNvPr>
          <p:cNvSpPr txBox="1"/>
          <p:nvPr/>
        </p:nvSpPr>
        <p:spPr>
          <a:xfrm>
            <a:off x="9899796" y="3830749"/>
            <a:ext cx="3542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268730F8-7A93-4DB7-A857-B604A567D5DD}"/>
              </a:ext>
            </a:extLst>
          </p:cNvPr>
          <p:cNvSpPr txBox="1"/>
          <p:nvPr/>
        </p:nvSpPr>
        <p:spPr>
          <a:xfrm>
            <a:off x="10249522" y="4881323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7639795D-FABB-43F2-B9D5-651A745A47A6}"/>
              </a:ext>
            </a:extLst>
          </p:cNvPr>
          <p:cNvSpPr txBox="1"/>
          <p:nvPr/>
        </p:nvSpPr>
        <p:spPr>
          <a:xfrm>
            <a:off x="9446312" y="4711780"/>
            <a:ext cx="3542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5EA36D37-4025-4D28-88D0-692570624FC3}"/>
              </a:ext>
            </a:extLst>
          </p:cNvPr>
          <p:cNvSpPr txBox="1"/>
          <p:nvPr/>
        </p:nvSpPr>
        <p:spPr>
          <a:xfrm>
            <a:off x="9805805" y="4881323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2639BFFA-814E-4D64-B1BB-AF8894FBD2DD}"/>
              </a:ext>
            </a:extLst>
          </p:cNvPr>
          <p:cNvSpPr txBox="1"/>
          <p:nvPr/>
        </p:nvSpPr>
        <p:spPr>
          <a:xfrm>
            <a:off x="9381390" y="4876645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4E1522EE-F254-44E7-9BF9-50EF6C66B6E3}"/>
              </a:ext>
            </a:extLst>
          </p:cNvPr>
          <p:cNvSpPr txBox="1"/>
          <p:nvPr/>
        </p:nvSpPr>
        <p:spPr>
          <a:xfrm>
            <a:off x="10715671" y="4965572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6x</a:t>
            </a:r>
          </a:p>
        </p:txBody>
      </p: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0739B0EB-D2A6-4954-856E-B2965759CAD8}"/>
              </a:ext>
            </a:extLst>
          </p:cNvPr>
          <p:cNvGrpSpPr/>
          <p:nvPr/>
        </p:nvGrpSpPr>
        <p:grpSpPr>
          <a:xfrm>
            <a:off x="9378194" y="5310168"/>
            <a:ext cx="1556355" cy="630942"/>
            <a:chOff x="8037098" y="1058369"/>
            <a:chExt cx="1556355" cy="630942"/>
          </a:xfrm>
        </p:grpSpPr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ECA70C02-6446-41B1-84A2-55964A4030A6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+ 4 7</a:t>
              </a:r>
            </a:p>
          </p:txBody>
        </p: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A0688E1E-DCFE-4DCF-BBD2-6688A88C2402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3" name="TextBox 222">
            <a:extLst>
              <a:ext uri="{FF2B5EF4-FFF2-40B4-BE49-F238E27FC236}">
                <a16:creationId xmlns:a16="http://schemas.microsoft.com/office/drawing/2014/main" id="{01F720E6-C013-4570-8D5C-1F8E659673D2}"/>
              </a:ext>
            </a:extLst>
          </p:cNvPr>
          <p:cNvSpPr txBox="1"/>
          <p:nvPr/>
        </p:nvSpPr>
        <p:spPr>
          <a:xfrm>
            <a:off x="10257725" y="5771072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4C4C496B-5C77-4C55-960B-212EAF83CA5D}"/>
              </a:ext>
            </a:extLst>
          </p:cNvPr>
          <p:cNvSpPr txBox="1"/>
          <p:nvPr/>
        </p:nvSpPr>
        <p:spPr>
          <a:xfrm>
            <a:off x="9815901" y="5762206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59B06801-15F6-44AD-A49E-82BC85649123}"/>
              </a:ext>
            </a:extLst>
          </p:cNvPr>
          <p:cNvSpPr txBox="1"/>
          <p:nvPr/>
        </p:nvSpPr>
        <p:spPr>
          <a:xfrm>
            <a:off x="9383392" y="5762696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1BB005A8-BBA2-4773-B6B3-DC94D9B32874}"/>
              </a:ext>
            </a:extLst>
          </p:cNvPr>
          <p:cNvSpPr txBox="1"/>
          <p:nvPr/>
        </p:nvSpPr>
        <p:spPr>
          <a:xfrm>
            <a:off x="10725604" y="5874169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7x</a:t>
            </a: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B13F1981-3F60-40EE-811F-235B67838399}"/>
              </a:ext>
            </a:extLst>
          </p:cNvPr>
          <p:cNvSpPr txBox="1"/>
          <p:nvPr/>
        </p:nvSpPr>
        <p:spPr>
          <a:xfrm>
            <a:off x="6879877" y="1302092"/>
            <a:ext cx="18433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- 3 2 9</a:t>
            </a:r>
          </a:p>
        </p:txBody>
      </p:sp>
      <p:cxnSp>
        <p:nvCxnSpPr>
          <p:cNvPr id="228" name="Straight Connector 227">
            <a:extLst>
              <a:ext uri="{FF2B5EF4-FFF2-40B4-BE49-F238E27FC236}">
                <a16:creationId xmlns:a16="http://schemas.microsoft.com/office/drawing/2014/main" id="{B453C363-96E4-41AF-BA8A-951CC25B89A0}"/>
              </a:ext>
            </a:extLst>
          </p:cNvPr>
          <p:cNvCxnSpPr>
            <a:cxnSpLocks/>
          </p:cNvCxnSpPr>
          <p:nvPr/>
        </p:nvCxnSpPr>
        <p:spPr>
          <a:xfrm flipH="1">
            <a:off x="6710400" y="1815347"/>
            <a:ext cx="177931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9" name="TextBox 228">
            <a:extLst>
              <a:ext uri="{FF2B5EF4-FFF2-40B4-BE49-F238E27FC236}">
                <a16:creationId xmlns:a16="http://schemas.microsoft.com/office/drawing/2014/main" id="{7B6BEE91-B3E7-40C0-8CCE-5B21CDBEEAE9}"/>
              </a:ext>
            </a:extLst>
          </p:cNvPr>
          <p:cNvSpPr txBox="1"/>
          <p:nvPr/>
        </p:nvSpPr>
        <p:spPr>
          <a:xfrm>
            <a:off x="8051218" y="407785"/>
            <a:ext cx="485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7085D6B9-7832-49B2-8FFD-4E7B417B7BC5}"/>
              </a:ext>
            </a:extLst>
          </p:cNvPr>
          <p:cNvSpPr txBox="1"/>
          <p:nvPr/>
        </p:nvSpPr>
        <p:spPr>
          <a:xfrm>
            <a:off x="8058247" y="1757146"/>
            <a:ext cx="653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03F59740-9268-491D-B0AB-36C79C652791}"/>
              </a:ext>
            </a:extLst>
          </p:cNvPr>
          <p:cNvSpPr txBox="1"/>
          <p:nvPr/>
        </p:nvSpPr>
        <p:spPr>
          <a:xfrm>
            <a:off x="8492713" y="1757146"/>
            <a:ext cx="4940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104CF41B-D57E-4E99-8CE4-C1C939C606D2}"/>
              </a:ext>
            </a:extLst>
          </p:cNvPr>
          <p:cNvSpPr txBox="1"/>
          <p:nvPr/>
        </p:nvSpPr>
        <p:spPr>
          <a:xfrm>
            <a:off x="8480593" y="401308"/>
            <a:ext cx="4940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45B0B0FD-6F71-4CCC-80B8-9594858F80C8}"/>
              </a:ext>
            </a:extLst>
          </p:cNvPr>
          <p:cNvSpPr txBox="1"/>
          <p:nvPr/>
        </p:nvSpPr>
        <p:spPr>
          <a:xfrm>
            <a:off x="9468292" y="2966539"/>
            <a:ext cx="2694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36" name="TextBox 235">
            <a:extLst>
              <a:ext uri="{FF2B5EF4-FFF2-40B4-BE49-F238E27FC236}">
                <a16:creationId xmlns:a16="http://schemas.microsoft.com/office/drawing/2014/main" id="{80E279BB-FE7C-4AF9-A4AA-BBC87CE6A9C1}"/>
              </a:ext>
            </a:extLst>
          </p:cNvPr>
          <p:cNvSpPr txBox="1"/>
          <p:nvPr/>
        </p:nvSpPr>
        <p:spPr>
          <a:xfrm>
            <a:off x="7452816" y="395010"/>
            <a:ext cx="485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7B68C882-85AE-45B4-9095-C0518A26A7DD}"/>
              </a:ext>
            </a:extLst>
          </p:cNvPr>
          <p:cNvSpPr txBox="1"/>
          <p:nvPr/>
        </p:nvSpPr>
        <p:spPr>
          <a:xfrm>
            <a:off x="7630953" y="423827"/>
            <a:ext cx="485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EC985027-CAFB-47A5-81BA-829BB734CDB3}"/>
              </a:ext>
            </a:extLst>
          </p:cNvPr>
          <p:cNvSpPr txBox="1"/>
          <p:nvPr/>
        </p:nvSpPr>
        <p:spPr>
          <a:xfrm>
            <a:off x="7154383" y="399345"/>
            <a:ext cx="485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220820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0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6" fill="hold">
                      <p:stCondLst>
                        <p:cond delay="indefinite"/>
                      </p:stCondLst>
                      <p:childTnLst>
                        <p:par>
                          <p:cTn id="297" fill="hold">
                            <p:stCondLst>
                              <p:cond delay="0"/>
                            </p:stCondLst>
                            <p:childTnLst>
                              <p:par>
                                <p:cTn id="2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1" fill="hold">
                      <p:stCondLst>
                        <p:cond delay="indefinite"/>
                      </p:stCondLst>
                      <p:childTnLst>
                        <p:par>
                          <p:cTn id="302" fill="hold">
                            <p:stCondLst>
                              <p:cond delay="0"/>
                            </p:stCondLst>
                            <p:childTnLst>
                              <p:par>
                                <p:cTn id="3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5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6" fill="hold">
                      <p:stCondLst>
                        <p:cond delay="indefinite"/>
                      </p:stCondLst>
                      <p:childTnLst>
                        <p:par>
                          <p:cTn id="307" fill="hold">
                            <p:stCondLst>
                              <p:cond delay="0"/>
                            </p:stCondLst>
                            <p:childTnLst>
                              <p:par>
                                <p:cTn id="3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0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6" fill="hold">
                      <p:stCondLst>
                        <p:cond delay="indefinite"/>
                      </p:stCondLst>
                      <p:childTnLst>
                        <p:par>
                          <p:cTn id="317" fill="hold">
                            <p:stCondLst>
                              <p:cond delay="0"/>
                            </p:stCondLst>
                            <p:childTnLst>
                              <p:par>
                                <p:cTn id="3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0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1" fill="hold">
                      <p:stCondLst>
                        <p:cond delay="indefinite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5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6" fill="hold">
                      <p:stCondLst>
                        <p:cond delay="indefinite"/>
                      </p:stCondLst>
                      <p:childTnLst>
                        <p:par>
                          <p:cTn id="327" fill="hold">
                            <p:stCondLst>
                              <p:cond delay="0"/>
                            </p:stCondLst>
                            <p:childTnLst>
                              <p:par>
                                <p:cTn id="3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0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5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6" fill="hold">
                      <p:stCondLst>
                        <p:cond delay="indefinite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0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1" fill="hold">
                      <p:stCondLst>
                        <p:cond delay="indefinite"/>
                      </p:stCondLst>
                      <p:childTnLst>
                        <p:par>
                          <p:cTn id="342" fill="hold">
                            <p:stCondLst>
                              <p:cond delay="0"/>
                            </p:stCondLst>
                            <p:childTnLst>
                              <p:par>
                                <p:cTn id="3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5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8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9" fill="hold">
                      <p:stCondLst>
                        <p:cond delay="indefinite"/>
                      </p:stCondLst>
                      <p:childTnLst>
                        <p:par>
                          <p:cTn id="350" fill="hold">
                            <p:stCondLst>
                              <p:cond delay="0"/>
                            </p:stCondLst>
                            <p:childTnLst>
                              <p:par>
                                <p:cTn id="3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3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4" fill="hold">
                      <p:stCondLst>
                        <p:cond delay="indefinite"/>
                      </p:stCondLst>
                      <p:childTnLst>
                        <p:par>
                          <p:cTn id="355" fill="hold">
                            <p:stCondLst>
                              <p:cond delay="0"/>
                            </p:stCondLst>
                            <p:childTnLst>
                              <p:par>
                                <p:cTn id="3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8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3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4" fill="hold">
                      <p:stCondLst>
                        <p:cond delay="indefinite"/>
                      </p:stCondLst>
                      <p:childTnLst>
                        <p:par>
                          <p:cTn id="365" fill="hold">
                            <p:stCondLst>
                              <p:cond delay="0"/>
                            </p:stCondLst>
                            <p:childTnLst>
                              <p:par>
                                <p:cTn id="3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8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9" fill="hold">
                      <p:stCondLst>
                        <p:cond delay="indefinite"/>
                      </p:stCondLst>
                      <p:childTnLst>
                        <p:par>
                          <p:cTn id="370" fill="hold">
                            <p:stCondLst>
                              <p:cond delay="0"/>
                            </p:stCondLst>
                            <p:childTnLst>
                              <p:par>
                                <p:cTn id="3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3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8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/>
      <p:bldP spid="102" grpId="0"/>
      <p:bldP spid="103" grpId="0"/>
      <p:bldP spid="104" grpId="0"/>
      <p:bldP spid="105" grpId="0"/>
      <p:bldP spid="109" grpId="0"/>
      <p:bldP spid="110" grpId="0"/>
      <p:bldP spid="111" grpId="0"/>
      <p:bldP spid="112" grpId="0"/>
      <p:bldP spid="116" grpId="0"/>
      <p:bldP spid="117" grpId="0"/>
      <p:bldP spid="118" grpId="0"/>
      <p:bldP spid="123" grpId="0"/>
      <p:bldP spid="124" grpId="0"/>
      <p:bldP spid="126" grpId="0"/>
      <p:bldP spid="130" grpId="0"/>
      <p:bldP spid="131" grpId="0"/>
      <p:bldP spid="132" grpId="0"/>
      <p:bldP spid="134" grpId="0"/>
      <p:bldP spid="135" grpId="0"/>
      <p:bldP spid="175" grpId="0"/>
      <p:bldP spid="176" grpId="0"/>
      <p:bldP spid="157" grpId="0"/>
      <p:bldP spid="163" grpId="0"/>
      <p:bldP spid="164" grpId="0"/>
      <p:bldP spid="174" grpId="0"/>
      <p:bldP spid="184" grpId="0"/>
      <p:bldP spid="185" grpId="0"/>
      <p:bldP spid="186" grpId="0"/>
      <p:bldP spid="187" grpId="0"/>
      <p:bldP spid="191" grpId="0"/>
      <p:bldP spid="192" grpId="0"/>
      <p:bldP spid="193" grpId="0"/>
      <p:bldP spid="197" grpId="0"/>
      <p:bldP spid="198" grpId="0"/>
      <p:bldP spid="199" grpId="0"/>
      <p:bldP spid="203" grpId="0"/>
      <p:bldP spid="204" grpId="0"/>
      <p:bldP spid="205" grpId="0"/>
      <p:bldP spid="206" grpId="0"/>
      <p:bldP spid="207" grpId="0"/>
      <p:bldP spid="208" grpId="0"/>
      <p:bldP spid="209" grpId="0"/>
      <p:bldP spid="210" grpId="0"/>
      <p:bldP spid="214" grpId="0"/>
      <p:bldP spid="215" grpId="0"/>
      <p:bldP spid="216" grpId="0"/>
      <p:bldP spid="217" grpId="0"/>
      <p:bldP spid="218" grpId="0"/>
      <p:bldP spid="219" grpId="0"/>
      <p:bldP spid="223" grpId="0"/>
      <p:bldP spid="224" grpId="0"/>
      <p:bldP spid="225" grpId="0"/>
      <p:bldP spid="226" grpId="0"/>
      <p:bldP spid="227" grpId="0"/>
      <p:bldP spid="229" grpId="0"/>
      <p:bldP spid="230" grpId="0"/>
      <p:bldP spid="231" grpId="0"/>
      <p:bldP spid="232" grpId="0"/>
      <p:bldP spid="235" grpId="0"/>
      <p:bldP spid="236" grpId="0"/>
      <p:bldP spid="237" grpId="0"/>
      <p:bldP spid="23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2344</TotalTime>
  <Words>3362</Words>
  <Application>Microsoft Office PowerPoint</Application>
  <PresentationFormat>Widescreen</PresentationFormat>
  <Paragraphs>2679</Paragraphs>
  <Slides>52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8" baseType="lpstr">
      <vt:lpstr>Arial</vt:lpstr>
      <vt:lpstr>Arial Black</vt:lpstr>
      <vt:lpstr>Calibri</vt:lpstr>
      <vt:lpstr>Calibri Light</vt:lpstr>
      <vt:lpstr>Cambria Math</vt:lpstr>
      <vt:lpstr>Office Theme</vt:lpstr>
      <vt:lpstr>Year 6</vt:lpstr>
      <vt:lpstr>1 Write remainders as decimals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 Write remainders as decimals with larger numbers</vt:lpstr>
      <vt:lpstr>PowerPoint Presentation</vt:lpstr>
      <vt:lpstr>PowerPoint Presentation</vt:lpstr>
      <vt:lpstr>3 Multiply a number with tenths by a whole number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4 Multiply a number with tenths and hundredths by a whole number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5 Multiply a number with tenths, hundredths and thousandths by a whole number</vt:lpstr>
      <vt:lpstr>PowerPoint Presentation</vt:lpstr>
      <vt:lpstr>PowerPoint Presentation</vt:lpstr>
      <vt:lpstr>PowerPoint Presentation</vt:lpstr>
      <vt:lpstr>6 Divide a number with tenths, hundredths or thousandths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7 Divide a decimal, writing remainders as decimals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8 Use short multiplication to multiply a decimal</vt:lpstr>
      <vt:lpstr>PowerPoint Presentation</vt:lpstr>
      <vt:lpstr>PowerPoint Presentation</vt:lpstr>
      <vt:lpstr>PowerPoint Presentation</vt:lpstr>
      <vt:lpstr>9 Use long multiplication to multiply a decimal</vt:lpstr>
      <vt:lpstr>PowerPoint Presentation</vt:lpstr>
      <vt:lpstr>PowerPoint Presentation</vt:lpstr>
      <vt:lpstr>PowerPoint Presentation</vt:lpstr>
      <vt:lpstr>10 Use long division to divide a decimal</vt:lpstr>
      <vt:lpstr>PowerPoint Presentation</vt:lpstr>
      <vt:lpstr>PowerPoint Presentation</vt:lpstr>
    </vt:vector>
  </TitlesOfParts>
  <Company>RM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 Count up in halves, thirds and quarters beyond 1</dc:title>
  <dc:creator>Mr S. Rigelsford</dc:creator>
  <cp:lastModifiedBy>Mr S. Rigelsford</cp:lastModifiedBy>
  <cp:revision>83</cp:revision>
  <dcterms:created xsi:type="dcterms:W3CDTF">2019-12-18T13:23:23Z</dcterms:created>
  <dcterms:modified xsi:type="dcterms:W3CDTF">2020-03-05T14:48:23Z</dcterms:modified>
</cp:coreProperties>
</file>