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1781" r:id="rId2"/>
    <p:sldId id="1776" r:id="rId3"/>
    <p:sldId id="1581" r:id="rId4"/>
    <p:sldId id="1667" r:id="rId5"/>
    <p:sldId id="1777" r:id="rId6"/>
    <p:sldId id="1780" r:id="rId7"/>
    <p:sldId id="1668" r:id="rId8"/>
    <p:sldId id="840" r:id="rId9"/>
    <p:sldId id="1584" r:id="rId10"/>
    <p:sldId id="1585" r:id="rId11"/>
    <p:sldId id="1669" r:id="rId12"/>
    <p:sldId id="844" r:id="rId13"/>
    <p:sldId id="1586" r:id="rId14"/>
    <p:sldId id="1587" r:id="rId15"/>
    <p:sldId id="1588" r:id="rId16"/>
    <p:sldId id="1670" r:id="rId17"/>
    <p:sldId id="1671" r:id="rId18"/>
    <p:sldId id="1672" r:id="rId19"/>
    <p:sldId id="1778" r:id="rId20"/>
    <p:sldId id="1103" r:id="rId21"/>
    <p:sldId id="1110" r:id="rId22"/>
    <p:sldId id="1109" r:id="rId23"/>
    <p:sldId id="1673" r:id="rId24"/>
    <p:sldId id="1779" r:id="rId25"/>
    <p:sldId id="1107" r:id="rId26"/>
    <p:sldId id="1102" r:id="rId27"/>
    <p:sldId id="1237" r:id="rId28"/>
    <p:sldId id="1104" r:id="rId29"/>
    <p:sldId id="1674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99" autoAdjust="0"/>
    <p:restoredTop sz="94394" autoAdjust="0"/>
  </p:normalViewPr>
  <p:slideViewPr>
    <p:cSldViewPr snapToGrid="0">
      <p:cViewPr varScale="1">
        <p:scale>
          <a:sx n="115" d="100"/>
          <a:sy n="115" d="100"/>
        </p:scale>
        <p:origin x="42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20508-A2D0-49FF-8B2D-DE093347536B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D638D-565F-47EB-AED8-5FC2B31C0D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6844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20508-A2D0-49FF-8B2D-DE093347536B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D638D-565F-47EB-AED8-5FC2B31C0D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85774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20508-A2D0-49FF-8B2D-DE093347536B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D638D-565F-47EB-AED8-5FC2B31C0D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6340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20508-A2D0-49FF-8B2D-DE093347536B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D638D-565F-47EB-AED8-5FC2B31C0D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45944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20508-A2D0-49FF-8B2D-DE093347536B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D638D-565F-47EB-AED8-5FC2B31C0D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979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20508-A2D0-49FF-8B2D-DE093347536B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D638D-565F-47EB-AED8-5FC2B31C0D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2762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20508-A2D0-49FF-8B2D-DE093347536B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D638D-565F-47EB-AED8-5FC2B31C0D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5715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20508-A2D0-49FF-8B2D-DE093347536B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D638D-565F-47EB-AED8-5FC2B31C0D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5267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20508-A2D0-49FF-8B2D-DE093347536B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D638D-565F-47EB-AED8-5FC2B31C0D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3401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20508-A2D0-49FF-8B2D-DE093347536B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D638D-565F-47EB-AED8-5FC2B31C0D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84464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20508-A2D0-49FF-8B2D-DE093347536B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D638D-565F-47EB-AED8-5FC2B31C0D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5847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020508-A2D0-49FF-8B2D-DE093347536B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9D638D-565F-47EB-AED8-5FC2B31C0D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4620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keystage2maths.com/y6/placevalue/" TargetMode="External"/><Relationship Id="rId2" Type="http://schemas.openxmlformats.org/officeDocument/2006/relationships/hyperlink" Target="https://keystage2maths.com/y6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EwhvRw7e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wwGZKl6K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BzFqRnKb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ttOy9arf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stApqwrH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Y3OVY5XR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J62wT9MF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>
                <a:hlinkClick r:id="rId2"/>
              </a:rPr>
              <a:t>Year 6</a:t>
            </a:r>
            <a:endParaRPr lang="en-GB" dirty="0">
              <a:hlinkClick r:id="rId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>
                <a:hlinkClick r:id="rId3"/>
              </a:rPr>
              <a:t>Four Operations</a:t>
            </a:r>
            <a:endParaRPr lang="en-GB" dirty="0">
              <a:hlinkClick r:id="rId3"/>
            </a:endParaRPr>
          </a:p>
        </p:txBody>
      </p:sp>
    </p:spTree>
    <p:extLst>
      <p:ext uri="{BB962C8B-B14F-4D97-AF65-F5344CB8AC3E}">
        <p14:creationId xmlns:p14="http://schemas.microsoft.com/office/powerpoint/2010/main" val="21284022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EAC01-DF85-48DA-98EB-977A13536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hlinkClick r:id="rId2"/>
              </a:rPr>
              <a:t>1 </a:t>
            </a:r>
            <a:r>
              <a:rPr lang="en-US" b="1" dirty="0">
                <a:hlinkClick r:id="rId2"/>
              </a:rPr>
              <a:t>Perform mental calculations involving brackets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417DA4-AEE4-4D86-AFE7-61918AACF1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46440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Rectangle 84">
            <a:extLst>
              <a:ext uri="{FF2B5EF4-FFF2-40B4-BE49-F238E27FC236}">
                <a16:creationId xmlns:a16="http://schemas.microsoft.com/office/drawing/2014/main" id="{F728F87F-7975-437B-8EBE-94BCA014AD3B}"/>
              </a:ext>
            </a:extLst>
          </p:cNvPr>
          <p:cNvSpPr/>
          <p:nvPr/>
        </p:nvSpPr>
        <p:spPr>
          <a:xfrm>
            <a:off x="6265822" y="928963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F9018CFE-E32A-4FDE-9ECE-F7EE95E99619}"/>
              </a:ext>
            </a:extLst>
          </p:cNvPr>
          <p:cNvSpPr/>
          <p:nvPr/>
        </p:nvSpPr>
        <p:spPr>
          <a:xfrm>
            <a:off x="8496642" y="927713"/>
            <a:ext cx="446400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85D66089-AE88-49AF-A4DC-55227345E8ED}"/>
              </a:ext>
            </a:extLst>
          </p:cNvPr>
          <p:cNvSpPr/>
          <p:nvPr/>
        </p:nvSpPr>
        <p:spPr>
          <a:xfrm>
            <a:off x="8053425" y="5853134"/>
            <a:ext cx="444269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2EDB4284-4AB9-412E-A79A-BA6FFD7AAE3A}"/>
              </a:ext>
            </a:extLst>
          </p:cNvPr>
          <p:cNvSpPr/>
          <p:nvPr/>
        </p:nvSpPr>
        <p:spPr>
          <a:xfrm>
            <a:off x="6265113" y="5853989"/>
            <a:ext cx="889617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E8E455E2-DE9E-486A-B7CD-CE0B166EACE9}"/>
              </a:ext>
            </a:extLst>
          </p:cNvPr>
          <p:cNvSpPr/>
          <p:nvPr/>
        </p:nvSpPr>
        <p:spPr>
          <a:xfrm>
            <a:off x="9388009" y="5853135"/>
            <a:ext cx="1339992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37A2ADF0-473B-4156-9F6D-E7E588B51F78}"/>
              </a:ext>
            </a:extLst>
          </p:cNvPr>
          <p:cNvSpPr txBox="1"/>
          <p:nvPr/>
        </p:nvSpPr>
        <p:spPr>
          <a:xfrm>
            <a:off x="5831953" y="5768023"/>
            <a:ext cx="638504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 0 x 3 0 = 6 0 0 0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990D173B-AAB7-4CF4-8AD3-76437FDC0C7D}"/>
              </a:ext>
            </a:extLst>
          </p:cNvPr>
          <p:cNvSpPr txBox="1"/>
          <p:nvPr/>
        </p:nvSpPr>
        <p:spPr>
          <a:xfrm>
            <a:off x="5828372" y="2202304"/>
            <a:ext cx="355217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1 4 </a:t>
            </a:r>
            <a:r>
              <a:rPr lang="en-GB" sz="5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–</a:t>
            </a:r>
            <a:r>
              <a:rPr lang="en-GB" sz="5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 4 = 1 0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6CCAAC55-A9C1-474A-B469-C14125215515}"/>
              </a:ext>
            </a:extLst>
          </p:cNvPr>
          <p:cNvSpPr txBox="1"/>
          <p:nvPr/>
        </p:nvSpPr>
        <p:spPr>
          <a:xfrm>
            <a:off x="5805486" y="2645739"/>
            <a:ext cx="35833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7 0 </a:t>
            </a:r>
            <a:r>
              <a:rPr lang="en-GB" sz="3500" dirty="0">
                <a:latin typeface="Arial Black" panose="020B0A04020102020204" pitchFamily="34" charset="0"/>
              </a:rPr>
              <a:t>÷</a:t>
            </a:r>
            <a:r>
              <a:rPr lang="en-GB" sz="3500" dirty="0">
                <a:latin typeface="Arial Black" panose="020B0A04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 0 = 7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7DA8A275-39FE-4386-B9FF-16B71BB2D6A7}"/>
              </a:ext>
            </a:extLst>
          </p:cNvPr>
          <p:cNvSpPr txBox="1"/>
          <p:nvPr/>
        </p:nvSpPr>
        <p:spPr>
          <a:xfrm>
            <a:off x="5814978" y="409346"/>
            <a:ext cx="327086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x 3 5 = 7 0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44B8F5F4-447C-489A-A33B-84CC6443ACB9}"/>
              </a:ext>
            </a:extLst>
          </p:cNvPr>
          <p:cNvSpPr txBox="1"/>
          <p:nvPr/>
        </p:nvSpPr>
        <p:spPr>
          <a:xfrm>
            <a:off x="5824354" y="872649"/>
            <a:ext cx="327086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6 0 </a:t>
            </a:r>
            <a:r>
              <a:rPr lang="en-GB" sz="3500" dirty="0">
                <a:latin typeface="Arial Black" panose="020B0A04020102020204" pitchFamily="34" charset="0"/>
              </a:rPr>
              <a:t>÷</a:t>
            </a:r>
            <a:r>
              <a:rPr lang="en-GB" sz="3500" dirty="0">
                <a:latin typeface="Arial Black" panose="020B0A04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3 = 2 0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1E3D08E-2834-4ECE-9923-424B86DA315A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04BF63E-F2FA-4C34-9C32-9A2DE85CC7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CE00E9A-6A70-48D4-B919-A5919CEDEBDB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376A7B-B756-4C32-B070-90E905185BDA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B0FAC1B-3299-4E5C-8CF2-B15BF2C0B4A2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DD29EED-676D-4AC8-8548-CD585E4E2948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B4B1E58-7A71-4983-83C1-52C859C153BE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457D079-04BD-45F4-9724-E096B403F1F1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9CECE3F-3E65-4948-BB7C-BDCB33996BF8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8529776-5E5C-43A1-8FFE-C5B3C3A64338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CE19D7C-A0B6-4771-9752-8ADFB68434C1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B4599F4-79C0-41E5-94EE-ABDE704197D2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B9BA84C-D883-48C3-975E-79F82B6B8C8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C85E18A-E05D-441C-A152-AFDF4E0339C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F896D7C-CF14-456F-A256-BF23B4A5A77F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DFE43A8-F4B6-467C-BF16-834C9889CEA6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58FBFBA-9C45-4736-80A8-3830B7FB7BE1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AFC27DC-3657-4CBC-8621-D254D98FE493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70303D3-F8FF-40EA-911A-BAFCE01DEF97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2F2159D-97BE-4465-85CC-AA61DE7DDA97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4839BC2-43EF-442E-B2EF-1296432DCF1C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8DE89DB-E1EE-48B5-A4B7-8449AB120604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5D5E2BD-4B5B-49BE-8790-557F40430173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600DD5C-6D04-4198-BAAF-738CEE2D90BF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0F0B1D8-99EC-46F7-A064-66960E20447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F1B1F3B-8F31-42CF-9567-17E1E5AC12FF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07E8283-0F35-4911-9A5B-402031F7F75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094FDF0-5580-4B0B-8DA3-27FF37A3349A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6303D55-7CC1-4015-81E5-8D88D994221E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283F1BA-CA85-4B1B-AFE9-8F200B99FA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28C803F-0B50-45D0-B8D9-B72A4D499C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2153815-98D8-4435-8FBB-D2C7DBBB1F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2BD343B-D54F-4E4B-BDB0-678D0AD161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13BA24A-48AA-4DA2-8B0C-9ECA5C19DB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E6E2EDB-AF3F-4AC3-A0B1-1D7FE19048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E17F482-F010-4C3B-80AD-9DFD112F0A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8E1DDD-17BB-4EC7-BA3F-0BD6CDDD95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D9EA267-83BF-4F10-BC4D-ACFCDEA9FC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76937CD-5A93-445A-A4CC-8D5784D965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04705AF-685B-43B0-B833-E8D750425F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F89D323-9358-4E46-A0ED-19652FF452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C3C4BCF-2F21-45BE-89E8-6285B15C6C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E4678CD-BC10-4512-9B92-E8546ABACB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60FCB55-DE69-4AA5-889B-55C756C8DC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CCD17FEA-523F-4EA8-9178-637D9AD890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F32D92D-B49C-4EEA-A46E-AA75659D8081}"/>
              </a:ext>
            </a:extLst>
          </p:cNvPr>
          <p:cNvGrpSpPr/>
          <p:nvPr/>
        </p:nvGrpSpPr>
        <p:grpSpPr>
          <a:xfrm>
            <a:off x="255522" y="312491"/>
            <a:ext cx="5329582" cy="817087"/>
            <a:chOff x="255524" y="372323"/>
            <a:chExt cx="2260729" cy="1134018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C3FA63EF-709B-4D01-AB46-960CD635F1DE}"/>
                </a:ext>
              </a:extLst>
            </p:cNvPr>
            <p:cNvSpPr/>
            <p:nvPr/>
          </p:nvSpPr>
          <p:spPr>
            <a:xfrm>
              <a:off x="255524" y="372323"/>
              <a:ext cx="226072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EB75E92-8A1F-469C-B32E-3A727CA5D937}"/>
                </a:ext>
              </a:extLst>
            </p:cNvPr>
            <p:cNvSpPr txBox="1"/>
            <p:nvPr/>
          </p:nvSpPr>
          <p:spPr>
            <a:xfrm>
              <a:off x="308455" y="485388"/>
              <a:ext cx="1640903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(2 x 35) + (60 </a:t>
              </a:r>
              <a:r>
                <a:rPr lang="en-GB" sz="36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÷ 3)</a:t>
              </a:r>
              <a:r>
                <a:rPr lang="en-GB" sz="3600" dirty="0">
                  <a:latin typeface="Calibri" panose="020F0502020204030204" pitchFamily="34" charset="0"/>
                </a:rPr>
                <a:t>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</a:t>
              </a: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39ACD30E-98CE-471C-8FD3-758D0726531E}"/>
              </a:ext>
            </a:extLst>
          </p:cNvPr>
          <p:cNvGrpSpPr/>
          <p:nvPr/>
        </p:nvGrpSpPr>
        <p:grpSpPr>
          <a:xfrm>
            <a:off x="252894" y="2093785"/>
            <a:ext cx="4415920" cy="817087"/>
            <a:chOff x="255526" y="372323"/>
            <a:chExt cx="2119010" cy="1134018"/>
          </a:xfrm>
        </p:grpSpPr>
        <p:sp>
          <p:nvSpPr>
            <p:cNvPr id="97" name="Rectangle: Rounded Corners 96">
              <a:extLst>
                <a:ext uri="{FF2B5EF4-FFF2-40B4-BE49-F238E27FC236}">
                  <a16:creationId xmlns:a16="http://schemas.microsoft.com/office/drawing/2014/main" id="{892B04A1-98EA-441F-B961-3AE9A8B2A725}"/>
                </a:ext>
              </a:extLst>
            </p:cNvPr>
            <p:cNvSpPr/>
            <p:nvPr/>
          </p:nvSpPr>
          <p:spPr>
            <a:xfrm>
              <a:off x="255526" y="372323"/>
              <a:ext cx="2119010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EAD3D752-8B62-4C3C-9F55-BA3545BD6C07}"/>
                </a:ext>
              </a:extLst>
            </p:cNvPr>
            <p:cNvSpPr txBox="1"/>
            <p:nvPr/>
          </p:nvSpPr>
          <p:spPr>
            <a:xfrm>
              <a:off x="308455" y="485388"/>
              <a:ext cx="1413966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70 </a:t>
              </a:r>
              <a:r>
                <a:rPr lang="en-GB" sz="36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÷ (14 – 4)</a:t>
              </a:r>
              <a:r>
                <a:rPr lang="en-GB" sz="3600" dirty="0">
                  <a:latin typeface="Calibri" panose="020F0502020204030204" pitchFamily="34" charset="0"/>
                </a:rPr>
                <a:t>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D686A273-A888-4C58-99D9-FC372897A3F4}"/>
              </a:ext>
            </a:extLst>
          </p:cNvPr>
          <p:cNvGrpSpPr/>
          <p:nvPr/>
        </p:nvGrpSpPr>
        <p:grpSpPr>
          <a:xfrm>
            <a:off x="259349" y="3861129"/>
            <a:ext cx="4409466" cy="817087"/>
            <a:chOff x="255525" y="372323"/>
            <a:chExt cx="2408819" cy="1134018"/>
          </a:xfrm>
        </p:grpSpPr>
        <p:sp>
          <p:nvSpPr>
            <p:cNvPr id="102" name="Rectangle: Rounded Corners 101">
              <a:extLst>
                <a:ext uri="{FF2B5EF4-FFF2-40B4-BE49-F238E27FC236}">
                  <a16:creationId xmlns:a16="http://schemas.microsoft.com/office/drawing/2014/main" id="{52E28A67-FE29-46B4-B9F5-6673EFD7FDFA}"/>
                </a:ext>
              </a:extLst>
            </p:cNvPr>
            <p:cNvSpPr/>
            <p:nvPr/>
          </p:nvSpPr>
          <p:spPr>
            <a:xfrm>
              <a:off x="255525" y="372323"/>
              <a:ext cx="240881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F2216619-C6AB-46D0-A13A-6355B4C3A3C5}"/>
                </a:ext>
              </a:extLst>
            </p:cNvPr>
            <p:cNvSpPr txBox="1"/>
            <p:nvPr/>
          </p:nvSpPr>
          <p:spPr>
            <a:xfrm>
              <a:off x="308455" y="485388"/>
              <a:ext cx="1609701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40 + (40 </a:t>
              </a:r>
              <a:r>
                <a:rPr lang="en-GB" sz="36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÷ 5)</a:t>
              </a:r>
              <a:r>
                <a:rPr lang="en-GB" sz="3600" dirty="0">
                  <a:latin typeface="Calibri" panose="020F0502020204030204" pitchFamily="34" charset="0"/>
                </a:rPr>
                <a:t>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</a:t>
              </a: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BD2CD8A3-A50A-4D10-87EC-102D6C0E0C6B}"/>
              </a:ext>
            </a:extLst>
          </p:cNvPr>
          <p:cNvGrpSpPr/>
          <p:nvPr/>
        </p:nvGrpSpPr>
        <p:grpSpPr>
          <a:xfrm>
            <a:off x="247273" y="5663536"/>
            <a:ext cx="5524253" cy="817087"/>
            <a:chOff x="255525" y="372323"/>
            <a:chExt cx="2802758" cy="1134018"/>
          </a:xfrm>
        </p:grpSpPr>
        <p:sp>
          <p:nvSpPr>
            <p:cNvPr id="115" name="Rectangle: Rounded Corners 114">
              <a:extLst>
                <a:ext uri="{FF2B5EF4-FFF2-40B4-BE49-F238E27FC236}">
                  <a16:creationId xmlns:a16="http://schemas.microsoft.com/office/drawing/2014/main" id="{B00A93D3-B313-4223-9CEF-D6C5F992C7B0}"/>
                </a:ext>
              </a:extLst>
            </p:cNvPr>
            <p:cNvSpPr/>
            <p:nvPr/>
          </p:nvSpPr>
          <p:spPr>
            <a:xfrm>
              <a:off x="255525" y="372323"/>
              <a:ext cx="280275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10F7E4C2-113F-4A3E-A17B-47B990688C8E}"/>
                </a:ext>
              </a:extLst>
            </p:cNvPr>
            <p:cNvSpPr txBox="1"/>
            <p:nvPr/>
          </p:nvSpPr>
          <p:spPr>
            <a:xfrm>
              <a:off x="308455" y="485388"/>
              <a:ext cx="206348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(194 + 6) x (34 – 4)</a:t>
              </a:r>
              <a:r>
                <a:rPr lang="en-GB" sz="3600" dirty="0">
                  <a:latin typeface="Calibri" panose="020F0502020204030204" pitchFamily="34" charset="0"/>
                </a:rPr>
                <a:t>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</a:t>
              </a:r>
            </a:p>
          </p:txBody>
        </p:sp>
      </p:grpSp>
      <p:sp>
        <p:nvSpPr>
          <p:cNvPr id="93" name="TextBox 92">
            <a:extLst>
              <a:ext uri="{FF2B5EF4-FFF2-40B4-BE49-F238E27FC236}">
                <a16:creationId xmlns:a16="http://schemas.microsoft.com/office/drawing/2014/main" id="{C3C7C310-B485-4D30-96B0-528C104F556A}"/>
              </a:ext>
            </a:extLst>
          </p:cNvPr>
          <p:cNvSpPr txBox="1"/>
          <p:nvPr/>
        </p:nvSpPr>
        <p:spPr>
          <a:xfrm>
            <a:off x="5807596" y="1316457"/>
            <a:ext cx="43482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0 + 2 0 = 9 0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434B7207-24AB-40DB-8E36-2142E79BAC25}"/>
              </a:ext>
            </a:extLst>
          </p:cNvPr>
          <p:cNvSpPr/>
          <p:nvPr/>
        </p:nvSpPr>
        <p:spPr>
          <a:xfrm>
            <a:off x="4128609" y="434155"/>
            <a:ext cx="1320253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BF782A88-731A-4E55-8A21-47A88A411C4B}"/>
              </a:ext>
            </a:extLst>
          </p:cNvPr>
          <p:cNvSpPr txBox="1"/>
          <p:nvPr/>
        </p:nvSpPr>
        <p:spPr>
          <a:xfrm>
            <a:off x="4370657" y="423111"/>
            <a:ext cx="13202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90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D45024FF-724C-42D1-9C7B-9042CDD3382D}"/>
              </a:ext>
            </a:extLst>
          </p:cNvPr>
          <p:cNvSpPr/>
          <p:nvPr/>
        </p:nvSpPr>
        <p:spPr>
          <a:xfrm>
            <a:off x="3222974" y="2223201"/>
            <a:ext cx="1320253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F200F148-6A58-4121-A8D5-0F3B3312D7A8}"/>
              </a:ext>
            </a:extLst>
          </p:cNvPr>
          <p:cNvSpPr txBox="1"/>
          <p:nvPr/>
        </p:nvSpPr>
        <p:spPr>
          <a:xfrm>
            <a:off x="3618849" y="2212157"/>
            <a:ext cx="11664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ED0F695F-758E-44B6-AEC4-7CB5C92EA796}"/>
              </a:ext>
            </a:extLst>
          </p:cNvPr>
          <p:cNvSpPr txBox="1"/>
          <p:nvPr/>
        </p:nvSpPr>
        <p:spPr>
          <a:xfrm>
            <a:off x="5824354" y="3562270"/>
            <a:ext cx="35833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4 0 </a:t>
            </a:r>
            <a:r>
              <a:rPr lang="en-GB" sz="3500" dirty="0">
                <a:latin typeface="Arial Black" panose="020B0A04020102020204" pitchFamily="34" charset="0"/>
              </a:rPr>
              <a:t>÷</a:t>
            </a:r>
            <a:r>
              <a:rPr lang="en-GB" sz="3500" dirty="0">
                <a:latin typeface="Arial Black" panose="020B0A04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5 = 8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BD6BBE84-34A0-48F2-B985-5580462BE8A0}"/>
              </a:ext>
            </a:extLst>
          </p:cNvPr>
          <p:cNvSpPr txBox="1"/>
          <p:nvPr/>
        </p:nvSpPr>
        <p:spPr>
          <a:xfrm>
            <a:off x="5824354" y="3999546"/>
            <a:ext cx="35833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4 0 </a:t>
            </a:r>
            <a:r>
              <a:rPr lang="en-GB" sz="3500" dirty="0">
                <a:latin typeface="Arial Black" panose="020B0A04020102020204" pitchFamily="34" charset="0"/>
              </a:rPr>
              <a:t>+ </a:t>
            </a:r>
            <a:r>
              <a:rPr lang="en-GB" sz="3500" dirty="0">
                <a:latin typeface="Arial Black" panose="020B0A04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 = 4 8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70DCAE9C-05F7-4042-B3C4-EDDF91AD5CE6}"/>
              </a:ext>
            </a:extLst>
          </p:cNvPr>
          <p:cNvSpPr/>
          <p:nvPr/>
        </p:nvSpPr>
        <p:spPr>
          <a:xfrm>
            <a:off x="3212486" y="4001374"/>
            <a:ext cx="1320253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29245FC3-1C1A-499E-8C2F-0ADA431BB999}"/>
              </a:ext>
            </a:extLst>
          </p:cNvPr>
          <p:cNvSpPr txBox="1"/>
          <p:nvPr/>
        </p:nvSpPr>
        <p:spPr>
          <a:xfrm>
            <a:off x="3530304" y="3990330"/>
            <a:ext cx="11664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48</a:t>
            </a: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7BAD1E89-33EB-40B3-837C-CFCB3053005B}"/>
              </a:ext>
            </a:extLst>
          </p:cNvPr>
          <p:cNvSpPr/>
          <p:nvPr/>
        </p:nvSpPr>
        <p:spPr>
          <a:xfrm>
            <a:off x="4330843" y="5800219"/>
            <a:ext cx="1320253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F60A5C71-A047-4A49-B0B3-9BC73864C5CB}"/>
              </a:ext>
            </a:extLst>
          </p:cNvPr>
          <p:cNvSpPr txBox="1"/>
          <p:nvPr/>
        </p:nvSpPr>
        <p:spPr>
          <a:xfrm>
            <a:off x="4318213" y="5789175"/>
            <a:ext cx="156755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6000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131E6CEE-A57C-49E4-9807-FB4694389A90}"/>
              </a:ext>
            </a:extLst>
          </p:cNvPr>
          <p:cNvSpPr txBox="1"/>
          <p:nvPr/>
        </p:nvSpPr>
        <p:spPr>
          <a:xfrm>
            <a:off x="5821990" y="4873399"/>
            <a:ext cx="44579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9 4 + 6 = 2 0 0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BBA382D3-E9F1-4579-A120-7932FBDC41E5}"/>
              </a:ext>
            </a:extLst>
          </p:cNvPr>
          <p:cNvSpPr txBox="1"/>
          <p:nvPr/>
        </p:nvSpPr>
        <p:spPr>
          <a:xfrm>
            <a:off x="5831189" y="5316834"/>
            <a:ext cx="35833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3 4 </a:t>
            </a:r>
            <a:r>
              <a:rPr lang="en-GB" sz="5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–</a:t>
            </a:r>
            <a:r>
              <a:rPr lang="en-GB" sz="5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 4 = 3 0</a:t>
            </a:r>
          </a:p>
        </p:txBody>
      </p:sp>
    </p:spTree>
    <p:extLst>
      <p:ext uri="{BB962C8B-B14F-4D97-AF65-F5344CB8AC3E}">
        <p14:creationId xmlns:p14="http://schemas.microsoft.com/office/powerpoint/2010/main" val="4180690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 animBg="1"/>
      <p:bldP spid="92" grpId="0" animBg="1"/>
      <p:bldP spid="110" grpId="0" animBg="1"/>
      <p:bldP spid="111" grpId="0" animBg="1"/>
      <p:bldP spid="112" grpId="0" animBg="1"/>
      <p:bldP spid="113" grpId="0"/>
      <p:bldP spid="88" grpId="0"/>
      <p:bldP spid="89" grpId="0"/>
      <p:bldP spid="80" grpId="0"/>
      <p:bldP spid="81" grpId="0"/>
      <p:bldP spid="93" grpId="0"/>
      <p:bldP spid="95" grpId="0"/>
      <p:bldP spid="105" grpId="0"/>
      <p:bldP spid="106" grpId="0"/>
      <p:bldP spid="107" grpId="0"/>
      <p:bldP spid="120" grpId="0"/>
      <p:bldP spid="122" grpId="0"/>
      <p:bldP spid="123" grpId="0"/>
      <p:bldP spid="1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Rectangle 84">
            <a:extLst>
              <a:ext uri="{FF2B5EF4-FFF2-40B4-BE49-F238E27FC236}">
                <a16:creationId xmlns:a16="http://schemas.microsoft.com/office/drawing/2014/main" id="{F728F87F-7975-437B-8EBE-94BCA014AD3B}"/>
              </a:ext>
            </a:extLst>
          </p:cNvPr>
          <p:cNvSpPr/>
          <p:nvPr/>
        </p:nvSpPr>
        <p:spPr>
          <a:xfrm>
            <a:off x="6280750" y="936427"/>
            <a:ext cx="44647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F9018CFE-E32A-4FDE-9ECE-F7EE95E99619}"/>
              </a:ext>
            </a:extLst>
          </p:cNvPr>
          <p:cNvSpPr/>
          <p:nvPr/>
        </p:nvSpPr>
        <p:spPr>
          <a:xfrm>
            <a:off x="8500374" y="935177"/>
            <a:ext cx="446400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85D66089-AE88-49AF-A4DC-55227345E8ED}"/>
              </a:ext>
            </a:extLst>
          </p:cNvPr>
          <p:cNvSpPr/>
          <p:nvPr/>
        </p:nvSpPr>
        <p:spPr>
          <a:xfrm>
            <a:off x="8053425" y="5853134"/>
            <a:ext cx="444269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2EDB4284-4AB9-412E-A79A-BA6FFD7AAE3A}"/>
              </a:ext>
            </a:extLst>
          </p:cNvPr>
          <p:cNvSpPr/>
          <p:nvPr/>
        </p:nvSpPr>
        <p:spPr>
          <a:xfrm>
            <a:off x="6265113" y="5853989"/>
            <a:ext cx="889617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E8E455E2-DE9E-486A-B7CD-CE0B166EACE9}"/>
              </a:ext>
            </a:extLst>
          </p:cNvPr>
          <p:cNvSpPr/>
          <p:nvPr/>
        </p:nvSpPr>
        <p:spPr>
          <a:xfrm>
            <a:off x="9388009" y="5853135"/>
            <a:ext cx="1339992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37A2ADF0-473B-4156-9F6D-E7E588B51F78}"/>
              </a:ext>
            </a:extLst>
          </p:cNvPr>
          <p:cNvSpPr txBox="1"/>
          <p:nvPr/>
        </p:nvSpPr>
        <p:spPr>
          <a:xfrm>
            <a:off x="5831953" y="5768023"/>
            <a:ext cx="638504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 0 x 4 0 = 8 0 0 0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990D173B-AAB7-4CF4-8AD3-76437FDC0C7D}"/>
              </a:ext>
            </a:extLst>
          </p:cNvPr>
          <p:cNvSpPr txBox="1"/>
          <p:nvPr/>
        </p:nvSpPr>
        <p:spPr>
          <a:xfrm>
            <a:off x="5828372" y="2202304"/>
            <a:ext cx="355217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1 5 </a:t>
            </a:r>
            <a:r>
              <a:rPr lang="en-GB" sz="5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–</a:t>
            </a:r>
            <a:r>
              <a:rPr lang="en-GB" sz="5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 5 = 1 0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6CCAAC55-A9C1-474A-B469-C14125215515}"/>
              </a:ext>
            </a:extLst>
          </p:cNvPr>
          <p:cNvSpPr txBox="1"/>
          <p:nvPr/>
        </p:nvSpPr>
        <p:spPr>
          <a:xfrm>
            <a:off x="5805486" y="2645739"/>
            <a:ext cx="35833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9 0 </a:t>
            </a:r>
            <a:r>
              <a:rPr lang="en-GB" sz="3500" dirty="0">
                <a:latin typeface="Arial Black" panose="020B0A04020102020204" pitchFamily="34" charset="0"/>
              </a:rPr>
              <a:t>÷</a:t>
            </a:r>
            <a:r>
              <a:rPr lang="en-GB" sz="3500" dirty="0">
                <a:latin typeface="Arial Black" panose="020B0A04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 0 = 9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7DA8A275-39FE-4386-B9FF-16B71BB2D6A7}"/>
              </a:ext>
            </a:extLst>
          </p:cNvPr>
          <p:cNvSpPr txBox="1"/>
          <p:nvPr/>
        </p:nvSpPr>
        <p:spPr>
          <a:xfrm>
            <a:off x="5814978" y="409346"/>
            <a:ext cx="327086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x 2 5 = 5 0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44B8F5F4-447C-489A-A33B-84CC6443ACB9}"/>
              </a:ext>
            </a:extLst>
          </p:cNvPr>
          <p:cNvSpPr txBox="1"/>
          <p:nvPr/>
        </p:nvSpPr>
        <p:spPr>
          <a:xfrm>
            <a:off x="5824354" y="872649"/>
            <a:ext cx="327086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9 0 </a:t>
            </a:r>
            <a:r>
              <a:rPr lang="en-GB" sz="3500" dirty="0">
                <a:latin typeface="Arial Black" panose="020B0A04020102020204" pitchFamily="34" charset="0"/>
              </a:rPr>
              <a:t>÷</a:t>
            </a:r>
            <a:r>
              <a:rPr lang="en-GB" sz="3500" dirty="0">
                <a:latin typeface="Arial Black" panose="020B0A04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3 = 3 0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1E3D08E-2834-4ECE-9923-424B86DA315A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04BF63E-F2FA-4C34-9C32-9A2DE85CC7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CE00E9A-6A70-48D4-B919-A5919CEDEBDB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376A7B-B756-4C32-B070-90E905185BDA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B0FAC1B-3299-4E5C-8CF2-B15BF2C0B4A2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DD29EED-676D-4AC8-8548-CD585E4E2948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B4B1E58-7A71-4983-83C1-52C859C153BE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457D079-04BD-45F4-9724-E096B403F1F1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9CECE3F-3E65-4948-BB7C-BDCB33996BF8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8529776-5E5C-43A1-8FFE-C5B3C3A64338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CE19D7C-A0B6-4771-9752-8ADFB68434C1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B4599F4-79C0-41E5-94EE-ABDE704197D2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B9BA84C-D883-48C3-975E-79F82B6B8C8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C85E18A-E05D-441C-A152-AFDF4E0339C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F896D7C-CF14-456F-A256-BF23B4A5A77F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DFE43A8-F4B6-467C-BF16-834C9889CEA6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58FBFBA-9C45-4736-80A8-3830B7FB7BE1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AFC27DC-3657-4CBC-8621-D254D98FE493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70303D3-F8FF-40EA-911A-BAFCE01DEF97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2F2159D-97BE-4465-85CC-AA61DE7DDA97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4839BC2-43EF-442E-B2EF-1296432DCF1C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8DE89DB-E1EE-48B5-A4B7-8449AB120604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5D5E2BD-4B5B-49BE-8790-557F40430173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600DD5C-6D04-4198-BAAF-738CEE2D90BF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0F0B1D8-99EC-46F7-A064-66960E20447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F1B1F3B-8F31-42CF-9567-17E1E5AC12FF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07E8283-0F35-4911-9A5B-402031F7F75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094FDF0-5580-4B0B-8DA3-27FF37A3349A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6303D55-7CC1-4015-81E5-8D88D994221E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283F1BA-CA85-4B1B-AFE9-8F200B99FA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28C803F-0B50-45D0-B8D9-B72A4D499C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2153815-98D8-4435-8FBB-D2C7DBBB1F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2BD343B-D54F-4E4B-BDB0-678D0AD161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13BA24A-48AA-4DA2-8B0C-9ECA5C19DB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E6E2EDB-AF3F-4AC3-A0B1-1D7FE19048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E17F482-F010-4C3B-80AD-9DFD112F0A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8E1DDD-17BB-4EC7-BA3F-0BD6CDDD95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D9EA267-83BF-4F10-BC4D-ACFCDEA9FC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76937CD-5A93-445A-A4CC-8D5784D965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04705AF-685B-43B0-B833-E8D750425F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F89D323-9358-4E46-A0ED-19652FF452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C3C4BCF-2F21-45BE-89E8-6285B15C6C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E4678CD-BC10-4512-9B92-E8546ABACB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60FCB55-DE69-4AA5-889B-55C756C8DC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CCD17FEA-523F-4EA8-9178-637D9AD890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F32D92D-B49C-4EEA-A46E-AA75659D8081}"/>
              </a:ext>
            </a:extLst>
          </p:cNvPr>
          <p:cNvGrpSpPr/>
          <p:nvPr/>
        </p:nvGrpSpPr>
        <p:grpSpPr>
          <a:xfrm>
            <a:off x="255522" y="312491"/>
            <a:ext cx="5329582" cy="817087"/>
            <a:chOff x="255524" y="372323"/>
            <a:chExt cx="2260729" cy="1134018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C3FA63EF-709B-4D01-AB46-960CD635F1DE}"/>
                </a:ext>
              </a:extLst>
            </p:cNvPr>
            <p:cNvSpPr/>
            <p:nvPr/>
          </p:nvSpPr>
          <p:spPr>
            <a:xfrm>
              <a:off x="255524" y="372323"/>
              <a:ext cx="226072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EB75E92-8A1F-469C-B32E-3A727CA5D937}"/>
                </a:ext>
              </a:extLst>
            </p:cNvPr>
            <p:cNvSpPr txBox="1"/>
            <p:nvPr/>
          </p:nvSpPr>
          <p:spPr>
            <a:xfrm>
              <a:off x="308455" y="485388"/>
              <a:ext cx="1640903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(2 x 25) + (90 </a:t>
              </a:r>
              <a:r>
                <a:rPr lang="en-GB" sz="36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÷ 3)</a:t>
              </a:r>
              <a:r>
                <a:rPr lang="en-GB" sz="3600" dirty="0">
                  <a:latin typeface="Calibri" panose="020F0502020204030204" pitchFamily="34" charset="0"/>
                </a:rPr>
                <a:t>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</a:t>
              </a: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39ACD30E-98CE-471C-8FD3-758D0726531E}"/>
              </a:ext>
            </a:extLst>
          </p:cNvPr>
          <p:cNvGrpSpPr/>
          <p:nvPr/>
        </p:nvGrpSpPr>
        <p:grpSpPr>
          <a:xfrm>
            <a:off x="252894" y="2093785"/>
            <a:ext cx="4415920" cy="817087"/>
            <a:chOff x="255526" y="372323"/>
            <a:chExt cx="2119010" cy="1134018"/>
          </a:xfrm>
        </p:grpSpPr>
        <p:sp>
          <p:nvSpPr>
            <p:cNvPr id="97" name="Rectangle: Rounded Corners 96">
              <a:extLst>
                <a:ext uri="{FF2B5EF4-FFF2-40B4-BE49-F238E27FC236}">
                  <a16:creationId xmlns:a16="http://schemas.microsoft.com/office/drawing/2014/main" id="{892B04A1-98EA-441F-B961-3AE9A8B2A725}"/>
                </a:ext>
              </a:extLst>
            </p:cNvPr>
            <p:cNvSpPr/>
            <p:nvPr/>
          </p:nvSpPr>
          <p:spPr>
            <a:xfrm>
              <a:off x="255526" y="372323"/>
              <a:ext cx="2119010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EAD3D752-8B62-4C3C-9F55-BA3545BD6C07}"/>
                </a:ext>
              </a:extLst>
            </p:cNvPr>
            <p:cNvSpPr txBox="1"/>
            <p:nvPr/>
          </p:nvSpPr>
          <p:spPr>
            <a:xfrm>
              <a:off x="308455" y="485388"/>
              <a:ext cx="1413966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90 </a:t>
              </a:r>
              <a:r>
                <a:rPr lang="en-GB" sz="36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÷ (15 – 5)</a:t>
              </a:r>
              <a:r>
                <a:rPr lang="en-GB" sz="3600" dirty="0">
                  <a:latin typeface="Calibri" panose="020F0502020204030204" pitchFamily="34" charset="0"/>
                </a:rPr>
                <a:t>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D686A273-A888-4C58-99D9-FC372897A3F4}"/>
              </a:ext>
            </a:extLst>
          </p:cNvPr>
          <p:cNvGrpSpPr/>
          <p:nvPr/>
        </p:nvGrpSpPr>
        <p:grpSpPr>
          <a:xfrm>
            <a:off x="259349" y="3861129"/>
            <a:ext cx="4409466" cy="817087"/>
            <a:chOff x="255525" y="372323"/>
            <a:chExt cx="2408819" cy="1134018"/>
          </a:xfrm>
        </p:grpSpPr>
        <p:sp>
          <p:nvSpPr>
            <p:cNvPr id="102" name="Rectangle: Rounded Corners 101">
              <a:extLst>
                <a:ext uri="{FF2B5EF4-FFF2-40B4-BE49-F238E27FC236}">
                  <a16:creationId xmlns:a16="http://schemas.microsoft.com/office/drawing/2014/main" id="{52E28A67-FE29-46B4-B9F5-6673EFD7FDFA}"/>
                </a:ext>
              </a:extLst>
            </p:cNvPr>
            <p:cNvSpPr/>
            <p:nvPr/>
          </p:nvSpPr>
          <p:spPr>
            <a:xfrm>
              <a:off x="255525" y="372323"/>
              <a:ext cx="240881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F2216619-C6AB-46D0-A13A-6355B4C3A3C5}"/>
                </a:ext>
              </a:extLst>
            </p:cNvPr>
            <p:cNvSpPr txBox="1"/>
            <p:nvPr/>
          </p:nvSpPr>
          <p:spPr>
            <a:xfrm>
              <a:off x="308455" y="485388"/>
              <a:ext cx="1609701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30 + (30 </a:t>
              </a:r>
              <a:r>
                <a:rPr lang="en-GB" sz="36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÷ 6)</a:t>
              </a:r>
              <a:r>
                <a:rPr lang="en-GB" sz="3600" dirty="0">
                  <a:latin typeface="Calibri" panose="020F0502020204030204" pitchFamily="34" charset="0"/>
                </a:rPr>
                <a:t>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</a:t>
              </a: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BD2CD8A3-A50A-4D10-87EC-102D6C0E0C6B}"/>
              </a:ext>
            </a:extLst>
          </p:cNvPr>
          <p:cNvGrpSpPr/>
          <p:nvPr/>
        </p:nvGrpSpPr>
        <p:grpSpPr>
          <a:xfrm>
            <a:off x="247273" y="5663536"/>
            <a:ext cx="5524253" cy="817087"/>
            <a:chOff x="255525" y="372323"/>
            <a:chExt cx="2802758" cy="1134018"/>
          </a:xfrm>
        </p:grpSpPr>
        <p:sp>
          <p:nvSpPr>
            <p:cNvPr id="115" name="Rectangle: Rounded Corners 114">
              <a:extLst>
                <a:ext uri="{FF2B5EF4-FFF2-40B4-BE49-F238E27FC236}">
                  <a16:creationId xmlns:a16="http://schemas.microsoft.com/office/drawing/2014/main" id="{B00A93D3-B313-4223-9CEF-D6C5F992C7B0}"/>
                </a:ext>
              </a:extLst>
            </p:cNvPr>
            <p:cNvSpPr/>
            <p:nvPr/>
          </p:nvSpPr>
          <p:spPr>
            <a:xfrm>
              <a:off x="255525" y="372323"/>
              <a:ext cx="280275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10F7E4C2-113F-4A3E-A17B-47B990688C8E}"/>
                </a:ext>
              </a:extLst>
            </p:cNvPr>
            <p:cNvSpPr txBox="1"/>
            <p:nvPr/>
          </p:nvSpPr>
          <p:spPr>
            <a:xfrm>
              <a:off x="308455" y="485388"/>
              <a:ext cx="2081376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(198 + 2) x (42 – 2)</a:t>
              </a:r>
              <a:r>
                <a:rPr lang="en-GB" sz="3600" dirty="0">
                  <a:latin typeface="Calibri" panose="020F0502020204030204" pitchFamily="34" charset="0"/>
                </a:rPr>
                <a:t>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</a:t>
              </a:r>
            </a:p>
          </p:txBody>
        </p:sp>
      </p:grpSp>
      <p:sp>
        <p:nvSpPr>
          <p:cNvPr id="93" name="TextBox 92">
            <a:extLst>
              <a:ext uri="{FF2B5EF4-FFF2-40B4-BE49-F238E27FC236}">
                <a16:creationId xmlns:a16="http://schemas.microsoft.com/office/drawing/2014/main" id="{C3C7C310-B485-4D30-96B0-528C104F556A}"/>
              </a:ext>
            </a:extLst>
          </p:cNvPr>
          <p:cNvSpPr txBox="1"/>
          <p:nvPr/>
        </p:nvSpPr>
        <p:spPr>
          <a:xfrm>
            <a:off x="5807596" y="1316457"/>
            <a:ext cx="43482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0 + 3 0 = 8 0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434B7207-24AB-40DB-8E36-2142E79BAC25}"/>
              </a:ext>
            </a:extLst>
          </p:cNvPr>
          <p:cNvSpPr/>
          <p:nvPr/>
        </p:nvSpPr>
        <p:spPr>
          <a:xfrm>
            <a:off x="4128609" y="434155"/>
            <a:ext cx="1320253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BF782A88-731A-4E55-8A21-47A88A411C4B}"/>
              </a:ext>
            </a:extLst>
          </p:cNvPr>
          <p:cNvSpPr txBox="1"/>
          <p:nvPr/>
        </p:nvSpPr>
        <p:spPr>
          <a:xfrm>
            <a:off x="4370657" y="423111"/>
            <a:ext cx="13202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80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D45024FF-724C-42D1-9C7B-9042CDD3382D}"/>
              </a:ext>
            </a:extLst>
          </p:cNvPr>
          <p:cNvSpPr/>
          <p:nvPr/>
        </p:nvSpPr>
        <p:spPr>
          <a:xfrm>
            <a:off x="3222974" y="2223201"/>
            <a:ext cx="1320253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F200F148-6A58-4121-A8D5-0F3B3312D7A8}"/>
              </a:ext>
            </a:extLst>
          </p:cNvPr>
          <p:cNvSpPr txBox="1"/>
          <p:nvPr/>
        </p:nvSpPr>
        <p:spPr>
          <a:xfrm>
            <a:off x="3618849" y="2212157"/>
            <a:ext cx="11664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ED0F695F-758E-44B6-AEC4-7CB5C92EA796}"/>
              </a:ext>
            </a:extLst>
          </p:cNvPr>
          <p:cNvSpPr txBox="1"/>
          <p:nvPr/>
        </p:nvSpPr>
        <p:spPr>
          <a:xfrm>
            <a:off x="5824354" y="3562270"/>
            <a:ext cx="35833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3 0 </a:t>
            </a:r>
            <a:r>
              <a:rPr lang="en-GB" sz="3500" dirty="0">
                <a:latin typeface="Arial Black" panose="020B0A04020102020204" pitchFamily="34" charset="0"/>
              </a:rPr>
              <a:t>÷</a:t>
            </a:r>
            <a:r>
              <a:rPr lang="en-GB" sz="3500" dirty="0">
                <a:latin typeface="Arial Black" panose="020B0A04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6 = 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BD6BBE84-34A0-48F2-B985-5580462BE8A0}"/>
              </a:ext>
            </a:extLst>
          </p:cNvPr>
          <p:cNvSpPr txBox="1"/>
          <p:nvPr/>
        </p:nvSpPr>
        <p:spPr>
          <a:xfrm>
            <a:off x="5824354" y="3999546"/>
            <a:ext cx="35833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3 0 </a:t>
            </a:r>
            <a:r>
              <a:rPr lang="en-GB" sz="3500" dirty="0">
                <a:latin typeface="Arial Black" panose="020B0A04020102020204" pitchFamily="34" charset="0"/>
              </a:rPr>
              <a:t>+ </a:t>
            </a:r>
            <a:r>
              <a:rPr lang="en-GB" sz="3500" dirty="0">
                <a:latin typeface="Arial Black" panose="020B0A04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 = 3 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70DCAE9C-05F7-4042-B3C4-EDDF91AD5CE6}"/>
              </a:ext>
            </a:extLst>
          </p:cNvPr>
          <p:cNvSpPr/>
          <p:nvPr/>
        </p:nvSpPr>
        <p:spPr>
          <a:xfrm>
            <a:off x="3212486" y="4001374"/>
            <a:ext cx="1320253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29245FC3-1C1A-499E-8C2F-0ADA431BB999}"/>
              </a:ext>
            </a:extLst>
          </p:cNvPr>
          <p:cNvSpPr txBox="1"/>
          <p:nvPr/>
        </p:nvSpPr>
        <p:spPr>
          <a:xfrm>
            <a:off x="3530304" y="3990330"/>
            <a:ext cx="11664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35</a:t>
            </a: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7BAD1E89-33EB-40B3-837C-CFCB3053005B}"/>
              </a:ext>
            </a:extLst>
          </p:cNvPr>
          <p:cNvSpPr/>
          <p:nvPr/>
        </p:nvSpPr>
        <p:spPr>
          <a:xfrm>
            <a:off x="4330843" y="5800219"/>
            <a:ext cx="1320253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F60A5C71-A047-4A49-B0B3-9BC73864C5CB}"/>
              </a:ext>
            </a:extLst>
          </p:cNvPr>
          <p:cNvSpPr txBox="1"/>
          <p:nvPr/>
        </p:nvSpPr>
        <p:spPr>
          <a:xfrm>
            <a:off x="4318213" y="5789175"/>
            <a:ext cx="156755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8000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131E6CEE-A57C-49E4-9807-FB4694389A90}"/>
              </a:ext>
            </a:extLst>
          </p:cNvPr>
          <p:cNvSpPr txBox="1"/>
          <p:nvPr/>
        </p:nvSpPr>
        <p:spPr>
          <a:xfrm>
            <a:off x="5821990" y="4873399"/>
            <a:ext cx="44579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9 8 + 2 = 2 0 0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BBA382D3-E9F1-4579-A120-7932FBDC41E5}"/>
              </a:ext>
            </a:extLst>
          </p:cNvPr>
          <p:cNvSpPr txBox="1"/>
          <p:nvPr/>
        </p:nvSpPr>
        <p:spPr>
          <a:xfrm>
            <a:off x="5831189" y="5316834"/>
            <a:ext cx="35833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4 2 </a:t>
            </a:r>
            <a:r>
              <a:rPr lang="en-GB" sz="5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–</a:t>
            </a:r>
            <a:r>
              <a:rPr lang="en-GB" sz="5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 2 = 4 0</a:t>
            </a:r>
          </a:p>
        </p:txBody>
      </p:sp>
    </p:spTree>
    <p:extLst>
      <p:ext uri="{BB962C8B-B14F-4D97-AF65-F5344CB8AC3E}">
        <p14:creationId xmlns:p14="http://schemas.microsoft.com/office/powerpoint/2010/main" val="2765307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 animBg="1"/>
      <p:bldP spid="92" grpId="0" animBg="1"/>
      <p:bldP spid="110" grpId="0" animBg="1"/>
      <p:bldP spid="111" grpId="0" animBg="1"/>
      <p:bldP spid="112" grpId="0" animBg="1"/>
      <p:bldP spid="113" grpId="0"/>
      <p:bldP spid="88" grpId="0"/>
      <p:bldP spid="89" grpId="0"/>
      <p:bldP spid="80" grpId="0"/>
      <p:bldP spid="81" grpId="0"/>
      <p:bldP spid="93" grpId="0"/>
      <p:bldP spid="95" grpId="0"/>
      <p:bldP spid="105" grpId="0"/>
      <p:bldP spid="106" grpId="0"/>
      <p:bldP spid="107" grpId="0"/>
      <p:bldP spid="120" grpId="0"/>
      <p:bldP spid="122" grpId="0"/>
      <p:bldP spid="123" grpId="0"/>
      <p:bldP spid="1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B80476-F645-4032-B1DA-6DC18FC15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hlinkClick r:id="rId2"/>
              </a:rPr>
              <a:t>2</a:t>
            </a:r>
            <a:r>
              <a:rPr lang="en-US" b="1" dirty="0" smtClean="0">
                <a:hlinkClick r:id="rId2"/>
              </a:rPr>
              <a:t> </a:t>
            </a:r>
            <a:r>
              <a:rPr lang="en-US" b="1" dirty="0">
                <a:hlinkClick r:id="rId2"/>
              </a:rPr>
              <a:t>Apply knowledge of the order of operations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64B103-BC40-4883-A7DC-55BB7C52EA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33981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3E574A03-51A4-4C5D-B686-972DDE6D549A}"/>
              </a:ext>
            </a:extLst>
          </p:cNvPr>
          <p:cNvGrpSpPr/>
          <p:nvPr/>
        </p:nvGrpSpPr>
        <p:grpSpPr>
          <a:xfrm>
            <a:off x="255524" y="515979"/>
            <a:ext cx="3679728" cy="817087"/>
            <a:chOff x="255524" y="372323"/>
            <a:chExt cx="2985293" cy="1134018"/>
          </a:xfrm>
        </p:grpSpPr>
        <p:sp>
          <p:nvSpPr>
            <p:cNvPr id="155" name="Rectangle: Rounded Corners 154">
              <a:extLst>
                <a:ext uri="{FF2B5EF4-FFF2-40B4-BE49-F238E27FC236}">
                  <a16:creationId xmlns:a16="http://schemas.microsoft.com/office/drawing/2014/main" id="{CF0C628A-41D8-4DA1-B273-9051C9456265}"/>
                </a:ext>
              </a:extLst>
            </p:cNvPr>
            <p:cNvSpPr/>
            <p:nvPr/>
          </p:nvSpPr>
          <p:spPr>
            <a:xfrm>
              <a:off x="255524" y="372323"/>
              <a:ext cx="2985293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0FC97ED0-E05F-4882-9FC0-D756B2CAC9C6}"/>
                </a:ext>
              </a:extLst>
            </p:cNvPr>
            <p:cNvSpPr txBox="1"/>
            <p:nvPr/>
          </p:nvSpPr>
          <p:spPr>
            <a:xfrm>
              <a:off x="308455" y="485388"/>
              <a:ext cx="1950989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20 – 4 x 2 = </a:t>
              </a:r>
            </a:p>
          </p:txBody>
        </p:sp>
      </p:grpSp>
      <p:sp>
        <p:nvSpPr>
          <p:cNvPr id="157" name="Rectangle 156">
            <a:extLst>
              <a:ext uri="{FF2B5EF4-FFF2-40B4-BE49-F238E27FC236}">
                <a16:creationId xmlns:a16="http://schemas.microsoft.com/office/drawing/2014/main" id="{39474D6B-AC7C-441F-93DF-D2815FD68676}"/>
              </a:ext>
            </a:extLst>
          </p:cNvPr>
          <p:cNvSpPr/>
          <p:nvPr/>
        </p:nvSpPr>
        <p:spPr>
          <a:xfrm>
            <a:off x="2674255" y="624603"/>
            <a:ext cx="1078879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2E255695-3263-4499-8C84-6AB8A185D4E4}"/>
              </a:ext>
            </a:extLst>
          </p:cNvPr>
          <p:cNvGrpSpPr/>
          <p:nvPr/>
        </p:nvGrpSpPr>
        <p:grpSpPr>
          <a:xfrm>
            <a:off x="6179512" y="521686"/>
            <a:ext cx="3612381" cy="817087"/>
            <a:chOff x="255526" y="372323"/>
            <a:chExt cx="2214340" cy="1134018"/>
          </a:xfrm>
        </p:grpSpPr>
        <p:sp>
          <p:nvSpPr>
            <p:cNvPr id="159" name="Rectangle: Rounded Corners 158">
              <a:extLst>
                <a:ext uri="{FF2B5EF4-FFF2-40B4-BE49-F238E27FC236}">
                  <a16:creationId xmlns:a16="http://schemas.microsoft.com/office/drawing/2014/main" id="{9FAE101A-C06A-4E79-8BF4-C806CDE503B5}"/>
                </a:ext>
              </a:extLst>
            </p:cNvPr>
            <p:cNvSpPr/>
            <p:nvPr/>
          </p:nvSpPr>
          <p:spPr>
            <a:xfrm>
              <a:off x="255526" y="372323"/>
              <a:ext cx="2214340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7F3A9520-234B-43F3-ABDF-44359AC2013A}"/>
                </a:ext>
              </a:extLst>
            </p:cNvPr>
            <p:cNvSpPr txBox="1"/>
            <p:nvPr/>
          </p:nvSpPr>
          <p:spPr>
            <a:xfrm>
              <a:off x="308455" y="485388"/>
              <a:ext cx="147412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30 + 5 x 2 = </a:t>
              </a:r>
            </a:p>
          </p:txBody>
        </p:sp>
      </p:grpSp>
      <p:sp>
        <p:nvSpPr>
          <p:cNvPr id="161" name="Rectangle 160">
            <a:extLst>
              <a:ext uri="{FF2B5EF4-FFF2-40B4-BE49-F238E27FC236}">
                <a16:creationId xmlns:a16="http://schemas.microsoft.com/office/drawing/2014/main" id="{ECF27A2D-64BD-4A6E-8DAC-9291EFEBC291}"/>
              </a:ext>
            </a:extLst>
          </p:cNvPr>
          <p:cNvSpPr/>
          <p:nvPr/>
        </p:nvSpPr>
        <p:spPr>
          <a:xfrm>
            <a:off x="8575976" y="630310"/>
            <a:ext cx="1078879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1CAEC5FC-8D53-488A-B2BD-12C9FBEB1B27}"/>
              </a:ext>
            </a:extLst>
          </p:cNvPr>
          <p:cNvGrpSpPr/>
          <p:nvPr/>
        </p:nvGrpSpPr>
        <p:grpSpPr>
          <a:xfrm>
            <a:off x="257760" y="2305607"/>
            <a:ext cx="3878925" cy="817087"/>
            <a:chOff x="255524" y="372323"/>
            <a:chExt cx="2771143" cy="1134018"/>
          </a:xfrm>
        </p:grpSpPr>
        <p:sp>
          <p:nvSpPr>
            <p:cNvPr id="163" name="Rectangle: Rounded Corners 162">
              <a:extLst>
                <a:ext uri="{FF2B5EF4-FFF2-40B4-BE49-F238E27FC236}">
                  <a16:creationId xmlns:a16="http://schemas.microsoft.com/office/drawing/2014/main" id="{717276F3-2B4E-4948-BE3C-10D02FCA9D16}"/>
                </a:ext>
              </a:extLst>
            </p:cNvPr>
            <p:cNvSpPr/>
            <p:nvPr/>
          </p:nvSpPr>
          <p:spPr>
            <a:xfrm>
              <a:off x="255524" y="372323"/>
              <a:ext cx="2771143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EF444B23-6413-4639-B3B3-D64E1FE9515D}"/>
                </a:ext>
              </a:extLst>
            </p:cNvPr>
            <p:cNvSpPr txBox="1"/>
            <p:nvPr/>
          </p:nvSpPr>
          <p:spPr>
            <a:xfrm>
              <a:off x="308455" y="485388"/>
              <a:ext cx="190584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60 – 42 </a:t>
              </a:r>
              <a:r>
                <a:rPr lang="en-GB" sz="3600" dirty="0">
                  <a:latin typeface="Calibri" panose="020F0502020204030204" pitchFamily="34" charset="0"/>
                </a:rPr>
                <a:t>÷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6 = </a:t>
              </a:r>
            </a:p>
          </p:txBody>
        </p:sp>
      </p:grpSp>
      <p:sp>
        <p:nvSpPr>
          <p:cNvPr id="165" name="Rectangle 164">
            <a:extLst>
              <a:ext uri="{FF2B5EF4-FFF2-40B4-BE49-F238E27FC236}">
                <a16:creationId xmlns:a16="http://schemas.microsoft.com/office/drawing/2014/main" id="{F235729D-A255-43B1-B4D1-89D34AA40D19}"/>
              </a:ext>
            </a:extLst>
          </p:cNvPr>
          <p:cNvSpPr/>
          <p:nvPr/>
        </p:nvSpPr>
        <p:spPr>
          <a:xfrm>
            <a:off x="2927571" y="2414231"/>
            <a:ext cx="1078879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68BACCBB-D464-4CA0-86C6-683F22B0BAC6}"/>
              </a:ext>
            </a:extLst>
          </p:cNvPr>
          <p:cNvGrpSpPr/>
          <p:nvPr/>
        </p:nvGrpSpPr>
        <p:grpSpPr>
          <a:xfrm>
            <a:off x="6179508" y="2305607"/>
            <a:ext cx="4102092" cy="817087"/>
            <a:chOff x="255524" y="372323"/>
            <a:chExt cx="2394855" cy="1134018"/>
          </a:xfrm>
        </p:grpSpPr>
        <p:sp>
          <p:nvSpPr>
            <p:cNvPr id="167" name="Rectangle: Rounded Corners 166">
              <a:extLst>
                <a:ext uri="{FF2B5EF4-FFF2-40B4-BE49-F238E27FC236}">
                  <a16:creationId xmlns:a16="http://schemas.microsoft.com/office/drawing/2014/main" id="{8327F487-6088-442B-A230-3B3C51B9AEE3}"/>
                </a:ext>
              </a:extLst>
            </p:cNvPr>
            <p:cNvSpPr/>
            <p:nvPr/>
          </p:nvSpPr>
          <p:spPr>
            <a:xfrm>
              <a:off x="255524" y="372323"/>
              <a:ext cx="2394855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64D22315-E46A-479F-AE4D-319C388DE749}"/>
                </a:ext>
              </a:extLst>
            </p:cNvPr>
            <p:cNvSpPr txBox="1"/>
            <p:nvPr/>
          </p:nvSpPr>
          <p:spPr>
            <a:xfrm>
              <a:off x="308455" y="485388"/>
              <a:ext cx="1694083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80 + 20 </a:t>
              </a:r>
              <a:r>
                <a:rPr lang="en-GB" sz="3600" dirty="0">
                  <a:latin typeface="Calibri" panose="020F0502020204030204" pitchFamily="34" charset="0"/>
                </a:rPr>
                <a:t>÷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10 = </a:t>
              </a:r>
            </a:p>
          </p:txBody>
        </p:sp>
      </p:grpSp>
      <p:sp>
        <p:nvSpPr>
          <p:cNvPr id="169" name="Rectangle 168">
            <a:extLst>
              <a:ext uri="{FF2B5EF4-FFF2-40B4-BE49-F238E27FC236}">
                <a16:creationId xmlns:a16="http://schemas.microsoft.com/office/drawing/2014/main" id="{31733663-EB76-4D4A-BFD7-0582824173F9}"/>
              </a:ext>
            </a:extLst>
          </p:cNvPr>
          <p:cNvSpPr/>
          <p:nvPr/>
        </p:nvSpPr>
        <p:spPr>
          <a:xfrm>
            <a:off x="9077920" y="2414231"/>
            <a:ext cx="1078879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2B36C5CF-DEB4-4A96-B57E-CE0ACC2ADF36}"/>
              </a:ext>
            </a:extLst>
          </p:cNvPr>
          <p:cNvSpPr txBox="1"/>
          <p:nvPr/>
        </p:nvSpPr>
        <p:spPr>
          <a:xfrm>
            <a:off x="461433" y="1316853"/>
            <a:ext cx="28524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  <a:r>
              <a:rPr lang="en-GB" sz="8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 –</a:t>
            </a:r>
            <a:r>
              <a:rPr lang="en-GB" sz="8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 8 = </a:t>
            </a: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146989B7-9C37-4598-B861-F185D60E2771}"/>
              </a:ext>
            </a:extLst>
          </p:cNvPr>
          <p:cNvSpPr txBox="1"/>
          <p:nvPr/>
        </p:nvSpPr>
        <p:spPr>
          <a:xfrm>
            <a:off x="2714610" y="631736"/>
            <a:ext cx="98736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985FCB8B-3761-445C-A934-CC78465DC702}"/>
              </a:ext>
            </a:extLst>
          </p:cNvPr>
          <p:cNvSpPr txBox="1"/>
          <p:nvPr/>
        </p:nvSpPr>
        <p:spPr>
          <a:xfrm>
            <a:off x="6266817" y="1302535"/>
            <a:ext cx="28524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0 + 1 0 = </a:t>
            </a: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43451857-AEB8-44C6-902E-7B0EDBAB9CDF}"/>
              </a:ext>
            </a:extLst>
          </p:cNvPr>
          <p:cNvSpPr txBox="1"/>
          <p:nvPr/>
        </p:nvSpPr>
        <p:spPr>
          <a:xfrm>
            <a:off x="8688172" y="617418"/>
            <a:ext cx="98736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4 0</a:t>
            </a: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B384894D-8EB6-41C3-A0C5-3462188A4577}"/>
              </a:ext>
            </a:extLst>
          </p:cNvPr>
          <p:cNvSpPr txBox="1"/>
          <p:nvPr/>
        </p:nvSpPr>
        <p:spPr>
          <a:xfrm>
            <a:off x="463585" y="3527064"/>
            <a:ext cx="40493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6 0</a:t>
            </a:r>
            <a:r>
              <a:rPr lang="en-GB" sz="4000" b="1" dirty="0">
                <a:latin typeface="Arial Black" panose="020B0A04020102020204" pitchFamily="34" charset="0"/>
              </a:rPr>
              <a:t> </a:t>
            </a:r>
            <a:r>
              <a:rPr lang="en-GB" sz="8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–</a:t>
            </a:r>
            <a:r>
              <a:rPr lang="en-GB" sz="800" b="1" dirty="0">
                <a:latin typeface="Arial Black" panose="020B0A04020102020204" pitchFamily="34" charset="0"/>
              </a:rPr>
              <a:t> </a:t>
            </a:r>
            <a:r>
              <a:rPr lang="en-GB" sz="4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7 =</a:t>
            </a: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BD13C870-1008-4A01-B73C-9549B648CB5E}"/>
              </a:ext>
            </a:extLst>
          </p:cNvPr>
          <p:cNvSpPr txBox="1"/>
          <p:nvPr/>
        </p:nvSpPr>
        <p:spPr>
          <a:xfrm>
            <a:off x="3008707" y="2412280"/>
            <a:ext cx="102120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5 3</a:t>
            </a: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C7BA2973-8571-44B7-A124-5B2BBEBB08F8}"/>
              </a:ext>
            </a:extLst>
          </p:cNvPr>
          <p:cNvSpPr txBox="1"/>
          <p:nvPr/>
        </p:nvSpPr>
        <p:spPr>
          <a:xfrm>
            <a:off x="462160" y="3121317"/>
            <a:ext cx="4098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4 2 </a:t>
            </a:r>
            <a:r>
              <a:rPr lang="en-GB" sz="3200" dirty="0">
                <a:latin typeface="Arial Black" panose="020B0A04020102020204" pitchFamily="34" charset="0"/>
              </a:rPr>
              <a:t>÷</a:t>
            </a:r>
            <a:r>
              <a:rPr lang="en-GB" sz="3500" b="1" dirty="0">
                <a:latin typeface="Arial Black" panose="020B0A04020102020204" pitchFamily="34" charset="0"/>
              </a:rPr>
              <a:t> 6 = 7</a:t>
            </a: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205B5069-BC56-4C11-B4AD-9A862E721DC3}"/>
              </a:ext>
            </a:extLst>
          </p:cNvPr>
          <p:cNvSpPr txBox="1"/>
          <p:nvPr/>
        </p:nvSpPr>
        <p:spPr>
          <a:xfrm>
            <a:off x="6275523" y="3544970"/>
            <a:ext cx="40493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0 + 2 =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8E28BF91-5111-4BA0-B524-A7762425B5BB}"/>
              </a:ext>
            </a:extLst>
          </p:cNvPr>
          <p:cNvSpPr txBox="1"/>
          <p:nvPr/>
        </p:nvSpPr>
        <p:spPr>
          <a:xfrm>
            <a:off x="9171297" y="2390430"/>
            <a:ext cx="102120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8 2</a:t>
            </a: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1F12674E-27E0-455A-BDE3-AA3FD2F93460}"/>
              </a:ext>
            </a:extLst>
          </p:cNvPr>
          <p:cNvSpPr txBox="1"/>
          <p:nvPr/>
        </p:nvSpPr>
        <p:spPr>
          <a:xfrm>
            <a:off x="6287350" y="3099467"/>
            <a:ext cx="4098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 </a:t>
            </a:r>
            <a:r>
              <a:rPr lang="en-GB" sz="3200" dirty="0">
                <a:latin typeface="Arial Black" panose="020B0A04020102020204" pitchFamily="34" charset="0"/>
              </a:rPr>
              <a:t>÷</a:t>
            </a:r>
            <a:r>
              <a:rPr lang="en-GB" sz="3500" b="1" dirty="0">
                <a:latin typeface="Arial Black" panose="020B0A04020102020204" pitchFamily="34" charset="0"/>
              </a:rPr>
              <a:t> 1 0 = 2</a:t>
            </a:r>
          </a:p>
        </p:txBody>
      </p: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484B3191-2EF0-42A3-B612-8517E080A89E}"/>
              </a:ext>
            </a:extLst>
          </p:cNvPr>
          <p:cNvGrpSpPr/>
          <p:nvPr/>
        </p:nvGrpSpPr>
        <p:grpSpPr>
          <a:xfrm>
            <a:off x="319420" y="4539462"/>
            <a:ext cx="3891052" cy="817087"/>
            <a:chOff x="255524" y="372323"/>
            <a:chExt cx="2779807" cy="1134018"/>
          </a:xfrm>
        </p:grpSpPr>
        <p:sp>
          <p:nvSpPr>
            <p:cNvPr id="181" name="Rectangle: Rounded Corners 180">
              <a:extLst>
                <a:ext uri="{FF2B5EF4-FFF2-40B4-BE49-F238E27FC236}">
                  <a16:creationId xmlns:a16="http://schemas.microsoft.com/office/drawing/2014/main" id="{89D83640-87A7-439A-BDB7-776FD8D6FDF9}"/>
                </a:ext>
              </a:extLst>
            </p:cNvPr>
            <p:cNvSpPr/>
            <p:nvPr/>
          </p:nvSpPr>
          <p:spPr>
            <a:xfrm>
              <a:off x="255524" y="372323"/>
              <a:ext cx="277980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8CFE2E6C-B1D5-4BD1-B380-E8DBE78F7DBA}"/>
                </a:ext>
              </a:extLst>
            </p:cNvPr>
            <p:cNvSpPr txBox="1"/>
            <p:nvPr/>
          </p:nvSpPr>
          <p:spPr>
            <a:xfrm>
              <a:off x="308455" y="485388"/>
              <a:ext cx="1849729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9</a:t>
              </a:r>
              <a:r>
                <a:rPr lang="en-GB" sz="3600" dirty="0"/>
                <a:t>²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– 36 </a:t>
              </a:r>
              <a:r>
                <a:rPr lang="en-GB" sz="3600" dirty="0">
                  <a:latin typeface="Calibri" panose="020F0502020204030204" pitchFamily="34" charset="0"/>
                </a:rPr>
                <a:t>÷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9 = </a:t>
              </a:r>
            </a:p>
          </p:txBody>
        </p:sp>
      </p:grpSp>
      <p:sp>
        <p:nvSpPr>
          <p:cNvPr id="183" name="Rectangle 182">
            <a:extLst>
              <a:ext uri="{FF2B5EF4-FFF2-40B4-BE49-F238E27FC236}">
                <a16:creationId xmlns:a16="http://schemas.microsoft.com/office/drawing/2014/main" id="{007D8DAC-8877-4549-8412-E2918E22003C}"/>
              </a:ext>
            </a:extLst>
          </p:cNvPr>
          <p:cNvSpPr/>
          <p:nvPr/>
        </p:nvSpPr>
        <p:spPr>
          <a:xfrm>
            <a:off x="2989231" y="4648086"/>
            <a:ext cx="1078879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84" name="Group 183">
            <a:extLst>
              <a:ext uri="{FF2B5EF4-FFF2-40B4-BE49-F238E27FC236}">
                <a16:creationId xmlns:a16="http://schemas.microsoft.com/office/drawing/2014/main" id="{C86EDC18-057A-4C09-981A-407795A126AB}"/>
              </a:ext>
            </a:extLst>
          </p:cNvPr>
          <p:cNvGrpSpPr/>
          <p:nvPr/>
        </p:nvGrpSpPr>
        <p:grpSpPr>
          <a:xfrm>
            <a:off x="6241168" y="4539462"/>
            <a:ext cx="3813325" cy="817087"/>
            <a:chOff x="255524" y="372323"/>
            <a:chExt cx="2226269" cy="1134018"/>
          </a:xfrm>
        </p:grpSpPr>
        <p:sp>
          <p:nvSpPr>
            <p:cNvPr id="185" name="Rectangle: Rounded Corners 184">
              <a:extLst>
                <a:ext uri="{FF2B5EF4-FFF2-40B4-BE49-F238E27FC236}">
                  <a16:creationId xmlns:a16="http://schemas.microsoft.com/office/drawing/2014/main" id="{0C3020D1-B693-4BBC-928F-160C8A0723BE}"/>
                </a:ext>
              </a:extLst>
            </p:cNvPr>
            <p:cNvSpPr/>
            <p:nvPr/>
          </p:nvSpPr>
          <p:spPr>
            <a:xfrm>
              <a:off x="255524" y="372323"/>
              <a:ext cx="222626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E80D11F7-B3D9-4D1D-9D7B-CF041556C6D1}"/>
                </a:ext>
              </a:extLst>
            </p:cNvPr>
            <p:cNvSpPr txBox="1"/>
            <p:nvPr/>
          </p:nvSpPr>
          <p:spPr>
            <a:xfrm>
              <a:off x="308455" y="485388"/>
              <a:ext cx="1511591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8</a:t>
              </a:r>
              <a:r>
                <a:rPr lang="en-GB" sz="3600" dirty="0"/>
                <a:t>²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+ 24 </a:t>
              </a:r>
              <a:r>
                <a:rPr lang="en-GB" sz="3600" dirty="0">
                  <a:latin typeface="Calibri" panose="020F0502020204030204" pitchFamily="34" charset="0"/>
                </a:rPr>
                <a:t>÷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4 = </a:t>
              </a:r>
            </a:p>
          </p:txBody>
        </p:sp>
      </p:grpSp>
      <p:sp>
        <p:nvSpPr>
          <p:cNvPr id="187" name="Rectangle 186">
            <a:extLst>
              <a:ext uri="{FF2B5EF4-FFF2-40B4-BE49-F238E27FC236}">
                <a16:creationId xmlns:a16="http://schemas.microsoft.com/office/drawing/2014/main" id="{8616FA46-7997-4D34-90CD-329BC7217A82}"/>
              </a:ext>
            </a:extLst>
          </p:cNvPr>
          <p:cNvSpPr/>
          <p:nvPr/>
        </p:nvSpPr>
        <p:spPr>
          <a:xfrm>
            <a:off x="8846972" y="4648086"/>
            <a:ext cx="1078879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2825F530-51FA-4D91-A46B-C6A9AC9E53C4}"/>
              </a:ext>
            </a:extLst>
          </p:cNvPr>
          <p:cNvSpPr txBox="1"/>
          <p:nvPr/>
        </p:nvSpPr>
        <p:spPr>
          <a:xfrm>
            <a:off x="481345" y="5341144"/>
            <a:ext cx="451140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8 1 </a:t>
            </a:r>
            <a:r>
              <a:rPr lang="en-GB" sz="8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–</a:t>
            </a:r>
            <a:r>
              <a:rPr lang="en-GB" sz="8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 3 6 </a:t>
            </a:r>
            <a:r>
              <a:rPr lang="en-GB" sz="3200" dirty="0">
                <a:latin typeface="Arial Black" panose="020B0A04020102020204" pitchFamily="34" charset="0"/>
              </a:rPr>
              <a:t>÷</a:t>
            </a:r>
            <a:r>
              <a:rPr lang="en-GB" sz="3500" b="1" dirty="0">
                <a:latin typeface="Arial Black" panose="020B0A04020102020204" pitchFamily="34" charset="0"/>
              </a:rPr>
              <a:t> 9 =</a:t>
            </a:r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46AC4EA9-D0B2-4D70-ACD6-EA6EFD70CCD6}"/>
              </a:ext>
            </a:extLst>
          </p:cNvPr>
          <p:cNvSpPr txBox="1"/>
          <p:nvPr/>
        </p:nvSpPr>
        <p:spPr>
          <a:xfrm>
            <a:off x="481345" y="5799341"/>
            <a:ext cx="23871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8 1 </a:t>
            </a:r>
            <a:r>
              <a:rPr lang="en-GB" sz="8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–</a:t>
            </a:r>
            <a:r>
              <a:rPr lang="en-GB" sz="8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 4 =</a:t>
            </a: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16502726-E4C4-4814-89C5-DEF86612D58C}"/>
              </a:ext>
            </a:extLst>
          </p:cNvPr>
          <p:cNvSpPr txBox="1"/>
          <p:nvPr/>
        </p:nvSpPr>
        <p:spPr>
          <a:xfrm>
            <a:off x="3074099" y="4630497"/>
            <a:ext cx="9405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7 7</a:t>
            </a:r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81A65845-B6B9-4504-8162-DFD706895E80}"/>
              </a:ext>
            </a:extLst>
          </p:cNvPr>
          <p:cNvSpPr txBox="1"/>
          <p:nvPr/>
        </p:nvSpPr>
        <p:spPr>
          <a:xfrm>
            <a:off x="6284827" y="5341144"/>
            <a:ext cx="451140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4 + 2 4 </a:t>
            </a:r>
            <a:r>
              <a:rPr lang="en-GB" sz="3200" dirty="0">
                <a:latin typeface="Arial Black" panose="020B0A04020102020204" pitchFamily="34" charset="0"/>
              </a:rPr>
              <a:t>÷</a:t>
            </a:r>
            <a:r>
              <a:rPr lang="en-GB" sz="3500" b="1" dirty="0">
                <a:latin typeface="Arial Black" panose="020B0A04020102020204" pitchFamily="34" charset="0"/>
              </a:rPr>
              <a:t> 4 =</a:t>
            </a:r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4FE15829-04D0-47CC-85FA-5A4D9E0642D6}"/>
              </a:ext>
            </a:extLst>
          </p:cNvPr>
          <p:cNvSpPr txBox="1"/>
          <p:nvPr/>
        </p:nvSpPr>
        <p:spPr>
          <a:xfrm>
            <a:off x="6284827" y="5799341"/>
            <a:ext cx="23871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4 + 6 =</a:t>
            </a: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E4B27B35-604A-42E9-8454-B434146ED607}"/>
              </a:ext>
            </a:extLst>
          </p:cNvPr>
          <p:cNvSpPr txBox="1"/>
          <p:nvPr/>
        </p:nvSpPr>
        <p:spPr>
          <a:xfrm>
            <a:off x="8958949" y="4630497"/>
            <a:ext cx="9405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7 0</a:t>
            </a:r>
          </a:p>
        </p:txBody>
      </p:sp>
    </p:spTree>
    <p:extLst>
      <p:ext uri="{BB962C8B-B14F-4D97-AF65-F5344CB8AC3E}">
        <p14:creationId xmlns:p14="http://schemas.microsoft.com/office/powerpoint/2010/main" val="2823454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0" grpId="0"/>
      <p:bldP spid="171" grpId="0"/>
      <p:bldP spid="172" grpId="0"/>
      <p:bldP spid="173" grpId="0"/>
      <p:bldP spid="174" grpId="0"/>
      <p:bldP spid="175" grpId="0"/>
      <p:bldP spid="176" grpId="0"/>
      <p:bldP spid="177" grpId="0"/>
      <p:bldP spid="178" grpId="0"/>
      <p:bldP spid="179" grpId="0"/>
      <p:bldP spid="188" grpId="0"/>
      <p:bldP spid="189" grpId="0"/>
      <p:bldP spid="190" grpId="0"/>
      <p:bldP spid="191" grpId="0"/>
      <p:bldP spid="192" grpId="0"/>
      <p:bldP spid="19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3E574A03-51A4-4C5D-B686-972DDE6D549A}"/>
              </a:ext>
            </a:extLst>
          </p:cNvPr>
          <p:cNvGrpSpPr/>
          <p:nvPr/>
        </p:nvGrpSpPr>
        <p:grpSpPr>
          <a:xfrm>
            <a:off x="255524" y="515979"/>
            <a:ext cx="3679728" cy="817087"/>
            <a:chOff x="255524" y="372323"/>
            <a:chExt cx="2985293" cy="1134018"/>
          </a:xfrm>
        </p:grpSpPr>
        <p:sp>
          <p:nvSpPr>
            <p:cNvPr id="155" name="Rectangle: Rounded Corners 154">
              <a:extLst>
                <a:ext uri="{FF2B5EF4-FFF2-40B4-BE49-F238E27FC236}">
                  <a16:creationId xmlns:a16="http://schemas.microsoft.com/office/drawing/2014/main" id="{CF0C628A-41D8-4DA1-B273-9051C9456265}"/>
                </a:ext>
              </a:extLst>
            </p:cNvPr>
            <p:cNvSpPr/>
            <p:nvPr/>
          </p:nvSpPr>
          <p:spPr>
            <a:xfrm>
              <a:off x="255524" y="372323"/>
              <a:ext cx="2985293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0FC97ED0-E05F-4882-9FC0-D756B2CAC9C6}"/>
                </a:ext>
              </a:extLst>
            </p:cNvPr>
            <p:cNvSpPr txBox="1"/>
            <p:nvPr/>
          </p:nvSpPr>
          <p:spPr>
            <a:xfrm>
              <a:off x="308455" y="485388"/>
              <a:ext cx="1950989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20 + 4 x 2 = </a:t>
              </a:r>
            </a:p>
          </p:txBody>
        </p:sp>
      </p:grpSp>
      <p:sp>
        <p:nvSpPr>
          <p:cNvPr id="157" name="Rectangle 156">
            <a:extLst>
              <a:ext uri="{FF2B5EF4-FFF2-40B4-BE49-F238E27FC236}">
                <a16:creationId xmlns:a16="http://schemas.microsoft.com/office/drawing/2014/main" id="{39474D6B-AC7C-441F-93DF-D2815FD68676}"/>
              </a:ext>
            </a:extLst>
          </p:cNvPr>
          <p:cNvSpPr/>
          <p:nvPr/>
        </p:nvSpPr>
        <p:spPr>
          <a:xfrm>
            <a:off x="2674255" y="624603"/>
            <a:ext cx="1078879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2E255695-3263-4499-8C84-6AB8A185D4E4}"/>
              </a:ext>
            </a:extLst>
          </p:cNvPr>
          <p:cNvGrpSpPr/>
          <p:nvPr/>
        </p:nvGrpSpPr>
        <p:grpSpPr>
          <a:xfrm>
            <a:off x="6179516" y="521686"/>
            <a:ext cx="3368183" cy="817087"/>
            <a:chOff x="255528" y="372323"/>
            <a:chExt cx="2064650" cy="1134018"/>
          </a:xfrm>
        </p:grpSpPr>
        <p:sp>
          <p:nvSpPr>
            <p:cNvPr id="159" name="Rectangle: Rounded Corners 158">
              <a:extLst>
                <a:ext uri="{FF2B5EF4-FFF2-40B4-BE49-F238E27FC236}">
                  <a16:creationId xmlns:a16="http://schemas.microsoft.com/office/drawing/2014/main" id="{9FAE101A-C06A-4E79-8BF4-C806CDE503B5}"/>
                </a:ext>
              </a:extLst>
            </p:cNvPr>
            <p:cNvSpPr/>
            <p:nvPr/>
          </p:nvSpPr>
          <p:spPr>
            <a:xfrm>
              <a:off x="255528" y="372323"/>
              <a:ext cx="2064650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7F3A9520-234B-43F3-ABDF-44359AC2013A}"/>
                </a:ext>
              </a:extLst>
            </p:cNvPr>
            <p:cNvSpPr txBox="1"/>
            <p:nvPr/>
          </p:nvSpPr>
          <p:spPr>
            <a:xfrm>
              <a:off x="308455" y="485388"/>
              <a:ext cx="1330663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 x 5 + 2 = </a:t>
              </a:r>
            </a:p>
          </p:txBody>
        </p:sp>
      </p:grpSp>
      <p:sp>
        <p:nvSpPr>
          <p:cNvPr id="161" name="Rectangle 160">
            <a:extLst>
              <a:ext uri="{FF2B5EF4-FFF2-40B4-BE49-F238E27FC236}">
                <a16:creationId xmlns:a16="http://schemas.microsoft.com/office/drawing/2014/main" id="{ECF27A2D-64BD-4A6E-8DAC-9291EFEBC291}"/>
              </a:ext>
            </a:extLst>
          </p:cNvPr>
          <p:cNvSpPr/>
          <p:nvPr/>
        </p:nvSpPr>
        <p:spPr>
          <a:xfrm>
            <a:off x="8356954" y="630310"/>
            <a:ext cx="1078879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1CAEC5FC-8D53-488A-B2BD-12C9FBEB1B27}"/>
              </a:ext>
            </a:extLst>
          </p:cNvPr>
          <p:cNvGrpSpPr/>
          <p:nvPr/>
        </p:nvGrpSpPr>
        <p:grpSpPr>
          <a:xfrm>
            <a:off x="257760" y="2305607"/>
            <a:ext cx="3878925" cy="817087"/>
            <a:chOff x="255524" y="372323"/>
            <a:chExt cx="2771143" cy="1134018"/>
          </a:xfrm>
        </p:grpSpPr>
        <p:sp>
          <p:nvSpPr>
            <p:cNvPr id="163" name="Rectangle: Rounded Corners 162">
              <a:extLst>
                <a:ext uri="{FF2B5EF4-FFF2-40B4-BE49-F238E27FC236}">
                  <a16:creationId xmlns:a16="http://schemas.microsoft.com/office/drawing/2014/main" id="{717276F3-2B4E-4948-BE3C-10D02FCA9D16}"/>
                </a:ext>
              </a:extLst>
            </p:cNvPr>
            <p:cNvSpPr/>
            <p:nvPr/>
          </p:nvSpPr>
          <p:spPr>
            <a:xfrm>
              <a:off x="255524" y="372323"/>
              <a:ext cx="2771143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EF444B23-6413-4639-B3B3-D64E1FE9515D}"/>
                </a:ext>
              </a:extLst>
            </p:cNvPr>
            <p:cNvSpPr txBox="1"/>
            <p:nvPr/>
          </p:nvSpPr>
          <p:spPr>
            <a:xfrm>
              <a:off x="308455" y="485388"/>
              <a:ext cx="190584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60 + 42 </a:t>
              </a:r>
              <a:r>
                <a:rPr lang="en-GB" sz="3600" dirty="0">
                  <a:latin typeface="Calibri" panose="020F0502020204030204" pitchFamily="34" charset="0"/>
                </a:rPr>
                <a:t>÷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6 = </a:t>
              </a:r>
            </a:p>
          </p:txBody>
        </p:sp>
      </p:grpSp>
      <p:sp>
        <p:nvSpPr>
          <p:cNvPr id="165" name="Rectangle 164">
            <a:extLst>
              <a:ext uri="{FF2B5EF4-FFF2-40B4-BE49-F238E27FC236}">
                <a16:creationId xmlns:a16="http://schemas.microsoft.com/office/drawing/2014/main" id="{F235729D-A255-43B1-B4D1-89D34AA40D19}"/>
              </a:ext>
            </a:extLst>
          </p:cNvPr>
          <p:cNvSpPr/>
          <p:nvPr/>
        </p:nvSpPr>
        <p:spPr>
          <a:xfrm>
            <a:off x="2927571" y="2414231"/>
            <a:ext cx="1078879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68BACCBB-D464-4CA0-86C6-683F22B0BAC6}"/>
              </a:ext>
            </a:extLst>
          </p:cNvPr>
          <p:cNvGrpSpPr/>
          <p:nvPr/>
        </p:nvGrpSpPr>
        <p:grpSpPr>
          <a:xfrm>
            <a:off x="6179508" y="2305607"/>
            <a:ext cx="4102092" cy="817087"/>
            <a:chOff x="255524" y="372323"/>
            <a:chExt cx="2394855" cy="1134018"/>
          </a:xfrm>
        </p:grpSpPr>
        <p:sp>
          <p:nvSpPr>
            <p:cNvPr id="167" name="Rectangle: Rounded Corners 166">
              <a:extLst>
                <a:ext uri="{FF2B5EF4-FFF2-40B4-BE49-F238E27FC236}">
                  <a16:creationId xmlns:a16="http://schemas.microsoft.com/office/drawing/2014/main" id="{8327F487-6088-442B-A230-3B3C51B9AEE3}"/>
                </a:ext>
              </a:extLst>
            </p:cNvPr>
            <p:cNvSpPr/>
            <p:nvPr/>
          </p:nvSpPr>
          <p:spPr>
            <a:xfrm>
              <a:off x="255524" y="372323"/>
              <a:ext cx="2394855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64D22315-E46A-479F-AE4D-319C388DE749}"/>
                </a:ext>
              </a:extLst>
            </p:cNvPr>
            <p:cNvSpPr txBox="1"/>
            <p:nvPr/>
          </p:nvSpPr>
          <p:spPr>
            <a:xfrm>
              <a:off x="308455" y="485388"/>
              <a:ext cx="1694083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80 – 20 +</a:t>
              </a:r>
              <a:r>
                <a:rPr lang="en-GB" sz="3600" dirty="0">
                  <a:latin typeface="Calibri" panose="020F0502020204030204" pitchFamily="34" charset="0"/>
                </a:rPr>
                <a:t>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10 = </a:t>
              </a:r>
            </a:p>
          </p:txBody>
        </p:sp>
      </p:grpSp>
      <p:sp>
        <p:nvSpPr>
          <p:cNvPr id="169" name="Rectangle 168">
            <a:extLst>
              <a:ext uri="{FF2B5EF4-FFF2-40B4-BE49-F238E27FC236}">
                <a16:creationId xmlns:a16="http://schemas.microsoft.com/office/drawing/2014/main" id="{31733663-EB76-4D4A-BFD7-0582824173F9}"/>
              </a:ext>
            </a:extLst>
          </p:cNvPr>
          <p:cNvSpPr/>
          <p:nvPr/>
        </p:nvSpPr>
        <p:spPr>
          <a:xfrm>
            <a:off x="9077920" y="2414231"/>
            <a:ext cx="1078879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2B36C5CF-DEB4-4A96-B57E-CE0ACC2ADF36}"/>
              </a:ext>
            </a:extLst>
          </p:cNvPr>
          <p:cNvSpPr txBox="1"/>
          <p:nvPr/>
        </p:nvSpPr>
        <p:spPr>
          <a:xfrm>
            <a:off x="461433" y="1316853"/>
            <a:ext cx="28524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  <a:r>
              <a:rPr lang="en-GB" sz="8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 + 8 = </a:t>
            </a: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146989B7-9C37-4598-B861-F185D60E2771}"/>
              </a:ext>
            </a:extLst>
          </p:cNvPr>
          <p:cNvSpPr txBox="1"/>
          <p:nvPr/>
        </p:nvSpPr>
        <p:spPr>
          <a:xfrm>
            <a:off x="2714610" y="631736"/>
            <a:ext cx="98736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2 8</a:t>
            </a: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985FCB8B-3761-445C-A934-CC78465DC702}"/>
              </a:ext>
            </a:extLst>
          </p:cNvPr>
          <p:cNvSpPr txBox="1"/>
          <p:nvPr/>
        </p:nvSpPr>
        <p:spPr>
          <a:xfrm>
            <a:off x="6266817" y="1302535"/>
            <a:ext cx="28524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5 + 2 = </a:t>
            </a: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43451857-AEB8-44C6-902E-7B0EDBAB9CDF}"/>
              </a:ext>
            </a:extLst>
          </p:cNvPr>
          <p:cNvSpPr txBox="1"/>
          <p:nvPr/>
        </p:nvSpPr>
        <p:spPr>
          <a:xfrm>
            <a:off x="8469150" y="617418"/>
            <a:ext cx="98736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1 7</a:t>
            </a: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B384894D-8EB6-41C3-A0C5-3462188A4577}"/>
              </a:ext>
            </a:extLst>
          </p:cNvPr>
          <p:cNvSpPr txBox="1"/>
          <p:nvPr/>
        </p:nvSpPr>
        <p:spPr>
          <a:xfrm>
            <a:off x="463585" y="3554774"/>
            <a:ext cx="40493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0 + 7 =</a:t>
            </a: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BD13C870-1008-4A01-B73C-9549B648CB5E}"/>
              </a:ext>
            </a:extLst>
          </p:cNvPr>
          <p:cNvSpPr txBox="1"/>
          <p:nvPr/>
        </p:nvSpPr>
        <p:spPr>
          <a:xfrm>
            <a:off x="3008707" y="2412280"/>
            <a:ext cx="102120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6 7</a:t>
            </a: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C7BA2973-8571-44B7-A124-5B2BBEBB08F8}"/>
              </a:ext>
            </a:extLst>
          </p:cNvPr>
          <p:cNvSpPr txBox="1"/>
          <p:nvPr/>
        </p:nvSpPr>
        <p:spPr>
          <a:xfrm>
            <a:off x="462160" y="3121317"/>
            <a:ext cx="4098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4 2 </a:t>
            </a:r>
            <a:r>
              <a:rPr lang="en-GB" sz="3200" dirty="0">
                <a:latin typeface="Arial Black" panose="020B0A04020102020204" pitchFamily="34" charset="0"/>
              </a:rPr>
              <a:t>÷</a:t>
            </a:r>
            <a:r>
              <a:rPr lang="en-GB" sz="3500" b="1" dirty="0">
                <a:latin typeface="Arial Black" panose="020B0A04020102020204" pitchFamily="34" charset="0"/>
              </a:rPr>
              <a:t> 6 = 7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8E28BF91-5111-4BA0-B524-A7762425B5BB}"/>
              </a:ext>
            </a:extLst>
          </p:cNvPr>
          <p:cNvSpPr txBox="1"/>
          <p:nvPr/>
        </p:nvSpPr>
        <p:spPr>
          <a:xfrm>
            <a:off x="9171297" y="2390430"/>
            <a:ext cx="102120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7 0</a:t>
            </a: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1F12674E-27E0-455A-BDE3-AA3FD2F93460}"/>
              </a:ext>
            </a:extLst>
          </p:cNvPr>
          <p:cNvSpPr txBox="1"/>
          <p:nvPr/>
        </p:nvSpPr>
        <p:spPr>
          <a:xfrm>
            <a:off x="6287350" y="3099467"/>
            <a:ext cx="4098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0 + 1 0 = </a:t>
            </a:r>
          </a:p>
        </p:txBody>
      </p: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484B3191-2EF0-42A3-B612-8517E080A89E}"/>
              </a:ext>
            </a:extLst>
          </p:cNvPr>
          <p:cNvGrpSpPr/>
          <p:nvPr/>
        </p:nvGrpSpPr>
        <p:grpSpPr>
          <a:xfrm>
            <a:off x="319420" y="4539462"/>
            <a:ext cx="3891052" cy="817087"/>
            <a:chOff x="255524" y="372323"/>
            <a:chExt cx="2779807" cy="1134018"/>
          </a:xfrm>
        </p:grpSpPr>
        <p:sp>
          <p:nvSpPr>
            <p:cNvPr id="181" name="Rectangle: Rounded Corners 180">
              <a:extLst>
                <a:ext uri="{FF2B5EF4-FFF2-40B4-BE49-F238E27FC236}">
                  <a16:creationId xmlns:a16="http://schemas.microsoft.com/office/drawing/2014/main" id="{89D83640-87A7-439A-BDB7-776FD8D6FDF9}"/>
                </a:ext>
              </a:extLst>
            </p:cNvPr>
            <p:cNvSpPr/>
            <p:nvPr/>
          </p:nvSpPr>
          <p:spPr>
            <a:xfrm>
              <a:off x="255524" y="372323"/>
              <a:ext cx="277980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8CFE2E6C-B1D5-4BD1-B380-E8DBE78F7DBA}"/>
                </a:ext>
              </a:extLst>
            </p:cNvPr>
            <p:cNvSpPr txBox="1"/>
            <p:nvPr/>
          </p:nvSpPr>
          <p:spPr>
            <a:xfrm>
              <a:off x="308455" y="485388"/>
              <a:ext cx="1849729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9</a:t>
              </a:r>
              <a:r>
                <a:rPr lang="en-GB" sz="3600" dirty="0"/>
                <a:t>²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+ 36 </a:t>
              </a:r>
              <a:r>
                <a:rPr lang="en-GB" sz="3600" dirty="0">
                  <a:latin typeface="Calibri" panose="020F0502020204030204" pitchFamily="34" charset="0"/>
                </a:rPr>
                <a:t>÷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9 = </a:t>
              </a:r>
            </a:p>
          </p:txBody>
        </p:sp>
      </p:grpSp>
      <p:sp>
        <p:nvSpPr>
          <p:cNvPr id="183" name="Rectangle 182">
            <a:extLst>
              <a:ext uri="{FF2B5EF4-FFF2-40B4-BE49-F238E27FC236}">
                <a16:creationId xmlns:a16="http://schemas.microsoft.com/office/drawing/2014/main" id="{007D8DAC-8877-4549-8412-E2918E22003C}"/>
              </a:ext>
            </a:extLst>
          </p:cNvPr>
          <p:cNvSpPr/>
          <p:nvPr/>
        </p:nvSpPr>
        <p:spPr>
          <a:xfrm>
            <a:off x="2989231" y="4648086"/>
            <a:ext cx="1078879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84" name="Group 183">
            <a:extLst>
              <a:ext uri="{FF2B5EF4-FFF2-40B4-BE49-F238E27FC236}">
                <a16:creationId xmlns:a16="http://schemas.microsoft.com/office/drawing/2014/main" id="{C86EDC18-057A-4C09-981A-407795A126AB}"/>
              </a:ext>
            </a:extLst>
          </p:cNvPr>
          <p:cNvGrpSpPr/>
          <p:nvPr/>
        </p:nvGrpSpPr>
        <p:grpSpPr>
          <a:xfrm>
            <a:off x="6241170" y="4539462"/>
            <a:ext cx="3594032" cy="817087"/>
            <a:chOff x="255525" y="372323"/>
            <a:chExt cx="2098243" cy="1134018"/>
          </a:xfrm>
        </p:grpSpPr>
        <p:sp>
          <p:nvSpPr>
            <p:cNvPr id="185" name="Rectangle: Rounded Corners 184">
              <a:extLst>
                <a:ext uri="{FF2B5EF4-FFF2-40B4-BE49-F238E27FC236}">
                  <a16:creationId xmlns:a16="http://schemas.microsoft.com/office/drawing/2014/main" id="{0C3020D1-B693-4BBC-928F-160C8A0723BE}"/>
                </a:ext>
              </a:extLst>
            </p:cNvPr>
            <p:cNvSpPr/>
            <p:nvPr/>
          </p:nvSpPr>
          <p:spPr>
            <a:xfrm>
              <a:off x="255525" y="372323"/>
              <a:ext cx="2098243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E80D11F7-B3D9-4D1D-9D7B-CF041556C6D1}"/>
                </a:ext>
              </a:extLst>
            </p:cNvPr>
            <p:cNvSpPr txBox="1"/>
            <p:nvPr/>
          </p:nvSpPr>
          <p:spPr>
            <a:xfrm>
              <a:off x="308455" y="485388"/>
              <a:ext cx="1374957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8 – 2</a:t>
              </a:r>
              <a:r>
                <a:rPr lang="en-GB" sz="3600" dirty="0"/>
                <a:t>²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</a:t>
              </a:r>
              <a:r>
                <a:rPr lang="en-GB" sz="3600" dirty="0">
                  <a:latin typeface="Calibri" panose="020F0502020204030204" pitchFamily="34" charset="0"/>
                </a:rPr>
                <a:t>÷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 = </a:t>
              </a:r>
            </a:p>
          </p:txBody>
        </p:sp>
      </p:grpSp>
      <p:sp>
        <p:nvSpPr>
          <p:cNvPr id="187" name="Rectangle 186">
            <a:extLst>
              <a:ext uri="{FF2B5EF4-FFF2-40B4-BE49-F238E27FC236}">
                <a16:creationId xmlns:a16="http://schemas.microsoft.com/office/drawing/2014/main" id="{8616FA46-7997-4D34-90CD-329BC7217A82}"/>
              </a:ext>
            </a:extLst>
          </p:cNvPr>
          <p:cNvSpPr/>
          <p:nvPr/>
        </p:nvSpPr>
        <p:spPr>
          <a:xfrm>
            <a:off x="8618372" y="4648086"/>
            <a:ext cx="1078879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2825F530-51FA-4D91-A46B-C6A9AC9E53C4}"/>
              </a:ext>
            </a:extLst>
          </p:cNvPr>
          <p:cNvSpPr txBox="1"/>
          <p:nvPr/>
        </p:nvSpPr>
        <p:spPr>
          <a:xfrm>
            <a:off x="481345" y="5341144"/>
            <a:ext cx="451140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1 + 3 6 </a:t>
            </a:r>
            <a:r>
              <a:rPr lang="en-GB" sz="3200" dirty="0">
                <a:latin typeface="Arial Black" panose="020B0A04020102020204" pitchFamily="34" charset="0"/>
              </a:rPr>
              <a:t>÷</a:t>
            </a:r>
            <a:r>
              <a:rPr lang="en-GB" sz="3500" b="1" dirty="0">
                <a:latin typeface="Arial Black" panose="020B0A04020102020204" pitchFamily="34" charset="0"/>
              </a:rPr>
              <a:t> 9 =</a:t>
            </a:r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46AC4EA9-D0B2-4D70-ACD6-EA6EFD70CCD6}"/>
              </a:ext>
            </a:extLst>
          </p:cNvPr>
          <p:cNvSpPr txBox="1"/>
          <p:nvPr/>
        </p:nvSpPr>
        <p:spPr>
          <a:xfrm>
            <a:off x="481345" y="5799341"/>
            <a:ext cx="23871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1 + 4 =</a:t>
            </a: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16502726-E4C4-4814-89C5-DEF86612D58C}"/>
              </a:ext>
            </a:extLst>
          </p:cNvPr>
          <p:cNvSpPr txBox="1"/>
          <p:nvPr/>
        </p:nvSpPr>
        <p:spPr>
          <a:xfrm>
            <a:off x="3074099" y="4630497"/>
            <a:ext cx="9405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8 5</a:t>
            </a:r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81A65845-B6B9-4504-8162-DFD706895E80}"/>
              </a:ext>
            </a:extLst>
          </p:cNvPr>
          <p:cNvSpPr txBox="1"/>
          <p:nvPr/>
        </p:nvSpPr>
        <p:spPr>
          <a:xfrm>
            <a:off x="6284827" y="5341144"/>
            <a:ext cx="451140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–</a:t>
            </a:r>
            <a:r>
              <a:rPr lang="en-GB" sz="8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 4 </a:t>
            </a:r>
            <a:r>
              <a:rPr lang="en-GB" sz="3200" dirty="0">
                <a:latin typeface="Arial Black" panose="020B0A04020102020204" pitchFamily="34" charset="0"/>
              </a:rPr>
              <a:t>÷</a:t>
            </a:r>
            <a:r>
              <a:rPr lang="en-GB" sz="3500" b="1" dirty="0">
                <a:latin typeface="Arial Black" panose="020B0A04020102020204" pitchFamily="34" charset="0"/>
              </a:rPr>
              <a:t> 2 =</a:t>
            </a:r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4FE15829-04D0-47CC-85FA-5A4D9E0642D6}"/>
              </a:ext>
            </a:extLst>
          </p:cNvPr>
          <p:cNvSpPr txBox="1"/>
          <p:nvPr/>
        </p:nvSpPr>
        <p:spPr>
          <a:xfrm>
            <a:off x="6284827" y="5799341"/>
            <a:ext cx="23871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–</a:t>
            </a:r>
            <a:r>
              <a:rPr lang="en-GB" sz="8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 2 =</a:t>
            </a: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E4B27B35-604A-42E9-8454-B434146ED607}"/>
              </a:ext>
            </a:extLst>
          </p:cNvPr>
          <p:cNvSpPr txBox="1"/>
          <p:nvPr/>
        </p:nvSpPr>
        <p:spPr>
          <a:xfrm>
            <a:off x="8918437" y="4630497"/>
            <a:ext cx="70166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095558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0" grpId="0"/>
      <p:bldP spid="171" grpId="0"/>
      <p:bldP spid="172" grpId="0"/>
      <p:bldP spid="173" grpId="0"/>
      <p:bldP spid="174" grpId="0"/>
      <p:bldP spid="175" grpId="0"/>
      <p:bldP spid="176" grpId="0"/>
      <p:bldP spid="178" grpId="0"/>
      <p:bldP spid="179" grpId="0"/>
      <p:bldP spid="188" grpId="0"/>
      <p:bldP spid="189" grpId="0"/>
      <p:bldP spid="190" grpId="0"/>
      <p:bldP spid="191" grpId="0"/>
      <p:bldP spid="192" grpId="0"/>
      <p:bldP spid="19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B128B-3C75-4BEA-8362-DA69E3C57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hlinkClick r:id="rId2"/>
              </a:rPr>
              <a:t>3</a:t>
            </a:r>
            <a:r>
              <a:rPr lang="en-GB" b="1" dirty="0" smtClean="0">
                <a:hlinkClick r:id="rId2"/>
              </a:rPr>
              <a:t> </a:t>
            </a:r>
            <a:r>
              <a:rPr lang="en-GB" b="1" dirty="0">
                <a:hlinkClick r:id="rId2"/>
              </a:rPr>
              <a:t>Use factor pairs in mental calculations for division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43EFFB-B287-4240-B094-632E647E43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59038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Rectangle 238">
            <a:extLst>
              <a:ext uri="{FF2B5EF4-FFF2-40B4-BE49-F238E27FC236}">
                <a16:creationId xmlns:a16="http://schemas.microsoft.com/office/drawing/2014/main" id="{4670B3B0-7B72-455F-8120-CCB84B33A424}"/>
              </a:ext>
            </a:extLst>
          </p:cNvPr>
          <p:cNvSpPr/>
          <p:nvPr/>
        </p:nvSpPr>
        <p:spPr>
          <a:xfrm>
            <a:off x="914306" y="1379267"/>
            <a:ext cx="443993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0" name="Rectangle 239">
            <a:extLst>
              <a:ext uri="{FF2B5EF4-FFF2-40B4-BE49-F238E27FC236}">
                <a16:creationId xmlns:a16="http://schemas.microsoft.com/office/drawing/2014/main" id="{5B6FC78D-DBB9-4D1A-8BD4-82C8A0F79CAB}"/>
              </a:ext>
            </a:extLst>
          </p:cNvPr>
          <p:cNvSpPr/>
          <p:nvPr/>
        </p:nvSpPr>
        <p:spPr>
          <a:xfrm>
            <a:off x="461350" y="2716474"/>
            <a:ext cx="443993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1" name="Rectangle 240">
            <a:extLst>
              <a:ext uri="{FF2B5EF4-FFF2-40B4-BE49-F238E27FC236}">
                <a16:creationId xmlns:a16="http://schemas.microsoft.com/office/drawing/2014/main" id="{378A362E-FD6E-4F2A-835B-E6F19A5B82D2}"/>
              </a:ext>
            </a:extLst>
          </p:cNvPr>
          <p:cNvSpPr/>
          <p:nvPr/>
        </p:nvSpPr>
        <p:spPr>
          <a:xfrm>
            <a:off x="1814587" y="1377595"/>
            <a:ext cx="443993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2" name="Rectangle 241">
            <a:extLst>
              <a:ext uri="{FF2B5EF4-FFF2-40B4-BE49-F238E27FC236}">
                <a16:creationId xmlns:a16="http://schemas.microsoft.com/office/drawing/2014/main" id="{F999F4A8-47FC-4A70-9213-A9F51E7B1F99}"/>
              </a:ext>
            </a:extLst>
          </p:cNvPr>
          <p:cNvSpPr/>
          <p:nvPr/>
        </p:nvSpPr>
        <p:spPr>
          <a:xfrm>
            <a:off x="472441" y="4059118"/>
            <a:ext cx="443993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3" name="Rectangle 242">
            <a:extLst>
              <a:ext uri="{FF2B5EF4-FFF2-40B4-BE49-F238E27FC236}">
                <a16:creationId xmlns:a16="http://schemas.microsoft.com/office/drawing/2014/main" id="{5AFB605E-08C1-4CB6-96C2-C6F60B2E5CD3}"/>
              </a:ext>
            </a:extLst>
          </p:cNvPr>
          <p:cNvSpPr/>
          <p:nvPr/>
        </p:nvSpPr>
        <p:spPr>
          <a:xfrm>
            <a:off x="915799" y="2270426"/>
            <a:ext cx="1335282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4" name="Rectangle 243">
            <a:extLst>
              <a:ext uri="{FF2B5EF4-FFF2-40B4-BE49-F238E27FC236}">
                <a16:creationId xmlns:a16="http://schemas.microsoft.com/office/drawing/2014/main" id="{DA2FE9E0-8C07-4616-97A7-11C98720BFA7}"/>
              </a:ext>
            </a:extLst>
          </p:cNvPr>
          <p:cNvSpPr/>
          <p:nvPr/>
        </p:nvSpPr>
        <p:spPr>
          <a:xfrm>
            <a:off x="914504" y="4055549"/>
            <a:ext cx="1335282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5" name="Rectangle 244">
            <a:extLst>
              <a:ext uri="{FF2B5EF4-FFF2-40B4-BE49-F238E27FC236}">
                <a16:creationId xmlns:a16="http://schemas.microsoft.com/office/drawing/2014/main" id="{D381EFE8-2D0E-4ED1-BBEA-5F5A0E6951AB}"/>
              </a:ext>
            </a:extLst>
          </p:cNvPr>
          <p:cNvSpPr/>
          <p:nvPr/>
        </p:nvSpPr>
        <p:spPr>
          <a:xfrm>
            <a:off x="4935414" y="1381958"/>
            <a:ext cx="443993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6" name="Rectangle 245">
            <a:extLst>
              <a:ext uri="{FF2B5EF4-FFF2-40B4-BE49-F238E27FC236}">
                <a16:creationId xmlns:a16="http://schemas.microsoft.com/office/drawing/2014/main" id="{215E8FDF-6533-42D6-88C1-78706CC9218C}"/>
              </a:ext>
            </a:extLst>
          </p:cNvPr>
          <p:cNvSpPr/>
          <p:nvPr/>
        </p:nvSpPr>
        <p:spPr>
          <a:xfrm>
            <a:off x="4482458" y="2719165"/>
            <a:ext cx="443993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7" name="Rectangle 246">
            <a:extLst>
              <a:ext uri="{FF2B5EF4-FFF2-40B4-BE49-F238E27FC236}">
                <a16:creationId xmlns:a16="http://schemas.microsoft.com/office/drawing/2014/main" id="{B6EB3551-0177-4B42-8F5F-7BFE7FCC8C15}"/>
              </a:ext>
            </a:extLst>
          </p:cNvPr>
          <p:cNvSpPr/>
          <p:nvPr/>
        </p:nvSpPr>
        <p:spPr>
          <a:xfrm>
            <a:off x="5835695" y="1380286"/>
            <a:ext cx="443993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8" name="Rectangle 247">
            <a:extLst>
              <a:ext uri="{FF2B5EF4-FFF2-40B4-BE49-F238E27FC236}">
                <a16:creationId xmlns:a16="http://schemas.microsoft.com/office/drawing/2014/main" id="{E4A018A1-CF2D-4480-B0D5-42972E5F2333}"/>
              </a:ext>
            </a:extLst>
          </p:cNvPr>
          <p:cNvSpPr/>
          <p:nvPr/>
        </p:nvSpPr>
        <p:spPr>
          <a:xfrm>
            <a:off x="4493549" y="4061809"/>
            <a:ext cx="443993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9" name="Rectangle 248">
            <a:extLst>
              <a:ext uri="{FF2B5EF4-FFF2-40B4-BE49-F238E27FC236}">
                <a16:creationId xmlns:a16="http://schemas.microsoft.com/office/drawing/2014/main" id="{425E4560-0F7E-4546-A062-7AD0E0CE997E}"/>
              </a:ext>
            </a:extLst>
          </p:cNvPr>
          <p:cNvSpPr/>
          <p:nvPr/>
        </p:nvSpPr>
        <p:spPr>
          <a:xfrm>
            <a:off x="4936907" y="2273117"/>
            <a:ext cx="1335282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0" name="Rectangle 249">
            <a:extLst>
              <a:ext uri="{FF2B5EF4-FFF2-40B4-BE49-F238E27FC236}">
                <a16:creationId xmlns:a16="http://schemas.microsoft.com/office/drawing/2014/main" id="{9B0E08BC-3405-4783-9287-A7121BE0A5CA}"/>
              </a:ext>
            </a:extLst>
          </p:cNvPr>
          <p:cNvSpPr/>
          <p:nvPr/>
        </p:nvSpPr>
        <p:spPr>
          <a:xfrm>
            <a:off x="4935612" y="4058240"/>
            <a:ext cx="1335282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1" name="Rectangle 250">
            <a:extLst>
              <a:ext uri="{FF2B5EF4-FFF2-40B4-BE49-F238E27FC236}">
                <a16:creationId xmlns:a16="http://schemas.microsoft.com/office/drawing/2014/main" id="{3814F75A-7723-43E4-A8EB-229283C348AF}"/>
              </a:ext>
            </a:extLst>
          </p:cNvPr>
          <p:cNvSpPr/>
          <p:nvPr/>
        </p:nvSpPr>
        <p:spPr>
          <a:xfrm>
            <a:off x="8945823" y="1384434"/>
            <a:ext cx="443993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2" name="Rectangle 251">
            <a:extLst>
              <a:ext uri="{FF2B5EF4-FFF2-40B4-BE49-F238E27FC236}">
                <a16:creationId xmlns:a16="http://schemas.microsoft.com/office/drawing/2014/main" id="{76C1C4A2-641D-4F2B-890E-67BF1FEC80F0}"/>
              </a:ext>
            </a:extLst>
          </p:cNvPr>
          <p:cNvSpPr/>
          <p:nvPr/>
        </p:nvSpPr>
        <p:spPr>
          <a:xfrm>
            <a:off x="8492867" y="2721641"/>
            <a:ext cx="443993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3" name="Rectangle 252">
            <a:extLst>
              <a:ext uri="{FF2B5EF4-FFF2-40B4-BE49-F238E27FC236}">
                <a16:creationId xmlns:a16="http://schemas.microsoft.com/office/drawing/2014/main" id="{F0428A6A-7044-43C8-8F6C-DAB228D4280B}"/>
              </a:ext>
            </a:extLst>
          </p:cNvPr>
          <p:cNvSpPr/>
          <p:nvPr/>
        </p:nvSpPr>
        <p:spPr>
          <a:xfrm>
            <a:off x="9846104" y="1382762"/>
            <a:ext cx="443993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4" name="Rectangle 253">
            <a:extLst>
              <a:ext uri="{FF2B5EF4-FFF2-40B4-BE49-F238E27FC236}">
                <a16:creationId xmlns:a16="http://schemas.microsoft.com/office/drawing/2014/main" id="{2923D0D6-CC25-4211-B15A-695834E3B10C}"/>
              </a:ext>
            </a:extLst>
          </p:cNvPr>
          <p:cNvSpPr/>
          <p:nvPr/>
        </p:nvSpPr>
        <p:spPr>
          <a:xfrm>
            <a:off x="8503958" y="4064285"/>
            <a:ext cx="443993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5" name="Rectangle 254">
            <a:extLst>
              <a:ext uri="{FF2B5EF4-FFF2-40B4-BE49-F238E27FC236}">
                <a16:creationId xmlns:a16="http://schemas.microsoft.com/office/drawing/2014/main" id="{79FFBB98-0652-4160-82B4-2C9AC9F51FCB}"/>
              </a:ext>
            </a:extLst>
          </p:cNvPr>
          <p:cNvSpPr/>
          <p:nvPr/>
        </p:nvSpPr>
        <p:spPr>
          <a:xfrm>
            <a:off x="9391066" y="2275593"/>
            <a:ext cx="1335282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6" name="Rectangle 255">
            <a:extLst>
              <a:ext uri="{FF2B5EF4-FFF2-40B4-BE49-F238E27FC236}">
                <a16:creationId xmlns:a16="http://schemas.microsoft.com/office/drawing/2014/main" id="{5CCF05D3-F44F-45B0-8973-E77EE02E57B0}"/>
              </a:ext>
            </a:extLst>
          </p:cNvPr>
          <p:cNvSpPr/>
          <p:nvPr/>
        </p:nvSpPr>
        <p:spPr>
          <a:xfrm>
            <a:off x="8946021" y="4060716"/>
            <a:ext cx="1335282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1E3D08E-2834-4ECE-9923-424B86DA315A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CE00E9A-6A70-48D4-B919-A5919CEDEBDB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376A7B-B756-4C32-B070-90E905185BDA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B0FAC1B-3299-4E5C-8CF2-B15BF2C0B4A2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DD29EED-676D-4AC8-8548-CD585E4E2948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B4B1E58-7A71-4983-83C1-52C859C153BE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457D079-04BD-45F4-9724-E096B403F1F1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9CECE3F-3E65-4948-BB7C-BDCB33996BF8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8529776-5E5C-43A1-8FFE-C5B3C3A64338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CE19D7C-A0B6-4771-9752-8ADFB68434C1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B4599F4-79C0-41E5-94EE-ABDE704197D2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B9BA84C-D883-48C3-975E-79F82B6B8C8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C85E18A-E05D-441C-A152-AFDF4E0339C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F896D7C-CF14-456F-A256-BF23B4A5A77F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DFE43A8-F4B6-467C-BF16-834C9889CEA6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58FBFBA-9C45-4736-80A8-3830B7FB7BE1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AFC27DC-3657-4CBC-8621-D254D98FE493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70303D3-F8FF-40EA-911A-BAFCE01DEF97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2F2159D-97BE-4465-85CC-AA61DE7DDA97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4839BC2-43EF-442E-B2EF-1296432DCF1C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8DE89DB-E1EE-48B5-A4B7-8449AB120604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5D5E2BD-4B5B-49BE-8790-557F40430173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600DD5C-6D04-4198-BAAF-738CEE2D90BF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0F0B1D8-99EC-46F7-A064-66960E20447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F1B1F3B-8F31-42CF-9567-17E1E5AC12FF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07E8283-0F35-4911-9A5B-402031F7F75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094FDF0-5580-4B0B-8DA3-27FF37A3349A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6303D55-7CC1-4015-81E5-8D88D994221E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283F1BA-CA85-4B1B-AFE9-8F200B99FA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28C803F-0B50-45D0-B8D9-B72A4D499C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2153815-98D8-4435-8FBB-D2C7DBBB1F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2BD343B-D54F-4E4B-BDB0-678D0AD161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13BA24A-48AA-4DA2-8B0C-9ECA5C19DB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E6E2EDB-AF3F-4AC3-A0B1-1D7FE19048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E17F482-F010-4C3B-80AD-9DFD112F0A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8E1DDD-17BB-4EC7-BA3F-0BD6CDDD95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D9EA267-83BF-4F10-BC4D-ACFCDEA9FC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76937CD-5A93-445A-A4CC-8D5784D965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04705AF-685B-43B0-B833-E8D750425F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F89D323-9358-4E46-A0ED-19652FF452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C3C4BCF-2F21-45BE-89E8-6285B15C6C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E4678CD-BC10-4512-9B92-E8546ABACB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04BF63E-F2FA-4C34-9C32-9A2DE85CC7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60FCB55-DE69-4AA5-889B-55C756C8DC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CCD17FEA-523F-4EA8-9178-637D9AD890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F32D92D-B49C-4EEA-A46E-AA75659D8081}"/>
              </a:ext>
            </a:extLst>
          </p:cNvPr>
          <p:cNvGrpSpPr/>
          <p:nvPr/>
        </p:nvGrpSpPr>
        <p:grpSpPr>
          <a:xfrm>
            <a:off x="255524" y="312491"/>
            <a:ext cx="3398434" cy="817087"/>
            <a:chOff x="255526" y="372323"/>
            <a:chExt cx="2401324" cy="1134018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C3FA63EF-709B-4D01-AB46-960CD635F1DE}"/>
                </a:ext>
              </a:extLst>
            </p:cNvPr>
            <p:cNvSpPr/>
            <p:nvPr/>
          </p:nvSpPr>
          <p:spPr>
            <a:xfrm>
              <a:off x="255526" y="372323"/>
              <a:ext cx="240132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EB75E92-8A1F-469C-B32E-3A727CA5D937}"/>
                </a:ext>
              </a:extLst>
            </p:cNvPr>
            <p:cNvSpPr txBox="1"/>
            <p:nvPr/>
          </p:nvSpPr>
          <p:spPr>
            <a:xfrm>
              <a:off x="308455" y="485388"/>
              <a:ext cx="1575781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414 </a:t>
              </a:r>
              <a:r>
                <a:rPr lang="en-GB" sz="3600" dirty="0">
                  <a:latin typeface="Calibri" panose="020F0502020204030204" pitchFamily="34" charset="0"/>
                </a:rPr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18 = 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B1B981AE-0308-4934-B900-5F107874F4F4}"/>
              </a:ext>
            </a:extLst>
          </p:cNvPr>
          <p:cNvSpPr/>
          <p:nvPr/>
        </p:nvSpPr>
        <p:spPr>
          <a:xfrm>
            <a:off x="2476307" y="421115"/>
            <a:ext cx="104711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A8590F-E415-4980-9719-28F975857994}"/>
              </a:ext>
            </a:extLst>
          </p:cNvPr>
          <p:cNvSpPr txBox="1"/>
          <p:nvPr/>
        </p:nvSpPr>
        <p:spPr>
          <a:xfrm>
            <a:off x="2609779" y="410071"/>
            <a:ext cx="10585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23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AE27CA06-F86E-4197-903C-E4CDF2091983}"/>
              </a:ext>
            </a:extLst>
          </p:cNvPr>
          <p:cNvSpPr/>
          <p:nvPr/>
        </p:nvSpPr>
        <p:spPr>
          <a:xfrm>
            <a:off x="927184" y="1294571"/>
            <a:ext cx="141577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x 9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E73106B3-7317-4721-A7BC-4371416AFC55}"/>
              </a:ext>
            </a:extLst>
          </p:cNvPr>
          <p:cNvCxnSpPr>
            <a:cxnSpLocks/>
          </p:cNvCxnSpPr>
          <p:nvPr/>
        </p:nvCxnSpPr>
        <p:spPr>
          <a:xfrm flipH="1">
            <a:off x="1575766" y="930552"/>
            <a:ext cx="92541" cy="429273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6C1C27B8-F6CC-48A4-8A9D-B264064EDAE0}"/>
              </a:ext>
            </a:extLst>
          </p:cNvPr>
          <p:cNvGrpSpPr/>
          <p:nvPr/>
        </p:nvGrpSpPr>
        <p:grpSpPr>
          <a:xfrm>
            <a:off x="4267589" y="309459"/>
            <a:ext cx="3386411" cy="817087"/>
            <a:chOff x="255525" y="372323"/>
            <a:chExt cx="2191602" cy="1134018"/>
          </a:xfrm>
        </p:grpSpPr>
        <p:sp>
          <p:nvSpPr>
            <p:cNvPr id="128" name="Rectangle: Rounded Corners 127">
              <a:extLst>
                <a:ext uri="{FF2B5EF4-FFF2-40B4-BE49-F238E27FC236}">
                  <a16:creationId xmlns:a16="http://schemas.microsoft.com/office/drawing/2014/main" id="{AC43DBEE-02A2-4B63-ACCD-76237FF8B514}"/>
                </a:ext>
              </a:extLst>
            </p:cNvPr>
            <p:cNvSpPr/>
            <p:nvPr/>
          </p:nvSpPr>
          <p:spPr>
            <a:xfrm>
              <a:off x="255525" y="372323"/>
              <a:ext cx="219160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4D4725E3-B1DC-4286-931C-0FB47CB1AC93}"/>
                </a:ext>
              </a:extLst>
            </p:cNvPr>
            <p:cNvSpPr txBox="1"/>
            <p:nvPr/>
          </p:nvSpPr>
          <p:spPr>
            <a:xfrm>
              <a:off x="308455" y="485388"/>
              <a:ext cx="144326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819 </a:t>
              </a:r>
              <a:r>
                <a:rPr lang="en-GB" sz="3600" dirty="0">
                  <a:latin typeface="Calibri" panose="020F0502020204030204" pitchFamily="34" charset="0"/>
                </a:rPr>
                <a:t>÷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21 = </a:t>
              </a:r>
            </a:p>
          </p:txBody>
        </p:sp>
      </p:grpSp>
      <p:sp>
        <p:nvSpPr>
          <p:cNvPr id="131" name="TextBox 130">
            <a:extLst>
              <a:ext uri="{FF2B5EF4-FFF2-40B4-BE49-F238E27FC236}">
                <a16:creationId xmlns:a16="http://schemas.microsoft.com/office/drawing/2014/main" id="{0591449E-90FE-4D23-AB6A-00EC2E504B61}"/>
              </a:ext>
            </a:extLst>
          </p:cNvPr>
          <p:cNvSpPr txBox="1"/>
          <p:nvPr/>
        </p:nvSpPr>
        <p:spPr>
          <a:xfrm>
            <a:off x="6649882" y="407039"/>
            <a:ext cx="11796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39</a:t>
            </a: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398448AA-455A-4B3C-83E5-7D376DB137E2}"/>
              </a:ext>
            </a:extLst>
          </p:cNvPr>
          <p:cNvSpPr/>
          <p:nvPr/>
        </p:nvSpPr>
        <p:spPr>
          <a:xfrm>
            <a:off x="4939250" y="1301267"/>
            <a:ext cx="141577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x 7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9639929E-33D1-4F4D-8192-05003BD58B85}"/>
              </a:ext>
            </a:extLst>
          </p:cNvPr>
          <p:cNvCxnSpPr>
            <a:cxnSpLocks/>
          </p:cNvCxnSpPr>
          <p:nvPr/>
        </p:nvCxnSpPr>
        <p:spPr>
          <a:xfrm flipH="1">
            <a:off x="5587832" y="930552"/>
            <a:ext cx="117106" cy="435969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2A20A631-70B3-4B7C-A13E-AD8D0F41D806}"/>
              </a:ext>
            </a:extLst>
          </p:cNvPr>
          <p:cNvGrpSpPr/>
          <p:nvPr/>
        </p:nvGrpSpPr>
        <p:grpSpPr>
          <a:xfrm>
            <a:off x="8292609" y="309897"/>
            <a:ext cx="3616437" cy="817087"/>
            <a:chOff x="255524" y="372323"/>
            <a:chExt cx="2555364" cy="1134018"/>
          </a:xfrm>
        </p:grpSpPr>
        <p:sp>
          <p:nvSpPr>
            <p:cNvPr id="159" name="Rectangle: Rounded Corners 158">
              <a:extLst>
                <a:ext uri="{FF2B5EF4-FFF2-40B4-BE49-F238E27FC236}">
                  <a16:creationId xmlns:a16="http://schemas.microsoft.com/office/drawing/2014/main" id="{9046A8B4-BEBD-46B8-B5C6-3FDBE0F51674}"/>
                </a:ext>
              </a:extLst>
            </p:cNvPr>
            <p:cNvSpPr/>
            <p:nvPr/>
          </p:nvSpPr>
          <p:spPr>
            <a:xfrm>
              <a:off x="255524" y="372323"/>
              <a:ext cx="255536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A7DA0313-B834-4B9D-AE98-4D3C2346DDFE}"/>
                </a:ext>
              </a:extLst>
            </p:cNvPr>
            <p:cNvSpPr txBox="1"/>
            <p:nvPr/>
          </p:nvSpPr>
          <p:spPr>
            <a:xfrm>
              <a:off x="308455" y="485388"/>
              <a:ext cx="1741151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1888 </a:t>
              </a:r>
              <a:r>
                <a:rPr lang="en-GB" sz="3600" dirty="0">
                  <a:latin typeface="Calibri" panose="020F0502020204030204" pitchFamily="34" charset="0"/>
                </a:rPr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32 = </a:t>
              </a:r>
            </a:p>
          </p:txBody>
        </p:sp>
      </p:grpSp>
      <p:sp>
        <p:nvSpPr>
          <p:cNvPr id="162" name="TextBox 161">
            <a:extLst>
              <a:ext uri="{FF2B5EF4-FFF2-40B4-BE49-F238E27FC236}">
                <a16:creationId xmlns:a16="http://schemas.microsoft.com/office/drawing/2014/main" id="{7D45795C-03F4-493D-9ED2-06443CB1DAC4}"/>
              </a:ext>
            </a:extLst>
          </p:cNvPr>
          <p:cNvSpPr txBox="1"/>
          <p:nvPr/>
        </p:nvSpPr>
        <p:spPr>
          <a:xfrm>
            <a:off x="10844888" y="407477"/>
            <a:ext cx="8289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59</a:t>
            </a:r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id="{BB9B2EF9-A8BC-4241-8AB0-ED7FB3F81F81}"/>
              </a:ext>
            </a:extLst>
          </p:cNvPr>
          <p:cNvSpPr/>
          <p:nvPr/>
        </p:nvSpPr>
        <p:spPr>
          <a:xfrm>
            <a:off x="8964271" y="1291977"/>
            <a:ext cx="141577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x 8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cxnSp>
        <p:nvCxnSpPr>
          <p:cNvPr id="173" name="Straight Connector 172">
            <a:extLst>
              <a:ext uri="{FF2B5EF4-FFF2-40B4-BE49-F238E27FC236}">
                <a16:creationId xmlns:a16="http://schemas.microsoft.com/office/drawing/2014/main" id="{F9BB0EC5-BB95-4CCE-9415-AB5F74D8D057}"/>
              </a:ext>
            </a:extLst>
          </p:cNvPr>
          <p:cNvCxnSpPr>
            <a:cxnSpLocks/>
          </p:cNvCxnSpPr>
          <p:nvPr/>
        </p:nvCxnSpPr>
        <p:spPr>
          <a:xfrm flipH="1">
            <a:off x="9612853" y="930552"/>
            <a:ext cx="222347" cy="426679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Rectangle 137">
            <a:extLst>
              <a:ext uri="{FF2B5EF4-FFF2-40B4-BE49-F238E27FC236}">
                <a16:creationId xmlns:a16="http://schemas.microsoft.com/office/drawing/2014/main" id="{1BDB3669-56A5-4919-9C6D-E988A48C9FF2}"/>
              </a:ext>
            </a:extLst>
          </p:cNvPr>
          <p:cNvSpPr/>
          <p:nvPr/>
        </p:nvSpPr>
        <p:spPr>
          <a:xfrm>
            <a:off x="6484967" y="426628"/>
            <a:ext cx="104711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9" name="Rectangle 168">
            <a:extLst>
              <a:ext uri="{FF2B5EF4-FFF2-40B4-BE49-F238E27FC236}">
                <a16:creationId xmlns:a16="http://schemas.microsoft.com/office/drawing/2014/main" id="{7573657C-CFDF-4CF9-BAD8-111D110128C0}"/>
              </a:ext>
            </a:extLst>
          </p:cNvPr>
          <p:cNvSpPr/>
          <p:nvPr/>
        </p:nvSpPr>
        <p:spPr>
          <a:xfrm>
            <a:off x="10735553" y="417168"/>
            <a:ext cx="104711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F3001382-1416-4FD1-9710-1FF8CB3BF7F3}"/>
              </a:ext>
            </a:extLst>
          </p:cNvPr>
          <p:cNvSpPr txBox="1"/>
          <p:nvPr/>
        </p:nvSpPr>
        <p:spPr>
          <a:xfrm>
            <a:off x="904200" y="2650190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4 1 4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97851ABB-1ECE-4475-8B98-044A8BCC6BD9}"/>
              </a:ext>
            </a:extLst>
          </p:cNvPr>
          <p:cNvSpPr txBox="1"/>
          <p:nvPr/>
        </p:nvSpPr>
        <p:spPr>
          <a:xfrm>
            <a:off x="423157" y="2663370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179" name="Straight Connector 178">
            <a:extLst>
              <a:ext uri="{FF2B5EF4-FFF2-40B4-BE49-F238E27FC236}">
                <a16:creationId xmlns:a16="http://schemas.microsoft.com/office/drawing/2014/main" id="{F0257043-922A-4E4A-8906-BFC73C6964CC}"/>
              </a:ext>
            </a:extLst>
          </p:cNvPr>
          <p:cNvCxnSpPr>
            <a:cxnSpLocks/>
          </p:cNvCxnSpPr>
          <p:nvPr/>
        </p:nvCxnSpPr>
        <p:spPr>
          <a:xfrm>
            <a:off x="897774" y="2712927"/>
            <a:ext cx="134128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Straight Connector 179">
            <a:extLst>
              <a:ext uri="{FF2B5EF4-FFF2-40B4-BE49-F238E27FC236}">
                <a16:creationId xmlns:a16="http://schemas.microsoft.com/office/drawing/2014/main" id="{17328301-1D89-4A2F-A3C6-10925AC1702F}"/>
              </a:ext>
            </a:extLst>
          </p:cNvPr>
          <p:cNvCxnSpPr>
            <a:cxnSpLocks/>
          </p:cNvCxnSpPr>
          <p:nvPr/>
        </p:nvCxnSpPr>
        <p:spPr>
          <a:xfrm>
            <a:off x="916726" y="2696883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1" name="TextBox 180">
            <a:extLst>
              <a:ext uri="{FF2B5EF4-FFF2-40B4-BE49-F238E27FC236}">
                <a16:creationId xmlns:a16="http://schemas.microsoft.com/office/drawing/2014/main" id="{631812EE-BED3-448F-9A99-525C42C94A95}"/>
              </a:ext>
            </a:extLst>
          </p:cNvPr>
          <p:cNvSpPr txBox="1"/>
          <p:nvPr/>
        </p:nvSpPr>
        <p:spPr>
          <a:xfrm>
            <a:off x="906109" y="221261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F2E7ABE8-2428-44D6-B130-595262513DDA}"/>
              </a:ext>
            </a:extLst>
          </p:cNvPr>
          <p:cNvSpPr txBox="1"/>
          <p:nvPr/>
        </p:nvSpPr>
        <p:spPr>
          <a:xfrm>
            <a:off x="1668307" y="2687616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69E72BB9-4D43-45FA-8102-2EEBE2B03AB0}"/>
              </a:ext>
            </a:extLst>
          </p:cNvPr>
          <p:cNvSpPr txBox="1"/>
          <p:nvPr/>
        </p:nvSpPr>
        <p:spPr>
          <a:xfrm>
            <a:off x="1333554" y="221914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834A58F8-B842-447C-BE74-0A521DF623C3}"/>
              </a:ext>
            </a:extLst>
          </p:cNvPr>
          <p:cNvSpPr txBox="1"/>
          <p:nvPr/>
        </p:nvSpPr>
        <p:spPr>
          <a:xfrm>
            <a:off x="1786015" y="220608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B35E25BF-A0E3-493A-8F81-78E408122151}"/>
              </a:ext>
            </a:extLst>
          </p:cNvPr>
          <p:cNvSpPr txBox="1"/>
          <p:nvPr/>
        </p:nvSpPr>
        <p:spPr>
          <a:xfrm>
            <a:off x="907706" y="3991744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2 0 7</a:t>
            </a:r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46C4E807-EDA1-4BED-B32C-55BD7EAC1B90}"/>
              </a:ext>
            </a:extLst>
          </p:cNvPr>
          <p:cNvSpPr txBox="1"/>
          <p:nvPr/>
        </p:nvSpPr>
        <p:spPr>
          <a:xfrm>
            <a:off x="426663" y="4004924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cxnSp>
        <p:nvCxnSpPr>
          <p:cNvPr id="196" name="Straight Connector 195">
            <a:extLst>
              <a:ext uri="{FF2B5EF4-FFF2-40B4-BE49-F238E27FC236}">
                <a16:creationId xmlns:a16="http://schemas.microsoft.com/office/drawing/2014/main" id="{757CBBB3-936B-4621-A934-49FABE2CD1E1}"/>
              </a:ext>
            </a:extLst>
          </p:cNvPr>
          <p:cNvCxnSpPr>
            <a:cxnSpLocks/>
          </p:cNvCxnSpPr>
          <p:nvPr/>
        </p:nvCxnSpPr>
        <p:spPr>
          <a:xfrm>
            <a:off x="901280" y="4054481"/>
            <a:ext cx="134128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Straight Connector 196">
            <a:extLst>
              <a:ext uri="{FF2B5EF4-FFF2-40B4-BE49-F238E27FC236}">
                <a16:creationId xmlns:a16="http://schemas.microsoft.com/office/drawing/2014/main" id="{81C06496-DB10-4329-8D64-81BF893D2D66}"/>
              </a:ext>
            </a:extLst>
          </p:cNvPr>
          <p:cNvCxnSpPr>
            <a:cxnSpLocks/>
          </p:cNvCxnSpPr>
          <p:nvPr/>
        </p:nvCxnSpPr>
        <p:spPr>
          <a:xfrm>
            <a:off x="920232" y="4038437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9" name="TextBox 198">
            <a:extLst>
              <a:ext uri="{FF2B5EF4-FFF2-40B4-BE49-F238E27FC236}">
                <a16:creationId xmlns:a16="http://schemas.microsoft.com/office/drawing/2014/main" id="{BB4A656E-F776-4DB9-9280-AF56E8403E0C}"/>
              </a:ext>
            </a:extLst>
          </p:cNvPr>
          <p:cNvSpPr txBox="1"/>
          <p:nvPr/>
        </p:nvSpPr>
        <p:spPr>
          <a:xfrm>
            <a:off x="1644517" y="4029170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01A05568-4A94-4B58-82B9-FDC93E84A728}"/>
              </a:ext>
            </a:extLst>
          </p:cNvPr>
          <p:cNvSpPr txBox="1"/>
          <p:nvPr/>
        </p:nvSpPr>
        <p:spPr>
          <a:xfrm>
            <a:off x="1337060" y="356070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B3E6B3B2-4048-44FB-876E-F0AB23AE2DFE}"/>
              </a:ext>
            </a:extLst>
          </p:cNvPr>
          <p:cNvSpPr txBox="1"/>
          <p:nvPr/>
        </p:nvSpPr>
        <p:spPr>
          <a:xfrm>
            <a:off x="1789521" y="354764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63DC629C-BFE9-493B-BE8E-7C8FC88FA2BD}"/>
              </a:ext>
            </a:extLst>
          </p:cNvPr>
          <p:cNvSpPr txBox="1"/>
          <p:nvPr/>
        </p:nvSpPr>
        <p:spPr>
          <a:xfrm>
            <a:off x="4937325" y="2663370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8 1 9</a:t>
            </a:r>
          </a:p>
        </p:txBody>
      </p:sp>
      <p:sp>
        <p:nvSpPr>
          <p:cNvPr id="203" name="TextBox 202">
            <a:extLst>
              <a:ext uri="{FF2B5EF4-FFF2-40B4-BE49-F238E27FC236}">
                <a16:creationId xmlns:a16="http://schemas.microsoft.com/office/drawing/2014/main" id="{8ABB690C-C53C-409C-BED1-E3D2AB509EC6}"/>
              </a:ext>
            </a:extLst>
          </p:cNvPr>
          <p:cNvSpPr txBox="1"/>
          <p:nvPr/>
        </p:nvSpPr>
        <p:spPr>
          <a:xfrm>
            <a:off x="4456282" y="2676550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204" name="Straight Connector 203">
            <a:extLst>
              <a:ext uri="{FF2B5EF4-FFF2-40B4-BE49-F238E27FC236}">
                <a16:creationId xmlns:a16="http://schemas.microsoft.com/office/drawing/2014/main" id="{E29272A3-266B-446C-A274-5E6725939925}"/>
              </a:ext>
            </a:extLst>
          </p:cNvPr>
          <p:cNvCxnSpPr>
            <a:cxnSpLocks/>
          </p:cNvCxnSpPr>
          <p:nvPr/>
        </p:nvCxnSpPr>
        <p:spPr>
          <a:xfrm>
            <a:off x="4930899" y="2726107"/>
            <a:ext cx="134128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" name="Straight Connector 204">
            <a:extLst>
              <a:ext uri="{FF2B5EF4-FFF2-40B4-BE49-F238E27FC236}">
                <a16:creationId xmlns:a16="http://schemas.microsoft.com/office/drawing/2014/main" id="{0C4C7D8C-AB7B-41B2-BF72-F5CD3FC09C86}"/>
              </a:ext>
            </a:extLst>
          </p:cNvPr>
          <p:cNvCxnSpPr>
            <a:cxnSpLocks/>
          </p:cNvCxnSpPr>
          <p:nvPr/>
        </p:nvCxnSpPr>
        <p:spPr>
          <a:xfrm>
            <a:off x="4949851" y="2710063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6" name="TextBox 205">
            <a:extLst>
              <a:ext uri="{FF2B5EF4-FFF2-40B4-BE49-F238E27FC236}">
                <a16:creationId xmlns:a16="http://schemas.microsoft.com/office/drawing/2014/main" id="{A29A5E2C-461D-44AA-AC58-A49BCF3909F5}"/>
              </a:ext>
            </a:extLst>
          </p:cNvPr>
          <p:cNvSpPr txBox="1"/>
          <p:nvPr/>
        </p:nvSpPr>
        <p:spPr>
          <a:xfrm>
            <a:off x="4939234" y="222579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07" name="TextBox 206">
            <a:extLst>
              <a:ext uri="{FF2B5EF4-FFF2-40B4-BE49-F238E27FC236}">
                <a16:creationId xmlns:a16="http://schemas.microsoft.com/office/drawing/2014/main" id="{6AC52463-1677-45D2-9795-67FCACF5D24B}"/>
              </a:ext>
            </a:extLst>
          </p:cNvPr>
          <p:cNvSpPr txBox="1"/>
          <p:nvPr/>
        </p:nvSpPr>
        <p:spPr>
          <a:xfrm>
            <a:off x="5253950" y="2700796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C391B727-C0A5-45EC-AF08-05EE107F25CF}"/>
              </a:ext>
            </a:extLst>
          </p:cNvPr>
          <p:cNvSpPr txBox="1"/>
          <p:nvPr/>
        </p:nvSpPr>
        <p:spPr>
          <a:xfrm>
            <a:off x="5366679" y="223232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209" name="TextBox 208">
            <a:extLst>
              <a:ext uri="{FF2B5EF4-FFF2-40B4-BE49-F238E27FC236}">
                <a16:creationId xmlns:a16="http://schemas.microsoft.com/office/drawing/2014/main" id="{F1FAE975-02F2-40DE-820A-054AD9CDCE04}"/>
              </a:ext>
            </a:extLst>
          </p:cNvPr>
          <p:cNvSpPr txBox="1"/>
          <p:nvPr/>
        </p:nvSpPr>
        <p:spPr>
          <a:xfrm>
            <a:off x="5819140" y="221926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10" name="TextBox 209">
            <a:extLst>
              <a:ext uri="{FF2B5EF4-FFF2-40B4-BE49-F238E27FC236}">
                <a16:creationId xmlns:a16="http://schemas.microsoft.com/office/drawing/2014/main" id="{570755A2-2316-450A-87CD-5B96A2240ED4}"/>
              </a:ext>
            </a:extLst>
          </p:cNvPr>
          <p:cNvSpPr txBox="1"/>
          <p:nvPr/>
        </p:nvSpPr>
        <p:spPr>
          <a:xfrm>
            <a:off x="4940831" y="4004924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2 7 3</a:t>
            </a:r>
          </a:p>
        </p:txBody>
      </p:sp>
      <p:sp>
        <p:nvSpPr>
          <p:cNvPr id="211" name="TextBox 210">
            <a:extLst>
              <a:ext uri="{FF2B5EF4-FFF2-40B4-BE49-F238E27FC236}">
                <a16:creationId xmlns:a16="http://schemas.microsoft.com/office/drawing/2014/main" id="{E4EC00CF-A9B7-4AB1-A253-92DDB62AD676}"/>
              </a:ext>
            </a:extLst>
          </p:cNvPr>
          <p:cNvSpPr txBox="1"/>
          <p:nvPr/>
        </p:nvSpPr>
        <p:spPr>
          <a:xfrm>
            <a:off x="4459788" y="4018104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cxnSp>
        <p:nvCxnSpPr>
          <p:cNvPr id="212" name="Straight Connector 211">
            <a:extLst>
              <a:ext uri="{FF2B5EF4-FFF2-40B4-BE49-F238E27FC236}">
                <a16:creationId xmlns:a16="http://schemas.microsoft.com/office/drawing/2014/main" id="{62E2B896-5BF5-415A-BB23-3BF34DAD5D62}"/>
              </a:ext>
            </a:extLst>
          </p:cNvPr>
          <p:cNvCxnSpPr>
            <a:cxnSpLocks/>
          </p:cNvCxnSpPr>
          <p:nvPr/>
        </p:nvCxnSpPr>
        <p:spPr>
          <a:xfrm>
            <a:off x="4934405" y="4067661"/>
            <a:ext cx="134128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" name="Straight Connector 212">
            <a:extLst>
              <a:ext uri="{FF2B5EF4-FFF2-40B4-BE49-F238E27FC236}">
                <a16:creationId xmlns:a16="http://schemas.microsoft.com/office/drawing/2014/main" id="{F02F785F-D585-4365-B1B9-E9700CAAE1D5}"/>
              </a:ext>
            </a:extLst>
          </p:cNvPr>
          <p:cNvCxnSpPr>
            <a:cxnSpLocks/>
          </p:cNvCxnSpPr>
          <p:nvPr/>
        </p:nvCxnSpPr>
        <p:spPr>
          <a:xfrm>
            <a:off x="4953357" y="4051617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4" name="TextBox 213">
            <a:extLst>
              <a:ext uri="{FF2B5EF4-FFF2-40B4-BE49-F238E27FC236}">
                <a16:creationId xmlns:a16="http://schemas.microsoft.com/office/drawing/2014/main" id="{CF0C7187-0DBC-427D-A9D5-CA5D722D41FA}"/>
              </a:ext>
            </a:extLst>
          </p:cNvPr>
          <p:cNvSpPr txBox="1"/>
          <p:nvPr/>
        </p:nvSpPr>
        <p:spPr>
          <a:xfrm>
            <a:off x="5704938" y="4042350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15" name="TextBox 214">
            <a:extLst>
              <a:ext uri="{FF2B5EF4-FFF2-40B4-BE49-F238E27FC236}">
                <a16:creationId xmlns:a16="http://schemas.microsoft.com/office/drawing/2014/main" id="{D08CC10C-7547-4188-9AA1-F63772DD2AD6}"/>
              </a:ext>
            </a:extLst>
          </p:cNvPr>
          <p:cNvSpPr txBox="1"/>
          <p:nvPr/>
        </p:nvSpPr>
        <p:spPr>
          <a:xfrm>
            <a:off x="5370185" y="357388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81CF2BDE-903E-4648-A3BB-7382DB2910CF}"/>
              </a:ext>
            </a:extLst>
          </p:cNvPr>
          <p:cNvSpPr txBox="1"/>
          <p:nvPr/>
        </p:nvSpPr>
        <p:spPr>
          <a:xfrm>
            <a:off x="5822646" y="356082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221" name="TextBox 220">
            <a:extLst>
              <a:ext uri="{FF2B5EF4-FFF2-40B4-BE49-F238E27FC236}">
                <a16:creationId xmlns:a16="http://schemas.microsoft.com/office/drawing/2014/main" id="{C04BDC44-FCA2-494C-AE48-9F2EA6F3CEFC}"/>
              </a:ext>
            </a:extLst>
          </p:cNvPr>
          <p:cNvSpPr txBox="1"/>
          <p:nvPr/>
        </p:nvSpPr>
        <p:spPr>
          <a:xfrm>
            <a:off x="8957070" y="2656646"/>
            <a:ext cx="18652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1 8 8 8</a:t>
            </a:r>
          </a:p>
        </p:txBody>
      </p:sp>
      <p:sp>
        <p:nvSpPr>
          <p:cNvPr id="222" name="TextBox 221">
            <a:extLst>
              <a:ext uri="{FF2B5EF4-FFF2-40B4-BE49-F238E27FC236}">
                <a16:creationId xmlns:a16="http://schemas.microsoft.com/office/drawing/2014/main" id="{E5BA6F15-9FFC-4CA3-B329-55CA887852AD}"/>
              </a:ext>
            </a:extLst>
          </p:cNvPr>
          <p:cNvSpPr txBox="1"/>
          <p:nvPr/>
        </p:nvSpPr>
        <p:spPr>
          <a:xfrm>
            <a:off x="8456166" y="2663370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223" name="Straight Connector 222">
            <a:extLst>
              <a:ext uri="{FF2B5EF4-FFF2-40B4-BE49-F238E27FC236}">
                <a16:creationId xmlns:a16="http://schemas.microsoft.com/office/drawing/2014/main" id="{B45FD731-1C0A-41FB-ADEB-6CD39DE01148}"/>
              </a:ext>
            </a:extLst>
          </p:cNvPr>
          <p:cNvCxnSpPr>
            <a:cxnSpLocks/>
          </p:cNvCxnSpPr>
          <p:nvPr/>
        </p:nvCxnSpPr>
        <p:spPr>
          <a:xfrm>
            <a:off x="8930783" y="2712927"/>
            <a:ext cx="1793755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Straight Connector 223">
            <a:extLst>
              <a:ext uri="{FF2B5EF4-FFF2-40B4-BE49-F238E27FC236}">
                <a16:creationId xmlns:a16="http://schemas.microsoft.com/office/drawing/2014/main" id="{34F26121-5E4C-4AE9-B0DF-F9AB61B5B4F7}"/>
              </a:ext>
            </a:extLst>
          </p:cNvPr>
          <p:cNvCxnSpPr>
            <a:cxnSpLocks/>
          </p:cNvCxnSpPr>
          <p:nvPr/>
        </p:nvCxnSpPr>
        <p:spPr>
          <a:xfrm>
            <a:off x="8949735" y="2696883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7" name="TextBox 226">
            <a:extLst>
              <a:ext uri="{FF2B5EF4-FFF2-40B4-BE49-F238E27FC236}">
                <a16:creationId xmlns:a16="http://schemas.microsoft.com/office/drawing/2014/main" id="{1C9FF644-A07F-4F4B-8E2E-5BC3DF08A7EB}"/>
              </a:ext>
            </a:extLst>
          </p:cNvPr>
          <p:cNvSpPr txBox="1"/>
          <p:nvPr/>
        </p:nvSpPr>
        <p:spPr>
          <a:xfrm>
            <a:off x="9366563" y="219905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28" name="TextBox 227">
            <a:extLst>
              <a:ext uri="{FF2B5EF4-FFF2-40B4-BE49-F238E27FC236}">
                <a16:creationId xmlns:a16="http://schemas.microsoft.com/office/drawing/2014/main" id="{76B0C0F7-A6DD-4FF1-B583-2E5B28692720}"/>
              </a:ext>
            </a:extLst>
          </p:cNvPr>
          <p:cNvSpPr txBox="1"/>
          <p:nvPr/>
        </p:nvSpPr>
        <p:spPr>
          <a:xfrm>
            <a:off x="9819024" y="220282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229" name="TextBox 228">
            <a:extLst>
              <a:ext uri="{FF2B5EF4-FFF2-40B4-BE49-F238E27FC236}">
                <a16:creationId xmlns:a16="http://schemas.microsoft.com/office/drawing/2014/main" id="{4A6717F3-6B0D-4131-89A6-63A3F9585CC5}"/>
              </a:ext>
            </a:extLst>
          </p:cNvPr>
          <p:cNvSpPr txBox="1"/>
          <p:nvPr/>
        </p:nvSpPr>
        <p:spPr>
          <a:xfrm>
            <a:off x="10259003" y="220608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30" name="TextBox 229">
            <a:extLst>
              <a:ext uri="{FF2B5EF4-FFF2-40B4-BE49-F238E27FC236}">
                <a16:creationId xmlns:a16="http://schemas.microsoft.com/office/drawing/2014/main" id="{F93DC241-1189-43FE-AD6C-E6B3CAC32826}"/>
              </a:ext>
            </a:extLst>
          </p:cNvPr>
          <p:cNvSpPr txBox="1"/>
          <p:nvPr/>
        </p:nvSpPr>
        <p:spPr>
          <a:xfrm>
            <a:off x="9694488" y="2678605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32" name="TextBox 231">
            <a:extLst>
              <a:ext uri="{FF2B5EF4-FFF2-40B4-BE49-F238E27FC236}">
                <a16:creationId xmlns:a16="http://schemas.microsoft.com/office/drawing/2014/main" id="{783A845A-8B41-4C27-B059-D694605EC6AD}"/>
              </a:ext>
            </a:extLst>
          </p:cNvPr>
          <p:cNvSpPr txBox="1"/>
          <p:nvPr/>
        </p:nvSpPr>
        <p:spPr>
          <a:xfrm>
            <a:off x="8949735" y="4001683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4 7 2</a:t>
            </a: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01C7B679-0E2E-42F1-B3D8-5EE66BB1FC6F}"/>
              </a:ext>
            </a:extLst>
          </p:cNvPr>
          <p:cNvSpPr txBox="1"/>
          <p:nvPr/>
        </p:nvSpPr>
        <p:spPr>
          <a:xfrm>
            <a:off x="8468692" y="4014863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cxnSp>
        <p:nvCxnSpPr>
          <p:cNvPr id="234" name="Straight Connector 233">
            <a:extLst>
              <a:ext uri="{FF2B5EF4-FFF2-40B4-BE49-F238E27FC236}">
                <a16:creationId xmlns:a16="http://schemas.microsoft.com/office/drawing/2014/main" id="{35845428-06EA-47B8-A033-D938DB7BE1D6}"/>
              </a:ext>
            </a:extLst>
          </p:cNvPr>
          <p:cNvCxnSpPr>
            <a:cxnSpLocks/>
          </p:cNvCxnSpPr>
          <p:nvPr/>
        </p:nvCxnSpPr>
        <p:spPr>
          <a:xfrm>
            <a:off x="8943309" y="4064420"/>
            <a:ext cx="134128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" name="Straight Connector 234">
            <a:extLst>
              <a:ext uri="{FF2B5EF4-FFF2-40B4-BE49-F238E27FC236}">
                <a16:creationId xmlns:a16="http://schemas.microsoft.com/office/drawing/2014/main" id="{67DE1BE1-304F-4D05-928C-F527BA3778B3}"/>
              </a:ext>
            </a:extLst>
          </p:cNvPr>
          <p:cNvCxnSpPr>
            <a:cxnSpLocks/>
          </p:cNvCxnSpPr>
          <p:nvPr/>
        </p:nvCxnSpPr>
        <p:spPr>
          <a:xfrm>
            <a:off x="8962261" y="4048376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6" name="TextBox 235">
            <a:extLst>
              <a:ext uri="{FF2B5EF4-FFF2-40B4-BE49-F238E27FC236}">
                <a16:creationId xmlns:a16="http://schemas.microsoft.com/office/drawing/2014/main" id="{90D4D821-81D9-439A-A88A-4066620F265E}"/>
              </a:ext>
            </a:extLst>
          </p:cNvPr>
          <p:cNvSpPr txBox="1"/>
          <p:nvPr/>
        </p:nvSpPr>
        <p:spPr>
          <a:xfrm>
            <a:off x="9713842" y="4039109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237" name="TextBox 236">
            <a:extLst>
              <a:ext uri="{FF2B5EF4-FFF2-40B4-BE49-F238E27FC236}">
                <a16:creationId xmlns:a16="http://schemas.microsoft.com/office/drawing/2014/main" id="{AD029452-4F63-4B61-9D4D-27F7A6704036}"/>
              </a:ext>
            </a:extLst>
          </p:cNvPr>
          <p:cNvSpPr txBox="1"/>
          <p:nvPr/>
        </p:nvSpPr>
        <p:spPr>
          <a:xfrm>
            <a:off x="9379089" y="357064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38" name="TextBox 237">
            <a:extLst>
              <a:ext uri="{FF2B5EF4-FFF2-40B4-BE49-F238E27FC236}">
                <a16:creationId xmlns:a16="http://schemas.microsoft.com/office/drawing/2014/main" id="{BBDB6505-7BD7-4208-9B98-FCD2F3C73326}"/>
              </a:ext>
            </a:extLst>
          </p:cNvPr>
          <p:cNvSpPr txBox="1"/>
          <p:nvPr/>
        </p:nvSpPr>
        <p:spPr>
          <a:xfrm>
            <a:off x="9831550" y="355757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3475113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1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4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0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3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6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9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6" fill="hold">
                      <p:stCondLst>
                        <p:cond delay="indefinite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" fill="hold">
                      <p:stCondLst>
                        <p:cond delay="indefinite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0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5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8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3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6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9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2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0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1" fill="hold">
                      <p:stCondLst>
                        <p:cond delay="indefinite"/>
                      </p:stCondLst>
                      <p:childTnLst>
                        <p:par>
                          <p:cTn id="282" fill="hold">
                            <p:stCondLst>
                              <p:cond delay="0"/>
                            </p:stCondLst>
                            <p:childTnLst>
                              <p:par>
                                <p:cTn id="28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4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7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9" fill="hold">
                      <p:stCondLst>
                        <p:cond delay="indefinite"/>
                      </p:stCondLst>
                      <p:childTnLst>
                        <p:par>
                          <p:cTn id="290" fill="hold">
                            <p:stCondLst>
                              <p:cond delay="0"/>
                            </p:stCondLst>
                            <p:childTnLst>
                              <p:par>
                                <p:cTn id="2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3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4" fill="hold">
                      <p:stCondLst>
                        <p:cond delay="indefinite"/>
                      </p:stCondLst>
                      <p:childTnLst>
                        <p:par>
                          <p:cTn id="295" fill="hold">
                            <p:stCondLst>
                              <p:cond delay="0"/>
                            </p:stCondLst>
                            <p:childTnLst>
                              <p:par>
                                <p:cTn id="2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8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3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8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9" fill="hold">
                      <p:stCondLst>
                        <p:cond delay="indefinite"/>
                      </p:stCondLst>
                      <p:childTnLst>
                        <p:par>
                          <p:cTn id="310" fill="hold">
                            <p:stCondLst>
                              <p:cond delay="0"/>
                            </p:stCondLst>
                            <p:childTnLst>
                              <p:par>
                                <p:cTn id="3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3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6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9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2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7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0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1" fill="hold">
                      <p:stCondLst>
                        <p:cond delay="indefinite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4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7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>
                      <p:stCondLst>
                        <p:cond delay="indefinite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3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6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7" fill="hold">
                      <p:stCondLst>
                        <p:cond delay="indefinite"/>
                      </p:stCondLst>
                      <p:childTnLst>
                        <p:par>
                          <p:cTn id="348" fill="hold">
                            <p:stCondLst>
                              <p:cond delay="0"/>
                            </p:stCondLst>
                            <p:childTnLst>
                              <p:par>
                                <p:cTn id="34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0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3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5" fill="hold">
                      <p:stCondLst>
                        <p:cond delay="indefinite"/>
                      </p:stCondLst>
                      <p:childTnLst>
                        <p:par>
                          <p:cTn id="356" fill="hold">
                            <p:stCondLst>
                              <p:cond delay="0"/>
                            </p:stCondLst>
                            <p:childTnLst>
                              <p:par>
                                <p:cTn id="3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9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0" fill="hold">
                      <p:stCondLst>
                        <p:cond delay="indefinite"/>
                      </p:stCondLst>
                      <p:childTnLst>
                        <p:par>
                          <p:cTn id="361" fill="hold">
                            <p:stCondLst>
                              <p:cond delay="0"/>
                            </p:stCondLst>
                            <p:childTnLst>
                              <p:par>
                                <p:cTn id="3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4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5" fill="hold">
                      <p:stCondLst>
                        <p:cond delay="indefinite"/>
                      </p:stCondLst>
                      <p:childTnLst>
                        <p:par>
                          <p:cTn id="366" fill="hold">
                            <p:stCondLst>
                              <p:cond delay="0"/>
                            </p:stCondLst>
                            <p:childTnLst>
                              <p:par>
                                <p:cTn id="3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9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0" fill="hold">
                      <p:stCondLst>
                        <p:cond delay="indefinite"/>
                      </p:stCondLst>
                      <p:childTnLst>
                        <p:par>
                          <p:cTn id="371" fill="hold">
                            <p:stCondLst>
                              <p:cond delay="0"/>
                            </p:stCondLst>
                            <p:childTnLst>
                              <p:par>
                                <p:cTn id="3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4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9" grpId="0" animBg="1"/>
      <p:bldP spid="239" grpId="1" animBg="1"/>
      <p:bldP spid="240" grpId="0" animBg="1"/>
      <p:bldP spid="240" grpId="1" animBg="1"/>
      <p:bldP spid="241" grpId="0" animBg="1"/>
      <p:bldP spid="241" grpId="1" animBg="1"/>
      <p:bldP spid="242" grpId="0" animBg="1"/>
      <p:bldP spid="242" grpId="1" animBg="1"/>
      <p:bldP spid="243" grpId="0" animBg="1"/>
      <p:bldP spid="243" grpId="1" animBg="1"/>
      <p:bldP spid="244" grpId="0" animBg="1"/>
      <p:bldP spid="244" grpId="1" animBg="1"/>
      <p:bldP spid="245" grpId="0" animBg="1"/>
      <p:bldP spid="245" grpId="1" animBg="1"/>
      <p:bldP spid="246" grpId="0" animBg="1"/>
      <p:bldP spid="246" grpId="1" animBg="1"/>
      <p:bldP spid="247" grpId="0" animBg="1"/>
      <p:bldP spid="247" grpId="1" animBg="1"/>
      <p:bldP spid="248" grpId="0" animBg="1"/>
      <p:bldP spid="248" grpId="1" animBg="1"/>
      <p:bldP spid="249" grpId="0" animBg="1"/>
      <p:bldP spid="249" grpId="1" animBg="1"/>
      <p:bldP spid="250" grpId="0" animBg="1"/>
      <p:bldP spid="250" grpId="1" animBg="1"/>
      <p:bldP spid="251" grpId="0" animBg="1"/>
      <p:bldP spid="251" grpId="1" animBg="1"/>
      <p:bldP spid="252" grpId="0" animBg="1"/>
      <p:bldP spid="252" grpId="1" animBg="1"/>
      <p:bldP spid="253" grpId="0" animBg="1"/>
      <p:bldP spid="253" grpId="1" animBg="1"/>
      <p:bldP spid="254" grpId="0" animBg="1"/>
      <p:bldP spid="254" grpId="1" animBg="1"/>
      <p:bldP spid="255" grpId="0" animBg="1"/>
      <p:bldP spid="255" grpId="1" animBg="1"/>
      <p:bldP spid="256" grpId="0" animBg="1"/>
      <p:bldP spid="256" grpId="1" animBg="1"/>
      <p:bldP spid="8" grpId="0"/>
      <p:bldP spid="104" grpId="0"/>
      <p:bldP spid="131" grpId="0"/>
      <p:bldP spid="141" grpId="0"/>
      <p:bldP spid="162" grpId="0"/>
      <p:bldP spid="172" grpId="0"/>
      <p:bldP spid="177" grpId="0"/>
      <p:bldP spid="178" grpId="0"/>
      <p:bldP spid="181" grpId="0"/>
      <p:bldP spid="182" grpId="0"/>
      <p:bldP spid="188" grpId="0"/>
      <p:bldP spid="193" grpId="0"/>
      <p:bldP spid="194" grpId="0"/>
      <p:bldP spid="195" grpId="0"/>
      <p:bldP spid="199" grpId="0"/>
      <p:bldP spid="200" grpId="0"/>
      <p:bldP spid="201" grpId="0"/>
      <p:bldP spid="202" grpId="0"/>
      <p:bldP spid="203" grpId="0"/>
      <p:bldP spid="206" grpId="0"/>
      <p:bldP spid="207" grpId="0"/>
      <p:bldP spid="208" grpId="0"/>
      <p:bldP spid="209" grpId="0"/>
      <p:bldP spid="210" grpId="0"/>
      <p:bldP spid="211" grpId="0"/>
      <p:bldP spid="214" grpId="0"/>
      <p:bldP spid="215" grpId="0"/>
      <p:bldP spid="216" grpId="0"/>
      <p:bldP spid="221" grpId="0"/>
      <p:bldP spid="222" grpId="0"/>
      <p:bldP spid="227" grpId="0"/>
      <p:bldP spid="228" grpId="0"/>
      <p:bldP spid="229" grpId="0"/>
      <p:bldP spid="230" grpId="0"/>
      <p:bldP spid="232" grpId="0"/>
      <p:bldP spid="233" grpId="0"/>
      <p:bldP spid="236" grpId="0"/>
      <p:bldP spid="237" grpId="0"/>
      <p:bldP spid="23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E1E3D08E-2834-4ECE-9923-424B86DA315A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CE00E9A-6A70-48D4-B919-A5919CEDEBDB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376A7B-B756-4C32-B070-90E905185BDA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B0FAC1B-3299-4E5C-8CF2-B15BF2C0B4A2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DD29EED-676D-4AC8-8548-CD585E4E2948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B4B1E58-7A71-4983-83C1-52C859C153BE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457D079-04BD-45F4-9724-E096B403F1F1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9CECE3F-3E65-4948-BB7C-BDCB33996BF8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8529776-5E5C-43A1-8FFE-C5B3C3A64338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CE19D7C-A0B6-4771-9752-8ADFB68434C1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B4599F4-79C0-41E5-94EE-ABDE704197D2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B9BA84C-D883-48C3-975E-79F82B6B8C8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C85E18A-E05D-441C-A152-AFDF4E0339C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F896D7C-CF14-456F-A256-BF23B4A5A77F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DFE43A8-F4B6-467C-BF16-834C9889CEA6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58FBFBA-9C45-4736-80A8-3830B7FB7BE1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AFC27DC-3657-4CBC-8621-D254D98FE493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70303D3-F8FF-40EA-911A-BAFCE01DEF97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2F2159D-97BE-4465-85CC-AA61DE7DDA97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4839BC2-43EF-442E-B2EF-1296432DCF1C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8DE89DB-E1EE-48B5-A4B7-8449AB120604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5D5E2BD-4B5B-49BE-8790-557F40430173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600DD5C-6D04-4198-BAAF-738CEE2D90BF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0F0B1D8-99EC-46F7-A064-66960E20447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F1B1F3B-8F31-42CF-9567-17E1E5AC12FF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07E8283-0F35-4911-9A5B-402031F7F75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094FDF0-5580-4B0B-8DA3-27FF37A3349A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6303D55-7CC1-4015-81E5-8D88D994221E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283F1BA-CA85-4B1B-AFE9-8F200B99FA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28C803F-0B50-45D0-B8D9-B72A4D499C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2153815-98D8-4435-8FBB-D2C7DBBB1F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2BD343B-D54F-4E4B-BDB0-678D0AD161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13BA24A-48AA-4DA2-8B0C-9ECA5C19DB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E6E2EDB-AF3F-4AC3-A0B1-1D7FE19048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E17F482-F010-4C3B-80AD-9DFD112F0A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8E1DDD-17BB-4EC7-BA3F-0BD6CDDD95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D9EA267-83BF-4F10-BC4D-ACFCDEA9FC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76937CD-5A93-445A-A4CC-8D5784D965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04705AF-685B-43B0-B833-E8D750425F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F89D323-9358-4E46-A0ED-19652FF452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C3C4BCF-2F21-45BE-89E8-6285B15C6C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E4678CD-BC10-4512-9B92-E8546ABACB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04BF63E-F2FA-4C34-9C32-9A2DE85CC7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60FCB55-DE69-4AA5-889B-55C756C8DC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5" name="Rectangle 284">
            <a:extLst>
              <a:ext uri="{FF2B5EF4-FFF2-40B4-BE49-F238E27FC236}">
                <a16:creationId xmlns:a16="http://schemas.microsoft.com/office/drawing/2014/main" id="{8FE07BB8-FA8F-468E-B9CE-686E257464F0}"/>
              </a:ext>
            </a:extLst>
          </p:cNvPr>
          <p:cNvSpPr/>
          <p:nvPr/>
        </p:nvSpPr>
        <p:spPr>
          <a:xfrm>
            <a:off x="6227288" y="3218757"/>
            <a:ext cx="3911983" cy="33699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7CE93C9-31EC-427E-AAC3-02E09C4EF18D}"/>
              </a:ext>
            </a:extLst>
          </p:cNvPr>
          <p:cNvSpPr/>
          <p:nvPr/>
        </p:nvSpPr>
        <p:spPr>
          <a:xfrm>
            <a:off x="3278120" y="1080515"/>
            <a:ext cx="2584775" cy="49085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4" name="Rectangle 173">
            <a:extLst>
              <a:ext uri="{FF2B5EF4-FFF2-40B4-BE49-F238E27FC236}">
                <a16:creationId xmlns:a16="http://schemas.microsoft.com/office/drawing/2014/main" id="{12ADBDBB-30BA-4AB7-B567-30EE124F92B4}"/>
              </a:ext>
            </a:extLst>
          </p:cNvPr>
          <p:cNvSpPr/>
          <p:nvPr/>
        </p:nvSpPr>
        <p:spPr>
          <a:xfrm>
            <a:off x="1799893" y="2271322"/>
            <a:ext cx="456608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5" name="Rectangle 174">
            <a:extLst>
              <a:ext uri="{FF2B5EF4-FFF2-40B4-BE49-F238E27FC236}">
                <a16:creationId xmlns:a16="http://schemas.microsoft.com/office/drawing/2014/main" id="{6BAC09E0-9F75-4046-BDA1-A4505F142513}"/>
              </a:ext>
            </a:extLst>
          </p:cNvPr>
          <p:cNvSpPr/>
          <p:nvPr/>
        </p:nvSpPr>
        <p:spPr>
          <a:xfrm>
            <a:off x="2694552" y="2269909"/>
            <a:ext cx="442078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6" name="Rectangle 175">
            <a:extLst>
              <a:ext uri="{FF2B5EF4-FFF2-40B4-BE49-F238E27FC236}">
                <a16:creationId xmlns:a16="http://schemas.microsoft.com/office/drawing/2014/main" id="{6441BBCB-7EC7-4168-9497-EFAFB58EB679}"/>
              </a:ext>
            </a:extLst>
          </p:cNvPr>
          <p:cNvSpPr/>
          <p:nvPr/>
        </p:nvSpPr>
        <p:spPr>
          <a:xfrm>
            <a:off x="460513" y="2718742"/>
            <a:ext cx="442078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7" name="Rectangle 176">
            <a:extLst>
              <a:ext uri="{FF2B5EF4-FFF2-40B4-BE49-F238E27FC236}">
                <a16:creationId xmlns:a16="http://schemas.microsoft.com/office/drawing/2014/main" id="{412F0807-C182-47B4-AA85-9203E48B684C}"/>
              </a:ext>
            </a:extLst>
          </p:cNvPr>
          <p:cNvSpPr/>
          <p:nvPr/>
        </p:nvSpPr>
        <p:spPr>
          <a:xfrm>
            <a:off x="1356905" y="2720672"/>
            <a:ext cx="443958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5ECD34B4-88A9-4085-8247-9AF25B70AC73}"/>
              </a:ext>
            </a:extLst>
          </p:cNvPr>
          <p:cNvSpPr/>
          <p:nvPr/>
        </p:nvSpPr>
        <p:spPr>
          <a:xfrm>
            <a:off x="464110" y="1380598"/>
            <a:ext cx="442078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3255695D-5B84-47DA-8FAD-B1CC818152C6}"/>
              </a:ext>
            </a:extLst>
          </p:cNvPr>
          <p:cNvSpPr/>
          <p:nvPr/>
        </p:nvSpPr>
        <p:spPr>
          <a:xfrm>
            <a:off x="1354139" y="1379553"/>
            <a:ext cx="443958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CCD17FEA-523F-4EA8-9178-637D9AD890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F32D92D-B49C-4EEA-A46E-AA75659D8081}"/>
              </a:ext>
            </a:extLst>
          </p:cNvPr>
          <p:cNvGrpSpPr/>
          <p:nvPr/>
        </p:nvGrpSpPr>
        <p:grpSpPr>
          <a:xfrm>
            <a:off x="255523" y="312491"/>
            <a:ext cx="2979806" cy="817087"/>
            <a:chOff x="255525" y="372323"/>
            <a:chExt cx="2105522" cy="1134018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C3FA63EF-709B-4D01-AB46-960CD635F1DE}"/>
                </a:ext>
              </a:extLst>
            </p:cNvPr>
            <p:cNvSpPr/>
            <p:nvPr/>
          </p:nvSpPr>
          <p:spPr>
            <a:xfrm>
              <a:off x="255525" y="372323"/>
              <a:ext cx="210552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EB75E92-8A1F-469C-B32E-3A727CA5D937}"/>
                </a:ext>
              </a:extLst>
            </p:cNvPr>
            <p:cNvSpPr txBox="1"/>
            <p:nvPr/>
          </p:nvSpPr>
          <p:spPr>
            <a:xfrm>
              <a:off x="308455" y="485388"/>
              <a:ext cx="1245039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24 </a:t>
              </a:r>
              <a:r>
                <a:rPr lang="en-GB" sz="3600" dirty="0">
                  <a:latin typeface="Calibri" panose="020F0502020204030204" pitchFamily="34" charset="0"/>
                </a:rPr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6 = 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B1B981AE-0308-4934-B900-5F107874F4F4}"/>
              </a:ext>
            </a:extLst>
          </p:cNvPr>
          <p:cNvSpPr/>
          <p:nvPr/>
        </p:nvSpPr>
        <p:spPr>
          <a:xfrm>
            <a:off x="2028371" y="421115"/>
            <a:ext cx="104711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A8590F-E415-4980-9719-28F975857994}"/>
              </a:ext>
            </a:extLst>
          </p:cNvPr>
          <p:cNvSpPr txBox="1"/>
          <p:nvPr/>
        </p:nvSpPr>
        <p:spPr>
          <a:xfrm>
            <a:off x="2281942" y="410071"/>
            <a:ext cx="91201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AE27CA06-F86E-4197-903C-E4CDF2091983}"/>
              </a:ext>
            </a:extLst>
          </p:cNvPr>
          <p:cNvSpPr/>
          <p:nvPr/>
        </p:nvSpPr>
        <p:spPr>
          <a:xfrm>
            <a:off x="447886" y="1306407"/>
            <a:ext cx="141577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x 2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E73106B3-7317-4721-A7BC-4371416AFC55}"/>
              </a:ext>
            </a:extLst>
          </p:cNvPr>
          <p:cNvCxnSpPr>
            <a:cxnSpLocks/>
          </p:cNvCxnSpPr>
          <p:nvPr/>
        </p:nvCxnSpPr>
        <p:spPr>
          <a:xfrm flipH="1">
            <a:off x="1201014" y="943083"/>
            <a:ext cx="207867" cy="416742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Rectangle 137">
            <a:extLst>
              <a:ext uri="{FF2B5EF4-FFF2-40B4-BE49-F238E27FC236}">
                <a16:creationId xmlns:a16="http://schemas.microsoft.com/office/drawing/2014/main" id="{D22C1B41-3C8F-4FB4-A049-C783B80042DF}"/>
              </a:ext>
            </a:extLst>
          </p:cNvPr>
          <p:cNvSpPr/>
          <p:nvPr/>
        </p:nvSpPr>
        <p:spPr>
          <a:xfrm>
            <a:off x="461187" y="2206886"/>
            <a:ext cx="2722220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2 4 </a:t>
            </a:r>
            <a:r>
              <a:rPr lang="en-GB" sz="3500" dirty="0">
                <a:latin typeface="Arial Black" panose="020B0A04020102020204" pitchFamily="34" charset="0"/>
              </a:rPr>
              <a:t>÷</a:t>
            </a:r>
            <a:r>
              <a:rPr lang="en-GB" sz="3500" b="1" dirty="0">
                <a:latin typeface="Arial Black" panose="020B0A04020102020204" pitchFamily="34" charset="0"/>
              </a:rPr>
              <a:t> 3 = 8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sp>
        <p:nvSpPr>
          <p:cNvPr id="169" name="Rectangle 168">
            <a:extLst>
              <a:ext uri="{FF2B5EF4-FFF2-40B4-BE49-F238E27FC236}">
                <a16:creationId xmlns:a16="http://schemas.microsoft.com/office/drawing/2014/main" id="{3B6900F7-2F6B-4ADE-957A-D791FD307538}"/>
              </a:ext>
            </a:extLst>
          </p:cNvPr>
          <p:cNvSpPr/>
          <p:nvPr/>
        </p:nvSpPr>
        <p:spPr>
          <a:xfrm>
            <a:off x="451273" y="2659945"/>
            <a:ext cx="2273379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</a:t>
            </a:r>
            <a:r>
              <a:rPr lang="en-GB" sz="3500" dirty="0">
                <a:latin typeface="Arial Black" panose="020B0A04020102020204" pitchFamily="34" charset="0"/>
              </a:rPr>
              <a:t>÷</a:t>
            </a:r>
            <a:r>
              <a:rPr lang="en-GB" sz="3500" b="1" dirty="0">
                <a:latin typeface="Arial Black" panose="020B0A04020102020204" pitchFamily="34" charset="0"/>
              </a:rPr>
              <a:t> 2 = 4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sp>
        <p:nvSpPr>
          <p:cNvPr id="226" name="Rectangle 225">
            <a:extLst>
              <a:ext uri="{FF2B5EF4-FFF2-40B4-BE49-F238E27FC236}">
                <a16:creationId xmlns:a16="http://schemas.microsoft.com/office/drawing/2014/main" id="{A2CC6D93-858C-41DD-9F22-B86A4DA0C7BD}"/>
              </a:ext>
            </a:extLst>
          </p:cNvPr>
          <p:cNvSpPr/>
          <p:nvPr/>
        </p:nvSpPr>
        <p:spPr>
          <a:xfrm>
            <a:off x="7615646" y="2273622"/>
            <a:ext cx="456608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7" name="Rectangle 226">
            <a:extLst>
              <a:ext uri="{FF2B5EF4-FFF2-40B4-BE49-F238E27FC236}">
                <a16:creationId xmlns:a16="http://schemas.microsoft.com/office/drawing/2014/main" id="{3D86A556-5DB6-48E6-BD2C-E747B38C80A2}"/>
              </a:ext>
            </a:extLst>
          </p:cNvPr>
          <p:cNvSpPr/>
          <p:nvPr/>
        </p:nvSpPr>
        <p:spPr>
          <a:xfrm>
            <a:off x="8510305" y="2272209"/>
            <a:ext cx="442078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8" name="Rectangle 227">
            <a:extLst>
              <a:ext uri="{FF2B5EF4-FFF2-40B4-BE49-F238E27FC236}">
                <a16:creationId xmlns:a16="http://schemas.microsoft.com/office/drawing/2014/main" id="{4F59A0ED-2D27-4DBF-9E96-A551B8885450}"/>
              </a:ext>
            </a:extLst>
          </p:cNvPr>
          <p:cNvSpPr/>
          <p:nvPr/>
        </p:nvSpPr>
        <p:spPr>
          <a:xfrm>
            <a:off x="6263910" y="2721042"/>
            <a:ext cx="442078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9" name="Rectangle 228">
            <a:extLst>
              <a:ext uri="{FF2B5EF4-FFF2-40B4-BE49-F238E27FC236}">
                <a16:creationId xmlns:a16="http://schemas.microsoft.com/office/drawing/2014/main" id="{97ED44D5-7BCC-42E7-8BAD-F5524FEB98C6}"/>
              </a:ext>
            </a:extLst>
          </p:cNvPr>
          <p:cNvSpPr/>
          <p:nvPr/>
        </p:nvSpPr>
        <p:spPr>
          <a:xfrm>
            <a:off x="7160302" y="2722972"/>
            <a:ext cx="443958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0" name="Rectangle 229">
            <a:extLst>
              <a:ext uri="{FF2B5EF4-FFF2-40B4-BE49-F238E27FC236}">
                <a16:creationId xmlns:a16="http://schemas.microsoft.com/office/drawing/2014/main" id="{D50971BD-587F-460D-AD77-0B08B3486555}"/>
              </a:ext>
            </a:extLst>
          </p:cNvPr>
          <p:cNvSpPr/>
          <p:nvPr/>
        </p:nvSpPr>
        <p:spPr>
          <a:xfrm>
            <a:off x="6267507" y="1382898"/>
            <a:ext cx="442078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1" name="Rectangle 230">
            <a:extLst>
              <a:ext uri="{FF2B5EF4-FFF2-40B4-BE49-F238E27FC236}">
                <a16:creationId xmlns:a16="http://schemas.microsoft.com/office/drawing/2014/main" id="{A81107DB-56F9-4F2D-B922-74E829734211}"/>
              </a:ext>
            </a:extLst>
          </p:cNvPr>
          <p:cNvSpPr/>
          <p:nvPr/>
        </p:nvSpPr>
        <p:spPr>
          <a:xfrm>
            <a:off x="7157536" y="1381853"/>
            <a:ext cx="443958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32" name="Group 231">
            <a:extLst>
              <a:ext uri="{FF2B5EF4-FFF2-40B4-BE49-F238E27FC236}">
                <a16:creationId xmlns:a16="http://schemas.microsoft.com/office/drawing/2014/main" id="{A33ECDC2-4E06-407F-B87E-9D15187CB107}"/>
              </a:ext>
            </a:extLst>
          </p:cNvPr>
          <p:cNvGrpSpPr/>
          <p:nvPr/>
        </p:nvGrpSpPr>
        <p:grpSpPr>
          <a:xfrm>
            <a:off x="6067158" y="318910"/>
            <a:ext cx="2938431" cy="817087"/>
            <a:chOff x="255525" y="372323"/>
            <a:chExt cx="2076287" cy="1134018"/>
          </a:xfrm>
        </p:grpSpPr>
        <p:sp>
          <p:nvSpPr>
            <p:cNvPr id="233" name="Rectangle: Rounded Corners 232">
              <a:extLst>
                <a:ext uri="{FF2B5EF4-FFF2-40B4-BE49-F238E27FC236}">
                  <a16:creationId xmlns:a16="http://schemas.microsoft.com/office/drawing/2014/main" id="{C857DCCE-DC9F-44C8-A358-806F690EC784}"/>
                </a:ext>
              </a:extLst>
            </p:cNvPr>
            <p:cNvSpPr/>
            <p:nvPr/>
          </p:nvSpPr>
          <p:spPr>
            <a:xfrm>
              <a:off x="255525" y="372323"/>
              <a:ext cx="207628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34" name="TextBox 233">
              <a:extLst>
                <a:ext uri="{FF2B5EF4-FFF2-40B4-BE49-F238E27FC236}">
                  <a16:creationId xmlns:a16="http://schemas.microsoft.com/office/drawing/2014/main" id="{129E9950-B32D-4B61-B913-F078D129A1B8}"/>
                </a:ext>
              </a:extLst>
            </p:cNvPr>
            <p:cNvSpPr txBox="1"/>
            <p:nvPr/>
          </p:nvSpPr>
          <p:spPr>
            <a:xfrm>
              <a:off x="308455" y="485388"/>
              <a:ext cx="1245039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24 </a:t>
              </a:r>
              <a:r>
                <a:rPr lang="en-GB" sz="3600" dirty="0">
                  <a:latin typeface="Calibri" panose="020F0502020204030204" pitchFamily="34" charset="0"/>
                </a:rPr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8 = </a:t>
              </a:r>
            </a:p>
          </p:txBody>
        </p:sp>
      </p:grpSp>
      <p:sp>
        <p:nvSpPr>
          <p:cNvPr id="235" name="Rectangle 234">
            <a:extLst>
              <a:ext uri="{FF2B5EF4-FFF2-40B4-BE49-F238E27FC236}">
                <a16:creationId xmlns:a16="http://schemas.microsoft.com/office/drawing/2014/main" id="{D40BE3A7-6AB3-43ED-A89F-8B9230F49206}"/>
              </a:ext>
            </a:extLst>
          </p:cNvPr>
          <p:cNvSpPr/>
          <p:nvPr/>
        </p:nvSpPr>
        <p:spPr>
          <a:xfrm>
            <a:off x="7840006" y="427534"/>
            <a:ext cx="104711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6" name="TextBox 235">
            <a:extLst>
              <a:ext uri="{FF2B5EF4-FFF2-40B4-BE49-F238E27FC236}">
                <a16:creationId xmlns:a16="http://schemas.microsoft.com/office/drawing/2014/main" id="{D88F9B23-39FA-47A3-A75E-09C237B73CB7}"/>
              </a:ext>
            </a:extLst>
          </p:cNvPr>
          <p:cNvSpPr txBox="1"/>
          <p:nvPr/>
        </p:nvSpPr>
        <p:spPr>
          <a:xfrm>
            <a:off x="8141153" y="416490"/>
            <a:ext cx="8644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37" name="Rectangle 236">
            <a:extLst>
              <a:ext uri="{FF2B5EF4-FFF2-40B4-BE49-F238E27FC236}">
                <a16:creationId xmlns:a16="http://schemas.microsoft.com/office/drawing/2014/main" id="{2579A963-516C-4679-843A-6FB39C612FB3}"/>
              </a:ext>
            </a:extLst>
          </p:cNvPr>
          <p:cNvSpPr/>
          <p:nvPr/>
        </p:nvSpPr>
        <p:spPr>
          <a:xfrm>
            <a:off x="6251283" y="1308707"/>
            <a:ext cx="141577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x 2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cxnSp>
        <p:nvCxnSpPr>
          <p:cNvPr id="238" name="Straight Connector 237">
            <a:extLst>
              <a:ext uri="{FF2B5EF4-FFF2-40B4-BE49-F238E27FC236}">
                <a16:creationId xmlns:a16="http://schemas.microsoft.com/office/drawing/2014/main" id="{D7A6F421-31CC-41A2-9D42-60CFC8BE785C}"/>
              </a:ext>
            </a:extLst>
          </p:cNvPr>
          <p:cNvCxnSpPr>
            <a:cxnSpLocks/>
          </p:cNvCxnSpPr>
          <p:nvPr/>
        </p:nvCxnSpPr>
        <p:spPr>
          <a:xfrm flipH="1">
            <a:off x="7012649" y="943083"/>
            <a:ext cx="207340" cy="423161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9" name="Rectangle 238">
            <a:extLst>
              <a:ext uri="{FF2B5EF4-FFF2-40B4-BE49-F238E27FC236}">
                <a16:creationId xmlns:a16="http://schemas.microsoft.com/office/drawing/2014/main" id="{3BD5A506-24C0-4D94-A7A2-8E63FA135353}"/>
              </a:ext>
            </a:extLst>
          </p:cNvPr>
          <p:cNvSpPr/>
          <p:nvPr/>
        </p:nvSpPr>
        <p:spPr>
          <a:xfrm>
            <a:off x="6264584" y="2209186"/>
            <a:ext cx="2722220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2 4 </a:t>
            </a:r>
            <a:r>
              <a:rPr lang="en-GB" sz="3500" dirty="0">
                <a:latin typeface="Arial Black" panose="020B0A04020102020204" pitchFamily="34" charset="0"/>
              </a:rPr>
              <a:t>÷</a:t>
            </a:r>
            <a:r>
              <a:rPr lang="en-GB" sz="3500" b="1" dirty="0">
                <a:latin typeface="Arial Black" panose="020B0A04020102020204" pitchFamily="34" charset="0"/>
              </a:rPr>
              <a:t> 4 = 6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sp>
        <p:nvSpPr>
          <p:cNvPr id="240" name="Rectangle 239">
            <a:extLst>
              <a:ext uri="{FF2B5EF4-FFF2-40B4-BE49-F238E27FC236}">
                <a16:creationId xmlns:a16="http://schemas.microsoft.com/office/drawing/2014/main" id="{0E436CD4-A196-475B-8C46-735D6310CCB7}"/>
              </a:ext>
            </a:extLst>
          </p:cNvPr>
          <p:cNvSpPr/>
          <p:nvPr/>
        </p:nvSpPr>
        <p:spPr>
          <a:xfrm>
            <a:off x="6254670" y="2662245"/>
            <a:ext cx="2273379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</a:t>
            </a:r>
            <a:r>
              <a:rPr lang="en-GB" sz="3500" dirty="0">
                <a:latin typeface="Arial Black" panose="020B0A04020102020204" pitchFamily="34" charset="0"/>
              </a:rPr>
              <a:t>÷ 2</a:t>
            </a:r>
            <a:r>
              <a:rPr lang="en-GB" sz="3500" b="1" dirty="0">
                <a:latin typeface="Arial Black" panose="020B0A04020102020204" pitchFamily="34" charset="0"/>
              </a:rPr>
              <a:t> = 3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sp>
        <p:nvSpPr>
          <p:cNvPr id="165" name="Rectangle 164">
            <a:extLst>
              <a:ext uri="{FF2B5EF4-FFF2-40B4-BE49-F238E27FC236}">
                <a16:creationId xmlns:a16="http://schemas.microsoft.com/office/drawing/2014/main" id="{88612273-3430-49D7-BC40-B7CC6175D94B}"/>
              </a:ext>
            </a:extLst>
          </p:cNvPr>
          <p:cNvSpPr/>
          <p:nvPr/>
        </p:nvSpPr>
        <p:spPr>
          <a:xfrm>
            <a:off x="3357236" y="1165077"/>
            <a:ext cx="2414016" cy="797827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6" name="Rectangle 165">
            <a:extLst>
              <a:ext uri="{FF2B5EF4-FFF2-40B4-BE49-F238E27FC236}">
                <a16:creationId xmlns:a16="http://schemas.microsoft.com/office/drawing/2014/main" id="{66274A07-CF85-4DD7-8EE9-3C0A62CE3140}"/>
              </a:ext>
            </a:extLst>
          </p:cNvPr>
          <p:cNvSpPr/>
          <p:nvPr/>
        </p:nvSpPr>
        <p:spPr>
          <a:xfrm>
            <a:off x="3357236" y="1174078"/>
            <a:ext cx="2414004" cy="1594854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7" name="Rectangle 166">
            <a:extLst>
              <a:ext uri="{FF2B5EF4-FFF2-40B4-BE49-F238E27FC236}">
                <a16:creationId xmlns:a16="http://schemas.microsoft.com/office/drawing/2014/main" id="{2334FF0E-0AE6-43B7-AF82-A67B8F9FACF5}"/>
              </a:ext>
            </a:extLst>
          </p:cNvPr>
          <p:cNvSpPr/>
          <p:nvPr/>
        </p:nvSpPr>
        <p:spPr>
          <a:xfrm>
            <a:off x="3357236" y="2768532"/>
            <a:ext cx="2414004" cy="1594854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D6F0E05B-6E6D-44D4-B53D-4D4EFB3FB34D}"/>
              </a:ext>
            </a:extLst>
          </p:cNvPr>
          <p:cNvSpPr/>
          <p:nvPr/>
        </p:nvSpPr>
        <p:spPr>
          <a:xfrm>
            <a:off x="3357236" y="4371273"/>
            <a:ext cx="2414004" cy="1594854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0" name="Rectangle 169">
            <a:extLst>
              <a:ext uri="{FF2B5EF4-FFF2-40B4-BE49-F238E27FC236}">
                <a16:creationId xmlns:a16="http://schemas.microsoft.com/office/drawing/2014/main" id="{D64855AE-6AF0-4A3A-8496-CCF3F5126907}"/>
              </a:ext>
            </a:extLst>
          </p:cNvPr>
          <p:cNvSpPr/>
          <p:nvPr/>
        </p:nvSpPr>
        <p:spPr>
          <a:xfrm>
            <a:off x="3373871" y="1962818"/>
            <a:ext cx="2414016" cy="797827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5CC453C7-E887-43B3-B00E-F96173B2C8E4}"/>
              </a:ext>
            </a:extLst>
          </p:cNvPr>
          <p:cNvGrpSpPr/>
          <p:nvPr/>
        </p:nvGrpSpPr>
        <p:grpSpPr>
          <a:xfrm>
            <a:off x="3594623" y="1450354"/>
            <a:ext cx="1892324" cy="4271330"/>
            <a:chOff x="6720483" y="2157641"/>
            <a:chExt cx="1892324" cy="4271330"/>
          </a:xfrm>
        </p:grpSpPr>
        <p:pic>
          <p:nvPicPr>
            <p:cNvPr id="172" name="Picture 171">
              <a:extLst>
                <a:ext uri="{FF2B5EF4-FFF2-40B4-BE49-F238E27FC236}">
                  <a16:creationId xmlns:a16="http://schemas.microsoft.com/office/drawing/2014/main" id="{9DC81469-78A5-4D57-B9A4-41374C402D0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720507" y="2157642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3" name="Picture 172">
              <a:extLst>
                <a:ext uri="{FF2B5EF4-FFF2-40B4-BE49-F238E27FC236}">
                  <a16:creationId xmlns:a16="http://schemas.microsoft.com/office/drawing/2014/main" id="{0F44AECF-A8EC-4C6A-B419-F6B9F938990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69782" y="2157642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3" name="Picture 182">
              <a:extLst>
                <a:ext uri="{FF2B5EF4-FFF2-40B4-BE49-F238E27FC236}">
                  <a16:creationId xmlns:a16="http://schemas.microsoft.com/office/drawing/2014/main" id="{A2083465-3187-4788-B279-83F023A270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819057" y="215764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" name="Picture 183">
              <a:extLst>
                <a:ext uri="{FF2B5EF4-FFF2-40B4-BE49-F238E27FC236}">
                  <a16:creationId xmlns:a16="http://schemas.microsoft.com/office/drawing/2014/main" id="{1823992A-32D3-4FAB-8396-DA21531DD8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68332" y="215764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5" name="Picture 184">
              <a:extLst>
                <a:ext uri="{FF2B5EF4-FFF2-40B4-BE49-F238E27FC236}">
                  <a16:creationId xmlns:a16="http://schemas.microsoft.com/office/drawing/2014/main" id="{B09D5070-4629-4619-AE10-E24F44B131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720507" y="295466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6" name="Picture 185">
              <a:extLst>
                <a:ext uri="{FF2B5EF4-FFF2-40B4-BE49-F238E27FC236}">
                  <a16:creationId xmlns:a16="http://schemas.microsoft.com/office/drawing/2014/main" id="{87F40D44-A52B-43D5-9A0D-6BF6B93742D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69782" y="295466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7" name="Picture 186">
              <a:extLst>
                <a:ext uri="{FF2B5EF4-FFF2-40B4-BE49-F238E27FC236}">
                  <a16:creationId xmlns:a16="http://schemas.microsoft.com/office/drawing/2014/main" id="{E553A4AB-A716-4A2D-93CF-69F3660D36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819057" y="2954668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9" name="Picture 188">
              <a:extLst>
                <a:ext uri="{FF2B5EF4-FFF2-40B4-BE49-F238E27FC236}">
                  <a16:creationId xmlns:a16="http://schemas.microsoft.com/office/drawing/2014/main" id="{20177AAF-276D-449A-89AE-8DD43A837D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68332" y="2954668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0" name="Picture 189">
              <a:extLst>
                <a:ext uri="{FF2B5EF4-FFF2-40B4-BE49-F238E27FC236}">
                  <a16:creationId xmlns:a16="http://schemas.microsoft.com/office/drawing/2014/main" id="{3AAAF0C5-71A9-4F2F-BBA3-307D5846FB3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720507" y="374420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1" name="Picture 190">
              <a:extLst>
                <a:ext uri="{FF2B5EF4-FFF2-40B4-BE49-F238E27FC236}">
                  <a16:creationId xmlns:a16="http://schemas.microsoft.com/office/drawing/2014/main" id="{D5739022-6FC9-43EE-8A93-FF1DAE5712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69782" y="374420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2" name="Picture 191">
              <a:extLst>
                <a:ext uri="{FF2B5EF4-FFF2-40B4-BE49-F238E27FC236}">
                  <a16:creationId xmlns:a16="http://schemas.microsoft.com/office/drawing/2014/main" id="{DCE40BC7-B900-4564-8939-35133EB9C6F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819057" y="3744208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6" name="Picture 285">
              <a:extLst>
                <a:ext uri="{FF2B5EF4-FFF2-40B4-BE49-F238E27FC236}">
                  <a16:creationId xmlns:a16="http://schemas.microsoft.com/office/drawing/2014/main" id="{136331AE-E918-454F-90A2-AD0D0F2D6E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68332" y="3744208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7" name="Picture 286">
              <a:extLst>
                <a:ext uri="{FF2B5EF4-FFF2-40B4-BE49-F238E27FC236}">
                  <a16:creationId xmlns:a16="http://schemas.microsoft.com/office/drawing/2014/main" id="{C05F2332-3E16-4060-8500-4EDA9E5EBD5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720495" y="4557638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8" name="Picture 287">
              <a:extLst>
                <a:ext uri="{FF2B5EF4-FFF2-40B4-BE49-F238E27FC236}">
                  <a16:creationId xmlns:a16="http://schemas.microsoft.com/office/drawing/2014/main" id="{CBCE582C-216A-43C2-82F7-B3AA5E45AC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69770" y="4557638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9" name="Picture 288">
              <a:extLst>
                <a:ext uri="{FF2B5EF4-FFF2-40B4-BE49-F238E27FC236}">
                  <a16:creationId xmlns:a16="http://schemas.microsoft.com/office/drawing/2014/main" id="{7DF9110B-ACFB-4DB5-AACB-9313A06840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819045" y="455763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0" name="Picture 289">
              <a:extLst>
                <a:ext uri="{FF2B5EF4-FFF2-40B4-BE49-F238E27FC236}">
                  <a16:creationId xmlns:a16="http://schemas.microsoft.com/office/drawing/2014/main" id="{3801F6A1-A311-48DE-805C-355BE69062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68320" y="455763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1" name="Picture 290">
              <a:extLst>
                <a:ext uri="{FF2B5EF4-FFF2-40B4-BE49-F238E27FC236}">
                  <a16:creationId xmlns:a16="http://schemas.microsoft.com/office/drawing/2014/main" id="{77111892-CD1A-44B5-8D9D-58580DFB818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720495" y="538021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2" name="Picture 291">
              <a:extLst>
                <a:ext uri="{FF2B5EF4-FFF2-40B4-BE49-F238E27FC236}">
                  <a16:creationId xmlns:a16="http://schemas.microsoft.com/office/drawing/2014/main" id="{B04BB83C-2D5E-4790-873C-6C7FAEA7C9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69770" y="538021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3" name="Picture 292">
              <a:extLst>
                <a:ext uri="{FF2B5EF4-FFF2-40B4-BE49-F238E27FC236}">
                  <a16:creationId xmlns:a16="http://schemas.microsoft.com/office/drawing/2014/main" id="{A57E7A82-C0EB-41EE-9CC8-098C544723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819045" y="5380210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4" name="Picture 293">
              <a:extLst>
                <a:ext uri="{FF2B5EF4-FFF2-40B4-BE49-F238E27FC236}">
                  <a16:creationId xmlns:a16="http://schemas.microsoft.com/office/drawing/2014/main" id="{A15E0462-5B6B-49F2-A244-DE7C37C579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68320" y="5380210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5" name="Picture 294">
              <a:extLst>
                <a:ext uri="{FF2B5EF4-FFF2-40B4-BE49-F238E27FC236}">
                  <a16:creationId xmlns:a16="http://schemas.microsoft.com/office/drawing/2014/main" id="{5DF76203-7539-4649-933E-EA2D42C9F3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720483" y="618449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6" name="Picture 295">
              <a:extLst>
                <a:ext uri="{FF2B5EF4-FFF2-40B4-BE49-F238E27FC236}">
                  <a16:creationId xmlns:a16="http://schemas.microsoft.com/office/drawing/2014/main" id="{F2799794-73E7-4292-886D-B835FB6A44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69758" y="618449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7" name="Picture 296">
              <a:extLst>
                <a:ext uri="{FF2B5EF4-FFF2-40B4-BE49-F238E27FC236}">
                  <a16:creationId xmlns:a16="http://schemas.microsoft.com/office/drawing/2014/main" id="{3A85AAC0-BA02-402C-9AC8-04D5A2BFC3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819033" y="618449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8" name="Picture 297">
              <a:extLst>
                <a:ext uri="{FF2B5EF4-FFF2-40B4-BE49-F238E27FC236}">
                  <a16:creationId xmlns:a16="http://schemas.microsoft.com/office/drawing/2014/main" id="{13CCA1B0-64D4-42FB-A7D9-1CB512FCD3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68308" y="618449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99" name="Rectangle 298">
            <a:extLst>
              <a:ext uri="{FF2B5EF4-FFF2-40B4-BE49-F238E27FC236}">
                <a16:creationId xmlns:a16="http://schemas.microsoft.com/office/drawing/2014/main" id="{D274CAC0-7455-41C3-A0B7-704D265EA4B2}"/>
              </a:ext>
            </a:extLst>
          </p:cNvPr>
          <p:cNvSpPr/>
          <p:nvPr/>
        </p:nvSpPr>
        <p:spPr>
          <a:xfrm>
            <a:off x="3340589" y="2775447"/>
            <a:ext cx="2414016" cy="797827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0" name="Rectangle 299">
            <a:extLst>
              <a:ext uri="{FF2B5EF4-FFF2-40B4-BE49-F238E27FC236}">
                <a16:creationId xmlns:a16="http://schemas.microsoft.com/office/drawing/2014/main" id="{4ECC238C-D8FF-4121-8199-9A4CD1974C5C}"/>
              </a:ext>
            </a:extLst>
          </p:cNvPr>
          <p:cNvSpPr/>
          <p:nvPr/>
        </p:nvSpPr>
        <p:spPr>
          <a:xfrm>
            <a:off x="3340589" y="3568603"/>
            <a:ext cx="2414016" cy="797827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1" name="Rectangle 300">
            <a:extLst>
              <a:ext uri="{FF2B5EF4-FFF2-40B4-BE49-F238E27FC236}">
                <a16:creationId xmlns:a16="http://schemas.microsoft.com/office/drawing/2014/main" id="{956B67E6-9A30-4265-B0B3-C349189F1EF4}"/>
              </a:ext>
            </a:extLst>
          </p:cNvPr>
          <p:cNvSpPr/>
          <p:nvPr/>
        </p:nvSpPr>
        <p:spPr>
          <a:xfrm>
            <a:off x="3373871" y="4358715"/>
            <a:ext cx="2414016" cy="797827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2" name="Rectangle 301">
            <a:extLst>
              <a:ext uri="{FF2B5EF4-FFF2-40B4-BE49-F238E27FC236}">
                <a16:creationId xmlns:a16="http://schemas.microsoft.com/office/drawing/2014/main" id="{58EDAD9A-54BE-49C8-BBC1-B0BDFC216D5A}"/>
              </a:ext>
            </a:extLst>
          </p:cNvPr>
          <p:cNvSpPr/>
          <p:nvPr/>
        </p:nvSpPr>
        <p:spPr>
          <a:xfrm>
            <a:off x="3365548" y="5148827"/>
            <a:ext cx="2414016" cy="797827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3" name="Rectangle 302">
            <a:extLst>
              <a:ext uri="{FF2B5EF4-FFF2-40B4-BE49-F238E27FC236}">
                <a16:creationId xmlns:a16="http://schemas.microsoft.com/office/drawing/2014/main" id="{D3ABC87B-C889-4ECB-B810-FD7C762E46F2}"/>
              </a:ext>
            </a:extLst>
          </p:cNvPr>
          <p:cNvSpPr/>
          <p:nvPr/>
        </p:nvSpPr>
        <p:spPr>
          <a:xfrm>
            <a:off x="6326949" y="3289839"/>
            <a:ext cx="1865376" cy="797827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4" name="Rectangle 303">
            <a:extLst>
              <a:ext uri="{FF2B5EF4-FFF2-40B4-BE49-F238E27FC236}">
                <a16:creationId xmlns:a16="http://schemas.microsoft.com/office/drawing/2014/main" id="{7F88321B-9468-481E-88C8-BF60DF933E35}"/>
              </a:ext>
            </a:extLst>
          </p:cNvPr>
          <p:cNvSpPr/>
          <p:nvPr/>
        </p:nvSpPr>
        <p:spPr>
          <a:xfrm>
            <a:off x="6324835" y="4083215"/>
            <a:ext cx="1865376" cy="797827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5" name="Rectangle 304">
            <a:extLst>
              <a:ext uri="{FF2B5EF4-FFF2-40B4-BE49-F238E27FC236}">
                <a16:creationId xmlns:a16="http://schemas.microsoft.com/office/drawing/2014/main" id="{8E055B60-4FF8-43B5-822C-C7B26ED75760}"/>
              </a:ext>
            </a:extLst>
          </p:cNvPr>
          <p:cNvSpPr/>
          <p:nvPr/>
        </p:nvSpPr>
        <p:spPr>
          <a:xfrm>
            <a:off x="6330934" y="3304245"/>
            <a:ext cx="1865373" cy="1594854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6" name="Rectangle 305">
            <a:extLst>
              <a:ext uri="{FF2B5EF4-FFF2-40B4-BE49-F238E27FC236}">
                <a16:creationId xmlns:a16="http://schemas.microsoft.com/office/drawing/2014/main" id="{2BCB68C4-9E88-4BC8-9B93-3371E25FF95E}"/>
              </a:ext>
            </a:extLst>
          </p:cNvPr>
          <p:cNvSpPr/>
          <p:nvPr/>
        </p:nvSpPr>
        <p:spPr>
          <a:xfrm>
            <a:off x="6336096" y="4895791"/>
            <a:ext cx="1865373" cy="1594854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7" name="Rectangle 306">
            <a:extLst>
              <a:ext uri="{FF2B5EF4-FFF2-40B4-BE49-F238E27FC236}">
                <a16:creationId xmlns:a16="http://schemas.microsoft.com/office/drawing/2014/main" id="{D0B94E76-BFAD-488C-94FD-0DC3493A9AB2}"/>
              </a:ext>
            </a:extLst>
          </p:cNvPr>
          <p:cNvSpPr/>
          <p:nvPr/>
        </p:nvSpPr>
        <p:spPr>
          <a:xfrm>
            <a:off x="8201472" y="3299934"/>
            <a:ext cx="1865373" cy="1594854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8" name="Rectangle 307">
            <a:extLst>
              <a:ext uri="{FF2B5EF4-FFF2-40B4-BE49-F238E27FC236}">
                <a16:creationId xmlns:a16="http://schemas.microsoft.com/office/drawing/2014/main" id="{57BA7CBA-ED9C-48F7-8B2A-9FA9D13838BE}"/>
              </a:ext>
            </a:extLst>
          </p:cNvPr>
          <p:cNvSpPr/>
          <p:nvPr/>
        </p:nvSpPr>
        <p:spPr>
          <a:xfrm>
            <a:off x="8201472" y="4900525"/>
            <a:ext cx="1865373" cy="1594854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09" name="Group 308">
            <a:extLst>
              <a:ext uri="{FF2B5EF4-FFF2-40B4-BE49-F238E27FC236}">
                <a16:creationId xmlns:a16="http://schemas.microsoft.com/office/drawing/2014/main" id="{27680864-C84C-443C-83F5-3671B671F74C}"/>
              </a:ext>
            </a:extLst>
          </p:cNvPr>
          <p:cNvGrpSpPr/>
          <p:nvPr/>
        </p:nvGrpSpPr>
        <p:grpSpPr>
          <a:xfrm>
            <a:off x="6573504" y="3576009"/>
            <a:ext cx="3208401" cy="2632349"/>
            <a:chOff x="6720504" y="2156037"/>
            <a:chExt cx="3208401" cy="2632349"/>
          </a:xfrm>
        </p:grpSpPr>
        <p:pic>
          <p:nvPicPr>
            <p:cNvPr id="310" name="Picture 309">
              <a:extLst>
                <a:ext uri="{FF2B5EF4-FFF2-40B4-BE49-F238E27FC236}">
                  <a16:creationId xmlns:a16="http://schemas.microsoft.com/office/drawing/2014/main" id="{2BA0E2E3-F000-4CE1-BBA6-8B1ABF31D8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720507" y="2157642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1" name="Picture 310">
              <a:extLst>
                <a:ext uri="{FF2B5EF4-FFF2-40B4-BE49-F238E27FC236}">
                  <a16:creationId xmlns:a16="http://schemas.microsoft.com/office/drawing/2014/main" id="{FF97D379-BBF8-40BE-ADE0-BAD2C8D87B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69782" y="2157642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2" name="Picture 311">
              <a:extLst>
                <a:ext uri="{FF2B5EF4-FFF2-40B4-BE49-F238E27FC236}">
                  <a16:creationId xmlns:a16="http://schemas.microsoft.com/office/drawing/2014/main" id="{93C70E70-280F-4632-95A1-810FCE2DA3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819057" y="215764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3" name="Picture 312">
              <a:extLst>
                <a:ext uri="{FF2B5EF4-FFF2-40B4-BE49-F238E27FC236}">
                  <a16:creationId xmlns:a16="http://schemas.microsoft.com/office/drawing/2014/main" id="{A8B8F4CB-E715-4EE5-B3DE-8EDCF16DD9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720507" y="295466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4" name="Picture 313">
              <a:extLst>
                <a:ext uri="{FF2B5EF4-FFF2-40B4-BE49-F238E27FC236}">
                  <a16:creationId xmlns:a16="http://schemas.microsoft.com/office/drawing/2014/main" id="{1F7AEDFD-A847-401C-8C00-A4D14A56A0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69782" y="295466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5" name="Picture 314">
              <a:extLst>
                <a:ext uri="{FF2B5EF4-FFF2-40B4-BE49-F238E27FC236}">
                  <a16:creationId xmlns:a16="http://schemas.microsoft.com/office/drawing/2014/main" id="{1D6190F8-47B9-4687-B563-21FE6E41452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819057" y="2954668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6" name="Picture 315">
              <a:extLst>
                <a:ext uri="{FF2B5EF4-FFF2-40B4-BE49-F238E27FC236}">
                  <a16:creationId xmlns:a16="http://schemas.microsoft.com/office/drawing/2014/main" id="{AB06B80E-AC40-4629-ADDB-78DC0705479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720504" y="375189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7" name="Picture 316">
              <a:extLst>
                <a:ext uri="{FF2B5EF4-FFF2-40B4-BE49-F238E27FC236}">
                  <a16:creationId xmlns:a16="http://schemas.microsoft.com/office/drawing/2014/main" id="{75E30BDD-4CFD-429D-A676-4C382BBDA88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69779" y="375189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8" name="Picture 317">
              <a:extLst>
                <a:ext uri="{FF2B5EF4-FFF2-40B4-BE49-F238E27FC236}">
                  <a16:creationId xmlns:a16="http://schemas.microsoft.com/office/drawing/2014/main" id="{3E11BC52-6C1B-47B7-8D4F-679E912B40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819054" y="3751894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9" name="Picture 318">
              <a:extLst>
                <a:ext uri="{FF2B5EF4-FFF2-40B4-BE49-F238E27FC236}">
                  <a16:creationId xmlns:a16="http://schemas.microsoft.com/office/drawing/2014/main" id="{B209866F-16CE-4B49-9C1B-D1AE3B8961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720504" y="453917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0" name="Picture 319">
              <a:extLst>
                <a:ext uri="{FF2B5EF4-FFF2-40B4-BE49-F238E27FC236}">
                  <a16:creationId xmlns:a16="http://schemas.microsoft.com/office/drawing/2014/main" id="{DC027F19-A5EE-47C0-806A-4CBEFD43013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69779" y="453917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1" name="Picture 320">
              <a:extLst>
                <a:ext uri="{FF2B5EF4-FFF2-40B4-BE49-F238E27FC236}">
                  <a16:creationId xmlns:a16="http://schemas.microsoft.com/office/drawing/2014/main" id="{6D862CEA-F227-4A81-862A-46787867D9C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819054" y="453917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2" name="Picture 321">
              <a:extLst>
                <a:ext uri="{FF2B5EF4-FFF2-40B4-BE49-F238E27FC236}">
                  <a16:creationId xmlns:a16="http://schemas.microsoft.com/office/drawing/2014/main" id="{FBDC3517-623E-48E1-BF8C-0B7844076E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585880" y="2156038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3" name="Picture 322">
              <a:extLst>
                <a:ext uri="{FF2B5EF4-FFF2-40B4-BE49-F238E27FC236}">
                  <a16:creationId xmlns:a16="http://schemas.microsoft.com/office/drawing/2014/main" id="{79CBF526-6D30-4F78-869C-5B9001114F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135155" y="2156038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4" name="Picture 323">
              <a:extLst>
                <a:ext uri="{FF2B5EF4-FFF2-40B4-BE49-F238E27FC236}">
                  <a16:creationId xmlns:a16="http://schemas.microsoft.com/office/drawing/2014/main" id="{2A0CEFA5-085C-4A3D-9C2F-0923BF96F7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84430" y="215603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5" name="Picture 324">
              <a:extLst>
                <a:ext uri="{FF2B5EF4-FFF2-40B4-BE49-F238E27FC236}">
                  <a16:creationId xmlns:a16="http://schemas.microsoft.com/office/drawing/2014/main" id="{8F2BBF6A-C0C4-49DA-8921-7AFC1FE92E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585880" y="2952464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6" name="Picture 325">
              <a:extLst>
                <a:ext uri="{FF2B5EF4-FFF2-40B4-BE49-F238E27FC236}">
                  <a16:creationId xmlns:a16="http://schemas.microsoft.com/office/drawing/2014/main" id="{C157D103-ABAE-407A-B342-3406A0114C6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135155" y="2952464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7" name="Picture 326">
              <a:extLst>
                <a:ext uri="{FF2B5EF4-FFF2-40B4-BE49-F238E27FC236}">
                  <a16:creationId xmlns:a16="http://schemas.microsoft.com/office/drawing/2014/main" id="{E93CC1EE-255E-4DF3-A804-BA0F55FCFD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84430" y="295246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8" name="Picture 327">
              <a:extLst>
                <a:ext uri="{FF2B5EF4-FFF2-40B4-BE49-F238E27FC236}">
                  <a16:creationId xmlns:a16="http://schemas.microsoft.com/office/drawing/2014/main" id="{553000AB-676B-43E9-B340-9B44A7C84D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585880" y="374748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9" name="Picture 328">
              <a:extLst>
                <a:ext uri="{FF2B5EF4-FFF2-40B4-BE49-F238E27FC236}">
                  <a16:creationId xmlns:a16="http://schemas.microsoft.com/office/drawing/2014/main" id="{12E7D3DF-ABE1-423B-883E-5C1B42F9DB2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135155" y="374748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0" name="Picture 329">
              <a:extLst>
                <a:ext uri="{FF2B5EF4-FFF2-40B4-BE49-F238E27FC236}">
                  <a16:creationId xmlns:a16="http://schemas.microsoft.com/office/drawing/2014/main" id="{BC301738-007D-4E94-BE08-D5D20E332F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84430" y="3747484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1" name="Picture 330">
              <a:extLst>
                <a:ext uri="{FF2B5EF4-FFF2-40B4-BE49-F238E27FC236}">
                  <a16:creationId xmlns:a16="http://schemas.microsoft.com/office/drawing/2014/main" id="{FB65C36B-E590-4800-85B1-603E7EC9E37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585880" y="454391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2" name="Picture 331">
              <a:extLst>
                <a:ext uri="{FF2B5EF4-FFF2-40B4-BE49-F238E27FC236}">
                  <a16:creationId xmlns:a16="http://schemas.microsoft.com/office/drawing/2014/main" id="{1ACEC629-1381-4A10-A582-EA5CB375A6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135155" y="454391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3" name="Picture 332">
              <a:extLst>
                <a:ext uri="{FF2B5EF4-FFF2-40B4-BE49-F238E27FC236}">
                  <a16:creationId xmlns:a16="http://schemas.microsoft.com/office/drawing/2014/main" id="{CBCA2539-7D0B-4DE3-BF83-F40C1F17D50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84430" y="4543910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34" name="Rectangle 333">
            <a:extLst>
              <a:ext uri="{FF2B5EF4-FFF2-40B4-BE49-F238E27FC236}">
                <a16:creationId xmlns:a16="http://schemas.microsoft.com/office/drawing/2014/main" id="{DA5F0042-B486-4B13-A4B9-A0EC562E1D86}"/>
              </a:ext>
            </a:extLst>
          </p:cNvPr>
          <p:cNvSpPr/>
          <p:nvPr/>
        </p:nvSpPr>
        <p:spPr>
          <a:xfrm>
            <a:off x="8196307" y="4078126"/>
            <a:ext cx="1865376" cy="797827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5" name="Rectangle 334">
            <a:extLst>
              <a:ext uri="{FF2B5EF4-FFF2-40B4-BE49-F238E27FC236}">
                <a16:creationId xmlns:a16="http://schemas.microsoft.com/office/drawing/2014/main" id="{8A87EA8B-D183-4C49-AA07-4C4C00B2D67F}"/>
              </a:ext>
            </a:extLst>
          </p:cNvPr>
          <p:cNvSpPr/>
          <p:nvPr/>
        </p:nvSpPr>
        <p:spPr>
          <a:xfrm>
            <a:off x="6334137" y="4887985"/>
            <a:ext cx="1865376" cy="797827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6" name="Rectangle 335">
            <a:extLst>
              <a:ext uri="{FF2B5EF4-FFF2-40B4-BE49-F238E27FC236}">
                <a16:creationId xmlns:a16="http://schemas.microsoft.com/office/drawing/2014/main" id="{7AAF86A7-490A-46AE-A920-9E90D7258F41}"/>
              </a:ext>
            </a:extLst>
          </p:cNvPr>
          <p:cNvSpPr/>
          <p:nvPr/>
        </p:nvSpPr>
        <p:spPr>
          <a:xfrm>
            <a:off x="8177704" y="4883334"/>
            <a:ext cx="1865376" cy="797827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7" name="Rectangle 336">
            <a:extLst>
              <a:ext uri="{FF2B5EF4-FFF2-40B4-BE49-F238E27FC236}">
                <a16:creationId xmlns:a16="http://schemas.microsoft.com/office/drawing/2014/main" id="{A04F3829-09F3-4F09-8F52-EB88F634D86A}"/>
              </a:ext>
            </a:extLst>
          </p:cNvPr>
          <p:cNvSpPr/>
          <p:nvPr/>
        </p:nvSpPr>
        <p:spPr>
          <a:xfrm>
            <a:off x="8187163" y="3282223"/>
            <a:ext cx="1865376" cy="797827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8" name="Rectangle 337">
            <a:extLst>
              <a:ext uri="{FF2B5EF4-FFF2-40B4-BE49-F238E27FC236}">
                <a16:creationId xmlns:a16="http://schemas.microsoft.com/office/drawing/2014/main" id="{044D2470-269D-47D6-9AC9-1BFB9587197F}"/>
              </a:ext>
            </a:extLst>
          </p:cNvPr>
          <p:cNvSpPr/>
          <p:nvPr/>
        </p:nvSpPr>
        <p:spPr>
          <a:xfrm>
            <a:off x="6320560" y="5695185"/>
            <a:ext cx="1865376" cy="797827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9" name="Rectangle 338">
            <a:extLst>
              <a:ext uri="{FF2B5EF4-FFF2-40B4-BE49-F238E27FC236}">
                <a16:creationId xmlns:a16="http://schemas.microsoft.com/office/drawing/2014/main" id="{F3C0B532-212C-4EB1-BF19-B97186248757}"/>
              </a:ext>
            </a:extLst>
          </p:cNvPr>
          <p:cNvSpPr/>
          <p:nvPr/>
        </p:nvSpPr>
        <p:spPr>
          <a:xfrm>
            <a:off x="8201469" y="5691615"/>
            <a:ext cx="1865376" cy="797827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5314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3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" grpId="0" animBg="1"/>
      <p:bldP spid="174" grpId="1" animBg="1"/>
      <p:bldP spid="175" grpId="0" animBg="1"/>
      <p:bldP spid="175" grpId="1" animBg="1"/>
      <p:bldP spid="176" grpId="0" animBg="1"/>
      <p:bldP spid="176" grpId="1" animBg="1"/>
      <p:bldP spid="177" grpId="0" animBg="1"/>
      <p:bldP spid="177" grpId="1" animBg="1"/>
      <p:bldP spid="115" grpId="0" animBg="1"/>
      <p:bldP spid="115" grpId="1" animBg="1"/>
      <p:bldP spid="120" grpId="0" animBg="1"/>
      <p:bldP spid="120" grpId="1" animBg="1"/>
      <p:bldP spid="8" grpId="0"/>
      <p:bldP spid="104" grpId="0"/>
      <p:bldP spid="138" grpId="0"/>
      <p:bldP spid="169" grpId="0"/>
      <p:bldP spid="226" grpId="0" animBg="1"/>
      <p:bldP spid="226" grpId="1" animBg="1"/>
      <p:bldP spid="227" grpId="0" animBg="1"/>
      <p:bldP spid="227" grpId="1" animBg="1"/>
      <p:bldP spid="228" grpId="0" animBg="1"/>
      <p:bldP spid="228" grpId="1" animBg="1"/>
      <p:bldP spid="229" grpId="0" animBg="1"/>
      <p:bldP spid="229" grpId="1" animBg="1"/>
      <p:bldP spid="230" grpId="0" animBg="1"/>
      <p:bldP spid="230" grpId="1" animBg="1"/>
      <p:bldP spid="231" grpId="0" animBg="1"/>
      <p:bldP spid="231" grpId="1" animBg="1"/>
      <p:bldP spid="236" grpId="0"/>
      <p:bldP spid="237" grpId="0"/>
      <p:bldP spid="239" grpId="0"/>
      <p:bldP spid="240" grpId="0"/>
      <p:bldP spid="165" grpId="0" animBg="1"/>
      <p:bldP spid="166" grpId="0" animBg="1"/>
      <p:bldP spid="167" grpId="0" animBg="1"/>
      <p:bldP spid="168" grpId="0" animBg="1"/>
      <p:bldP spid="170" grpId="0" animBg="1"/>
      <p:bldP spid="299" grpId="0" animBg="1"/>
      <p:bldP spid="300" grpId="0" animBg="1"/>
      <p:bldP spid="301" grpId="0" animBg="1"/>
      <p:bldP spid="302" grpId="0" animBg="1"/>
      <p:bldP spid="303" grpId="0" animBg="1"/>
      <p:bldP spid="304" grpId="0" animBg="1"/>
      <p:bldP spid="305" grpId="0" animBg="1"/>
      <p:bldP spid="306" grpId="0" animBg="1"/>
      <p:bldP spid="307" grpId="0" animBg="1"/>
      <p:bldP spid="308" grpId="0" animBg="1"/>
      <p:bldP spid="334" grpId="0" animBg="1"/>
      <p:bldP spid="335" grpId="0" animBg="1"/>
      <p:bldP spid="336" grpId="0" animBg="1"/>
      <p:bldP spid="337" grpId="0" animBg="1"/>
      <p:bldP spid="338" grpId="0" animBg="1"/>
      <p:bldP spid="33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Rectangle 238">
            <a:extLst>
              <a:ext uri="{FF2B5EF4-FFF2-40B4-BE49-F238E27FC236}">
                <a16:creationId xmlns:a16="http://schemas.microsoft.com/office/drawing/2014/main" id="{4670B3B0-7B72-455F-8120-CCB84B33A424}"/>
              </a:ext>
            </a:extLst>
          </p:cNvPr>
          <p:cNvSpPr/>
          <p:nvPr/>
        </p:nvSpPr>
        <p:spPr>
          <a:xfrm>
            <a:off x="914306" y="1379267"/>
            <a:ext cx="443993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0" name="Rectangle 239">
            <a:extLst>
              <a:ext uri="{FF2B5EF4-FFF2-40B4-BE49-F238E27FC236}">
                <a16:creationId xmlns:a16="http://schemas.microsoft.com/office/drawing/2014/main" id="{5B6FC78D-DBB9-4D1A-8BD4-82C8A0F79CAB}"/>
              </a:ext>
            </a:extLst>
          </p:cNvPr>
          <p:cNvSpPr/>
          <p:nvPr/>
        </p:nvSpPr>
        <p:spPr>
          <a:xfrm>
            <a:off x="461350" y="2716474"/>
            <a:ext cx="443993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1" name="Rectangle 240">
            <a:extLst>
              <a:ext uri="{FF2B5EF4-FFF2-40B4-BE49-F238E27FC236}">
                <a16:creationId xmlns:a16="http://schemas.microsoft.com/office/drawing/2014/main" id="{378A362E-FD6E-4F2A-835B-E6F19A5B82D2}"/>
              </a:ext>
            </a:extLst>
          </p:cNvPr>
          <p:cNvSpPr/>
          <p:nvPr/>
        </p:nvSpPr>
        <p:spPr>
          <a:xfrm>
            <a:off x="1814587" y="1377595"/>
            <a:ext cx="443993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2" name="Rectangle 241">
            <a:extLst>
              <a:ext uri="{FF2B5EF4-FFF2-40B4-BE49-F238E27FC236}">
                <a16:creationId xmlns:a16="http://schemas.microsoft.com/office/drawing/2014/main" id="{F999F4A8-47FC-4A70-9213-A9F51E7B1F99}"/>
              </a:ext>
            </a:extLst>
          </p:cNvPr>
          <p:cNvSpPr/>
          <p:nvPr/>
        </p:nvSpPr>
        <p:spPr>
          <a:xfrm>
            <a:off x="472441" y="4059118"/>
            <a:ext cx="443993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3" name="Rectangle 242">
            <a:extLst>
              <a:ext uri="{FF2B5EF4-FFF2-40B4-BE49-F238E27FC236}">
                <a16:creationId xmlns:a16="http://schemas.microsoft.com/office/drawing/2014/main" id="{5AFB605E-08C1-4CB6-96C2-C6F60B2E5CD3}"/>
              </a:ext>
            </a:extLst>
          </p:cNvPr>
          <p:cNvSpPr/>
          <p:nvPr/>
        </p:nvSpPr>
        <p:spPr>
          <a:xfrm>
            <a:off x="915799" y="2270426"/>
            <a:ext cx="1335282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4" name="Rectangle 243">
            <a:extLst>
              <a:ext uri="{FF2B5EF4-FFF2-40B4-BE49-F238E27FC236}">
                <a16:creationId xmlns:a16="http://schemas.microsoft.com/office/drawing/2014/main" id="{DA2FE9E0-8C07-4616-97A7-11C98720BFA7}"/>
              </a:ext>
            </a:extLst>
          </p:cNvPr>
          <p:cNvSpPr/>
          <p:nvPr/>
        </p:nvSpPr>
        <p:spPr>
          <a:xfrm>
            <a:off x="914504" y="4055549"/>
            <a:ext cx="1335282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5" name="Rectangle 244">
            <a:extLst>
              <a:ext uri="{FF2B5EF4-FFF2-40B4-BE49-F238E27FC236}">
                <a16:creationId xmlns:a16="http://schemas.microsoft.com/office/drawing/2014/main" id="{D381EFE8-2D0E-4ED1-BBEA-5F5A0E6951AB}"/>
              </a:ext>
            </a:extLst>
          </p:cNvPr>
          <p:cNvSpPr/>
          <p:nvPr/>
        </p:nvSpPr>
        <p:spPr>
          <a:xfrm>
            <a:off x="4935414" y="1381958"/>
            <a:ext cx="443993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6" name="Rectangle 245">
            <a:extLst>
              <a:ext uri="{FF2B5EF4-FFF2-40B4-BE49-F238E27FC236}">
                <a16:creationId xmlns:a16="http://schemas.microsoft.com/office/drawing/2014/main" id="{215E8FDF-6533-42D6-88C1-78706CC9218C}"/>
              </a:ext>
            </a:extLst>
          </p:cNvPr>
          <p:cNvSpPr/>
          <p:nvPr/>
        </p:nvSpPr>
        <p:spPr>
          <a:xfrm>
            <a:off x="4482458" y="2719165"/>
            <a:ext cx="443993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7" name="Rectangle 246">
            <a:extLst>
              <a:ext uri="{FF2B5EF4-FFF2-40B4-BE49-F238E27FC236}">
                <a16:creationId xmlns:a16="http://schemas.microsoft.com/office/drawing/2014/main" id="{B6EB3551-0177-4B42-8F5F-7BFE7FCC8C15}"/>
              </a:ext>
            </a:extLst>
          </p:cNvPr>
          <p:cNvSpPr/>
          <p:nvPr/>
        </p:nvSpPr>
        <p:spPr>
          <a:xfrm>
            <a:off x="5835695" y="1380286"/>
            <a:ext cx="443993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8" name="Rectangle 247">
            <a:extLst>
              <a:ext uri="{FF2B5EF4-FFF2-40B4-BE49-F238E27FC236}">
                <a16:creationId xmlns:a16="http://schemas.microsoft.com/office/drawing/2014/main" id="{E4A018A1-CF2D-4480-B0D5-42972E5F2333}"/>
              </a:ext>
            </a:extLst>
          </p:cNvPr>
          <p:cNvSpPr/>
          <p:nvPr/>
        </p:nvSpPr>
        <p:spPr>
          <a:xfrm>
            <a:off x="4493549" y="4061809"/>
            <a:ext cx="443993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9" name="Rectangle 248">
            <a:extLst>
              <a:ext uri="{FF2B5EF4-FFF2-40B4-BE49-F238E27FC236}">
                <a16:creationId xmlns:a16="http://schemas.microsoft.com/office/drawing/2014/main" id="{425E4560-0F7E-4546-A062-7AD0E0CE997E}"/>
              </a:ext>
            </a:extLst>
          </p:cNvPr>
          <p:cNvSpPr/>
          <p:nvPr/>
        </p:nvSpPr>
        <p:spPr>
          <a:xfrm>
            <a:off x="4936907" y="2273117"/>
            <a:ext cx="1335282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0" name="Rectangle 249">
            <a:extLst>
              <a:ext uri="{FF2B5EF4-FFF2-40B4-BE49-F238E27FC236}">
                <a16:creationId xmlns:a16="http://schemas.microsoft.com/office/drawing/2014/main" id="{9B0E08BC-3405-4783-9287-A7121BE0A5CA}"/>
              </a:ext>
            </a:extLst>
          </p:cNvPr>
          <p:cNvSpPr/>
          <p:nvPr/>
        </p:nvSpPr>
        <p:spPr>
          <a:xfrm>
            <a:off x="4935612" y="4058240"/>
            <a:ext cx="1335282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1" name="Rectangle 250">
            <a:extLst>
              <a:ext uri="{FF2B5EF4-FFF2-40B4-BE49-F238E27FC236}">
                <a16:creationId xmlns:a16="http://schemas.microsoft.com/office/drawing/2014/main" id="{3814F75A-7723-43E4-A8EB-229283C348AF}"/>
              </a:ext>
            </a:extLst>
          </p:cNvPr>
          <p:cNvSpPr/>
          <p:nvPr/>
        </p:nvSpPr>
        <p:spPr>
          <a:xfrm>
            <a:off x="8945823" y="1384434"/>
            <a:ext cx="443993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2" name="Rectangle 251">
            <a:extLst>
              <a:ext uri="{FF2B5EF4-FFF2-40B4-BE49-F238E27FC236}">
                <a16:creationId xmlns:a16="http://schemas.microsoft.com/office/drawing/2014/main" id="{76C1C4A2-641D-4F2B-890E-67BF1FEC80F0}"/>
              </a:ext>
            </a:extLst>
          </p:cNvPr>
          <p:cNvSpPr/>
          <p:nvPr/>
        </p:nvSpPr>
        <p:spPr>
          <a:xfrm>
            <a:off x="8492867" y="2721641"/>
            <a:ext cx="443993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3" name="Rectangle 252">
            <a:extLst>
              <a:ext uri="{FF2B5EF4-FFF2-40B4-BE49-F238E27FC236}">
                <a16:creationId xmlns:a16="http://schemas.microsoft.com/office/drawing/2014/main" id="{F0428A6A-7044-43C8-8F6C-DAB228D4280B}"/>
              </a:ext>
            </a:extLst>
          </p:cNvPr>
          <p:cNvSpPr/>
          <p:nvPr/>
        </p:nvSpPr>
        <p:spPr>
          <a:xfrm>
            <a:off x="9846104" y="1382762"/>
            <a:ext cx="443993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4" name="Rectangle 253">
            <a:extLst>
              <a:ext uri="{FF2B5EF4-FFF2-40B4-BE49-F238E27FC236}">
                <a16:creationId xmlns:a16="http://schemas.microsoft.com/office/drawing/2014/main" id="{2923D0D6-CC25-4211-B15A-695834E3B10C}"/>
              </a:ext>
            </a:extLst>
          </p:cNvPr>
          <p:cNvSpPr/>
          <p:nvPr/>
        </p:nvSpPr>
        <p:spPr>
          <a:xfrm>
            <a:off x="8503958" y="4064285"/>
            <a:ext cx="443993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5" name="Rectangle 254">
            <a:extLst>
              <a:ext uri="{FF2B5EF4-FFF2-40B4-BE49-F238E27FC236}">
                <a16:creationId xmlns:a16="http://schemas.microsoft.com/office/drawing/2014/main" id="{79FFBB98-0652-4160-82B4-2C9AC9F51FCB}"/>
              </a:ext>
            </a:extLst>
          </p:cNvPr>
          <p:cNvSpPr/>
          <p:nvPr/>
        </p:nvSpPr>
        <p:spPr>
          <a:xfrm>
            <a:off x="9391066" y="2275593"/>
            <a:ext cx="1335282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6" name="Rectangle 255">
            <a:extLst>
              <a:ext uri="{FF2B5EF4-FFF2-40B4-BE49-F238E27FC236}">
                <a16:creationId xmlns:a16="http://schemas.microsoft.com/office/drawing/2014/main" id="{5CCF05D3-F44F-45B0-8973-E77EE02E57B0}"/>
              </a:ext>
            </a:extLst>
          </p:cNvPr>
          <p:cNvSpPr/>
          <p:nvPr/>
        </p:nvSpPr>
        <p:spPr>
          <a:xfrm>
            <a:off x="8946021" y="4060716"/>
            <a:ext cx="1335282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1E3D08E-2834-4ECE-9923-424B86DA315A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CE00E9A-6A70-48D4-B919-A5919CEDEBDB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376A7B-B756-4C32-B070-90E905185BDA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B0FAC1B-3299-4E5C-8CF2-B15BF2C0B4A2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DD29EED-676D-4AC8-8548-CD585E4E2948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B4B1E58-7A71-4983-83C1-52C859C153BE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457D079-04BD-45F4-9724-E096B403F1F1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9CECE3F-3E65-4948-BB7C-BDCB33996BF8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8529776-5E5C-43A1-8FFE-C5B3C3A64338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CE19D7C-A0B6-4771-9752-8ADFB68434C1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B4599F4-79C0-41E5-94EE-ABDE704197D2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B9BA84C-D883-48C3-975E-79F82B6B8C8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C85E18A-E05D-441C-A152-AFDF4E0339C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F896D7C-CF14-456F-A256-BF23B4A5A77F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DFE43A8-F4B6-467C-BF16-834C9889CEA6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58FBFBA-9C45-4736-80A8-3830B7FB7BE1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AFC27DC-3657-4CBC-8621-D254D98FE493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70303D3-F8FF-40EA-911A-BAFCE01DEF97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2F2159D-97BE-4465-85CC-AA61DE7DDA97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4839BC2-43EF-442E-B2EF-1296432DCF1C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8DE89DB-E1EE-48B5-A4B7-8449AB120604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5D5E2BD-4B5B-49BE-8790-557F40430173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600DD5C-6D04-4198-BAAF-738CEE2D90BF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0F0B1D8-99EC-46F7-A064-66960E20447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F1B1F3B-8F31-42CF-9567-17E1E5AC12FF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07E8283-0F35-4911-9A5B-402031F7F75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094FDF0-5580-4B0B-8DA3-27FF37A3349A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6303D55-7CC1-4015-81E5-8D88D994221E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283F1BA-CA85-4B1B-AFE9-8F200B99FA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28C803F-0B50-45D0-B8D9-B72A4D499C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2153815-98D8-4435-8FBB-D2C7DBBB1F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2BD343B-D54F-4E4B-BDB0-678D0AD161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13BA24A-48AA-4DA2-8B0C-9ECA5C19DB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E6E2EDB-AF3F-4AC3-A0B1-1D7FE19048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E17F482-F010-4C3B-80AD-9DFD112F0A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8E1DDD-17BB-4EC7-BA3F-0BD6CDDD95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D9EA267-83BF-4F10-BC4D-ACFCDEA9FC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76937CD-5A93-445A-A4CC-8D5784D965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04705AF-685B-43B0-B833-E8D750425F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F89D323-9358-4E46-A0ED-19652FF452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C3C4BCF-2F21-45BE-89E8-6285B15C6C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E4678CD-BC10-4512-9B92-E8546ABACB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04BF63E-F2FA-4C34-9C32-9A2DE85CC7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60FCB55-DE69-4AA5-889B-55C756C8DC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CCD17FEA-523F-4EA8-9178-637D9AD890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F32D92D-B49C-4EEA-A46E-AA75659D8081}"/>
              </a:ext>
            </a:extLst>
          </p:cNvPr>
          <p:cNvGrpSpPr/>
          <p:nvPr/>
        </p:nvGrpSpPr>
        <p:grpSpPr>
          <a:xfrm>
            <a:off x="255524" y="312491"/>
            <a:ext cx="3398434" cy="817087"/>
            <a:chOff x="255526" y="372323"/>
            <a:chExt cx="2401324" cy="1134018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C3FA63EF-709B-4D01-AB46-960CD635F1DE}"/>
                </a:ext>
              </a:extLst>
            </p:cNvPr>
            <p:cNvSpPr/>
            <p:nvPr/>
          </p:nvSpPr>
          <p:spPr>
            <a:xfrm>
              <a:off x="255526" y="372323"/>
              <a:ext cx="240132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EB75E92-8A1F-469C-B32E-3A727CA5D937}"/>
                </a:ext>
              </a:extLst>
            </p:cNvPr>
            <p:cNvSpPr txBox="1"/>
            <p:nvPr/>
          </p:nvSpPr>
          <p:spPr>
            <a:xfrm>
              <a:off x="308455" y="485388"/>
              <a:ext cx="1575781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546 </a:t>
              </a:r>
              <a:r>
                <a:rPr lang="en-GB" sz="3600" dirty="0">
                  <a:latin typeface="Calibri" panose="020F0502020204030204" pitchFamily="34" charset="0"/>
                </a:rPr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21 = 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B1B981AE-0308-4934-B900-5F107874F4F4}"/>
              </a:ext>
            </a:extLst>
          </p:cNvPr>
          <p:cNvSpPr/>
          <p:nvPr/>
        </p:nvSpPr>
        <p:spPr>
          <a:xfrm>
            <a:off x="2476307" y="421115"/>
            <a:ext cx="104711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A8590F-E415-4980-9719-28F975857994}"/>
              </a:ext>
            </a:extLst>
          </p:cNvPr>
          <p:cNvSpPr txBox="1"/>
          <p:nvPr/>
        </p:nvSpPr>
        <p:spPr>
          <a:xfrm>
            <a:off x="2609779" y="410071"/>
            <a:ext cx="10585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26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AE27CA06-F86E-4197-903C-E4CDF2091983}"/>
              </a:ext>
            </a:extLst>
          </p:cNvPr>
          <p:cNvSpPr/>
          <p:nvPr/>
        </p:nvSpPr>
        <p:spPr>
          <a:xfrm>
            <a:off x="927184" y="1294571"/>
            <a:ext cx="141577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x 7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E73106B3-7317-4721-A7BC-4371416AFC55}"/>
              </a:ext>
            </a:extLst>
          </p:cNvPr>
          <p:cNvCxnSpPr>
            <a:cxnSpLocks/>
          </p:cNvCxnSpPr>
          <p:nvPr/>
        </p:nvCxnSpPr>
        <p:spPr>
          <a:xfrm flipH="1">
            <a:off x="1575766" y="993073"/>
            <a:ext cx="68751" cy="366752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6C1C27B8-F6CC-48A4-8A9D-B264064EDAE0}"/>
              </a:ext>
            </a:extLst>
          </p:cNvPr>
          <p:cNvGrpSpPr/>
          <p:nvPr/>
        </p:nvGrpSpPr>
        <p:grpSpPr>
          <a:xfrm>
            <a:off x="4267589" y="309459"/>
            <a:ext cx="3386411" cy="817087"/>
            <a:chOff x="255525" y="372323"/>
            <a:chExt cx="2191602" cy="1134018"/>
          </a:xfrm>
        </p:grpSpPr>
        <p:sp>
          <p:nvSpPr>
            <p:cNvPr id="128" name="Rectangle: Rounded Corners 127">
              <a:extLst>
                <a:ext uri="{FF2B5EF4-FFF2-40B4-BE49-F238E27FC236}">
                  <a16:creationId xmlns:a16="http://schemas.microsoft.com/office/drawing/2014/main" id="{AC43DBEE-02A2-4B63-ACCD-76237FF8B514}"/>
                </a:ext>
              </a:extLst>
            </p:cNvPr>
            <p:cNvSpPr/>
            <p:nvPr/>
          </p:nvSpPr>
          <p:spPr>
            <a:xfrm>
              <a:off x="255525" y="372323"/>
              <a:ext cx="219160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4D4725E3-B1DC-4286-931C-0FB47CB1AC93}"/>
                </a:ext>
              </a:extLst>
            </p:cNvPr>
            <p:cNvSpPr txBox="1"/>
            <p:nvPr/>
          </p:nvSpPr>
          <p:spPr>
            <a:xfrm>
              <a:off x="308455" y="485388"/>
              <a:ext cx="144326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900 </a:t>
              </a:r>
              <a:r>
                <a:rPr lang="en-GB" sz="3600" dirty="0">
                  <a:latin typeface="Calibri" panose="020F0502020204030204" pitchFamily="34" charset="0"/>
                </a:rPr>
                <a:t>÷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36 = </a:t>
              </a:r>
            </a:p>
          </p:txBody>
        </p:sp>
      </p:grpSp>
      <p:sp>
        <p:nvSpPr>
          <p:cNvPr id="131" name="TextBox 130">
            <a:extLst>
              <a:ext uri="{FF2B5EF4-FFF2-40B4-BE49-F238E27FC236}">
                <a16:creationId xmlns:a16="http://schemas.microsoft.com/office/drawing/2014/main" id="{0591449E-90FE-4D23-AB6A-00EC2E504B61}"/>
              </a:ext>
            </a:extLst>
          </p:cNvPr>
          <p:cNvSpPr txBox="1"/>
          <p:nvPr/>
        </p:nvSpPr>
        <p:spPr>
          <a:xfrm>
            <a:off x="6649882" y="407039"/>
            <a:ext cx="11796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25</a:t>
            </a: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398448AA-455A-4B3C-83E5-7D376DB137E2}"/>
              </a:ext>
            </a:extLst>
          </p:cNvPr>
          <p:cNvSpPr/>
          <p:nvPr/>
        </p:nvSpPr>
        <p:spPr>
          <a:xfrm>
            <a:off x="4939250" y="1301267"/>
            <a:ext cx="141577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x 6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9639929E-33D1-4F4D-8192-05003BD58B85}"/>
              </a:ext>
            </a:extLst>
          </p:cNvPr>
          <p:cNvCxnSpPr>
            <a:cxnSpLocks/>
          </p:cNvCxnSpPr>
          <p:nvPr/>
        </p:nvCxnSpPr>
        <p:spPr>
          <a:xfrm flipH="1">
            <a:off x="5587832" y="993073"/>
            <a:ext cx="88970" cy="373448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2A20A631-70B3-4B7C-A13E-AD8D0F41D806}"/>
              </a:ext>
            </a:extLst>
          </p:cNvPr>
          <p:cNvGrpSpPr/>
          <p:nvPr/>
        </p:nvGrpSpPr>
        <p:grpSpPr>
          <a:xfrm>
            <a:off x="8292609" y="309897"/>
            <a:ext cx="3616437" cy="817087"/>
            <a:chOff x="255524" y="372323"/>
            <a:chExt cx="2555364" cy="1134018"/>
          </a:xfrm>
        </p:grpSpPr>
        <p:sp>
          <p:nvSpPr>
            <p:cNvPr id="159" name="Rectangle: Rounded Corners 158">
              <a:extLst>
                <a:ext uri="{FF2B5EF4-FFF2-40B4-BE49-F238E27FC236}">
                  <a16:creationId xmlns:a16="http://schemas.microsoft.com/office/drawing/2014/main" id="{9046A8B4-BEBD-46B8-B5C6-3FDBE0F51674}"/>
                </a:ext>
              </a:extLst>
            </p:cNvPr>
            <p:cNvSpPr/>
            <p:nvPr/>
          </p:nvSpPr>
          <p:spPr>
            <a:xfrm>
              <a:off x="255524" y="372323"/>
              <a:ext cx="255536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A7DA0313-B834-4B9D-AE98-4D3C2346DDFE}"/>
                </a:ext>
              </a:extLst>
            </p:cNvPr>
            <p:cNvSpPr txBox="1"/>
            <p:nvPr/>
          </p:nvSpPr>
          <p:spPr>
            <a:xfrm>
              <a:off x="308455" y="485388"/>
              <a:ext cx="1741151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3384 </a:t>
              </a:r>
              <a:r>
                <a:rPr lang="en-GB" sz="3600" dirty="0">
                  <a:latin typeface="Calibri" panose="020F0502020204030204" pitchFamily="34" charset="0"/>
                </a:rPr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72 = </a:t>
              </a:r>
            </a:p>
          </p:txBody>
        </p:sp>
      </p:grpSp>
      <p:sp>
        <p:nvSpPr>
          <p:cNvPr id="162" name="TextBox 161">
            <a:extLst>
              <a:ext uri="{FF2B5EF4-FFF2-40B4-BE49-F238E27FC236}">
                <a16:creationId xmlns:a16="http://schemas.microsoft.com/office/drawing/2014/main" id="{7D45795C-03F4-493D-9ED2-06443CB1DAC4}"/>
              </a:ext>
            </a:extLst>
          </p:cNvPr>
          <p:cNvSpPr txBox="1"/>
          <p:nvPr/>
        </p:nvSpPr>
        <p:spPr>
          <a:xfrm>
            <a:off x="10844888" y="407477"/>
            <a:ext cx="8289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47</a:t>
            </a:r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id="{BB9B2EF9-A8BC-4241-8AB0-ED7FB3F81F81}"/>
              </a:ext>
            </a:extLst>
          </p:cNvPr>
          <p:cNvSpPr/>
          <p:nvPr/>
        </p:nvSpPr>
        <p:spPr>
          <a:xfrm>
            <a:off x="8964271" y="1291977"/>
            <a:ext cx="141577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x 9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cxnSp>
        <p:nvCxnSpPr>
          <p:cNvPr id="173" name="Straight Connector 172">
            <a:extLst>
              <a:ext uri="{FF2B5EF4-FFF2-40B4-BE49-F238E27FC236}">
                <a16:creationId xmlns:a16="http://schemas.microsoft.com/office/drawing/2014/main" id="{F9BB0EC5-BB95-4CCE-9415-AB5F74D8D057}"/>
              </a:ext>
            </a:extLst>
          </p:cNvPr>
          <p:cNvCxnSpPr>
            <a:cxnSpLocks/>
          </p:cNvCxnSpPr>
          <p:nvPr/>
        </p:nvCxnSpPr>
        <p:spPr>
          <a:xfrm flipH="1">
            <a:off x="9612853" y="930552"/>
            <a:ext cx="201113" cy="426679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Rectangle 137">
            <a:extLst>
              <a:ext uri="{FF2B5EF4-FFF2-40B4-BE49-F238E27FC236}">
                <a16:creationId xmlns:a16="http://schemas.microsoft.com/office/drawing/2014/main" id="{1BDB3669-56A5-4919-9C6D-E988A48C9FF2}"/>
              </a:ext>
            </a:extLst>
          </p:cNvPr>
          <p:cNvSpPr/>
          <p:nvPr/>
        </p:nvSpPr>
        <p:spPr>
          <a:xfrm>
            <a:off x="6484967" y="426628"/>
            <a:ext cx="104711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9" name="Rectangle 168">
            <a:extLst>
              <a:ext uri="{FF2B5EF4-FFF2-40B4-BE49-F238E27FC236}">
                <a16:creationId xmlns:a16="http://schemas.microsoft.com/office/drawing/2014/main" id="{7573657C-CFDF-4CF9-BAD8-111D110128C0}"/>
              </a:ext>
            </a:extLst>
          </p:cNvPr>
          <p:cNvSpPr/>
          <p:nvPr/>
        </p:nvSpPr>
        <p:spPr>
          <a:xfrm>
            <a:off x="10735553" y="417168"/>
            <a:ext cx="104711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F3001382-1416-4FD1-9710-1FF8CB3BF7F3}"/>
              </a:ext>
            </a:extLst>
          </p:cNvPr>
          <p:cNvSpPr txBox="1"/>
          <p:nvPr/>
        </p:nvSpPr>
        <p:spPr>
          <a:xfrm>
            <a:off x="904200" y="2650190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5 4 6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97851ABB-1ECE-4475-8B98-044A8BCC6BD9}"/>
              </a:ext>
            </a:extLst>
          </p:cNvPr>
          <p:cNvSpPr txBox="1"/>
          <p:nvPr/>
        </p:nvSpPr>
        <p:spPr>
          <a:xfrm>
            <a:off x="423157" y="2663370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179" name="Straight Connector 178">
            <a:extLst>
              <a:ext uri="{FF2B5EF4-FFF2-40B4-BE49-F238E27FC236}">
                <a16:creationId xmlns:a16="http://schemas.microsoft.com/office/drawing/2014/main" id="{F0257043-922A-4E4A-8906-BFC73C6964CC}"/>
              </a:ext>
            </a:extLst>
          </p:cNvPr>
          <p:cNvCxnSpPr>
            <a:cxnSpLocks/>
          </p:cNvCxnSpPr>
          <p:nvPr/>
        </p:nvCxnSpPr>
        <p:spPr>
          <a:xfrm>
            <a:off x="897774" y="2712927"/>
            <a:ext cx="134128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Straight Connector 179">
            <a:extLst>
              <a:ext uri="{FF2B5EF4-FFF2-40B4-BE49-F238E27FC236}">
                <a16:creationId xmlns:a16="http://schemas.microsoft.com/office/drawing/2014/main" id="{17328301-1D89-4A2F-A3C6-10925AC1702F}"/>
              </a:ext>
            </a:extLst>
          </p:cNvPr>
          <p:cNvCxnSpPr>
            <a:cxnSpLocks/>
          </p:cNvCxnSpPr>
          <p:nvPr/>
        </p:nvCxnSpPr>
        <p:spPr>
          <a:xfrm>
            <a:off x="916726" y="2696883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1" name="TextBox 180">
            <a:extLst>
              <a:ext uri="{FF2B5EF4-FFF2-40B4-BE49-F238E27FC236}">
                <a16:creationId xmlns:a16="http://schemas.microsoft.com/office/drawing/2014/main" id="{631812EE-BED3-448F-9A99-525C42C94A95}"/>
              </a:ext>
            </a:extLst>
          </p:cNvPr>
          <p:cNvSpPr txBox="1"/>
          <p:nvPr/>
        </p:nvSpPr>
        <p:spPr>
          <a:xfrm>
            <a:off x="906109" y="221261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69E72BB9-4D43-45FA-8102-2EEBE2B03AB0}"/>
              </a:ext>
            </a:extLst>
          </p:cNvPr>
          <p:cNvSpPr txBox="1"/>
          <p:nvPr/>
        </p:nvSpPr>
        <p:spPr>
          <a:xfrm>
            <a:off x="1333554" y="221914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834A58F8-B842-447C-BE74-0A521DF623C3}"/>
              </a:ext>
            </a:extLst>
          </p:cNvPr>
          <p:cNvSpPr txBox="1"/>
          <p:nvPr/>
        </p:nvSpPr>
        <p:spPr>
          <a:xfrm>
            <a:off x="1786015" y="220608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B35E25BF-A0E3-493A-8F81-78E408122151}"/>
              </a:ext>
            </a:extLst>
          </p:cNvPr>
          <p:cNvSpPr txBox="1"/>
          <p:nvPr/>
        </p:nvSpPr>
        <p:spPr>
          <a:xfrm>
            <a:off x="907706" y="3991744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1 8 2</a:t>
            </a:r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46C4E807-EDA1-4BED-B32C-55BD7EAC1B90}"/>
              </a:ext>
            </a:extLst>
          </p:cNvPr>
          <p:cNvSpPr txBox="1"/>
          <p:nvPr/>
        </p:nvSpPr>
        <p:spPr>
          <a:xfrm>
            <a:off x="426663" y="4004924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cxnSp>
        <p:nvCxnSpPr>
          <p:cNvPr id="196" name="Straight Connector 195">
            <a:extLst>
              <a:ext uri="{FF2B5EF4-FFF2-40B4-BE49-F238E27FC236}">
                <a16:creationId xmlns:a16="http://schemas.microsoft.com/office/drawing/2014/main" id="{757CBBB3-936B-4621-A934-49FABE2CD1E1}"/>
              </a:ext>
            </a:extLst>
          </p:cNvPr>
          <p:cNvCxnSpPr>
            <a:cxnSpLocks/>
          </p:cNvCxnSpPr>
          <p:nvPr/>
        </p:nvCxnSpPr>
        <p:spPr>
          <a:xfrm>
            <a:off x="901280" y="4054481"/>
            <a:ext cx="134128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Straight Connector 196">
            <a:extLst>
              <a:ext uri="{FF2B5EF4-FFF2-40B4-BE49-F238E27FC236}">
                <a16:creationId xmlns:a16="http://schemas.microsoft.com/office/drawing/2014/main" id="{81C06496-DB10-4329-8D64-81BF893D2D66}"/>
              </a:ext>
            </a:extLst>
          </p:cNvPr>
          <p:cNvCxnSpPr>
            <a:cxnSpLocks/>
          </p:cNvCxnSpPr>
          <p:nvPr/>
        </p:nvCxnSpPr>
        <p:spPr>
          <a:xfrm>
            <a:off x="920232" y="4038437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9" name="TextBox 198">
            <a:extLst>
              <a:ext uri="{FF2B5EF4-FFF2-40B4-BE49-F238E27FC236}">
                <a16:creationId xmlns:a16="http://schemas.microsoft.com/office/drawing/2014/main" id="{BB4A656E-F776-4DB9-9280-AF56E8403E0C}"/>
              </a:ext>
            </a:extLst>
          </p:cNvPr>
          <p:cNvSpPr txBox="1"/>
          <p:nvPr/>
        </p:nvSpPr>
        <p:spPr>
          <a:xfrm>
            <a:off x="1644517" y="4029170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01A05568-4A94-4B58-82B9-FDC93E84A728}"/>
              </a:ext>
            </a:extLst>
          </p:cNvPr>
          <p:cNvSpPr txBox="1"/>
          <p:nvPr/>
        </p:nvSpPr>
        <p:spPr>
          <a:xfrm>
            <a:off x="1337060" y="356070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B3E6B3B2-4048-44FB-876E-F0AB23AE2DFE}"/>
              </a:ext>
            </a:extLst>
          </p:cNvPr>
          <p:cNvSpPr txBox="1"/>
          <p:nvPr/>
        </p:nvSpPr>
        <p:spPr>
          <a:xfrm>
            <a:off x="1789521" y="354764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63DC629C-BFE9-493B-BE8E-7C8FC88FA2BD}"/>
              </a:ext>
            </a:extLst>
          </p:cNvPr>
          <p:cNvSpPr txBox="1"/>
          <p:nvPr/>
        </p:nvSpPr>
        <p:spPr>
          <a:xfrm>
            <a:off x="4937325" y="2663370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9 0 0</a:t>
            </a:r>
          </a:p>
        </p:txBody>
      </p:sp>
      <p:sp>
        <p:nvSpPr>
          <p:cNvPr id="203" name="TextBox 202">
            <a:extLst>
              <a:ext uri="{FF2B5EF4-FFF2-40B4-BE49-F238E27FC236}">
                <a16:creationId xmlns:a16="http://schemas.microsoft.com/office/drawing/2014/main" id="{8ABB690C-C53C-409C-BED1-E3D2AB509EC6}"/>
              </a:ext>
            </a:extLst>
          </p:cNvPr>
          <p:cNvSpPr txBox="1"/>
          <p:nvPr/>
        </p:nvSpPr>
        <p:spPr>
          <a:xfrm>
            <a:off x="4456282" y="2676550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cxnSp>
        <p:nvCxnSpPr>
          <p:cNvPr id="204" name="Straight Connector 203">
            <a:extLst>
              <a:ext uri="{FF2B5EF4-FFF2-40B4-BE49-F238E27FC236}">
                <a16:creationId xmlns:a16="http://schemas.microsoft.com/office/drawing/2014/main" id="{E29272A3-266B-446C-A274-5E6725939925}"/>
              </a:ext>
            </a:extLst>
          </p:cNvPr>
          <p:cNvCxnSpPr>
            <a:cxnSpLocks/>
          </p:cNvCxnSpPr>
          <p:nvPr/>
        </p:nvCxnSpPr>
        <p:spPr>
          <a:xfrm>
            <a:off x="4930899" y="2726107"/>
            <a:ext cx="134128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" name="Straight Connector 204">
            <a:extLst>
              <a:ext uri="{FF2B5EF4-FFF2-40B4-BE49-F238E27FC236}">
                <a16:creationId xmlns:a16="http://schemas.microsoft.com/office/drawing/2014/main" id="{0C4C7D8C-AB7B-41B2-BF72-F5CD3FC09C86}"/>
              </a:ext>
            </a:extLst>
          </p:cNvPr>
          <p:cNvCxnSpPr>
            <a:cxnSpLocks/>
          </p:cNvCxnSpPr>
          <p:nvPr/>
        </p:nvCxnSpPr>
        <p:spPr>
          <a:xfrm>
            <a:off x="4949851" y="2710063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6" name="TextBox 205">
            <a:extLst>
              <a:ext uri="{FF2B5EF4-FFF2-40B4-BE49-F238E27FC236}">
                <a16:creationId xmlns:a16="http://schemas.microsoft.com/office/drawing/2014/main" id="{A29A5E2C-461D-44AA-AC58-A49BCF3909F5}"/>
              </a:ext>
            </a:extLst>
          </p:cNvPr>
          <p:cNvSpPr txBox="1"/>
          <p:nvPr/>
        </p:nvSpPr>
        <p:spPr>
          <a:xfrm>
            <a:off x="4939234" y="222579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07" name="TextBox 206">
            <a:extLst>
              <a:ext uri="{FF2B5EF4-FFF2-40B4-BE49-F238E27FC236}">
                <a16:creationId xmlns:a16="http://schemas.microsoft.com/office/drawing/2014/main" id="{6AC52463-1677-45D2-9795-67FCACF5D24B}"/>
              </a:ext>
            </a:extLst>
          </p:cNvPr>
          <p:cNvSpPr txBox="1"/>
          <p:nvPr/>
        </p:nvSpPr>
        <p:spPr>
          <a:xfrm>
            <a:off x="5253950" y="2700796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C391B727-C0A5-45EC-AF08-05EE107F25CF}"/>
              </a:ext>
            </a:extLst>
          </p:cNvPr>
          <p:cNvSpPr txBox="1"/>
          <p:nvPr/>
        </p:nvSpPr>
        <p:spPr>
          <a:xfrm>
            <a:off x="5366679" y="223232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09" name="TextBox 208">
            <a:extLst>
              <a:ext uri="{FF2B5EF4-FFF2-40B4-BE49-F238E27FC236}">
                <a16:creationId xmlns:a16="http://schemas.microsoft.com/office/drawing/2014/main" id="{F1FAE975-02F2-40DE-820A-054AD9CDCE04}"/>
              </a:ext>
            </a:extLst>
          </p:cNvPr>
          <p:cNvSpPr txBox="1"/>
          <p:nvPr/>
        </p:nvSpPr>
        <p:spPr>
          <a:xfrm>
            <a:off x="5819140" y="221926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10" name="TextBox 209">
            <a:extLst>
              <a:ext uri="{FF2B5EF4-FFF2-40B4-BE49-F238E27FC236}">
                <a16:creationId xmlns:a16="http://schemas.microsoft.com/office/drawing/2014/main" id="{570755A2-2316-450A-87CD-5B96A2240ED4}"/>
              </a:ext>
            </a:extLst>
          </p:cNvPr>
          <p:cNvSpPr txBox="1"/>
          <p:nvPr/>
        </p:nvSpPr>
        <p:spPr>
          <a:xfrm>
            <a:off x="4940831" y="4004924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1 5 0</a:t>
            </a:r>
          </a:p>
        </p:txBody>
      </p:sp>
      <p:sp>
        <p:nvSpPr>
          <p:cNvPr id="211" name="TextBox 210">
            <a:extLst>
              <a:ext uri="{FF2B5EF4-FFF2-40B4-BE49-F238E27FC236}">
                <a16:creationId xmlns:a16="http://schemas.microsoft.com/office/drawing/2014/main" id="{E4EC00CF-A9B7-4AB1-A253-92DDB62AD676}"/>
              </a:ext>
            </a:extLst>
          </p:cNvPr>
          <p:cNvSpPr txBox="1"/>
          <p:nvPr/>
        </p:nvSpPr>
        <p:spPr>
          <a:xfrm>
            <a:off x="4459788" y="4018104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cxnSp>
        <p:nvCxnSpPr>
          <p:cNvPr id="212" name="Straight Connector 211">
            <a:extLst>
              <a:ext uri="{FF2B5EF4-FFF2-40B4-BE49-F238E27FC236}">
                <a16:creationId xmlns:a16="http://schemas.microsoft.com/office/drawing/2014/main" id="{62E2B896-5BF5-415A-BB23-3BF34DAD5D62}"/>
              </a:ext>
            </a:extLst>
          </p:cNvPr>
          <p:cNvCxnSpPr>
            <a:cxnSpLocks/>
          </p:cNvCxnSpPr>
          <p:nvPr/>
        </p:nvCxnSpPr>
        <p:spPr>
          <a:xfrm>
            <a:off x="4934405" y="4067661"/>
            <a:ext cx="134128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" name="Straight Connector 212">
            <a:extLst>
              <a:ext uri="{FF2B5EF4-FFF2-40B4-BE49-F238E27FC236}">
                <a16:creationId xmlns:a16="http://schemas.microsoft.com/office/drawing/2014/main" id="{F02F785F-D585-4365-B1B9-E9700CAAE1D5}"/>
              </a:ext>
            </a:extLst>
          </p:cNvPr>
          <p:cNvCxnSpPr>
            <a:cxnSpLocks/>
          </p:cNvCxnSpPr>
          <p:nvPr/>
        </p:nvCxnSpPr>
        <p:spPr>
          <a:xfrm>
            <a:off x="4953357" y="4051617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4" name="TextBox 213">
            <a:extLst>
              <a:ext uri="{FF2B5EF4-FFF2-40B4-BE49-F238E27FC236}">
                <a16:creationId xmlns:a16="http://schemas.microsoft.com/office/drawing/2014/main" id="{CF0C7187-0DBC-427D-A9D5-CA5D722D41FA}"/>
              </a:ext>
            </a:extLst>
          </p:cNvPr>
          <p:cNvSpPr txBox="1"/>
          <p:nvPr/>
        </p:nvSpPr>
        <p:spPr>
          <a:xfrm>
            <a:off x="5676802" y="4042350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15" name="TextBox 214">
            <a:extLst>
              <a:ext uri="{FF2B5EF4-FFF2-40B4-BE49-F238E27FC236}">
                <a16:creationId xmlns:a16="http://schemas.microsoft.com/office/drawing/2014/main" id="{D08CC10C-7547-4188-9AA1-F63772DD2AD6}"/>
              </a:ext>
            </a:extLst>
          </p:cNvPr>
          <p:cNvSpPr txBox="1"/>
          <p:nvPr/>
        </p:nvSpPr>
        <p:spPr>
          <a:xfrm>
            <a:off x="5370185" y="357388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81CF2BDE-903E-4648-A3BB-7382DB2910CF}"/>
              </a:ext>
            </a:extLst>
          </p:cNvPr>
          <p:cNvSpPr txBox="1"/>
          <p:nvPr/>
        </p:nvSpPr>
        <p:spPr>
          <a:xfrm>
            <a:off x="5822646" y="356082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21" name="TextBox 220">
            <a:extLst>
              <a:ext uri="{FF2B5EF4-FFF2-40B4-BE49-F238E27FC236}">
                <a16:creationId xmlns:a16="http://schemas.microsoft.com/office/drawing/2014/main" id="{C04BDC44-FCA2-494C-AE48-9F2EA6F3CEFC}"/>
              </a:ext>
            </a:extLst>
          </p:cNvPr>
          <p:cNvSpPr txBox="1"/>
          <p:nvPr/>
        </p:nvSpPr>
        <p:spPr>
          <a:xfrm>
            <a:off x="8957070" y="2656646"/>
            <a:ext cx="18652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3 3 8 4</a:t>
            </a:r>
          </a:p>
        </p:txBody>
      </p:sp>
      <p:sp>
        <p:nvSpPr>
          <p:cNvPr id="222" name="TextBox 221">
            <a:extLst>
              <a:ext uri="{FF2B5EF4-FFF2-40B4-BE49-F238E27FC236}">
                <a16:creationId xmlns:a16="http://schemas.microsoft.com/office/drawing/2014/main" id="{E5BA6F15-9FFC-4CA3-B329-55CA887852AD}"/>
              </a:ext>
            </a:extLst>
          </p:cNvPr>
          <p:cNvSpPr txBox="1"/>
          <p:nvPr/>
        </p:nvSpPr>
        <p:spPr>
          <a:xfrm>
            <a:off x="8456166" y="2663370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cxnSp>
        <p:nvCxnSpPr>
          <p:cNvPr id="223" name="Straight Connector 222">
            <a:extLst>
              <a:ext uri="{FF2B5EF4-FFF2-40B4-BE49-F238E27FC236}">
                <a16:creationId xmlns:a16="http://schemas.microsoft.com/office/drawing/2014/main" id="{B45FD731-1C0A-41FB-ADEB-6CD39DE01148}"/>
              </a:ext>
            </a:extLst>
          </p:cNvPr>
          <p:cNvCxnSpPr>
            <a:cxnSpLocks/>
          </p:cNvCxnSpPr>
          <p:nvPr/>
        </p:nvCxnSpPr>
        <p:spPr>
          <a:xfrm>
            <a:off x="8930783" y="2712927"/>
            <a:ext cx="1793755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Straight Connector 223">
            <a:extLst>
              <a:ext uri="{FF2B5EF4-FFF2-40B4-BE49-F238E27FC236}">
                <a16:creationId xmlns:a16="http://schemas.microsoft.com/office/drawing/2014/main" id="{34F26121-5E4C-4AE9-B0DF-F9AB61B5B4F7}"/>
              </a:ext>
            </a:extLst>
          </p:cNvPr>
          <p:cNvCxnSpPr>
            <a:cxnSpLocks/>
          </p:cNvCxnSpPr>
          <p:nvPr/>
        </p:nvCxnSpPr>
        <p:spPr>
          <a:xfrm>
            <a:off x="8949735" y="2696883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7" name="TextBox 226">
            <a:extLst>
              <a:ext uri="{FF2B5EF4-FFF2-40B4-BE49-F238E27FC236}">
                <a16:creationId xmlns:a16="http://schemas.microsoft.com/office/drawing/2014/main" id="{1C9FF644-A07F-4F4B-8E2E-5BC3DF08A7EB}"/>
              </a:ext>
            </a:extLst>
          </p:cNvPr>
          <p:cNvSpPr txBox="1"/>
          <p:nvPr/>
        </p:nvSpPr>
        <p:spPr>
          <a:xfrm>
            <a:off x="9366563" y="219905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28" name="TextBox 227">
            <a:extLst>
              <a:ext uri="{FF2B5EF4-FFF2-40B4-BE49-F238E27FC236}">
                <a16:creationId xmlns:a16="http://schemas.microsoft.com/office/drawing/2014/main" id="{76B0C0F7-A6DD-4FF1-B583-2E5B28692720}"/>
              </a:ext>
            </a:extLst>
          </p:cNvPr>
          <p:cNvSpPr txBox="1"/>
          <p:nvPr/>
        </p:nvSpPr>
        <p:spPr>
          <a:xfrm>
            <a:off x="9819024" y="220282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29" name="TextBox 228">
            <a:extLst>
              <a:ext uri="{FF2B5EF4-FFF2-40B4-BE49-F238E27FC236}">
                <a16:creationId xmlns:a16="http://schemas.microsoft.com/office/drawing/2014/main" id="{4A6717F3-6B0D-4131-89A6-63A3F9585CC5}"/>
              </a:ext>
            </a:extLst>
          </p:cNvPr>
          <p:cNvSpPr txBox="1"/>
          <p:nvPr/>
        </p:nvSpPr>
        <p:spPr>
          <a:xfrm>
            <a:off x="10259003" y="220608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30" name="TextBox 229">
            <a:extLst>
              <a:ext uri="{FF2B5EF4-FFF2-40B4-BE49-F238E27FC236}">
                <a16:creationId xmlns:a16="http://schemas.microsoft.com/office/drawing/2014/main" id="{F93DC241-1189-43FE-AD6C-E6B3CAC32826}"/>
              </a:ext>
            </a:extLst>
          </p:cNvPr>
          <p:cNvSpPr txBox="1"/>
          <p:nvPr/>
        </p:nvSpPr>
        <p:spPr>
          <a:xfrm>
            <a:off x="9694488" y="2678605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32" name="TextBox 231">
            <a:extLst>
              <a:ext uri="{FF2B5EF4-FFF2-40B4-BE49-F238E27FC236}">
                <a16:creationId xmlns:a16="http://schemas.microsoft.com/office/drawing/2014/main" id="{783A845A-8B41-4C27-B059-D694605EC6AD}"/>
              </a:ext>
            </a:extLst>
          </p:cNvPr>
          <p:cNvSpPr txBox="1"/>
          <p:nvPr/>
        </p:nvSpPr>
        <p:spPr>
          <a:xfrm>
            <a:off x="8949735" y="4001683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4 2 3</a:t>
            </a: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01C7B679-0E2E-42F1-B3D8-5EE66BB1FC6F}"/>
              </a:ext>
            </a:extLst>
          </p:cNvPr>
          <p:cNvSpPr txBox="1"/>
          <p:nvPr/>
        </p:nvSpPr>
        <p:spPr>
          <a:xfrm>
            <a:off x="8468692" y="4014863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cxnSp>
        <p:nvCxnSpPr>
          <p:cNvPr id="234" name="Straight Connector 233">
            <a:extLst>
              <a:ext uri="{FF2B5EF4-FFF2-40B4-BE49-F238E27FC236}">
                <a16:creationId xmlns:a16="http://schemas.microsoft.com/office/drawing/2014/main" id="{35845428-06EA-47B8-A033-D938DB7BE1D6}"/>
              </a:ext>
            </a:extLst>
          </p:cNvPr>
          <p:cNvCxnSpPr>
            <a:cxnSpLocks/>
          </p:cNvCxnSpPr>
          <p:nvPr/>
        </p:nvCxnSpPr>
        <p:spPr>
          <a:xfrm>
            <a:off x="8943309" y="4064420"/>
            <a:ext cx="134128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" name="Straight Connector 234">
            <a:extLst>
              <a:ext uri="{FF2B5EF4-FFF2-40B4-BE49-F238E27FC236}">
                <a16:creationId xmlns:a16="http://schemas.microsoft.com/office/drawing/2014/main" id="{67DE1BE1-304F-4D05-928C-F527BA3778B3}"/>
              </a:ext>
            </a:extLst>
          </p:cNvPr>
          <p:cNvCxnSpPr>
            <a:cxnSpLocks/>
          </p:cNvCxnSpPr>
          <p:nvPr/>
        </p:nvCxnSpPr>
        <p:spPr>
          <a:xfrm>
            <a:off x="8962261" y="4048376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6" name="TextBox 235">
            <a:extLst>
              <a:ext uri="{FF2B5EF4-FFF2-40B4-BE49-F238E27FC236}">
                <a16:creationId xmlns:a16="http://schemas.microsoft.com/office/drawing/2014/main" id="{90D4D821-81D9-439A-A88A-4066620F265E}"/>
              </a:ext>
            </a:extLst>
          </p:cNvPr>
          <p:cNvSpPr txBox="1"/>
          <p:nvPr/>
        </p:nvSpPr>
        <p:spPr>
          <a:xfrm>
            <a:off x="9713842" y="4039109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37" name="TextBox 236">
            <a:extLst>
              <a:ext uri="{FF2B5EF4-FFF2-40B4-BE49-F238E27FC236}">
                <a16:creationId xmlns:a16="http://schemas.microsoft.com/office/drawing/2014/main" id="{AD029452-4F63-4B61-9D4D-27F7A6704036}"/>
              </a:ext>
            </a:extLst>
          </p:cNvPr>
          <p:cNvSpPr txBox="1"/>
          <p:nvPr/>
        </p:nvSpPr>
        <p:spPr>
          <a:xfrm>
            <a:off x="9379089" y="357064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38" name="TextBox 237">
            <a:extLst>
              <a:ext uri="{FF2B5EF4-FFF2-40B4-BE49-F238E27FC236}">
                <a16:creationId xmlns:a16="http://schemas.microsoft.com/office/drawing/2014/main" id="{BBDB6505-7BD7-4208-9B98-FCD2F3C73326}"/>
              </a:ext>
            </a:extLst>
          </p:cNvPr>
          <p:cNvSpPr txBox="1"/>
          <p:nvPr/>
        </p:nvSpPr>
        <p:spPr>
          <a:xfrm>
            <a:off x="9831550" y="355757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3597F6B9-005A-4059-9D76-592168A3E5D6}"/>
              </a:ext>
            </a:extLst>
          </p:cNvPr>
          <p:cNvSpPr txBox="1"/>
          <p:nvPr/>
        </p:nvSpPr>
        <p:spPr>
          <a:xfrm>
            <a:off x="1214939" y="2678573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BB152008-B9C7-41A9-A2BD-0A26439722FC}"/>
              </a:ext>
            </a:extLst>
          </p:cNvPr>
          <p:cNvSpPr txBox="1"/>
          <p:nvPr/>
        </p:nvSpPr>
        <p:spPr>
          <a:xfrm>
            <a:off x="10140862" y="2692947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921338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1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4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0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3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6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9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6" fill="hold">
                      <p:stCondLst>
                        <p:cond delay="indefinite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" fill="hold">
                      <p:stCondLst>
                        <p:cond delay="indefinite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0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5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8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3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6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9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2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0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1" fill="hold">
                      <p:stCondLst>
                        <p:cond delay="indefinite"/>
                      </p:stCondLst>
                      <p:childTnLst>
                        <p:par>
                          <p:cTn id="282" fill="hold">
                            <p:stCondLst>
                              <p:cond delay="0"/>
                            </p:stCondLst>
                            <p:childTnLst>
                              <p:par>
                                <p:cTn id="28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4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7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9" fill="hold">
                      <p:stCondLst>
                        <p:cond delay="indefinite"/>
                      </p:stCondLst>
                      <p:childTnLst>
                        <p:par>
                          <p:cTn id="290" fill="hold">
                            <p:stCondLst>
                              <p:cond delay="0"/>
                            </p:stCondLst>
                            <p:childTnLst>
                              <p:par>
                                <p:cTn id="2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3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4" fill="hold">
                      <p:stCondLst>
                        <p:cond delay="indefinite"/>
                      </p:stCondLst>
                      <p:childTnLst>
                        <p:par>
                          <p:cTn id="295" fill="hold">
                            <p:stCondLst>
                              <p:cond delay="0"/>
                            </p:stCondLst>
                            <p:childTnLst>
                              <p:par>
                                <p:cTn id="2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8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3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8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9" fill="hold">
                      <p:stCondLst>
                        <p:cond delay="indefinite"/>
                      </p:stCondLst>
                      <p:childTnLst>
                        <p:par>
                          <p:cTn id="310" fill="hold">
                            <p:stCondLst>
                              <p:cond delay="0"/>
                            </p:stCondLst>
                            <p:childTnLst>
                              <p:par>
                                <p:cTn id="3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3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4" fill="hold">
                      <p:stCondLst>
                        <p:cond delay="indefinite"/>
                      </p:stCondLst>
                      <p:childTnLst>
                        <p:par>
                          <p:cTn id="315" fill="hold">
                            <p:stCondLst>
                              <p:cond delay="0"/>
                            </p:stCondLst>
                            <p:childTnLst>
                              <p:par>
                                <p:cTn id="3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8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1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4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7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8" fill="hold">
                      <p:stCondLst>
                        <p:cond delay="indefinite"/>
                      </p:stCondLst>
                      <p:childTnLst>
                        <p:par>
                          <p:cTn id="329" fill="hold">
                            <p:stCondLst>
                              <p:cond delay="0"/>
                            </p:stCondLst>
                            <p:childTnLst>
                              <p:par>
                                <p:cTn id="3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2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5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6" fill="hold">
                      <p:stCondLst>
                        <p:cond delay="indefinite"/>
                      </p:stCondLst>
                      <p:childTnLst>
                        <p:par>
                          <p:cTn id="337" fill="hold">
                            <p:stCondLst>
                              <p:cond delay="0"/>
                            </p:stCondLst>
                            <p:childTnLst>
                              <p:par>
                                <p:cTn id="33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9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2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4" fill="hold">
                      <p:stCondLst>
                        <p:cond delay="indefinite"/>
                      </p:stCondLst>
                      <p:childTnLst>
                        <p:par>
                          <p:cTn id="345" fill="hold">
                            <p:stCondLst>
                              <p:cond delay="0"/>
                            </p:stCondLst>
                            <p:childTnLst>
                              <p:par>
                                <p:cTn id="3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8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1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2" fill="hold">
                      <p:stCondLst>
                        <p:cond delay="indefinite"/>
                      </p:stCondLst>
                      <p:childTnLst>
                        <p:par>
                          <p:cTn id="353" fill="hold">
                            <p:stCondLst>
                              <p:cond delay="0"/>
                            </p:stCondLst>
                            <p:childTnLst>
                              <p:par>
                                <p:cTn id="35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5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8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0" fill="hold">
                      <p:stCondLst>
                        <p:cond delay="indefinite"/>
                      </p:stCondLst>
                      <p:childTnLst>
                        <p:par>
                          <p:cTn id="361" fill="hold">
                            <p:stCondLst>
                              <p:cond delay="0"/>
                            </p:stCondLst>
                            <p:childTnLst>
                              <p:par>
                                <p:cTn id="3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4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5" fill="hold">
                      <p:stCondLst>
                        <p:cond delay="indefinite"/>
                      </p:stCondLst>
                      <p:childTnLst>
                        <p:par>
                          <p:cTn id="366" fill="hold">
                            <p:stCondLst>
                              <p:cond delay="0"/>
                            </p:stCondLst>
                            <p:childTnLst>
                              <p:par>
                                <p:cTn id="3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9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0" fill="hold">
                      <p:stCondLst>
                        <p:cond delay="indefinite"/>
                      </p:stCondLst>
                      <p:childTnLst>
                        <p:par>
                          <p:cTn id="371" fill="hold">
                            <p:stCondLst>
                              <p:cond delay="0"/>
                            </p:stCondLst>
                            <p:childTnLst>
                              <p:par>
                                <p:cTn id="3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4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5" fill="hold">
                      <p:stCondLst>
                        <p:cond delay="indefinite"/>
                      </p:stCondLst>
                      <p:childTnLst>
                        <p:par>
                          <p:cTn id="376" fill="hold">
                            <p:stCondLst>
                              <p:cond delay="0"/>
                            </p:stCondLst>
                            <p:childTnLst>
                              <p:par>
                                <p:cTn id="3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9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9" grpId="0" animBg="1"/>
      <p:bldP spid="239" grpId="1" animBg="1"/>
      <p:bldP spid="240" grpId="0" animBg="1"/>
      <p:bldP spid="240" grpId="1" animBg="1"/>
      <p:bldP spid="241" grpId="0" animBg="1"/>
      <p:bldP spid="241" grpId="1" animBg="1"/>
      <p:bldP spid="242" grpId="0" animBg="1"/>
      <p:bldP spid="242" grpId="1" animBg="1"/>
      <p:bldP spid="243" grpId="0" animBg="1"/>
      <p:bldP spid="243" grpId="1" animBg="1"/>
      <p:bldP spid="244" grpId="0" animBg="1"/>
      <p:bldP spid="244" grpId="1" animBg="1"/>
      <p:bldP spid="245" grpId="0" animBg="1"/>
      <p:bldP spid="245" grpId="1" animBg="1"/>
      <p:bldP spid="246" grpId="0" animBg="1"/>
      <p:bldP spid="246" grpId="1" animBg="1"/>
      <p:bldP spid="247" grpId="0" animBg="1"/>
      <p:bldP spid="247" grpId="1" animBg="1"/>
      <p:bldP spid="248" grpId="0" animBg="1"/>
      <p:bldP spid="248" grpId="1" animBg="1"/>
      <p:bldP spid="249" grpId="0" animBg="1"/>
      <p:bldP spid="249" grpId="1" animBg="1"/>
      <p:bldP spid="250" grpId="0" animBg="1"/>
      <p:bldP spid="250" grpId="1" animBg="1"/>
      <p:bldP spid="251" grpId="0" animBg="1"/>
      <p:bldP spid="251" grpId="1" animBg="1"/>
      <p:bldP spid="252" grpId="0" animBg="1"/>
      <p:bldP spid="252" grpId="1" animBg="1"/>
      <p:bldP spid="253" grpId="0" animBg="1"/>
      <p:bldP spid="253" grpId="1" animBg="1"/>
      <p:bldP spid="254" grpId="0" animBg="1"/>
      <p:bldP spid="254" grpId="1" animBg="1"/>
      <p:bldP spid="255" grpId="0" animBg="1"/>
      <p:bldP spid="255" grpId="1" animBg="1"/>
      <p:bldP spid="256" grpId="0" animBg="1"/>
      <p:bldP spid="256" grpId="1" animBg="1"/>
      <p:bldP spid="8" grpId="0"/>
      <p:bldP spid="104" grpId="0"/>
      <p:bldP spid="131" grpId="0"/>
      <p:bldP spid="141" grpId="0"/>
      <p:bldP spid="162" grpId="0"/>
      <p:bldP spid="172" grpId="0"/>
      <p:bldP spid="177" grpId="0"/>
      <p:bldP spid="178" grpId="0"/>
      <p:bldP spid="181" grpId="0"/>
      <p:bldP spid="188" grpId="0"/>
      <p:bldP spid="193" grpId="0"/>
      <p:bldP spid="194" grpId="0"/>
      <p:bldP spid="195" grpId="0"/>
      <p:bldP spid="199" grpId="0"/>
      <p:bldP spid="200" grpId="0"/>
      <p:bldP spid="201" grpId="0"/>
      <p:bldP spid="202" grpId="0"/>
      <p:bldP spid="203" grpId="0"/>
      <p:bldP spid="206" grpId="0"/>
      <p:bldP spid="207" grpId="0"/>
      <p:bldP spid="208" grpId="0"/>
      <p:bldP spid="209" grpId="0"/>
      <p:bldP spid="210" grpId="0"/>
      <p:bldP spid="211" grpId="0"/>
      <p:bldP spid="214" grpId="0"/>
      <p:bldP spid="215" grpId="0"/>
      <p:bldP spid="216" grpId="0"/>
      <p:bldP spid="221" grpId="0"/>
      <p:bldP spid="222" grpId="0"/>
      <p:bldP spid="227" grpId="0"/>
      <p:bldP spid="228" grpId="0"/>
      <p:bldP spid="229" grpId="0"/>
      <p:bldP spid="230" grpId="0"/>
      <p:bldP spid="232" grpId="0"/>
      <p:bldP spid="233" grpId="0"/>
      <p:bldP spid="236" grpId="0"/>
      <p:bldP spid="237" grpId="0"/>
      <p:bldP spid="238" grpId="0"/>
      <p:bldP spid="132" grpId="0"/>
      <p:bldP spid="13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F2C5D-F209-43E8-98BB-6C0D320B8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hlinkClick r:id="rId2"/>
              </a:rPr>
              <a:t>4</a:t>
            </a:r>
            <a:r>
              <a:rPr lang="en-US" b="1" dirty="0" smtClean="0">
                <a:hlinkClick r:id="rId2"/>
              </a:rPr>
              <a:t> </a:t>
            </a:r>
            <a:r>
              <a:rPr lang="en-US" b="1" dirty="0">
                <a:hlinkClick r:id="rId2"/>
              </a:rPr>
              <a:t>Divide by a two-digit number with a single-digit quotient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B9E73C-46E0-45EE-84A2-504EF2FEA3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12913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E1E3D08E-2834-4ECE-9923-424B86DA315A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CE00E9A-6A70-48D4-B919-A5919CEDEBDB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376A7B-B756-4C32-B070-90E905185BDA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B0FAC1B-3299-4E5C-8CF2-B15BF2C0B4A2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DD29EED-676D-4AC8-8548-CD585E4E2948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B4B1E58-7A71-4983-83C1-52C859C153BE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457D079-04BD-45F4-9724-E096B403F1F1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9CECE3F-3E65-4948-BB7C-BDCB33996BF8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8529776-5E5C-43A1-8FFE-C5B3C3A64338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CE19D7C-A0B6-4771-9752-8ADFB68434C1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B4599F4-79C0-41E5-94EE-ABDE704197D2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B9BA84C-D883-48C3-975E-79F82B6B8C8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C85E18A-E05D-441C-A152-AFDF4E0339C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F896D7C-CF14-456F-A256-BF23B4A5A77F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DFE43A8-F4B6-467C-BF16-834C9889CEA6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58FBFBA-9C45-4736-80A8-3830B7FB7BE1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AFC27DC-3657-4CBC-8621-D254D98FE493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70303D3-F8FF-40EA-911A-BAFCE01DEF97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2F2159D-97BE-4465-85CC-AA61DE7DDA97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4839BC2-43EF-442E-B2EF-1296432DCF1C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8DE89DB-E1EE-48B5-A4B7-8449AB120604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5D5E2BD-4B5B-49BE-8790-557F40430173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600DD5C-6D04-4198-BAAF-738CEE2D90BF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0F0B1D8-99EC-46F7-A064-66960E20447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F1B1F3B-8F31-42CF-9567-17E1E5AC12FF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07E8283-0F35-4911-9A5B-402031F7F75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094FDF0-5580-4B0B-8DA3-27FF37A3349A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6303D55-7CC1-4015-81E5-8D88D994221E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283F1BA-CA85-4B1B-AFE9-8F200B99FA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28C803F-0B50-45D0-B8D9-B72A4D499C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2153815-98D8-4435-8FBB-D2C7DBBB1F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2BD343B-D54F-4E4B-BDB0-678D0AD161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13BA24A-48AA-4DA2-8B0C-9ECA5C19DB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E6E2EDB-AF3F-4AC3-A0B1-1D7FE19048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E17F482-F010-4C3B-80AD-9DFD112F0A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8E1DDD-17BB-4EC7-BA3F-0BD6CDDD95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D9EA267-83BF-4F10-BC4D-ACFCDEA9FC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76937CD-5A93-445A-A4CC-8D5784D965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04705AF-685B-43B0-B833-E8D750425F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F89D323-9358-4E46-A0ED-19652FF452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C3C4BCF-2F21-45BE-89E8-6285B15C6C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E4678CD-BC10-4512-9B92-E8546ABACB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04BF63E-F2FA-4C34-9C32-9A2DE85CC7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60FCB55-DE69-4AA5-889B-55C756C8DC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CCD17FEA-523F-4EA8-9178-637D9AD890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F32D92D-B49C-4EEA-A46E-AA75659D8081}"/>
              </a:ext>
            </a:extLst>
          </p:cNvPr>
          <p:cNvGrpSpPr/>
          <p:nvPr/>
        </p:nvGrpSpPr>
        <p:grpSpPr>
          <a:xfrm>
            <a:off x="464070" y="392701"/>
            <a:ext cx="3398434" cy="817087"/>
            <a:chOff x="255526" y="372323"/>
            <a:chExt cx="2401324" cy="1134018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C3FA63EF-709B-4D01-AB46-960CD635F1DE}"/>
                </a:ext>
              </a:extLst>
            </p:cNvPr>
            <p:cNvSpPr/>
            <p:nvPr/>
          </p:nvSpPr>
          <p:spPr>
            <a:xfrm>
              <a:off x="255526" y="372323"/>
              <a:ext cx="240132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EB75E92-8A1F-469C-B32E-3A727CA5D937}"/>
                </a:ext>
              </a:extLst>
            </p:cNvPr>
            <p:cNvSpPr txBox="1"/>
            <p:nvPr/>
          </p:nvSpPr>
          <p:spPr>
            <a:xfrm>
              <a:off x="308455" y="485388"/>
              <a:ext cx="1575781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120 </a:t>
              </a:r>
              <a:r>
                <a:rPr lang="en-GB" sz="3600" dirty="0">
                  <a:latin typeface="Calibri" panose="020F0502020204030204" pitchFamily="34" charset="0"/>
                </a:rPr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15 = 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B1B981AE-0308-4934-B900-5F107874F4F4}"/>
              </a:ext>
            </a:extLst>
          </p:cNvPr>
          <p:cNvSpPr/>
          <p:nvPr/>
        </p:nvSpPr>
        <p:spPr>
          <a:xfrm>
            <a:off x="2684853" y="501325"/>
            <a:ext cx="104711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A8590F-E415-4980-9719-28F975857994}"/>
              </a:ext>
            </a:extLst>
          </p:cNvPr>
          <p:cNvSpPr txBox="1"/>
          <p:nvPr/>
        </p:nvSpPr>
        <p:spPr>
          <a:xfrm>
            <a:off x="2985260" y="490281"/>
            <a:ext cx="82979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C50BAA4B-3F53-44F6-ADEB-F79A9EA4D456}"/>
              </a:ext>
            </a:extLst>
          </p:cNvPr>
          <p:cNvGrpSpPr/>
          <p:nvPr/>
        </p:nvGrpSpPr>
        <p:grpSpPr>
          <a:xfrm>
            <a:off x="4386154" y="392701"/>
            <a:ext cx="3173149" cy="817087"/>
            <a:chOff x="255527" y="372323"/>
            <a:chExt cx="2242138" cy="1134018"/>
          </a:xfrm>
        </p:grpSpPr>
        <p:sp>
          <p:nvSpPr>
            <p:cNvPr id="142" name="Rectangle: Rounded Corners 141">
              <a:extLst>
                <a:ext uri="{FF2B5EF4-FFF2-40B4-BE49-F238E27FC236}">
                  <a16:creationId xmlns:a16="http://schemas.microsoft.com/office/drawing/2014/main" id="{45FEE591-A355-4882-A200-6B6343B411C4}"/>
                </a:ext>
              </a:extLst>
            </p:cNvPr>
            <p:cNvSpPr/>
            <p:nvPr/>
          </p:nvSpPr>
          <p:spPr>
            <a:xfrm>
              <a:off x="255527" y="372323"/>
              <a:ext cx="224213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22F85D8C-B692-4F7D-8830-6FFAFDCA2BEF}"/>
                </a:ext>
              </a:extLst>
            </p:cNvPr>
            <p:cNvSpPr txBox="1"/>
            <p:nvPr/>
          </p:nvSpPr>
          <p:spPr>
            <a:xfrm>
              <a:off x="308455" y="485388"/>
              <a:ext cx="1410410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39 </a:t>
              </a:r>
              <a:r>
                <a:rPr lang="en-GB" sz="3600" dirty="0">
                  <a:latin typeface="Calibri" panose="020F0502020204030204" pitchFamily="34" charset="0"/>
                </a:rPr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13 = </a:t>
              </a:r>
            </a:p>
          </p:txBody>
        </p:sp>
      </p:grpSp>
      <p:sp>
        <p:nvSpPr>
          <p:cNvPr id="144" name="Rectangle 143">
            <a:extLst>
              <a:ext uri="{FF2B5EF4-FFF2-40B4-BE49-F238E27FC236}">
                <a16:creationId xmlns:a16="http://schemas.microsoft.com/office/drawing/2014/main" id="{3139E1BF-36D0-4AB9-9445-1A2D13033F8E}"/>
              </a:ext>
            </a:extLst>
          </p:cNvPr>
          <p:cNvSpPr/>
          <p:nvPr/>
        </p:nvSpPr>
        <p:spPr>
          <a:xfrm>
            <a:off x="6371401" y="501325"/>
            <a:ext cx="104711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8CA171B5-2A6E-4CB3-91D5-FCB009D9F4D6}"/>
              </a:ext>
            </a:extLst>
          </p:cNvPr>
          <p:cNvSpPr txBox="1"/>
          <p:nvPr/>
        </p:nvSpPr>
        <p:spPr>
          <a:xfrm>
            <a:off x="6671808" y="490281"/>
            <a:ext cx="82979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A217EA11-2455-4F43-8732-89F7C3F6CF36}"/>
              </a:ext>
            </a:extLst>
          </p:cNvPr>
          <p:cNvGrpSpPr/>
          <p:nvPr/>
        </p:nvGrpSpPr>
        <p:grpSpPr>
          <a:xfrm>
            <a:off x="8219294" y="391689"/>
            <a:ext cx="3398434" cy="817087"/>
            <a:chOff x="255526" y="372323"/>
            <a:chExt cx="2401324" cy="1134018"/>
          </a:xfrm>
        </p:grpSpPr>
        <p:sp>
          <p:nvSpPr>
            <p:cNvPr id="147" name="Rectangle: Rounded Corners 146">
              <a:extLst>
                <a:ext uri="{FF2B5EF4-FFF2-40B4-BE49-F238E27FC236}">
                  <a16:creationId xmlns:a16="http://schemas.microsoft.com/office/drawing/2014/main" id="{D55B7EF7-5F40-4CB5-A04F-598F3C25FB8D}"/>
                </a:ext>
              </a:extLst>
            </p:cNvPr>
            <p:cNvSpPr/>
            <p:nvPr/>
          </p:nvSpPr>
          <p:spPr>
            <a:xfrm>
              <a:off x="255526" y="372323"/>
              <a:ext cx="240132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01211402-BF2B-4264-97C2-0492CE7329E5}"/>
                </a:ext>
              </a:extLst>
            </p:cNvPr>
            <p:cNvSpPr txBox="1"/>
            <p:nvPr/>
          </p:nvSpPr>
          <p:spPr>
            <a:xfrm>
              <a:off x="308455" y="485388"/>
              <a:ext cx="1575781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188 </a:t>
              </a:r>
              <a:r>
                <a:rPr lang="en-GB" sz="3600" dirty="0">
                  <a:latin typeface="Calibri" panose="020F0502020204030204" pitchFamily="34" charset="0"/>
                </a:rPr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47 = </a:t>
              </a:r>
            </a:p>
          </p:txBody>
        </p:sp>
      </p:grpSp>
      <p:sp>
        <p:nvSpPr>
          <p:cNvPr id="149" name="Rectangle 148">
            <a:extLst>
              <a:ext uri="{FF2B5EF4-FFF2-40B4-BE49-F238E27FC236}">
                <a16:creationId xmlns:a16="http://schemas.microsoft.com/office/drawing/2014/main" id="{F82D7388-06FA-4647-8DBC-003CFA0474E4}"/>
              </a:ext>
            </a:extLst>
          </p:cNvPr>
          <p:cNvSpPr/>
          <p:nvPr/>
        </p:nvSpPr>
        <p:spPr>
          <a:xfrm>
            <a:off x="10440077" y="500313"/>
            <a:ext cx="104711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24675C65-80E0-4A8D-89A3-006AE9226A42}"/>
              </a:ext>
            </a:extLst>
          </p:cNvPr>
          <p:cNvSpPr txBox="1"/>
          <p:nvPr/>
        </p:nvSpPr>
        <p:spPr>
          <a:xfrm>
            <a:off x="10740484" y="489269"/>
            <a:ext cx="82979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AB438F32-DECA-4B42-A180-1A4957FBD699}"/>
              </a:ext>
            </a:extLst>
          </p:cNvPr>
          <p:cNvSpPr txBox="1"/>
          <p:nvPr/>
        </p:nvSpPr>
        <p:spPr>
          <a:xfrm>
            <a:off x="8945489" y="1763479"/>
            <a:ext cx="10221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4 7</a:t>
            </a:r>
          </a:p>
        </p:txBody>
      </p: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88A7FD14-F4CE-418C-91F5-A66317CAC3F5}"/>
              </a:ext>
            </a:extLst>
          </p:cNvPr>
          <p:cNvGrpSpPr/>
          <p:nvPr/>
        </p:nvGrpSpPr>
        <p:grpSpPr>
          <a:xfrm>
            <a:off x="8500159" y="2190163"/>
            <a:ext cx="1556355" cy="630942"/>
            <a:chOff x="8037098" y="1058369"/>
            <a:chExt cx="1556355" cy="630942"/>
          </a:xfrm>
        </p:grpSpPr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CAA84DBD-D187-4728-A0AF-3FF36C353C5F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+ 4 7</a:t>
              </a:r>
            </a:p>
          </p:txBody>
        </p:sp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A398CA38-0534-4C95-B7D0-70F6502F56BA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5" name="TextBox 154">
            <a:extLst>
              <a:ext uri="{FF2B5EF4-FFF2-40B4-BE49-F238E27FC236}">
                <a16:creationId xmlns:a16="http://schemas.microsoft.com/office/drawing/2014/main" id="{9651975B-164F-424B-9489-68A7613E1993}"/>
              </a:ext>
            </a:extLst>
          </p:cNvPr>
          <p:cNvSpPr txBox="1"/>
          <p:nvPr/>
        </p:nvSpPr>
        <p:spPr>
          <a:xfrm>
            <a:off x="9824372" y="1855906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1x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8FD99798-768B-47A9-BA80-13DD2EE31321}"/>
              </a:ext>
            </a:extLst>
          </p:cNvPr>
          <p:cNvSpPr txBox="1"/>
          <p:nvPr/>
        </p:nvSpPr>
        <p:spPr>
          <a:xfrm>
            <a:off x="9361158" y="2671043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4F42C85B-7E3F-436E-B15D-C49686D79EF9}"/>
              </a:ext>
            </a:extLst>
          </p:cNvPr>
          <p:cNvSpPr txBox="1"/>
          <p:nvPr/>
        </p:nvSpPr>
        <p:spPr>
          <a:xfrm>
            <a:off x="8909501" y="2671043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AB4A694C-CBB4-48D2-9435-E9EB447839D8}"/>
              </a:ext>
            </a:extLst>
          </p:cNvPr>
          <p:cNvSpPr txBox="1"/>
          <p:nvPr/>
        </p:nvSpPr>
        <p:spPr>
          <a:xfrm>
            <a:off x="9824371" y="2740318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2x</a:t>
            </a:r>
          </a:p>
        </p:txBody>
      </p:sp>
      <p:grpSp>
        <p:nvGrpSpPr>
          <p:cNvPr id="159" name="Group 158">
            <a:extLst>
              <a:ext uri="{FF2B5EF4-FFF2-40B4-BE49-F238E27FC236}">
                <a16:creationId xmlns:a16="http://schemas.microsoft.com/office/drawing/2014/main" id="{EFA6B200-1E27-4094-BFC4-205A7034854C}"/>
              </a:ext>
            </a:extLst>
          </p:cNvPr>
          <p:cNvGrpSpPr/>
          <p:nvPr/>
        </p:nvGrpSpPr>
        <p:grpSpPr>
          <a:xfrm>
            <a:off x="8492378" y="3091456"/>
            <a:ext cx="1556355" cy="630942"/>
            <a:chOff x="8037098" y="1058369"/>
            <a:chExt cx="1556355" cy="630942"/>
          </a:xfrm>
        </p:grpSpPr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2F92C5A1-5231-411F-BD02-4A7370833C08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+ 4 7</a:t>
              </a:r>
            </a:p>
          </p:txBody>
        </p: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7B424A3F-B702-4BB6-8628-0B5BE20B5D1F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2" name="TextBox 161">
            <a:extLst>
              <a:ext uri="{FF2B5EF4-FFF2-40B4-BE49-F238E27FC236}">
                <a16:creationId xmlns:a16="http://schemas.microsoft.com/office/drawing/2014/main" id="{242C9955-4346-4C4F-B1B8-EEFE36AAD23C}"/>
              </a:ext>
            </a:extLst>
          </p:cNvPr>
          <p:cNvSpPr txBox="1"/>
          <p:nvPr/>
        </p:nvSpPr>
        <p:spPr>
          <a:xfrm>
            <a:off x="9362676" y="3552652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0979DB01-E9F9-4CF2-AD2E-BD0A6555668A}"/>
              </a:ext>
            </a:extLst>
          </p:cNvPr>
          <p:cNvSpPr txBox="1"/>
          <p:nvPr/>
        </p:nvSpPr>
        <p:spPr>
          <a:xfrm>
            <a:off x="8504103" y="3557847"/>
            <a:ext cx="110170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1 4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0B0AB776-1A24-4013-B6C3-B87EE1E2675D}"/>
              </a:ext>
            </a:extLst>
          </p:cNvPr>
          <p:cNvSpPr txBox="1"/>
          <p:nvPr/>
        </p:nvSpPr>
        <p:spPr>
          <a:xfrm>
            <a:off x="9818049" y="3637032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3x</a:t>
            </a:r>
          </a:p>
        </p:txBody>
      </p: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892F379B-1173-44BC-A60B-FC15BE7124C5}"/>
              </a:ext>
            </a:extLst>
          </p:cNvPr>
          <p:cNvGrpSpPr/>
          <p:nvPr/>
        </p:nvGrpSpPr>
        <p:grpSpPr>
          <a:xfrm>
            <a:off x="8497385" y="3981451"/>
            <a:ext cx="1556355" cy="630942"/>
            <a:chOff x="8037098" y="1058369"/>
            <a:chExt cx="1556355" cy="630942"/>
          </a:xfrm>
        </p:grpSpPr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5FDEAE02-2A93-4A44-8DBA-16253671C62B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+ 4 7</a:t>
              </a:r>
            </a:p>
          </p:txBody>
        </p: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0BD79CB1-7F1D-45FA-AC67-6A3F1B721F94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8" name="TextBox 167">
            <a:extLst>
              <a:ext uri="{FF2B5EF4-FFF2-40B4-BE49-F238E27FC236}">
                <a16:creationId xmlns:a16="http://schemas.microsoft.com/office/drawing/2014/main" id="{DEBCAB80-870C-4FA6-AD28-80995A1EFFC2}"/>
              </a:ext>
            </a:extLst>
          </p:cNvPr>
          <p:cNvSpPr txBox="1"/>
          <p:nvPr/>
        </p:nvSpPr>
        <p:spPr>
          <a:xfrm>
            <a:off x="9373568" y="4446235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01999BEB-EAD9-4A2C-BD1D-5A93D78BC6C0}"/>
              </a:ext>
            </a:extLst>
          </p:cNvPr>
          <p:cNvSpPr txBox="1"/>
          <p:nvPr/>
        </p:nvSpPr>
        <p:spPr>
          <a:xfrm>
            <a:off x="8931744" y="4448877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1D82E563-8F0B-4105-AAF9-3D4CF07E73A5}"/>
              </a:ext>
            </a:extLst>
          </p:cNvPr>
          <p:cNvSpPr txBox="1"/>
          <p:nvPr/>
        </p:nvSpPr>
        <p:spPr>
          <a:xfrm>
            <a:off x="9843449" y="4508346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4x</a:t>
            </a: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00E2176D-24A4-414F-953F-0356D8B45B49}"/>
              </a:ext>
            </a:extLst>
          </p:cNvPr>
          <p:cNvSpPr txBox="1"/>
          <p:nvPr/>
        </p:nvSpPr>
        <p:spPr>
          <a:xfrm>
            <a:off x="9016964" y="1602656"/>
            <a:ext cx="3542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02AD0015-5233-44D0-913E-3E07F8F491D9}"/>
              </a:ext>
            </a:extLst>
          </p:cNvPr>
          <p:cNvSpPr txBox="1"/>
          <p:nvPr/>
        </p:nvSpPr>
        <p:spPr>
          <a:xfrm>
            <a:off x="8943035" y="2506209"/>
            <a:ext cx="2694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7FD4DAE0-53FA-4FE9-A83E-BF1DAA00D7AC}"/>
              </a:ext>
            </a:extLst>
          </p:cNvPr>
          <p:cNvSpPr txBox="1"/>
          <p:nvPr/>
        </p:nvSpPr>
        <p:spPr>
          <a:xfrm>
            <a:off x="8508253" y="4440238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34D28518-C9D8-4A7F-ADA3-C9E363B64A06}"/>
              </a:ext>
            </a:extLst>
          </p:cNvPr>
          <p:cNvSpPr txBox="1"/>
          <p:nvPr/>
        </p:nvSpPr>
        <p:spPr>
          <a:xfrm>
            <a:off x="869195" y="1742869"/>
            <a:ext cx="106001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58DA79ED-704F-4408-98E1-660FBB9066CA}"/>
              </a:ext>
            </a:extLst>
          </p:cNvPr>
          <p:cNvSpPr txBox="1"/>
          <p:nvPr/>
        </p:nvSpPr>
        <p:spPr>
          <a:xfrm>
            <a:off x="1801576" y="1790376"/>
            <a:ext cx="6942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1x</a:t>
            </a:r>
          </a:p>
        </p:txBody>
      </p:sp>
      <p:sp>
        <p:nvSpPr>
          <p:cNvPr id="203" name="TextBox 202">
            <a:extLst>
              <a:ext uri="{FF2B5EF4-FFF2-40B4-BE49-F238E27FC236}">
                <a16:creationId xmlns:a16="http://schemas.microsoft.com/office/drawing/2014/main" id="{452E5D70-4FBD-4041-8C41-6811F0454827}"/>
              </a:ext>
            </a:extLst>
          </p:cNvPr>
          <p:cNvSpPr txBox="1"/>
          <p:nvPr/>
        </p:nvSpPr>
        <p:spPr>
          <a:xfrm>
            <a:off x="860963" y="2190486"/>
            <a:ext cx="106001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3 0</a:t>
            </a:r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0B75DDE7-6548-4EC3-B5E8-05655EEA163F}"/>
              </a:ext>
            </a:extLst>
          </p:cNvPr>
          <p:cNvSpPr txBox="1"/>
          <p:nvPr/>
        </p:nvSpPr>
        <p:spPr>
          <a:xfrm>
            <a:off x="1793344" y="2237993"/>
            <a:ext cx="6942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2x</a:t>
            </a:r>
          </a:p>
        </p:txBody>
      </p:sp>
      <p:sp>
        <p:nvSpPr>
          <p:cNvPr id="205" name="TextBox 204">
            <a:extLst>
              <a:ext uri="{FF2B5EF4-FFF2-40B4-BE49-F238E27FC236}">
                <a16:creationId xmlns:a16="http://schemas.microsoft.com/office/drawing/2014/main" id="{A7B7FE48-0C54-4C28-B355-A297051431C8}"/>
              </a:ext>
            </a:extLst>
          </p:cNvPr>
          <p:cNvSpPr txBox="1"/>
          <p:nvPr/>
        </p:nvSpPr>
        <p:spPr>
          <a:xfrm>
            <a:off x="862958" y="2662111"/>
            <a:ext cx="106001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4 5</a:t>
            </a:r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91F22127-B4B7-4FAC-973B-8E72FD0C038C}"/>
              </a:ext>
            </a:extLst>
          </p:cNvPr>
          <p:cNvSpPr txBox="1"/>
          <p:nvPr/>
        </p:nvSpPr>
        <p:spPr>
          <a:xfrm>
            <a:off x="1795339" y="2709618"/>
            <a:ext cx="6942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3x</a:t>
            </a:r>
          </a:p>
        </p:txBody>
      </p:sp>
      <p:sp>
        <p:nvSpPr>
          <p:cNvPr id="207" name="TextBox 206">
            <a:extLst>
              <a:ext uri="{FF2B5EF4-FFF2-40B4-BE49-F238E27FC236}">
                <a16:creationId xmlns:a16="http://schemas.microsoft.com/office/drawing/2014/main" id="{04F2BE47-9E59-4970-99C4-50C0DE49057E}"/>
              </a:ext>
            </a:extLst>
          </p:cNvPr>
          <p:cNvSpPr txBox="1"/>
          <p:nvPr/>
        </p:nvSpPr>
        <p:spPr>
          <a:xfrm>
            <a:off x="854726" y="3109728"/>
            <a:ext cx="106001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6 0</a:t>
            </a:r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1F3453B6-ABC1-4E27-B449-873D8764E8BA}"/>
              </a:ext>
            </a:extLst>
          </p:cNvPr>
          <p:cNvSpPr txBox="1"/>
          <p:nvPr/>
        </p:nvSpPr>
        <p:spPr>
          <a:xfrm>
            <a:off x="1787107" y="3157235"/>
            <a:ext cx="6942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4x</a:t>
            </a:r>
          </a:p>
        </p:txBody>
      </p:sp>
      <p:sp>
        <p:nvSpPr>
          <p:cNvPr id="209" name="TextBox 208">
            <a:extLst>
              <a:ext uri="{FF2B5EF4-FFF2-40B4-BE49-F238E27FC236}">
                <a16:creationId xmlns:a16="http://schemas.microsoft.com/office/drawing/2014/main" id="{52BA6829-4F77-4C8F-9587-C4483737AF7A}"/>
              </a:ext>
            </a:extLst>
          </p:cNvPr>
          <p:cNvSpPr txBox="1"/>
          <p:nvPr/>
        </p:nvSpPr>
        <p:spPr>
          <a:xfrm>
            <a:off x="864858" y="3561475"/>
            <a:ext cx="106001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7 5</a:t>
            </a:r>
          </a:p>
        </p:txBody>
      </p:sp>
      <p:sp>
        <p:nvSpPr>
          <p:cNvPr id="210" name="TextBox 209">
            <a:extLst>
              <a:ext uri="{FF2B5EF4-FFF2-40B4-BE49-F238E27FC236}">
                <a16:creationId xmlns:a16="http://schemas.microsoft.com/office/drawing/2014/main" id="{FD67AE58-3487-49A9-BE4E-4A59ABDE32A7}"/>
              </a:ext>
            </a:extLst>
          </p:cNvPr>
          <p:cNvSpPr txBox="1"/>
          <p:nvPr/>
        </p:nvSpPr>
        <p:spPr>
          <a:xfrm>
            <a:off x="1797239" y="3608982"/>
            <a:ext cx="6942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5x</a:t>
            </a:r>
          </a:p>
        </p:txBody>
      </p:sp>
      <p:sp>
        <p:nvSpPr>
          <p:cNvPr id="211" name="TextBox 210">
            <a:extLst>
              <a:ext uri="{FF2B5EF4-FFF2-40B4-BE49-F238E27FC236}">
                <a16:creationId xmlns:a16="http://schemas.microsoft.com/office/drawing/2014/main" id="{090FBE02-D3F3-44DE-8E52-21239D6B7F6B}"/>
              </a:ext>
            </a:extLst>
          </p:cNvPr>
          <p:cNvSpPr txBox="1"/>
          <p:nvPr/>
        </p:nvSpPr>
        <p:spPr>
          <a:xfrm>
            <a:off x="856626" y="4009092"/>
            <a:ext cx="106001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9 0</a:t>
            </a:r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id="{3EFB50A6-E290-4464-8AB0-2A1B34D2E034}"/>
              </a:ext>
            </a:extLst>
          </p:cNvPr>
          <p:cNvSpPr txBox="1"/>
          <p:nvPr/>
        </p:nvSpPr>
        <p:spPr>
          <a:xfrm>
            <a:off x="1789007" y="4056599"/>
            <a:ext cx="6942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6x</a:t>
            </a:r>
          </a:p>
        </p:txBody>
      </p:sp>
      <p:sp>
        <p:nvSpPr>
          <p:cNvPr id="213" name="TextBox 212">
            <a:extLst>
              <a:ext uri="{FF2B5EF4-FFF2-40B4-BE49-F238E27FC236}">
                <a16:creationId xmlns:a16="http://schemas.microsoft.com/office/drawing/2014/main" id="{757FE99E-ED46-4204-9EE3-FE41227A3F1C}"/>
              </a:ext>
            </a:extLst>
          </p:cNvPr>
          <p:cNvSpPr txBox="1"/>
          <p:nvPr/>
        </p:nvSpPr>
        <p:spPr>
          <a:xfrm>
            <a:off x="422290" y="4460839"/>
            <a:ext cx="14963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1 0 5</a:t>
            </a:r>
          </a:p>
        </p:txBody>
      </p:sp>
      <p:sp>
        <p:nvSpPr>
          <p:cNvPr id="214" name="TextBox 213">
            <a:extLst>
              <a:ext uri="{FF2B5EF4-FFF2-40B4-BE49-F238E27FC236}">
                <a16:creationId xmlns:a16="http://schemas.microsoft.com/office/drawing/2014/main" id="{746BC347-ED0C-404F-820C-78AFB016E78E}"/>
              </a:ext>
            </a:extLst>
          </p:cNvPr>
          <p:cNvSpPr txBox="1"/>
          <p:nvPr/>
        </p:nvSpPr>
        <p:spPr>
          <a:xfrm>
            <a:off x="1791002" y="4528224"/>
            <a:ext cx="6942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7x</a:t>
            </a:r>
          </a:p>
        </p:txBody>
      </p:sp>
      <p:sp>
        <p:nvSpPr>
          <p:cNvPr id="215" name="TextBox 214">
            <a:extLst>
              <a:ext uri="{FF2B5EF4-FFF2-40B4-BE49-F238E27FC236}">
                <a16:creationId xmlns:a16="http://schemas.microsoft.com/office/drawing/2014/main" id="{A26D1691-42DD-45F7-9076-3C5CE21B6D00}"/>
              </a:ext>
            </a:extLst>
          </p:cNvPr>
          <p:cNvSpPr txBox="1"/>
          <p:nvPr/>
        </p:nvSpPr>
        <p:spPr>
          <a:xfrm>
            <a:off x="409807" y="4908456"/>
            <a:ext cx="15005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1 2 0</a:t>
            </a:r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69276C61-674C-4D25-80A6-57590AC232E5}"/>
              </a:ext>
            </a:extLst>
          </p:cNvPr>
          <p:cNvSpPr txBox="1"/>
          <p:nvPr/>
        </p:nvSpPr>
        <p:spPr>
          <a:xfrm>
            <a:off x="1782770" y="4975841"/>
            <a:ext cx="6942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8x</a:t>
            </a:r>
          </a:p>
        </p:txBody>
      </p:sp>
      <p:sp>
        <p:nvSpPr>
          <p:cNvPr id="217" name="TextBox 216">
            <a:extLst>
              <a:ext uri="{FF2B5EF4-FFF2-40B4-BE49-F238E27FC236}">
                <a16:creationId xmlns:a16="http://schemas.microsoft.com/office/drawing/2014/main" id="{AFFE49A2-475D-4825-8DC0-37C76148F6DE}"/>
              </a:ext>
            </a:extLst>
          </p:cNvPr>
          <p:cNvSpPr txBox="1"/>
          <p:nvPr/>
        </p:nvSpPr>
        <p:spPr>
          <a:xfrm>
            <a:off x="4899228" y="1775521"/>
            <a:ext cx="10221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1 3</a:t>
            </a:r>
          </a:p>
        </p:txBody>
      </p:sp>
      <p:grpSp>
        <p:nvGrpSpPr>
          <p:cNvPr id="218" name="Group 217">
            <a:extLst>
              <a:ext uri="{FF2B5EF4-FFF2-40B4-BE49-F238E27FC236}">
                <a16:creationId xmlns:a16="http://schemas.microsoft.com/office/drawing/2014/main" id="{566AFA36-BE8E-4F0D-9F61-D3AE84EAF0B6}"/>
              </a:ext>
            </a:extLst>
          </p:cNvPr>
          <p:cNvGrpSpPr/>
          <p:nvPr/>
        </p:nvGrpSpPr>
        <p:grpSpPr>
          <a:xfrm>
            <a:off x="4471901" y="2208291"/>
            <a:ext cx="1556355" cy="630942"/>
            <a:chOff x="8037098" y="1058369"/>
            <a:chExt cx="1556355" cy="630942"/>
          </a:xfrm>
        </p:grpSpPr>
        <p:sp>
          <p:nvSpPr>
            <p:cNvPr id="219" name="TextBox 218">
              <a:extLst>
                <a:ext uri="{FF2B5EF4-FFF2-40B4-BE49-F238E27FC236}">
                  <a16:creationId xmlns:a16="http://schemas.microsoft.com/office/drawing/2014/main" id="{16531396-C69D-41B4-8ABF-CA1E5434A0D3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+ 1 3</a:t>
              </a:r>
            </a:p>
          </p:txBody>
        </p: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8A8670C4-70B1-48CA-AEE1-BC5E029FBF85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1" name="TextBox 220">
            <a:extLst>
              <a:ext uri="{FF2B5EF4-FFF2-40B4-BE49-F238E27FC236}">
                <a16:creationId xmlns:a16="http://schemas.microsoft.com/office/drawing/2014/main" id="{6F884528-29D8-4038-8B84-D8EAC55A7BAD}"/>
              </a:ext>
            </a:extLst>
          </p:cNvPr>
          <p:cNvSpPr txBox="1"/>
          <p:nvPr/>
        </p:nvSpPr>
        <p:spPr>
          <a:xfrm>
            <a:off x="5799166" y="1889865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1x</a:t>
            </a:r>
          </a:p>
        </p:txBody>
      </p:sp>
      <p:sp>
        <p:nvSpPr>
          <p:cNvPr id="222" name="TextBox 221">
            <a:extLst>
              <a:ext uri="{FF2B5EF4-FFF2-40B4-BE49-F238E27FC236}">
                <a16:creationId xmlns:a16="http://schemas.microsoft.com/office/drawing/2014/main" id="{E11C3764-A9BB-4320-87F9-7BEFBA2ADDB6}"/>
              </a:ext>
            </a:extLst>
          </p:cNvPr>
          <p:cNvSpPr txBox="1"/>
          <p:nvPr/>
        </p:nvSpPr>
        <p:spPr>
          <a:xfrm>
            <a:off x="5347849" y="2680493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23" name="TextBox 222">
            <a:extLst>
              <a:ext uri="{FF2B5EF4-FFF2-40B4-BE49-F238E27FC236}">
                <a16:creationId xmlns:a16="http://schemas.microsoft.com/office/drawing/2014/main" id="{94AC01C0-B0E1-4FD9-A3DD-4078ECD4DBBB}"/>
              </a:ext>
            </a:extLst>
          </p:cNvPr>
          <p:cNvSpPr txBox="1"/>
          <p:nvPr/>
        </p:nvSpPr>
        <p:spPr>
          <a:xfrm>
            <a:off x="4896192" y="2680493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24" name="TextBox 223">
            <a:extLst>
              <a:ext uri="{FF2B5EF4-FFF2-40B4-BE49-F238E27FC236}">
                <a16:creationId xmlns:a16="http://schemas.microsoft.com/office/drawing/2014/main" id="{F38C75A3-B10C-4078-9F63-AEB95A2420C3}"/>
              </a:ext>
            </a:extLst>
          </p:cNvPr>
          <p:cNvSpPr txBox="1"/>
          <p:nvPr/>
        </p:nvSpPr>
        <p:spPr>
          <a:xfrm>
            <a:off x="5799165" y="2774277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2x</a:t>
            </a:r>
          </a:p>
        </p:txBody>
      </p:sp>
      <p:grpSp>
        <p:nvGrpSpPr>
          <p:cNvPr id="225" name="Group 224">
            <a:extLst>
              <a:ext uri="{FF2B5EF4-FFF2-40B4-BE49-F238E27FC236}">
                <a16:creationId xmlns:a16="http://schemas.microsoft.com/office/drawing/2014/main" id="{5CE24F41-C2C6-49C7-92EB-33869A50F9C8}"/>
              </a:ext>
            </a:extLst>
          </p:cNvPr>
          <p:cNvGrpSpPr/>
          <p:nvPr/>
        </p:nvGrpSpPr>
        <p:grpSpPr>
          <a:xfrm>
            <a:off x="4466712" y="3105889"/>
            <a:ext cx="1556355" cy="630942"/>
            <a:chOff x="8037098" y="1058369"/>
            <a:chExt cx="1556355" cy="630942"/>
          </a:xfrm>
        </p:grpSpPr>
        <p:sp>
          <p:nvSpPr>
            <p:cNvPr id="226" name="TextBox 225">
              <a:extLst>
                <a:ext uri="{FF2B5EF4-FFF2-40B4-BE49-F238E27FC236}">
                  <a16:creationId xmlns:a16="http://schemas.microsoft.com/office/drawing/2014/main" id="{DA463DE3-BC9B-41FF-BB74-5B21BDD9E04A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+ 1 3</a:t>
              </a:r>
            </a:p>
          </p:txBody>
        </p: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E139BA6C-EF24-4382-8461-E221A4F7392D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8" name="TextBox 227">
            <a:extLst>
              <a:ext uri="{FF2B5EF4-FFF2-40B4-BE49-F238E27FC236}">
                <a16:creationId xmlns:a16="http://schemas.microsoft.com/office/drawing/2014/main" id="{12F03E63-15AA-40B0-915E-EFD65EB889DC}"/>
              </a:ext>
            </a:extLst>
          </p:cNvPr>
          <p:cNvSpPr txBox="1"/>
          <p:nvPr/>
        </p:nvSpPr>
        <p:spPr>
          <a:xfrm>
            <a:off x="5345248" y="3566221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229" name="TextBox 228">
            <a:extLst>
              <a:ext uri="{FF2B5EF4-FFF2-40B4-BE49-F238E27FC236}">
                <a16:creationId xmlns:a16="http://schemas.microsoft.com/office/drawing/2014/main" id="{3439D5B0-E044-4407-B727-971C33246017}"/>
              </a:ext>
            </a:extLst>
          </p:cNvPr>
          <p:cNvSpPr txBox="1"/>
          <p:nvPr/>
        </p:nvSpPr>
        <p:spPr>
          <a:xfrm>
            <a:off x="4916965" y="3571416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30" name="TextBox 229">
            <a:extLst>
              <a:ext uri="{FF2B5EF4-FFF2-40B4-BE49-F238E27FC236}">
                <a16:creationId xmlns:a16="http://schemas.microsoft.com/office/drawing/2014/main" id="{04F78EEC-555C-414F-B469-CF3B7BB268CB}"/>
              </a:ext>
            </a:extLst>
          </p:cNvPr>
          <p:cNvSpPr txBox="1"/>
          <p:nvPr/>
        </p:nvSpPr>
        <p:spPr>
          <a:xfrm>
            <a:off x="5792843" y="3670991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3x</a:t>
            </a:r>
          </a:p>
        </p:txBody>
      </p:sp>
    </p:spTree>
    <p:extLst>
      <p:ext uri="{BB962C8B-B14F-4D97-AF65-F5344CB8AC3E}">
        <p14:creationId xmlns:p14="http://schemas.microsoft.com/office/powerpoint/2010/main" val="2370950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45" grpId="0"/>
      <p:bldP spid="150" grpId="0"/>
      <p:bldP spid="151" grpId="0"/>
      <p:bldP spid="155" grpId="0"/>
      <p:bldP spid="156" grpId="0"/>
      <p:bldP spid="157" grpId="0"/>
      <p:bldP spid="158" grpId="0"/>
      <p:bldP spid="162" grpId="0"/>
      <p:bldP spid="163" grpId="0"/>
      <p:bldP spid="164" grpId="0"/>
      <p:bldP spid="168" grpId="0"/>
      <p:bldP spid="169" grpId="0"/>
      <p:bldP spid="170" grpId="0"/>
      <p:bldP spid="175" grpId="0"/>
      <p:bldP spid="178" grpId="0"/>
      <p:bldP spid="179" grpId="0"/>
      <p:bldP spid="201" grpId="0"/>
      <p:bldP spid="202" grpId="0"/>
      <p:bldP spid="203" grpId="0"/>
      <p:bldP spid="204" grpId="0"/>
      <p:bldP spid="205" grpId="0"/>
      <p:bldP spid="206" grpId="0"/>
      <p:bldP spid="207" grpId="0"/>
      <p:bldP spid="208" grpId="0"/>
      <p:bldP spid="209" grpId="0"/>
      <p:bldP spid="210" grpId="0"/>
      <p:bldP spid="211" grpId="0"/>
      <p:bldP spid="212" grpId="0"/>
      <p:bldP spid="213" grpId="0"/>
      <p:bldP spid="214" grpId="0"/>
      <p:bldP spid="215" grpId="0"/>
      <p:bldP spid="216" grpId="0"/>
      <p:bldP spid="217" grpId="0"/>
      <p:bldP spid="221" grpId="0"/>
      <p:bldP spid="222" grpId="0"/>
      <p:bldP spid="223" grpId="0"/>
      <p:bldP spid="224" grpId="0"/>
      <p:bldP spid="228" grpId="0"/>
      <p:bldP spid="229" grpId="0"/>
      <p:bldP spid="23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E1E3D08E-2834-4ECE-9923-424B86DA315A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CE00E9A-6A70-48D4-B919-A5919CEDEBDB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376A7B-B756-4C32-B070-90E905185BDA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B0FAC1B-3299-4E5C-8CF2-B15BF2C0B4A2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DD29EED-676D-4AC8-8548-CD585E4E2948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B4B1E58-7A71-4983-83C1-52C859C153BE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457D079-04BD-45F4-9724-E096B403F1F1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9CECE3F-3E65-4948-BB7C-BDCB33996BF8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8529776-5E5C-43A1-8FFE-C5B3C3A64338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CE19D7C-A0B6-4771-9752-8ADFB68434C1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B4599F4-79C0-41E5-94EE-ABDE704197D2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B9BA84C-D883-48C3-975E-79F82B6B8C8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C85E18A-E05D-441C-A152-AFDF4E0339C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F896D7C-CF14-456F-A256-BF23B4A5A77F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DFE43A8-F4B6-467C-BF16-834C9889CEA6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58FBFBA-9C45-4736-80A8-3830B7FB7BE1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AFC27DC-3657-4CBC-8621-D254D98FE493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70303D3-F8FF-40EA-911A-BAFCE01DEF97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2F2159D-97BE-4465-85CC-AA61DE7DDA97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4839BC2-43EF-442E-B2EF-1296432DCF1C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8DE89DB-E1EE-48B5-A4B7-8449AB120604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5D5E2BD-4B5B-49BE-8790-557F40430173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600DD5C-6D04-4198-BAAF-738CEE2D90BF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0F0B1D8-99EC-46F7-A064-66960E20447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F1B1F3B-8F31-42CF-9567-17E1E5AC12FF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07E8283-0F35-4911-9A5B-402031F7F75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094FDF0-5580-4B0B-8DA3-27FF37A3349A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6303D55-7CC1-4015-81E5-8D88D994221E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283F1BA-CA85-4B1B-AFE9-8F200B99FA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28C803F-0B50-45D0-B8D9-B72A4D499C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2153815-98D8-4435-8FBB-D2C7DBBB1F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2BD343B-D54F-4E4B-BDB0-678D0AD161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13BA24A-48AA-4DA2-8B0C-9ECA5C19DB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E6E2EDB-AF3F-4AC3-A0B1-1D7FE19048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E17F482-F010-4C3B-80AD-9DFD112F0A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8E1DDD-17BB-4EC7-BA3F-0BD6CDDD95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D9EA267-83BF-4F10-BC4D-ACFCDEA9FC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76937CD-5A93-445A-A4CC-8D5784D965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04705AF-685B-43B0-B833-E8D750425F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F89D323-9358-4E46-A0ED-19652FF452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C3C4BCF-2F21-45BE-89E8-6285B15C6C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E4678CD-BC10-4512-9B92-E8546ABACB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04BF63E-F2FA-4C34-9C32-9A2DE85CC7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60FCB55-DE69-4AA5-889B-55C756C8DC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CCD17FEA-523F-4EA8-9178-637D9AD890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F32D92D-B49C-4EEA-A46E-AA75659D8081}"/>
              </a:ext>
            </a:extLst>
          </p:cNvPr>
          <p:cNvGrpSpPr/>
          <p:nvPr/>
        </p:nvGrpSpPr>
        <p:grpSpPr>
          <a:xfrm>
            <a:off x="464070" y="392701"/>
            <a:ext cx="3398434" cy="817087"/>
            <a:chOff x="255526" y="372323"/>
            <a:chExt cx="2401324" cy="1134018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C3FA63EF-709B-4D01-AB46-960CD635F1DE}"/>
                </a:ext>
              </a:extLst>
            </p:cNvPr>
            <p:cNvSpPr/>
            <p:nvPr/>
          </p:nvSpPr>
          <p:spPr>
            <a:xfrm>
              <a:off x="255526" y="372323"/>
              <a:ext cx="240132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EB75E92-8A1F-469C-B32E-3A727CA5D937}"/>
                </a:ext>
              </a:extLst>
            </p:cNvPr>
            <p:cNvSpPr txBox="1"/>
            <p:nvPr/>
          </p:nvSpPr>
          <p:spPr>
            <a:xfrm>
              <a:off x="308455" y="485388"/>
              <a:ext cx="1575781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258 </a:t>
              </a:r>
              <a:r>
                <a:rPr lang="en-GB" sz="3600" dirty="0">
                  <a:latin typeface="Calibri" panose="020F0502020204030204" pitchFamily="34" charset="0"/>
                </a:rPr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43 = 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B1B981AE-0308-4934-B900-5F107874F4F4}"/>
              </a:ext>
            </a:extLst>
          </p:cNvPr>
          <p:cNvSpPr/>
          <p:nvPr/>
        </p:nvSpPr>
        <p:spPr>
          <a:xfrm>
            <a:off x="2684853" y="501325"/>
            <a:ext cx="104711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A8590F-E415-4980-9719-28F975857994}"/>
              </a:ext>
            </a:extLst>
          </p:cNvPr>
          <p:cNvSpPr txBox="1"/>
          <p:nvPr/>
        </p:nvSpPr>
        <p:spPr>
          <a:xfrm>
            <a:off x="2985260" y="490281"/>
            <a:ext cx="82979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81" name="TextBox 280">
            <a:extLst>
              <a:ext uri="{FF2B5EF4-FFF2-40B4-BE49-F238E27FC236}">
                <a16:creationId xmlns:a16="http://schemas.microsoft.com/office/drawing/2014/main" id="{67854AAB-089E-4DDD-AC0A-76FC277FE243}"/>
              </a:ext>
            </a:extLst>
          </p:cNvPr>
          <p:cNvSpPr txBox="1"/>
          <p:nvPr/>
        </p:nvSpPr>
        <p:spPr>
          <a:xfrm>
            <a:off x="1350930" y="1319767"/>
            <a:ext cx="10221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4 3</a:t>
            </a:r>
          </a:p>
        </p:txBody>
      </p:sp>
      <p:grpSp>
        <p:nvGrpSpPr>
          <p:cNvPr id="282" name="Group 281">
            <a:extLst>
              <a:ext uri="{FF2B5EF4-FFF2-40B4-BE49-F238E27FC236}">
                <a16:creationId xmlns:a16="http://schemas.microsoft.com/office/drawing/2014/main" id="{D2B1277B-0FFA-4D72-B7A3-77F529977250}"/>
              </a:ext>
            </a:extLst>
          </p:cNvPr>
          <p:cNvGrpSpPr/>
          <p:nvPr/>
        </p:nvGrpSpPr>
        <p:grpSpPr>
          <a:xfrm>
            <a:off x="901481" y="1752537"/>
            <a:ext cx="1556355" cy="630942"/>
            <a:chOff x="8037098" y="1058369"/>
            <a:chExt cx="1556355" cy="630942"/>
          </a:xfrm>
        </p:grpSpPr>
        <p:sp>
          <p:nvSpPr>
            <p:cNvPr id="283" name="TextBox 282">
              <a:extLst>
                <a:ext uri="{FF2B5EF4-FFF2-40B4-BE49-F238E27FC236}">
                  <a16:creationId xmlns:a16="http://schemas.microsoft.com/office/drawing/2014/main" id="{63F56A96-3702-4A2E-8A4B-DF30D21CC053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+ 4 3</a:t>
              </a:r>
            </a:p>
          </p:txBody>
        </p:sp>
        <p:cxnSp>
          <p:nvCxnSpPr>
            <p:cNvPr id="284" name="Straight Connector 283">
              <a:extLst>
                <a:ext uri="{FF2B5EF4-FFF2-40B4-BE49-F238E27FC236}">
                  <a16:creationId xmlns:a16="http://schemas.microsoft.com/office/drawing/2014/main" id="{888E3227-1DED-40D5-80B9-44B10CE19DB9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5" name="TextBox 284">
            <a:extLst>
              <a:ext uri="{FF2B5EF4-FFF2-40B4-BE49-F238E27FC236}">
                <a16:creationId xmlns:a16="http://schemas.microsoft.com/office/drawing/2014/main" id="{3B06C641-7470-4E99-9FDE-3CE64564203A}"/>
              </a:ext>
            </a:extLst>
          </p:cNvPr>
          <p:cNvSpPr txBox="1"/>
          <p:nvPr/>
        </p:nvSpPr>
        <p:spPr>
          <a:xfrm>
            <a:off x="2290653" y="1408145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1x</a:t>
            </a:r>
          </a:p>
        </p:txBody>
      </p:sp>
      <p:sp>
        <p:nvSpPr>
          <p:cNvPr id="286" name="TextBox 285">
            <a:extLst>
              <a:ext uri="{FF2B5EF4-FFF2-40B4-BE49-F238E27FC236}">
                <a16:creationId xmlns:a16="http://schemas.microsoft.com/office/drawing/2014/main" id="{EF5C2928-8BFB-421A-B1C8-A77DEC22CDB7}"/>
              </a:ext>
            </a:extLst>
          </p:cNvPr>
          <p:cNvSpPr txBox="1"/>
          <p:nvPr/>
        </p:nvSpPr>
        <p:spPr>
          <a:xfrm>
            <a:off x="1799551" y="2202617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87" name="TextBox 286">
            <a:extLst>
              <a:ext uri="{FF2B5EF4-FFF2-40B4-BE49-F238E27FC236}">
                <a16:creationId xmlns:a16="http://schemas.microsoft.com/office/drawing/2014/main" id="{FF0D0605-9ADA-420D-B6A6-DF3A5B731ACD}"/>
              </a:ext>
            </a:extLst>
          </p:cNvPr>
          <p:cNvSpPr txBox="1"/>
          <p:nvPr/>
        </p:nvSpPr>
        <p:spPr>
          <a:xfrm>
            <a:off x="1347894" y="2202617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288" name="TextBox 287">
            <a:extLst>
              <a:ext uri="{FF2B5EF4-FFF2-40B4-BE49-F238E27FC236}">
                <a16:creationId xmlns:a16="http://schemas.microsoft.com/office/drawing/2014/main" id="{5CDB7929-8B90-46CD-BB61-25E7F1AA4160}"/>
              </a:ext>
            </a:extLst>
          </p:cNvPr>
          <p:cNvSpPr txBox="1"/>
          <p:nvPr/>
        </p:nvSpPr>
        <p:spPr>
          <a:xfrm>
            <a:off x="2290652" y="2292557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2x</a:t>
            </a:r>
          </a:p>
        </p:txBody>
      </p:sp>
      <p:grpSp>
        <p:nvGrpSpPr>
          <p:cNvPr id="289" name="Group 288">
            <a:extLst>
              <a:ext uri="{FF2B5EF4-FFF2-40B4-BE49-F238E27FC236}">
                <a16:creationId xmlns:a16="http://schemas.microsoft.com/office/drawing/2014/main" id="{25EB3455-28A8-4B91-9904-6DFD3C1AA780}"/>
              </a:ext>
            </a:extLst>
          </p:cNvPr>
          <p:cNvGrpSpPr/>
          <p:nvPr/>
        </p:nvGrpSpPr>
        <p:grpSpPr>
          <a:xfrm>
            <a:off x="918414" y="2635387"/>
            <a:ext cx="1556355" cy="630942"/>
            <a:chOff x="8037098" y="1058369"/>
            <a:chExt cx="1556355" cy="630942"/>
          </a:xfrm>
        </p:grpSpPr>
        <p:sp>
          <p:nvSpPr>
            <p:cNvPr id="290" name="TextBox 289">
              <a:extLst>
                <a:ext uri="{FF2B5EF4-FFF2-40B4-BE49-F238E27FC236}">
                  <a16:creationId xmlns:a16="http://schemas.microsoft.com/office/drawing/2014/main" id="{429964B0-567F-475B-AB45-0CDD6723AFCE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+ 4 3</a:t>
              </a:r>
            </a:p>
          </p:txBody>
        </p:sp>
        <p:cxnSp>
          <p:nvCxnSpPr>
            <p:cNvPr id="291" name="Straight Connector 290">
              <a:extLst>
                <a:ext uri="{FF2B5EF4-FFF2-40B4-BE49-F238E27FC236}">
                  <a16:creationId xmlns:a16="http://schemas.microsoft.com/office/drawing/2014/main" id="{9E5744B2-6677-479F-8749-B275B14CC4E6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2" name="TextBox 291">
            <a:extLst>
              <a:ext uri="{FF2B5EF4-FFF2-40B4-BE49-F238E27FC236}">
                <a16:creationId xmlns:a16="http://schemas.microsoft.com/office/drawing/2014/main" id="{2AC85627-1554-4D6D-B291-1659F28798CD}"/>
              </a:ext>
            </a:extLst>
          </p:cNvPr>
          <p:cNvSpPr txBox="1"/>
          <p:nvPr/>
        </p:nvSpPr>
        <p:spPr>
          <a:xfrm>
            <a:off x="1796950" y="3088345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293" name="TextBox 292">
            <a:extLst>
              <a:ext uri="{FF2B5EF4-FFF2-40B4-BE49-F238E27FC236}">
                <a16:creationId xmlns:a16="http://schemas.microsoft.com/office/drawing/2014/main" id="{CC7993A7-CF59-4470-A11C-286D1B657864}"/>
              </a:ext>
            </a:extLst>
          </p:cNvPr>
          <p:cNvSpPr txBox="1"/>
          <p:nvPr/>
        </p:nvSpPr>
        <p:spPr>
          <a:xfrm>
            <a:off x="898021" y="3093540"/>
            <a:ext cx="9752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294" name="TextBox 293">
            <a:extLst>
              <a:ext uri="{FF2B5EF4-FFF2-40B4-BE49-F238E27FC236}">
                <a16:creationId xmlns:a16="http://schemas.microsoft.com/office/drawing/2014/main" id="{1BC9F458-2E8B-4E97-B835-4C47E5A22C31}"/>
              </a:ext>
            </a:extLst>
          </p:cNvPr>
          <p:cNvSpPr txBox="1"/>
          <p:nvPr/>
        </p:nvSpPr>
        <p:spPr>
          <a:xfrm>
            <a:off x="2284330" y="3189271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3x</a:t>
            </a:r>
          </a:p>
        </p:txBody>
      </p:sp>
      <p:grpSp>
        <p:nvGrpSpPr>
          <p:cNvPr id="295" name="Group 294">
            <a:extLst>
              <a:ext uri="{FF2B5EF4-FFF2-40B4-BE49-F238E27FC236}">
                <a16:creationId xmlns:a16="http://schemas.microsoft.com/office/drawing/2014/main" id="{B718ECF6-D292-4FBE-93CF-6A5A58ABB102}"/>
              </a:ext>
            </a:extLst>
          </p:cNvPr>
          <p:cNvGrpSpPr/>
          <p:nvPr/>
        </p:nvGrpSpPr>
        <p:grpSpPr>
          <a:xfrm>
            <a:off x="898021" y="3538425"/>
            <a:ext cx="1556355" cy="630942"/>
            <a:chOff x="8037098" y="1058369"/>
            <a:chExt cx="1556355" cy="630942"/>
          </a:xfrm>
        </p:grpSpPr>
        <p:sp>
          <p:nvSpPr>
            <p:cNvPr id="296" name="TextBox 295">
              <a:extLst>
                <a:ext uri="{FF2B5EF4-FFF2-40B4-BE49-F238E27FC236}">
                  <a16:creationId xmlns:a16="http://schemas.microsoft.com/office/drawing/2014/main" id="{FF81D8F1-DD0D-40AD-B4C0-D01A0385F071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+ 4 3</a:t>
              </a:r>
            </a:p>
          </p:txBody>
        </p:sp>
        <p:cxnSp>
          <p:nvCxnSpPr>
            <p:cNvPr id="297" name="Straight Connector 296">
              <a:extLst>
                <a:ext uri="{FF2B5EF4-FFF2-40B4-BE49-F238E27FC236}">
                  <a16:creationId xmlns:a16="http://schemas.microsoft.com/office/drawing/2014/main" id="{CC899736-7F28-46F8-9DE2-87F6F91D5005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8" name="TextBox 297">
            <a:extLst>
              <a:ext uri="{FF2B5EF4-FFF2-40B4-BE49-F238E27FC236}">
                <a16:creationId xmlns:a16="http://schemas.microsoft.com/office/drawing/2014/main" id="{FCF2795C-F094-4A4B-A7C3-5DA71E5E06AE}"/>
              </a:ext>
            </a:extLst>
          </p:cNvPr>
          <p:cNvSpPr txBox="1"/>
          <p:nvPr/>
        </p:nvSpPr>
        <p:spPr>
          <a:xfrm>
            <a:off x="1408984" y="2915873"/>
            <a:ext cx="503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99" name="TextBox 298">
            <a:extLst>
              <a:ext uri="{FF2B5EF4-FFF2-40B4-BE49-F238E27FC236}">
                <a16:creationId xmlns:a16="http://schemas.microsoft.com/office/drawing/2014/main" id="{292FE95B-AFC7-4ACF-9B6C-90C257F71502}"/>
              </a:ext>
            </a:extLst>
          </p:cNvPr>
          <p:cNvSpPr txBox="1"/>
          <p:nvPr/>
        </p:nvSpPr>
        <p:spPr>
          <a:xfrm>
            <a:off x="1786561" y="3982614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00" name="TextBox 299">
            <a:extLst>
              <a:ext uri="{FF2B5EF4-FFF2-40B4-BE49-F238E27FC236}">
                <a16:creationId xmlns:a16="http://schemas.microsoft.com/office/drawing/2014/main" id="{1124EEF0-0095-43F6-9572-259CBEE95279}"/>
              </a:ext>
            </a:extLst>
          </p:cNvPr>
          <p:cNvSpPr txBox="1"/>
          <p:nvPr/>
        </p:nvSpPr>
        <p:spPr>
          <a:xfrm>
            <a:off x="1344737" y="3985256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301" name="TextBox 300">
            <a:extLst>
              <a:ext uri="{FF2B5EF4-FFF2-40B4-BE49-F238E27FC236}">
                <a16:creationId xmlns:a16="http://schemas.microsoft.com/office/drawing/2014/main" id="{0DF9F060-0CD4-4234-8AA9-1CA7B9F39806}"/>
              </a:ext>
            </a:extLst>
          </p:cNvPr>
          <p:cNvSpPr txBox="1"/>
          <p:nvPr/>
        </p:nvSpPr>
        <p:spPr>
          <a:xfrm>
            <a:off x="908934" y="3976390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02" name="TextBox 301">
            <a:extLst>
              <a:ext uri="{FF2B5EF4-FFF2-40B4-BE49-F238E27FC236}">
                <a16:creationId xmlns:a16="http://schemas.microsoft.com/office/drawing/2014/main" id="{BCF2CC3C-A9E4-4D5C-BDFD-5F9985B1887F}"/>
              </a:ext>
            </a:extLst>
          </p:cNvPr>
          <p:cNvSpPr txBox="1"/>
          <p:nvPr/>
        </p:nvSpPr>
        <p:spPr>
          <a:xfrm>
            <a:off x="2284330" y="4085985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4x</a:t>
            </a:r>
          </a:p>
        </p:txBody>
      </p:sp>
      <p:grpSp>
        <p:nvGrpSpPr>
          <p:cNvPr id="303" name="Group 302">
            <a:extLst>
              <a:ext uri="{FF2B5EF4-FFF2-40B4-BE49-F238E27FC236}">
                <a16:creationId xmlns:a16="http://schemas.microsoft.com/office/drawing/2014/main" id="{AED06011-B0B8-41FD-BC80-6D5F1C2EDC29}"/>
              </a:ext>
            </a:extLst>
          </p:cNvPr>
          <p:cNvGrpSpPr/>
          <p:nvPr/>
        </p:nvGrpSpPr>
        <p:grpSpPr>
          <a:xfrm>
            <a:off x="891356" y="4425501"/>
            <a:ext cx="1556355" cy="630942"/>
            <a:chOff x="8037098" y="1058369"/>
            <a:chExt cx="1556355" cy="630942"/>
          </a:xfrm>
        </p:grpSpPr>
        <p:sp>
          <p:nvSpPr>
            <p:cNvPr id="304" name="TextBox 303">
              <a:extLst>
                <a:ext uri="{FF2B5EF4-FFF2-40B4-BE49-F238E27FC236}">
                  <a16:creationId xmlns:a16="http://schemas.microsoft.com/office/drawing/2014/main" id="{3FCE1D0C-87FC-41C4-8D27-FF6B869F37C9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+ 4 3</a:t>
              </a:r>
            </a:p>
          </p:txBody>
        </p:sp>
        <p:cxnSp>
          <p:nvCxnSpPr>
            <p:cNvPr id="305" name="Straight Connector 304">
              <a:extLst>
                <a:ext uri="{FF2B5EF4-FFF2-40B4-BE49-F238E27FC236}">
                  <a16:creationId xmlns:a16="http://schemas.microsoft.com/office/drawing/2014/main" id="{D0E1FAFF-B71D-4420-B806-7A5397F42C0C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6" name="TextBox 305">
            <a:extLst>
              <a:ext uri="{FF2B5EF4-FFF2-40B4-BE49-F238E27FC236}">
                <a16:creationId xmlns:a16="http://schemas.microsoft.com/office/drawing/2014/main" id="{2329082C-D326-431F-80CD-4E4159EEC3C6}"/>
              </a:ext>
            </a:extLst>
          </p:cNvPr>
          <p:cNvSpPr txBox="1"/>
          <p:nvPr/>
        </p:nvSpPr>
        <p:spPr>
          <a:xfrm>
            <a:off x="1786561" y="4910273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07" name="TextBox 306">
            <a:extLst>
              <a:ext uri="{FF2B5EF4-FFF2-40B4-BE49-F238E27FC236}">
                <a16:creationId xmlns:a16="http://schemas.microsoft.com/office/drawing/2014/main" id="{D2884837-D0EC-4BE8-A454-0F24E155AD9D}"/>
              </a:ext>
            </a:extLst>
          </p:cNvPr>
          <p:cNvSpPr txBox="1"/>
          <p:nvPr/>
        </p:nvSpPr>
        <p:spPr>
          <a:xfrm>
            <a:off x="972426" y="3808500"/>
            <a:ext cx="503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08" name="TextBox 307">
            <a:extLst>
              <a:ext uri="{FF2B5EF4-FFF2-40B4-BE49-F238E27FC236}">
                <a16:creationId xmlns:a16="http://schemas.microsoft.com/office/drawing/2014/main" id="{EC9D75A3-D33E-45BB-A5B4-A41345C011C1}"/>
              </a:ext>
            </a:extLst>
          </p:cNvPr>
          <p:cNvSpPr txBox="1"/>
          <p:nvPr/>
        </p:nvSpPr>
        <p:spPr>
          <a:xfrm>
            <a:off x="1344737" y="4901407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09" name="TextBox 308">
            <a:extLst>
              <a:ext uri="{FF2B5EF4-FFF2-40B4-BE49-F238E27FC236}">
                <a16:creationId xmlns:a16="http://schemas.microsoft.com/office/drawing/2014/main" id="{7CC3C961-4380-488B-9095-96D6593AE42A}"/>
              </a:ext>
            </a:extLst>
          </p:cNvPr>
          <p:cNvSpPr txBox="1"/>
          <p:nvPr/>
        </p:nvSpPr>
        <p:spPr>
          <a:xfrm>
            <a:off x="902913" y="4904292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10" name="TextBox 309">
            <a:extLst>
              <a:ext uri="{FF2B5EF4-FFF2-40B4-BE49-F238E27FC236}">
                <a16:creationId xmlns:a16="http://schemas.microsoft.com/office/drawing/2014/main" id="{C2ED427F-1D32-4F84-A615-33FDF3C2E8E8}"/>
              </a:ext>
            </a:extLst>
          </p:cNvPr>
          <p:cNvSpPr txBox="1"/>
          <p:nvPr/>
        </p:nvSpPr>
        <p:spPr>
          <a:xfrm>
            <a:off x="2287450" y="5018001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5x</a:t>
            </a:r>
          </a:p>
        </p:txBody>
      </p:sp>
      <p:grpSp>
        <p:nvGrpSpPr>
          <p:cNvPr id="311" name="Group 310">
            <a:extLst>
              <a:ext uri="{FF2B5EF4-FFF2-40B4-BE49-F238E27FC236}">
                <a16:creationId xmlns:a16="http://schemas.microsoft.com/office/drawing/2014/main" id="{4F2503B5-8620-4A85-BE49-57F86FE46E81}"/>
              </a:ext>
            </a:extLst>
          </p:cNvPr>
          <p:cNvGrpSpPr/>
          <p:nvPr/>
        </p:nvGrpSpPr>
        <p:grpSpPr>
          <a:xfrm>
            <a:off x="899157" y="5322021"/>
            <a:ext cx="1556355" cy="630942"/>
            <a:chOff x="8037098" y="1058369"/>
            <a:chExt cx="1556355" cy="630942"/>
          </a:xfrm>
        </p:grpSpPr>
        <p:sp>
          <p:nvSpPr>
            <p:cNvPr id="312" name="TextBox 311">
              <a:extLst>
                <a:ext uri="{FF2B5EF4-FFF2-40B4-BE49-F238E27FC236}">
                  <a16:creationId xmlns:a16="http://schemas.microsoft.com/office/drawing/2014/main" id="{ECD3EDE0-2A7A-48D5-8905-D9B3362CEC38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+ 4 3</a:t>
              </a:r>
            </a:p>
          </p:txBody>
        </p:sp>
        <p:cxnSp>
          <p:nvCxnSpPr>
            <p:cNvPr id="313" name="Straight Connector 312">
              <a:extLst>
                <a:ext uri="{FF2B5EF4-FFF2-40B4-BE49-F238E27FC236}">
                  <a16:creationId xmlns:a16="http://schemas.microsoft.com/office/drawing/2014/main" id="{2395EAF4-A637-4BD2-8471-E0782E764012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4" name="TextBox 313">
            <a:extLst>
              <a:ext uri="{FF2B5EF4-FFF2-40B4-BE49-F238E27FC236}">
                <a16:creationId xmlns:a16="http://schemas.microsoft.com/office/drawing/2014/main" id="{485CBE53-5E19-4F5D-B3BB-7C26CBB1300D}"/>
              </a:ext>
            </a:extLst>
          </p:cNvPr>
          <p:cNvSpPr txBox="1"/>
          <p:nvPr/>
        </p:nvSpPr>
        <p:spPr>
          <a:xfrm>
            <a:off x="1784633" y="5818522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315" name="TextBox 314">
            <a:extLst>
              <a:ext uri="{FF2B5EF4-FFF2-40B4-BE49-F238E27FC236}">
                <a16:creationId xmlns:a16="http://schemas.microsoft.com/office/drawing/2014/main" id="{C97F607E-C140-4E47-BC49-2A980EE13DD9}"/>
              </a:ext>
            </a:extLst>
          </p:cNvPr>
          <p:cNvSpPr txBox="1"/>
          <p:nvPr/>
        </p:nvSpPr>
        <p:spPr>
          <a:xfrm>
            <a:off x="1342809" y="5821164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16" name="TextBox 315">
            <a:extLst>
              <a:ext uri="{FF2B5EF4-FFF2-40B4-BE49-F238E27FC236}">
                <a16:creationId xmlns:a16="http://schemas.microsoft.com/office/drawing/2014/main" id="{93CBF278-451A-47B9-93E6-B59FB8813D79}"/>
              </a:ext>
            </a:extLst>
          </p:cNvPr>
          <p:cNvSpPr txBox="1"/>
          <p:nvPr/>
        </p:nvSpPr>
        <p:spPr>
          <a:xfrm>
            <a:off x="907006" y="5812298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17" name="TextBox 316">
            <a:extLst>
              <a:ext uri="{FF2B5EF4-FFF2-40B4-BE49-F238E27FC236}">
                <a16:creationId xmlns:a16="http://schemas.microsoft.com/office/drawing/2014/main" id="{59A68CBF-D195-4B48-A203-FF5600A7F999}"/>
              </a:ext>
            </a:extLst>
          </p:cNvPr>
          <p:cNvSpPr txBox="1"/>
          <p:nvPr/>
        </p:nvSpPr>
        <p:spPr>
          <a:xfrm>
            <a:off x="2265934" y="5893428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6x</a:t>
            </a:r>
          </a:p>
        </p:txBody>
      </p:sp>
      <p:sp>
        <p:nvSpPr>
          <p:cNvPr id="318" name="TextBox 317">
            <a:extLst>
              <a:ext uri="{FF2B5EF4-FFF2-40B4-BE49-F238E27FC236}">
                <a16:creationId xmlns:a16="http://schemas.microsoft.com/office/drawing/2014/main" id="{A40F28CA-6E89-4D08-B2E0-5128D2D38068}"/>
              </a:ext>
            </a:extLst>
          </p:cNvPr>
          <p:cNvSpPr txBox="1"/>
          <p:nvPr/>
        </p:nvSpPr>
        <p:spPr>
          <a:xfrm>
            <a:off x="3558298" y="1774205"/>
            <a:ext cx="155635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1 2 9</a:t>
            </a:r>
          </a:p>
        </p:txBody>
      </p:sp>
      <p:sp>
        <p:nvSpPr>
          <p:cNvPr id="319" name="TextBox 318">
            <a:extLst>
              <a:ext uri="{FF2B5EF4-FFF2-40B4-BE49-F238E27FC236}">
                <a16:creationId xmlns:a16="http://schemas.microsoft.com/office/drawing/2014/main" id="{BD94E66B-5D07-49E4-8F69-E5F5F429ED4A}"/>
              </a:ext>
            </a:extLst>
          </p:cNvPr>
          <p:cNvSpPr txBox="1"/>
          <p:nvPr/>
        </p:nvSpPr>
        <p:spPr>
          <a:xfrm>
            <a:off x="3123459" y="2201864"/>
            <a:ext cx="192716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+ 1 2 9</a:t>
            </a:r>
          </a:p>
        </p:txBody>
      </p:sp>
      <p:cxnSp>
        <p:nvCxnSpPr>
          <p:cNvPr id="320" name="Straight Connector 319">
            <a:extLst>
              <a:ext uri="{FF2B5EF4-FFF2-40B4-BE49-F238E27FC236}">
                <a16:creationId xmlns:a16="http://schemas.microsoft.com/office/drawing/2014/main" id="{13F0B207-C37A-43C9-814E-55425E9CBA09}"/>
              </a:ext>
            </a:extLst>
          </p:cNvPr>
          <p:cNvCxnSpPr/>
          <p:nvPr/>
        </p:nvCxnSpPr>
        <p:spPr>
          <a:xfrm>
            <a:off x="3123459" y="2724239"/>
            <a:ext cx="179369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1" name="TextBox 320">
            <a:extLst>
              <a:ext uri="{FF2B5EF4-FFF2-40B4-BE49-F238E27FC236}">
                <a16:creationId xmlns:a16="http://schemas.microsoft.com/office/drawing/2014/main" id="{23693F19-2E38-414A-9905-2EE367F46726}"/>
              </a:ext>
            </a:extLst>
          </p:cNvPr>
          <p:cNvSpPr txBox="1"/>
          <p:nvPr/>
        </p:nvSpPr>
        <p:spPr>
          <a:xfrm>
            <a:off x="4041767" y="1493453"/>
            <a:ext cx="3278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22" name="TextBox 321">
            <a:extLst>
              <a:ext uri="{FF2B5EF4-FFF2-40B4-BE49-F238E27FC236}">
                <a16:creationId xmlns:a16="http://schemas.microsoft.com/office/drawing/2014/main" id="{00584BDE-3597-456C-9DB3-892BBD3A3DEB}"/>
              </a:ext>
            </a:extLst>
          </p:cNvPr>
          <p:cNvSpPr txBox="1"/>
          <p:nvPr/>
        </p:nvSpPr>
        <p:spPr>
          <a:xfrm>
            <a:off x="4447246" y="2651893"/>
            <a:ext cx="4512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323" name="TextBox 322">
            <a:extLst>
              <a:ext uri="{FF2B5EF4-FFF2-40B4-BE49-F238E27FC236}">
                <a16:creationId xmlns:a16="http://schemas.microsoft.com/office/drawing/2014/main" id="{B8A746E2-27A2-44D2-BDEE-252D4D23E4D1}"/>
              </a:ext>
            </a:extLst>
          </p:cNvPr>
          <p:cNvSpPr txBox="1"/>
          <p:nvPr/>
        </p:nvSpPr>
        <p:spPr>
          <a:xfrm>
            <a:off x="4002149" y="2643082"/>
            <a:ext cx="4512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24" name="TextBox 323">
            <a:extLst>
              <a:ext uri="{FF2B5EF4-FFF2-40B4-BE49-F238E27FC236}">
                <a16:creationId xmlns:a16="http://schemas.microsoft.com/office/drawing/2014/main" id="{8782C190-5DBC-4AE7-B131-55ADBE489140}"/>
              </a:ext>
            </a:extLst>
          </p:cNvPr>
          <p:cNvSpPr txBox="1"/>
          <p:nvPr/>
        </p:nvSpPr>
        <p:spPr>
          <a:xfrm>
            <a:off x="3564939" y="2643082"/>
            <a:ext cx="4512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25" name="Arc 324">
            <a:extLst>
              <a:ext uri="{FF2B5EF4-FFF2-40B4-BE49-F238E27FC236}">
                <a16:creationId xmlns:a16="http://schemas.microsoft.com/office/drawing/2014/main" id="{9FB60575-468B-46BC-8F10-D3625B2DDAD6}"/>
              </a:ext>
            </a:extLst>
          </p:cNvPr>
          <p:cNvSpPr/>
          <p:nvPr/>
        </p:nvSpPr>
        <p:spPr>
          <a:xfrm>
            <a:off x="2558111" y="3374957"/>
            <a:ext cx="725645" cy="2708868"/>
          </a:xfrm>
          <a:prstGeom prst="arc">
            <a:avLst>
              <a:gd name="adj1" fmla="val 16150623"/>
              <a:gd name="adj2" fmla="val 5446284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6" name="Arc 325">
            <a:extLst>
              <a:ext uri="{FF2B5EF4-FFF2-40B4-BE49-F238E27FC236}">
                <a16:creationId xmlns:a16="http://schemas.microsoft.com/office/drawing/2014/main" id="{B76089D1-5B9A-4C9D-9CFA-461DFBBDAA6A}"/>
              </a:ext>
            </a:extLst>
          </p:cNvPr>
          <p:cNvSpPr/>
          <p:nvPr/>
        </p:nvSpPr>
        <p:spPr>
          <a:xfrm rot="10800000">
            <a:off x="596436" y="3369270"/>
            <a:ext cx="764634" cy="2642259"/>
          </a:xfrm>
          <a:prstGeom prst="arc">
            <a:avLst>
              <a:gd name="adj1" fmla="val 16200000"/>
              <a:gd name="adj2" fmla="val 5405466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7" name="TextBox 326">
            <a:extLst>
              <a:ext uri="{FF2B5EF4-FFF2-40B4-BE49-F238E27FC236}">
                <a16:creationId xmlns:a16="http://schemas.microsoft.com/office/drawing/2014/main" id="{E406AEE9-7C0C-44CF-A33C-441723118E26}"/>
              </a:ext>
            </a:extLst>
          </p:cNvPr>
          <p:cNvSpPr txBox="1"/>
          <p:nvPr/>
        </p:nvSpPr>
        <p:spPr>
          <a:xfrm>
            <a:off x="3572856" y="3527627"/>
            <a:ext cx="49231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x 4 3 = 4 3 0</a:t>
            </a:r>
          </a:p>
        </p:txBody>
      </p:sp>
      <p:sp>
        <p:nvSpPr>
          <p:cNvPr id="328" name="TextBox 327">
            <a:extLst>
              <a:ext uri="{FF2B5EF4-FFF2-40B4-BE49-F238E27FC236}">
                <a16:creationId xmlns:a16="http://schemas.microsoft.com/office/drawing/2014/main" id="{16AA8423-240B-425F-BFCE-786C95A08278}"/>
              </a:ext>
            </a:extLst>
          </p:cNvPr>
          <p:cNvSpPr txBox="1"/>
          <p:nvPr/>
        </p:nvSpPr>
        <p:spPr>
          <a:xfrm>
            <a:off x="4016166" y="4002922"/>
            <a:ext cx="24488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 x 4 3 =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A3E23777-9041-496A-980D-A053A4F40E15}"/>
              </a:ext>
            </a:extLst>
          </p:cNvPr>
          <p:cNvGrpSpPr/>
          <p:nvPr/>
        </p:nvGrpSpPr>
        <p:grpSpPr>
          <a:xfrm>
            <a:off x="5788937" y="4440963"/>
            <a:ext cx="1857848" cy="631878"/>
            <a:chOff x="6235394" y="4440963"/>
            <a:chExt cx="1857848" cy="631878"/>
          </a:xfrm>
        </p:grpSpPr>
        <p:cxnSp>
          <p:nvCxnSpPr>
            <p:cNvPr id="329" name="Straight Connector 328">
              <a:extLst>
                <a:ext uri="{FF2B5EF4-FFF2-40B4-BE49-F238E27FC236}">
                  <a16:creationId xmlns:a16="http://schemas.microsoft.com/office/drawing/2014/main" id="{CEB10F2B-CE60-4FBF-97AC-0E81757C51C0}"/>
                </a:ext>
              </a:extLst>
            </p:cNvPr>
            <p:cNvCxnSpPr>
              <a:cxnSpLocks/>
            </p:cNvCxnSpPr>
            <p:nvPr/>
          </p:nvCxnSpPr>
          <p:spPr>
            <a:xfrm>
              <a:off x="6710400" y="4501752"/>
              <a:ext cx="133920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0" name="Straight Connector 329">
              <a:extLst>
                <a:ext uri="{FF2B5EF4-FFF2-40B4-BE49-F238E27FC236}">
                  <a16:creationId xmlns:a16="http://schemas.microsoft.com/office/drawing/2014/main" id="{45C76B43-FEF5-4BDB-BDAD-2EAEAA79E9D0}"/>
                </a:ext>
              </a:extLst>
            </p:cNvPr>
            <p:cNvCxnSpPr>
              <a:cxnSpLocks/>
            </p:cNvCxnSpPr>
            <p:nvPr/>
          </p:nvCxnSpPr>
          <p:spPr>
            <a:xfrm>
              <a:off x="6710400" y="4480426"/>
              <a:ext cx="0" cy="46800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1" name="TextBox 330">
              <a:extLst>
                <a:ext uri="{FF2B5EF4-FFF2-40B4-BE49-F238E27FC236}">
                  <a16:creationId xmlns:a16="http://schemas.microsoft.com/office/drawing/2014/main" id="{ACE754E6-F9AB-45CD-B9D2-FCF8179AD760}"/>
                </a:ext>
              </a:extLst>
            </p:cNvPr>
            <p:cNvSpPr txBox="1"/>
            <p:nvPr/>
          </p:nvSpPr>
          <p:spPr>
            <a:xfrm>
              <a:off x="6713022" y="4441899"/>
              <a:ext cx="138022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4 3 0</a:t>
              </a:r>
            </a:p>
          </p:txBody>
        </p:sp>
        <p:sp>
          <p:nvSpPr>
            <p:cNvPr id="332" name="TextBox 331">
              <a:extLst>
                <a:ext uri="{FF2B5EF4-FFF2-40B4-BE49-F238E27FC236}">
                  <a16:creationId xmlns:a16="http://schemas.microsoft.com/office/drawing/2014/main" id="{05504DAC-D690-46E3-A140-7A5871EFA9CB}"/>
                </a:ext>
              </a:extLst>
            </p:cNvPr>
            <p:cNvSpPr txBox="1"/>
            <p:nvPr/>
          </p:nvSpPr>
          <p:spPr>
            <a:xfrm>
              <a:off x="6235394" y="4440963"/>
              <a:ext cx="41786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</p:grpSp>
      <p:sp>
        <p:nvSpPr>
          <p:cNvPr id="333" name="TextBox 332">
            <a:extLst>
              <a:ext uri="{FF2B5EF4-FFF2-40B4-BE49-F238E27FC236}">
                <a16:creationId xmlns:a16="http://schemas.microsoft.com/office/drawing/2014/main" id="{F4E3327B-53D2-410E-BCF2-8BB0DC804F0E}"/>
              </a:ext>
            </a:extLst>
          </p:cNvPr>
          <p:cNvSpPr txBox="1"/>
          <p:nvPr/>
        </p:nvSpPr>
        <p:spPr>
          <a:xfrm>
            <a:off x="6282513" y="3983154"/>
            <a:ext cx="55763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34" name="TextBox 333">
            <a:extLst>
              <a:ext uri="{FF2B5EF4-FFF2-40B4-BE49-F238E27FC236}">
                <a16:creationId xmlns:a16="http://schemas.microsoft.com/office/drawing/2014/main" id="{CE0B4A08-64D5-44C3-93D9-FD014B898821}"/>
              </a:ext>
            </a:extLst>
          </p:cNvPr>
          <p:cNvSpPr txBox="1"/>
          <p:nvPr/>
        </p:nvSpPr>
        <p:spPr>
          <a:xfrm>
            <a:off x="6715158" y="3984564"/>
            <a:ext cx="55763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35" name="TextBox 334">
            <a:extLst>
              <a:ext uri="{FF2B5EF4-FFF2-40B4-BE49-F238E27FC236}">
                <a16:creationId xmlns:a16="http://schemas.microsoft.com/office/drawing/2014/main" id="{88170B4F-CCD5-4C6A-BD15-59E53CA0B1A9}"/>
              </a:ext>
            </a:extLst>
          </p:cNvPr>
          <p:cNvSpPr txBox="1"/>
          <p:nvPr/>
        </p:nvSpPr>
        <p:spPr>
          <a:xfrm>
            <a:off x="7017230" y="4475858"/>
            <a:ext cx="5576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36" name="TextBox 335">
            <a:extLst>
              <a:ext uri="{FF2B5EF4-FFF2-40B4-BE49-F238E27FC236}">
                <a16:creationId xmlns:a16="http://schemas.microsoft.com/office/drawing/2014/main" id="{E912C2AD-AD58-4DEA-888A-8E651A03886D}"/>
              </a:ext>
            </a:extLst>
          </p:cNvPr>
          <p:cNvSpPr txBox="1"/>
          <p:nvPr/>
        </p:nvSpPr>
        <p:spPr>
          <a:xfrm>
            <a:off x="7147597" y="3981054"/>
            <a:ext cx="55763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37" name="TextBox 336">
            <a:extLst>
              <a:ext uri="{FF2B5EF4-FFF2-40B4-BE49-F238E27FC236}">
                <a16:creationId xmlns:a16="http://schemas.microsoft.com/office/drawing/2014/main" id="{BFA427DC-769B-4943-A4E9-6A2423A04912}"/>
              </a:ext>
            </a:extLst>
          </p:cNvPr>
          <p:cNvSpPr txBox="1"/>
          <p:nvPr/>
        </p:nvSpPr>
        <p:spPr>
          <a:xfrm>
            <a:off x="4960699" y="1839010"/>
            <a:ext cx="556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3x</a:t>
            </a:r>
          </a:p>
        </p:txBody>
      </p:sp>
      <p:sp>
        <p:nvSpPr>
          <p:cNvPr id="338" name="TextBox 337">
            <a:extLst>
              <a:ext uri="{FF2B5EF4-FFF2-40B4-BE49-F238E27FC236}">
                <a16:creationId xmlns:a16="http://schemas.microsoft.com/office/drawing/2014/main" id="{AC18C7A3-229E-423F-9674-15C0B7BB78E7}"/>
              </a:ext>
            </a:extLst>
          </p:cNvPr>
          <p:cNvSpPr txBox="1"/>
          <p:nvPr/>
        </p:nvSpPr>
        <p:spPr>
          <a:xfrm>
            <a:off x="4964542" y="2254978"/>
            <a:ext cx="556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3x</a:t>
            </a:r>
          </a:p>
        </p:txBody>
      </p:sp>
      <p:sp>
        <p:nvSpPr>
          <p:cNvPr id="339" name="TextBox 338">
            <a:extLst>
              <a:ext uri="{FF2B5EF4-FFF2-40B4-BE49-F238E27FC236}">
                <a16:creationId xmlns:a16="http://schemas.microsoft.com/office/drawing/2014/main" id="{AF23833F-201E-4342-957E-3A7E736451D3}"/>
              </a:ext>
            </a:extLst>
          </p:cNvPr>
          <p:cNvSpPr txBox="1"/>
          <p:nvPr/>
        </p:nvSpPr>
        <p:spPr>
          <a:xfrm>
            <a:off x="4960699" y="2711712"/>
            <a:ext cx="556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6x</a:t>
            </a:r>
          </a:p>
        </p:txBody>
      </p:sp>
    </p:spTree>
    <p:extLst>
      <p:ext uri="{BB962C8B-B14F-4D97-AF65-F5344CB8AC3E}">
        <p14:creationId xmlns:p14="http://schemas.microsoft.com/office/powerpoint/2010/main" val="3421767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3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6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9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2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5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8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1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4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7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0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3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6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9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2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5"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8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1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4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7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0"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3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6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9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2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5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8"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1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4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7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0" dur="5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81" grpId="0"/>
      <p:bldP spid="281" grpId="1"/>
      <p:bldP spid="285" grpId="0"/>
      <p:bldP spid="285" grpId="1"/>
      <p:bldP spid="286" grpId="0"/>
      <p:bldP spid="286" grpId="1"/>
      <p:bldP spid="287" grpId="0"/>
      <p:bldP spid="287" grpId="1"/>
      <p:bldP spid="288" grpId="0"/>
      <p:bldP spid="288" grpId="1"/>
      <p:bldP spid="292" grpId="0"/>
      <p:bldP spid="292" grpId="1"/>
      <p:bldP spid="293" grpId="0"/>
      <p:bldP spid="293" grpId="1"/>
      <p:bldP spid="294" grpId="0"/>
      <p:bldP spid="294" grpId="1"/>
      <p:bldP spid="298" grpId="0"/>
      <p:bldP spid="298" grpId="1"/>
      <p:bldP spid="299" grpId="0"/>
      <p:bldP spid="299" grpId="1"/>
      <p:bldP spid="300" grpId="0"/>
      <p:bldP spid="300" grpId="1"/>
      <p:bldP spid="301" grpId="0"/>
      <p:bldP spid="301" grpId="1"/>
      <p:bldP spid="302" grpId="0"/>
      <p:bldP spid="302" grpId="1"/>
      <p:bldP spid="306" grpId="0"/>
      <p:bldP spid="307" grpId="0"/>
      <p:bldP spid="307" grpId="1"/>
      <p:bldP spid="308" grpId="0"/>
      <p:bldP spid="309" grpId="0"/>
      <p:bldP spid="310" grpId="0"/>
      <p:bldP spid="314" grpId="0"/>
      <p:bldP spid="315" grpId="0"/>
      <p:bldP spid="316" grpId="0"/>
      <p:bldP spid="317" grpId="0"/>
      <p:bldP spid="318" grpId="0"/>
      <p:bldP spid="318" grpId="1"/>
      <p:bldP spid="319" grpId="0"/>
      <p:bldP spid="319" grpId="1"/>
      <p:bldP spid="321" grpId="0"/>
      <p:bldP spid="321" grpId="1"/>
      <p:bldP spid="322" grpId="0"/>
      <p:bldP spid="322" grpId="1"/>
      <p:bldP spid="323" grpId="0"/>
      <p:bldP spid="323" grpId="1"/>
      <p:bldP spid="324" grpId="0"/>
      <p:bldP spid="324" grpId="1"/>
      <p:bldP spid="325" grpId="0" animBg="1"/>
      <p:bldP spid="325" grpId="1" animBg="1"/>
      <p:bldP spid="326" grpId="0" animBg="1"/>
      <p:bldP spid="326" grpId="1" animBg="1"/>
      <p:bldP spid="327" grpId="0"/>
      <p:bldP spid="328" grpId="0"/>
      <p:bldP spid="333" grpId="0"/>
      <p:bldP spid="334" grpId="0"/>
      <p:bldP spid="335" grpId="0"/>
      <p:bldP spid="336" grpId="0"/>
      <p:bldP spid="337" grpId="0"/>
      <p:bldP spid="337" grpId="1"/>
      <p:bldP spid="338" grpId="0"/>
      <p:bldP spid="338" grpId="1"/>
      <p:bldP spid="339" grpId="0"/>
      <p:bldP spid="339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E1E3D08E-2834-4ECE-9923-424B86DA315A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CE00E9A-6A70-48D4-B919-A5919CEDEBDB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376A7B-B756-4C32-B070-90E905185BDA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B0FAC1B-3299-4E5C-8CF2-B15BF2C0B4A2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DD29EED-676D-4AC8-8548-CD585E4E2948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B4B1E58-7A71-4983-83C1-52C859C153BE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457D079-04BD-45F4-9724-E096B403F1F1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9CECE3F-3E65-4948-BB7C-BDCB33996BF8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8529776-5E5C-43A1-8FFE-C5B3C3A64338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CE19D7C-A0B6-4771-9752-8ADFB68434C1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B4599F4-79C0-41E5-94EE-ABDE704197D2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B9BA84C-D883-48C3-975E-79F82B6B8C8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C85E18A-E05D-441C-A152-AFDF4E0339C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F896D7C-CF14-456F-A256-BF23B4A5A77F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DFE43A8-F4B6-467C-BF16-834C9889CEA6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58FBFBA-9C45-4736-80A8-3830B7FB7BE1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AFC27DC-3657-4CBC-8621-D254D98FE493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70303D3-F8FF-40EA-911A-BAFCE01DEF97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2F2159D-97BE-4465-85CC-AA61DE7DDA97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4839BC2-43EF-442E-B2EF-1296432DCF1C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8DE89DB-E1EE-48B5-A4B7-8449AB120604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5D5E2BD-4B5B-49BE-8790-557F40430173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600DD5C-6D04-4198-BAAF-738CEE2D90BF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0F0B1D8-99EC-46F7-A064-66960E20447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F1B1F3B-8F31-42CF-9567-17E1E5AC12FF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07E8283-0F35-4911-9A5B-402031F7F75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094FDF0-5580-4B0B-8DA3-27FF37A3349A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6303D55-7CC1-4015-81E5-8D88D994221E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283F1BA-CA85-4B1B-AFE9-8F200B99FA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28C803F-0B50-45D0-B8D9-B72A4D499C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2153815-98D8-4435-8FBB-D2C7DBBB1F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2BD343B-D54F-4E4B-BDB0-678D0AD161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13BA24A-48AA-4DA2-8B0C-9ECA5C19DB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E6E2EDB-AF3F-4AC3-A0B1-1D7FE19048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E17F482-F010-4C3B-80AD-9DFD112F0A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8E1DDD-17BB-4EC7-BA3F-0BD6CDDD95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D9EA267-83BF-4F10-BC4D-ACFCDEA9FC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76937CD-5A93-445A-A4CC-8D5784D965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04705AF-685B-43B0-B833-E8D750425F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F89D323-9358-4E46-A0ED-19652FF452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C3C4BCF-2F21-45BE-89E8-6285B15C6C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E4678CD-BC10-4512-9B92-E8546ABACB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04BF63E-F2FA-4C34-9C32-9A2DE85CC7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60FCB55-DE69-4AA5-889B-55C756C8DC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CCD17FEA-523F-4EA8-9178-637D9AD890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F32D92D-B49C-4EEA-A46E-AA75659D8081}"/>
              </a:ext>
            </a:extLst>
          </p:cNvPr>
          <p:cNvGrpSpPr/>
          <p:nvPr/>
        </p:nvGrpSpPr>
        <p:grpSpPr>
          <a:xfrm>
            <a:off x="464070" y="392701"/>
            <a:ext cx="3398434" cy="817087"/>
            <a:chOff x="255526" y="372323"/>
            <a:chExt cx="2401324" cy="1134018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C3FA63EF-709B-4D01-AB46-960CD635F1DE}"/>
                </a:ext>
              </a:extLst>
            </p:cNvPr>
            <p:cNvSpPr/>
            <p:nvPr/>
          </p:nvSpPr>
          <p:spPr>
            <a:xfrm>
              <a:off x="255526" y="372323"/>
              <a:ext cx="240132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EB75E92-8A1F-469C-B32E-3A727CA5D937}"/>
                </a:ext>
              </a:extLst>
            </p:cNvPr>
            <p:cNvSpPr txBox="1"/>
            <p:nvPr/>
          </p:nvSpPr>
          <p:spPr>
            <a:xfrm>
              <a:off x="308455" y="485388"/>
              <a:ext cx="1575781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153 </a:t>
              </a:r>
              <a:r>
                <a:rPr lang="en-GB" sz="3600" dirty="0">
                  <a:latin typeface="Calibri" panose="020F0502020204030204" pitchFamily="34" charset="0"/>
                </a:rPr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17 = 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B1B981AE-0308-4934-B900-5F107874F4F4}"/>
              </a:ext>
            </a:extLst>
          </p:cNvPr>
          <p:cNvSpPr/>
          <p:nvPr/>
        </p:nvSpPr>
        <p:spPr>
          <a:xfrm>
            <a:off x="2684853" y="501325"/>
            <a:ext cx="104711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A8590F-E415-4980-9719-28F975857994}"/>
              </a:ext>
            </a:extLst>
          </p:cNvPr>
          <p:cNvSpPr txBox="1"/>
          <p:nvPr/>
        </p:nvSpPr>
        <p:spPr>
          <a:xfrm>
            <a:off x="2985260" y="490281"/>
            <a:ext cx="82979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02047E1D-3DB8-41A2-8B80-310997E2642D}"/>
              </a:ext>
            </a:extLst>
          </p:cNvPr>
          <p:cNvSpPr txBox="1"/>
          <p:nvPr/>
        </p:nvSpPr>
        <p:spPr>
          <a:xfrm>
            <a:off x="901445" y="1763342"/>
            <a:ext cx="10221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1 7</a:t>
            </a:r>
          </a:p>
        </p:txBody>
      </p: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E00F1CD6-FD43-4324-8E33-118BCF6681A7}"/>
              </a:ext>
            </a:extLst>
          </p:cNvPr>
          <p:cNvGrpSpPr/>
          <p:nvPr/>
        </p:nvGrpSpPr>
        <p:grpSpPr>
          <a:xfrm>
            <a:off x="463948" y="2196112"/>
            <a:ext cx="1556355" cy="630942"/>
            <a:chOff x="8037098" y="1058369"/>
            <a:chExt cx="1556355" cy="630942"/>
          </a:xfrm>
        </p:grpSpPr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1F0FF8CD-786A-4E33-9866-979CF61B8735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+ 1 7</a:t>
              </a:r>
            </a:p>
          </p:txBody>
        </p: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54F5BF1F-EA15-4E3D-A2CD-9A41105D38D7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7" name="TextBox 136">
            <a:extLst>
              <a:ext uri="{FF2B5EF4-FFF2-40B4-BE49-F238E27FC236}">
                <a16:creationId xmlns:a16="http://schemas.microsoft.com/office/drawing/2014/main" id="{F1EBC42E-7EEE-4A7F-9AF5-85364F68951E}"/>
              </a:ext>
            </a:extLst>
          </p:cNvPr>
          <p:cNvSpPr txBox="1"/>
          <p:nvPr/>
        </p:nvSpPr>
        <p:spPr>
          <a:xfrm>
            <a:off x="1803185" y="1848279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1x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3C593355-B3EF-4DFB-8F11-27D2FA82AFBB}"/>
              </a:ext>
            </a:extLst>
          </p:cNvPr>
          <p:cNvSpPr txBox="1"/>
          <p:nvPr/>
        </p:nvSpPr>
        <p:spPr>
          <a:xfrm>
            <a:off x="1344090" y="2646192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B3D0AA69-5DAC-4112-843A-1BD0B819790E}"/>
              </a:ext>
            </a:extLst>
          </p:cNvPr>
          <p:cNvSpPr txBox="1"/>
          <p:nvPr/>
        </p:nvSpPr>
        <p:spPr>
          <a:xfrm>
            <a:off x="892433" y="2646192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469B5BC5-CA83-40D8-9164-B7FF9365B1E5}"/>
              </a:ext>
            </a:extLst>
          </p:cNvPr>
          <p:cNvSpPr txBox="1"/>
          <p:nvPr/>
        </p:nvSpPr>
        <p:spPr>
          <a:xfrm>
            <a:off x="1803184" y="2732691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2x</a:t>
            </a:r>
          </a:p>
        </p:txBody>
      </p: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E635435D-3061-4426-8A89-737E284CCBC2}"/>
              </a:ext>
            </a:extLst>
          </p:cNvPr>
          <p:cNvGrpSpPr/>
          <p:nvPr/>
        </p:nvGrpSpPr>
        <p:grpSpPr>
          <a:xfrm>
            <a:off x="468929" y="3078962"/>
            <a:ext cx="1556355" cy="630942"/>
            <a:chOff x="8037098" y="1058369"/>
            <a:chExt cx="1556355" cy="630942"/>
          </a:xfrm>
        </p:grpSpPr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FAA21DE4-5E6E-4104-AECE-A9BB59637ED0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+ 1 7</a:t>
              </a:r>
            </a:p>
          </p:txBody>
        </p: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E5837B25-E251-4433-87E1-C8D11D272DFD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7" name="TextBox 146">
            <a:extLst>
              <a:ext uri="{FF2B5EF4-FFF2-40B4-BE49-F238E27FC236}">
                <a16:creationId xmlns:a16="http://schemas.microsoft.com/office/drawing/2014/main" id="{DB3CB9D2-861A-459E-BB9E-7CEE249C74AD}"/>
              </a:ext>
            </a:extLst>
          </p:cNvPr>
          <p:cNvSpPr txBox="1"/>
          <p:nvPr/>
        </p:nvSpPr>
        <p:spPr>
          <a:xfrm>
            <a:off x="1359417" y="3531920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29567DC5-43EF-4699-B698-526B54DA66EA}"/>
              </a:ext>
            </a:extLst>
          </p:cNvPr>
          <p:cNvSpPr txBox="1"/>
          <p:nvPr/>
        </p:nvSpPr>
        <p:spPr>
          <a:xfrm>
            <a:off x="893632" y="3537115"/>
            <a:ext cx="5198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850046D7-18B0-4486-8095-79AA4392EBA3}"/>
              </a:ext>
            </a:extLst>
          </p:cNvPr>
          <p:cNvSpPr txBox="1"/>
          <p:nvPr/>
        </p:nvSpPr>
        <p:spPr>
          <a:xfrm>
            <a:off x="1796862" y="3629405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3x</a:t>
            </a:r>
          </a:p>
        </p:txBody>
      </p: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E7C18205-9AC1-4C0B-8C15-BD5FFFA3E204}"/>
              </a:ext>
            </a:extLst>
          </p:cNvPr>
          <p:cNvGrpSpPr/>
          <p:nvPr/>
        </p:nvGrpSpPr>
        <p:grpSpPr>
          <a:xfrm>
            <a:off x="466464" y="3982000"/>
            <a:ext cx="1556355" cy="630942"/>
            <a:chOff x="8037098" y="1058369"/>
            <a:chExt cx="1556355" cy="630942"/>
          </a:xfrm>
        </p:grpSpPr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0A62E85B-428E-4C85-BC1F-C6B0113B50FF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+ 1 7</a:t>
              </a:r>
            </a:p>
          </p:txBody>
        </p:sp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BF6A0542-C771-4174-8163-C7F22B6E5891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3" name="TextBox 152">
            <a:extLst>
              <a:ext uri="{FF2B5EF4-FFF2-40B4-BE49-F238E27FC236}">
                <a16:creationId xmlns:a16="http://schemas.microsoft.com/office/drawing/2014/main" id="{D336B7AF-1D5C-4AFD-9C22-329D0CA5CA3C}"/>
              </a:ext>
            </a:extLst>
          </p:cNvPr>
          <p:cNvSpPr txBox="1"/>
          <p:nvPr/>
        </p:nvSpPr>
        <p:spPr>
          <a:xfrm>
            <a:off x="985918" y="1566926"/>
            <a:ext cx="503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FE11C7E3-CC89-49B0-A8F4-0CE5F0A31431}"/>
              </a:ext>
            </a:extLst>
          </p:cNvPr>
          <p:cNvSpPr txBox="1"/>
          <p:nvPr/>
        </p:nvSpPr>
        <p:spPr>
          <a:xfrm>
            <a:off x="1343052" y="4444117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4F4E5B85-4054-490D-BA4B-1ABEA25D49F2}"/>
              </a:ext>
            </a:extLst>
          </p:cNvPr>
          <p:cNvSpPr txBox="1"/>
          <p:nvPr/>
        </p:nvSpPr>
        <p:spPr>
          <a:xfrm>
            <a:off x="901228" y="4446759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7F52273B-F100-4537-86B5-247BC290D91F}"/>
              </a:ext>
            </a:extLst>
          </p:cNvPr>
          <p:cNvSpPr txBox="1"/>
          <p:nvPr/>
        </p:nvSpPr>
        <p:spPr>
          <a:xfrm>
            <a:off x="1796862" y="4526119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4x</a:t>
            </a:r>
          </a:p>
        </p:txBody>
      </p: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0AF181A7-1D0E-4482-AD11-970A51D309E1}"/>
              </a:ext>
            </a:extLst>
          </p:cNvPr>
          <p:cNvGrpSpPr/>
          <p:nvPr/>
        </p:nvGrpSpPr>
        <p:grpSpPr>
          <a:xfrm>
            <a:off x="465775" y="4870638"/>
            <a:ext cx="1556355" cy="630942"/>
            <a:chOff x="8037098" y="1058369"/>
            <a:chExt cx="1556355" cy="630942"/>
          </a:xfrm>
        </p:grpSpPr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4FE27B62-D9EB-49B6-A05C-A62505548EA9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+ 1 7</a:t>
              </a:r>
            </a:p>
          </p:txBody>
        </p: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92EC98C9-1702-40EA-AF49-78948CAE754E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4" name="TextBox 163">
            <a:extLst>
              <a:ext uri="{FF2B5EF4-FFF2-40B4-BE49-F238E27FC236}">
                <a16:creationId xmlns:a16="http://schemas.microsoft.com/office/drawing/2014/main" id="{F26EB7B2-1138-45CD-A99B-4DCD86520B00}"/>
              </a:ext>
            </a:extLst>
          </p:cNvPr>
          <p:cNvSpPr txBox="1"/>
          <p:nvPr/>
        </p:nvSpPr>
        <p:spPr>
          <a:xfrm>
            <a:off x="1337076" y="5330216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3601C1AD-62AA-4FD7-A0E1-61CE5B1B60CB}"/>
              </a:ext>
            </a:extLst>
          </p:cNvPr>
          <p:cNvSpPr txBox="1"/>
          <p:nvPr/>
        </p:nvSpPr>
        <p:spPr>
          <a:xfrm>
            <a:off x="946682" y="2517220"/>
            <a:ext cx="503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3D9B4B86-3105-4B61-B22A-8292A08CE9FD}"/>
              </a:ext>
            </a:extLst>
          </p:cNvPr>
          <p:cNvSpPr txBox="1"/>
          <p:nvPr/>
        </p:nvSpPr>
        <p:spPr>
          <a:xfrm>
            <a:off x="901228" y="5327326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E729C46A-9E51-4427-93FD-5049B0F0B8CA}"/>
              </a:ext>
            </a:extLst>
          </p:cNvPr>
          <p:cNvSpPr txBox="1"/>
          <p:nvPr/>
        </p:nvSpPr>
        <p:spPr>
          <a:xfrm>
            <a:off x="1799982" y="5416575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5x</a:t>
            </a: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BF557605-F244-43E9-B10C-F50FBA70FF5F}"/>
              </a:ext>
            </a:extLst>
          </p:cNvPr>
          <p:cNvSpPr txBox="1"/>
          <p:nvPr/>
        </p:nvSpPr>
        <p:spPr>
          <a:xfrm>
            <a:off x="958610" y="4296354"/>
            <a:ext cx="503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4E79FFAF-9684-46AA-A0E5-0E7C8FF89111}"/>
              </a:ext>
            </a:extLst>
          </p:cNvPr>
          <p:cNvSpPr txBox="1"/>
          <p:nvPr/>
        </p:nvSpPr>
        <p:spPr>
          <a:xfrm>
            <a:off x="3131372" y="1768954"/>
            <a:ext cx="10221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8 5</a:t>
            </a:r>
          </a:p>
        </p:txBody>
      </p: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D0B4D738-E2A4-4899-8B56-495C2CD812C9}"/>
              </a:ext>
            </a:extLst>
          </p:cNvPr>
          <p:cNvGrpSpPr/>
          <p:nvPr/>
        </p:nvGrpSpPr>
        <p:grpSpPr>
          <a:xfrm>
            <a:off x="2681923" y="2201724"/>
            <a:ext cx="1556355" cy="630942"/>
            <a:chOff x="8037098" y="1058369"/>
            <a:chExt cx="1556355" cy="630942"/>
          </a:xfrm>
        </p:grpSpPr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73A875FD-29C0-4596-802A-DEDED82C7F7A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+ 1 7</a:t>
              </a:r>
            </a:p>
          </p:txBody>
        </p: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55A8FC86-530C-4F50-B39E-9656C6A1D95B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6" name="TextBox 175">
            <a:extLst>
              <a:ext uri="{FF2B5EF4-FFF2-40B4-BE49-F238E27FC236}">
                <a16:creationId xmlns:a16="http://schemas.microsoft.com/office/drawing/2014/main" id="{377F4D30-0E39-4E2E-849A-246278035094}"/>
              </a:ext>
            </a:extLst>
          </p:cNvPr>
          <p:cNvSpPr txBox="1"/>
          <p:nvPr/>
        </p:nvSpPr>
        <p:spPr>
          <a:xfrm>
            <a:off x="4071095" y="1857332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5x</a:t>
            </a: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4B0A1639-9C3F-4FB6-A48D-C04159A828F0}"/>
              </a:ext>
            </a:extLst>
          </p:cNvPr>
          <p:cNvSpPr txBox="1"/>
          <p:nvPr/>
        </p:nvSpPr>
        <p:spPr>
          <a:xfrm>
            <a:off x="3579993" y="2651804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F8C53DE4-88AC-4118-8748-84A6A4A660DA}"/>
              </a:ext>
            </a:extLst>
          </p:cNvPr>
          <p:cNvSpPr txBox="1"/>
          <p:nvPr/>
        </p:nvSpPr>
        <p:spPr>
          <a:xfrm>
            <a:off x="2688030" y="2651804"/>
            <a:ext cx="98171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F599EAD6-A7A6-4653-A8DA-CE590D6C665F}"/>
              </a:ext>
            </a:extLst>
          </p:cNvPr>
          <p:cNvSpPr txBox="1"/>
          <p:nvPr/>
        </p:nvSpPr>
        <p:spPr>
          <a:xfrm>
            <a:off x="4071094" y="2741744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6x</a:t>
            </a:r>
          </a:p>
        </p:txBody>
      </p: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FD41DDCB-9F4F-41AA-BDFA-D1DCB332BBB2}"/>
              </a:ext>
            </a:extLst>
          </p:cNvPr>
          <p:cNvGrpSpPr/>
          <p:nvPr/>
        </p:nvGrpSpPr>
        <p:grpSpPr>
          <a:xfrm>
            <a:off x="2698856" y="3084574"/>
            <a:ext cx="1556355" cy="630942"/>
            <a:chOff x="8037098" y="1058369"/>
            <a:chExt cx="1556355" cy="630942"/>
          </a:xfrm>
        </p:grpSpPr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63729B91-B947-4134-8B4D-7A07868EA1E6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+ 1 7</a:t>
              </a:r>
            </a:p>
          </p:txBody>
        </p: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F429C84F-ED1B-4BBE-A596-D53C43F16275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0" name="TextBox 189">
            <a:extLst>
              <a:ext uri="{FF2B5EF4-FFF2-40B4-BE49-F238E27FC236}">
                <a16:creationId xmlns:a16="http://schemas.microsoft.com/office/drawing/2014/main" id="{CCD9D0D6-C371-4C07-A751-FFDE952222F1}"/>
              </a:ext>
            </a:extLst>
          </p:cNvPr>
          <p:cNvSpPr txBox="1"/>
          <p:nvPr/>
        </p:nvSpPr>
        <p:spPr>
          <a:xfrm>
            <a:off x="3577392" y="3537532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A53D54E0-17EE-43D2-9F41-BC72DA9ECF0C}"/>
              </a:ext>
            </a:extLst>
          </p:cNvPr>
          <p:cNvSpPr txBox="1"/>
          <p:nvPr/>
        </p:nvSpPr>
        <p:spPr>
          <a:xfrm>
            <a:off x="3130147" y="3542727"/>
            <a:ext cx="5326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DA9B6958-8FFD-4890-9A45-4B65F909E7D3}"/>
              </a:ext>
            </a:extLst>
          </p:cNvPr>
          <p:cNvSpPr txBox="1"/>
          <p:nvPr/>
        </p:nvSpPr>
        <p:spPr>
          <a:xfrm>
            <a:off x="4064772" y="3638458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7x</a:t>
            </a:r>
          </a:p>
        </p:txBody>
      </p:sp>
      <p:grpSp>
        <p:nvGrpSpPr>
          <p:cNvPr id="198" name="Group 197">
            <a:extLst>
              <a:ext uri="{FF2B5EF4-FFF2-40B4-BE49-F238E27FC236}">
                <a16:creationId xmlns:a16="http://schemas.microsoft.com/office/drawing/2014/main" id="{ED8241F2-5783-49AF-9C9F-BA93E1096129}"/>
              </a:ext>
            </a:extLst>
          </p:cNvPr>
          <p:cNvGrpSpPr/>
          <p:nvPr/>
        </p:nvGrpSpPr>
        <p:grpSpPr>
          <a:xfrm>
            <a:off x="2678463" y="3987612"/>
            <a:ext cx="1556355" cy="630942"/>
            <a:chOff x="8037098" y="1058369"/>
            <a:chExt cx="1556355" cy="630942"/>
          </a:xfrm>
        </p:grpSpPr>
        <p:sp>
          <p:nvSpPr>
            <p:cNvPr id="217" name="TextBox 216">
              <a:extLst>
                <a:ext uri="{FF2B5EF4-FFF2-40B4-BE49-F238E27FC236}">
                  <a16:creationId xmlns:a16="http://schemas.microsoft.com/office/drawing/2014/main" id="{D0CF1104-3D05-43FD-B652-FDC19D23D77D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+ 1 7</a:t>
              </a:r>
            </a:p>
          </p:txBody>
        </p: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59A512F1-839F-4D9C-B021-9E464BAC125B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9" name="TextBox 218">
            <a:extLst>
              <a:ext uri="{FF2B5EF4-FFF2-40B4-BE49-F238E27FC236}">
                <a16:creationId xmlns:a16="http://schemas.microsoft.com/office/drawing/2014/main" id="{C11A2571-4AF7-4A60-A2CD-DC8974C4B407}"/>
              </a:ext>
            </a:extLst>
          </p:cNvPr>
          <p:cNvSpPr txBox="1"/>
          <p:nvPr/>
        </p:nvSpPr>
        <p:spPr>
          <a:xfrm>
            <a:off x="3208347" y="1582786"/>
            <a:ext cx="503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20" name="TextBox 219">
            <a:extLst>
              <a:ext uri="{FF2B5EF4-FFF2-40B4-BE49-F238E27FC236}">
                <a16:creationId xmlns:a16="http://schemas.microsoft.com/office/drawing/2014/main" id="{FD28066A-6C23-47D5-A8BF-0C0838BC2EDD}"/>
              </a:ext>
            </a:extLst>
          </p:cNvPr>
          <p:cNvSpPr txBox="1"/>
          <p:nvPr/>
        </p:nvSpPr>
        <p:spPr>
          <a:xfrm>
            <a:off x="3567003" y="4431801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25" name="TextBox 224">
            <a:extLst>
              <a:ext uri="{FF2B5EF4-FFF2-40B4-BE49-F238E27FC236}">
                <a16:creationId xmlns:a16="http://schemas.microsoft.com/office/drawing/2014/main" id="{65B72C05-E442-44C2-83D1-0224A525E80B}"/>
              </a:ext>
            </a:extLst>
          </p:cNvPr>
          <p:cNvSpPr txBox="1"/>
          <p:nvPr/>
        </p:nvSpPr>
        <p:spPr>
          <a:xfrm>
            <a:off x="3125179" y="4434443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26" name="TextBox 225">
            <a:extLst>
              <a:ext uri="{FF2B5EF4-FFF2-40B4-BE49-F238E27FC236}">
                <a16:creationId xmlns:a16="http://schemas.microsoft.com/office/drawing/2014/main" id="{A6375404-1B32-4322-A000-562C098D9B71}"/>
              </a:ext>
            </a:extLst>
          </p:cNvPr>
          <p:cNvSpPr txBox="1"/>
          <p:nvPr/>
        </p:nvSpPr>
        <p:spPr>
          <a:xfrm>
            <a:off x="2689376" y="4425577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31" name="TextBox 230">
            <a:extLst>
              <a:ext uri="{FF2B5EF4-FFF2-40B4-BE49-F238E27FC236}">
                <a16:creationId xmlns:a16="http://schemas.microsoft.com/office/drawing/2014/main" id="{06340365-6F98-4BF8-897B-95CD7A65102A}"/>
              </a:ext>
            </a:extLst>
          </p:cNvPr>
          <p:cNvSpPr txBox="1"/>
          <p:nvPr/>
        </p:nvSpPr>
        <p:spPr>
          <a:xfrm>
            <a:off x="4064772" y="4535172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8x</a:t>
            </a:r>
          </a:p>
        </p:txBody>
      </p:sp>
      <p:grpSp>
        <p:nvGrpSpPr>
          <p:cNvPr id="257" name="Group 256">
            <a:extLst>
              <a:ext uri="{FF2B5EF4-FFF2-40B4-BE49-F238E27FC236}">
                <a16:creationId xmlns:a16="http://schemas.microsoft.com/office/drawing/2014/main" id="{3B0C305F-81AE-468E-AC6E-5A732F0B04B5}"/>
              </a:ext>
            </a:extLst>
          </p:cNvPr>
          <p:cNvGrpSpPr/>
          <p:nvPr/>
        </p:nvGrpSpPr>
        <p:grpSpPr>
          <a:xfrm>
            <a:off x="2671798" y="4864298"/>
            <a:ext cx="1556355" cy="630942"/>
            <a:chOff x="8037098" y="1058369"/>
            <a:chExt cx="1556355" cy="630942"/>
          </a:xfrm>
        </p:grpSpPr>
        <p:sp>
          <p:nvSpPr>
            <p:cNvPr id="258" name="TextBox 257">
              <a:extLst>
                <a:ext uri="{FF2B5EF4-FFF2-40B4-BE49-F238E27FC236}">
                  <a16:creationId xmlns:a16="http://schemas.microsoft.com/office/drawing/2014/main" id="{654F0465-A3BA-47F4-83BC-438FFB22FB06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+ 1 7</a:t>
              </a:r>
            </a:p>
          </p:txBody>
        </p:sp>
        <p:cxnSp>
          <p:nvCxnSpPr>
            <p:cNvPr id="259" name="Straight Connector 258">
              <a:extLst>
                <a:ext uri="{FF2B5EF4-FFF2-40B4-BE49-F238E27FC236}">
                  <a16:creationId xmlns:a16="http://schemas.microsoft.com/office/drawing/2014/main" id="{6A1072A2-7E67-4E49-8E91-FF71969B3B50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0" name="TextBox 259">
            <a:extLst>
              <a:ext uri="{FF2B5EF4-FFF2-40B4-BE49-F238E27FC236}">
                <a16:creationId xmlns:a16="http://schemas.microsoft.com/office/drawing/2014/main" id="{BC904EB9-36D6-45CA-8CCE-AD17DD72A8BB}"/>
              </a:ext>
            </a:extLst>
          </p:cNvPr>
          <p:cNvSpPr txBox="1"/>
          <p:nvPr/>
        </p:nvSpPr>
        <p:spPr>
          <a:xfrm>
            <a:off x="3567003" y="5317900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61" name="TextBox 260">
            <a:extLst>
              <a:ext uri="{FF2B5EF4-FFF2-40B4-BE49-F238E27FC236}">
                <a16:creationId xmlns:a16="http://schemas.microsoft.com/office/drawing/2014/main" id="{D799BD63-EE15-44C2-9D8E-CC73E9E76424}"/>
              </a:ext>
            </a:extLst>
          </p:cNvPr>
          <p:cNvSpPr txBox="1"/>
          <p:nvPr/>
        </p:nvSpPr>
        <p:spPr>
          <a:xfrm>
            <a:off x="3189680" y="3387680"/>
            <a:ext cx="503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62" name="TextBox 261">
            <a:extLst>
              <a:ext uri="{FF2B5EF4-FFF2-40B4-BE49-F238E27FC236}">
                <a16:creationId xmlns:a16="http://schemas.microsoft.com/office/drawing/2014/main" id="{786C688E-F805-4E28-B14A-FAC70D3692D7}"/>
              </a:ext>
            </a:extLst>
          </p:cNvPr>
          <p:cNvSpPr txBox="1"/>
          <p:nvPr/>
        </p:nvSpPr>
        <p:spPr>
          <a:xfrm>
            <a:off x="3125179" y="5309034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63" name="TextBox 262">
            <a:extLst>
              <a:ext uri="{FF2B5EF4-FFF2-40B4-BE49-F238E27FC236}">
                <a16:creationId xmlns:a16="http://schemas.microsoft.com/office/drawing/2014/main" id="{2258EA3E-F482-4311-BFF4-57E52C1485D7}"/>
              </a:ext>
            </a:extLst>
          </p:cNvPr>
          <p:cNvSpPr txBox="1"/>
          <p:nvPr/>
        </p:nvSpPr>
        <p:spPr>
          <a:xfrm>
            <a:off x="2683355" y="5311919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64" name="TextBox 263">
            <a:extLst>
              <a:ext uri="{FF2B5EF4-FFF2-40B4-BE49-F238E27FC236}">
                <a16:creationId xmlns:a16="http://schemas.microsoft.com/office/drawing/2014/main" id="{003272C5-737B-40D3-80EA-9FA45EAFC3A1}"/>
              </a:ext>
            </a:extLst>
          </p:cNvPr>
          <p:cNvSpPr txBox="1"/>
          <p:nvPr/>
        </p:nvSpPr>
        <p:spPr>
          <a:xfrm>
            <a:off x="4067892" y="5425628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9x</a:t>
            </a:r>
          </a:p>
        </p:txBody>
      </p:sp>
      <p:sp>
        <p:nvSpPr>
          <p:cNvPr id="265" name="TextBox 264">
            <a:extLst>
              <a:ext uri="{FF2B5EF4-FFF2-40B4-BE49-F238E27FC236}">
                <a16:creationId xmlns:a16="http://schemas.microsoft.com/office/drawing/2014/main" id="{E3F2218F-73F6-4735-BF65-133D934711AC}"/>
              </a:ext>
            </a:extLst>
          </p:cNvPr>
          <p:cNvSpPr txBox="1"/>
          <p:nvPr/>
        </p:nvSpPr>
        <p:spPr>
          <a:xfrm>
            <a:off x="2685128" y="3540973"/>
            <a:ext cx="5326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66" name="TextBox 265">
            <a:extLst>
              <a:ext uri="{FF2B5EF4-FFF2-40B4-BE49-F238E27FC236}">
                <a16:creationId xmlns:a16="http://schemas.microsoft.com/office/drawing/2014/main" id="{D9A01B8D-A1BD-4165-B888-BC4921AED2A9}"/>
              </a:ext>
            </a:extLst>
          </p:cNvPr>
          <p:cNvSpPr txBox="1"/>
          <p:nvPr/>
        </p:nvSpPr>
        <p:spPr>
          <a:xfrm>
            <a:off x="3189680" y="4292349"/>
            <a:ext cx="503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67" name="TextBox 266">
            <a:extLst>
              <a:ext uri="{FF2B5EF4-FFF2-40B4-BE49-F238E27FC236}">
                <a16:creationId xmlns:a16="http://schemas.microsoft.com/office/drawing/2014/main" id="{14B3DCD8-295B-4810-8C5C-90AD2481A746}"/>
              </a:ext>
            </a:extLst>
          </p:cNvPr>
          <p:cNvSpPr txBox="1"/>
          <p:nvPr/>
        </p:nvSpPr>
        <p:spPr>
          <a:xfrm>
            <a:off x="5832608" y="3572713"/>
            <a:ext cx="5350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x 1 7 = 1 7 0</a:t>
            </a:r>
          </a:p>
        </p:txBody>
      </p:sp>
      <p:sp>
        <p:nvSpPr>
          <p:cNvPr id="268" name="TextBox 267">
            <a:extLst>
              <a:ext uri="{FF2B5EF4-FFF2-40B4-BE49-F238E27FC236}">
                <a16:creationId xmlns:a16="http://schemas.microsoft.com/office/drawing/2014/main" id="{83D992ED-75B5-41CC-A4FD-80E6D8252128}"/>
              </a:ext>
            </a:extLst>
          </p:cNvPr>
          <p:cNvSpPr txBox="1"/>
          <p:nvPr/>
        </p:nvSpPr>
        <p:spPr>
          <a:xfrm>
            <a:off x="6262965" y="4014805"/>
            <a:ext cx="5350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x 1 7 =    1 7</a:t>
            </a:r>
          </a:p>
        </p:txBody>
      </p:sp>
      <p:sp>
        <p:nvSpPr>
          <p:cNvPr id="269" name="TextBox 268">
            <a:extLst>
              <a:ext uri="{FF2B5EF4-FFF2-40B4-BE49-F238E27FC236}">
                <a16:creationId xmlns:a16="http://schemas.microsoft.com/office/drawing/2014/main" id="{D895A8F5-9734-4873-A707-F0625397746E}"/>
              </a:ext>
            </a:extLst>
          </p:cNvPr>
          <p:cNvSpPr txBox="1"/>
          <p:nvPr/>
        </p:nvSpPr>
        <p:spPr>
          <a:xfrm>
            <a:off x="8546847" y="3996619"/>
            <a:ext cx="22155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– </a:t>
            </a:r>
          </a:p>
        </p:txBody>
      </p:sp>
      <p:cxnSp>
        <p:nvCxnSpPr>
          <p:cNvPr id="270" name="Straight Connector 269">
            <a:extLst>
              <a:ext uri="{FF2B5EF4-FFF2-40B4-BE49-F238E27FC236}">
                <a16:creationId xmlns:a16="http://schemas.microsoft.com/office/drawing/2014/main" id="{21455CE4-E40D-46C7-9B69-D3E0C3C7FCD7}"/>
              </a:ext>
            </a:extLst>
          </p:cNvPr>
          <p:cNvCxnSpPr>
            <a:cxnSpLocks/>
          </p:cNvCxnSpPr>
          <p:nvPr/>
        </p:nvCxnSpPr>
        <p:spPr>
          <a:xfrm>
            <a:off x="5832543" y="4510440"/>
            <a:ext cx="4017600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1" name="TextBox 270">
            <a:extLst>
              <a:ext uri="{FF2B5EF4-FFF2-40B4-BE49-F238E27FC236}">
                <a16:creationId xmlns:a16="http://schemas.microsoft.com/office/drawing/2014/main" id="{9C5897AB-9889-46EB-A48B-0BB598E1366B}"/>
              </a:ext>
            </a:extLst>
          </p:cNvPr>
          <p:cNvSpPr txBox="1"/>
          <p:nvPr/>
        </p:nvSpPr>
        <p:spPr>
          <a:xfrm>
            <a:off x="6270988" y="4473397"/>
            <a:ext cx="23878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 x 1 7 =</a:t>
            </a:r>
          </a:p>
        </p:txBody>
      </p:sp>
      <p:cxnSp>
        <p:nvCxnSpPr>
          <p:cNvPr id="272" name="Straight Connector 271">
            <a:extLst>
              <a:ext uri="{FF2B5EF4-FFF2-40B4-BE49-F238E27FC236}">
                <a16:creationId xmlns:a16="http://schemas.microsoft.com/office/drawing/2014/main" id="{F246FFA3-592F-4CA4-BA07-E281B2F69C50}"/>
              </a:ext>
            </a:extLst>
          </p:cNvPr>
          <p:cNvCxnSpPr>
            <a:cxnSpLocks/>
          </p:cNvCxnSpPr>
          <p:nvPr/>
        </p:nvCxnSpPr>
        <p:spPr>
          <a:xfrm flipV="1">
            <a:off x="8946347" y="3638061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3" name="TextBox 272">
            <a:extLst>
              <a:ext uri="{FF2B5EF4-FFF2-40B4-BE49-F238E27FC236}">
                <a16:creationId xmlns:a16="http://schemas.microsoft.com/office/drawing/2014/main" id="{FF9C1CE5-F70F-4622-98AD-581DFD009CA6}"/>
              </a:ext>
            </a:extLst>
          </p:cNvPr>
          <p:cNvSpPr txBox="1"/>
          <p:nvPr/>
        </p:nvSpPr>
        <p:spPr>
          <a:xfrm>
            <a:off x="8988126" y="3295773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74" name="TextBox 273">
            <a:extLst>
              <a:ext uri="{FF2B5EF4-FFF2-40B4-BE49-F238E27FC236}">
                <a16:creationId xmlns:a16="http://schemas.microsoft.com/office/drawing/2014/main" id="{D5C24E28-465D-402A-92FB-D46C5740F74B}"/>
              </a:ext>
            </a:extLst>
          </p:cNvPr>
          <p:cNvSpPr txBox="1"/>
          <p:nvPr/>
        </p:nvSpPr>
        <p:spPr>
          <a:xfrm>
            <a:off x="9262090" y="3602131"/>
            <a:ext cx="405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78" name="TextBox 277">
            <a:extLst>
              <a:ext uri="{FF2B5EF4-FFF2-40B4-BE49-F238E27FC236}">
                <a16:creationId xmlns:a16="http://schemas.microsoft.com/office/drawing/2014/main" id="{6D71BA4E-DD49-4B37-8299-EE9A52228DD1}"/>
              </a:ext>
            </a:extLst>
          </p:cNvPr>
          <p:cNvSpPr txBox="1"/>
          <p:nvPr/>
        </p:nvSpPr>
        <p:spPr>
          <a:xfrm>
            <a:off x="9373931" y="4469449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79" name="TextBox 278">
            <a:extLst>
              <a:ext uri="{FF2B5EF4-FFF2-40B4-BE49-F238E27FC236}">
                <a16:creationId xmlns:a16="http://schemas.microsoft.com/office/drawing/2014/main" id="{171CC6BE-5397-46AD-9BB9-509AA3878EC9}"/>
              </a:ext>
            </a:extLst>
          </p:cNvPr>
          <p:cNvSpPr txBox="1"/>
          <p:nvPr/>
        </p:nvSpPr>
        <p:spPr>
          <a:xfrm>
            <a:off x="8932107" y="4460583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80" name="TextBox 279">
            <a:extLst>
              <a:ext uri="{FF2B5EF4-FFF2-40B4-BE49-F238E27FC236}">
                <a16:creationId xmlns:a16="http://schemas.microsoft.com/office/drawing/2014/main" id="{4582B050-8273-4725-B308-7AEE7AA0C19A}"/>
              </a:ext>
            </a:extLst>
          </p:cNvPr>
          <p:cNvSpPr txBox="1"/>
          <p:nvPr/>
        </p:nvSpPr>
        <p:spPr>
          <a:xfrm>
            <a:off x="8490283" y="4463468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D6B425B6-8A29-4496-837F-9CD151C11F77}"/>
              </a:ext>
            </a:extLst>
          </p:cNvPr>
          <p:cNvSpPr txBox="1"/>
          <p:nvPr/>
        </p:nvSpPr>
        <p:spPr>
          <a:xfrm>
            <a:off x="5817600" y="1750121"/>
            <a:ext cx="49231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x 1 7 = 1 7 0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CD679C75-A27F-44C1-A8FB-1F1AF3E01D04}"/>
              </a:ext>
            </a:extLst>
          </p:cNvPr>
          <p:cNvSpPr txBox="1"/>
          <p:nvPr/>
        </p:nvSpPr>
        <p:spPr>
          <a:xfrm>
            <a:off x="6260910" y="2225416"/>
            <a:ext cx="24488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 x 1 7 =</a:t>
            </a:r>
          </a:p>
        </p:txBody>
      </p: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51627805-6964-4CBB-A463-0198B5CB16D1}"/>
              </a:ext>
            </a:extLst>
          </p:cNvPr>
          <p:cNvGrpSpPr/>
          <p:nvPr/>
        </p:nvGrpSpPr>
        <p:grpSpPr>
          <a:xfrm>
            <a:off x="8033681" y="2663457"/>
            <a:ext cx="1857848" cy="631878"/>
            <a:chOff x="6235394" y="4440963"/>
            <a:chExt cx="1857848" cy="631878"/>
          </a:xfrm>
        </p:grpSpPr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F25192F5-BD0E-4F68-9865-3ED5BC4A6564}"/>
                </a:ext>
              </a:extLst>
            </p:cNvPr>
            <p:cNvCxnSpPr>
              <a:cxnSpLocks/>
            </p:cNvCxnSpPr>
            <p:nvPr/>
          </p:nvCxnSpPr>
          <p:spPr>
            <a:xfrm>
              <a:off x="6710400" y="4501752"/>
              <a:ext cx="133920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EF17880A-9C23-4C46-A344-4A46DA3FC2A3}"/>
                </a:ext>
              </a:extLst>
            </p:cNvPr>
            <p:cNvCxnSpPr>
              <a:cxnSpLocks/>
            </p:cNvCxnSpPr>
            <p:nvPr/>
          </p:nvCxnSpPr>
          <p:spPr>
            <a:xfrm>
              <a:off x="6710400" y="4480426"/>
              <a:ext cx="0" cy="46800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534ECED3-C066-4B49-8448-DE65D3CBFC6F}"/>
                </a:ext>
              </a:extLst>
            </p:cNvPr>
            <p:cNvSpPr txBox="1"/>
            <p:nvPr/>
          </p:nvSpPr>
          <p:spPr>
            <a:xfrm>
              <a:off x="6713022" y="4441899"/>
              <a:ext cx="138022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1 7 0</a:t>
              </a: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68F439CD-56D4-4BAA-8F77-DE4E255666C6}"/>
                </a:ext>
              </a:extLst>
            </p:cNvPr>
            <p:cNvSpPr txBox="1"/>
            <p:nvPr/>
          </p:nvSpPr>
          <p:spPr>
            <a:xfrm>
              <a:off x="6235394" y="4440963"/>
              <a:ext cx="41786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</p:grpSp>
      <p:sp>
        <p:nvSpPr>
          <p:cNvPr id="132" name="TextBox 131">
            <a:extLst>
              <a:ext uri="{FF2B5EF4-FFF2-40B4-BE49-F238E27FC236}">
                <a16:creationId xmlns:a16="http://schemas.microsoft.com/office/drawing/2014/main" id="{474ACA0C-BFC7-43DD-9359-92807192B23E}"/>
              </a:ext>
            </a:extLst>
          </p:cNvPr>
          <p:cNvSpPr txBox="1"/>
          <p:nvPr/>
        </p:nvSpPr>
        <p:spPr>
          <a:xfrm>
            <a:off x="8959902" y="2207058"/>
            <a:ext cx="55763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FA03FFBF-BB59-4C43-BC83-CEC8159F2159}"/>
              </a:ext>
            </a:extLst>
          </p:cNvPr>
          <p:cNvSpPr txBox="1"/>
          <p:nvPr/>
        </p:nvSpPr>
        <p:spPr>
          <a:xfrm>
            <a:off x="9261974" y="2698352"/>
            <a:ext cx="5576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B4649B6B-48C3-4E7E-9408-1B073927B757}"/>
              </a:ext>
            </a:extLst>
          </p:cNvPr>
          <p:cNvSpPr txBox="1"/>
          <p:nvPr/>
        </p:nvSpPr>
        <p:spPr>
          <a:xfrm>
            <a:off x="9392341" y="2203548"/>
            <a:ext cx="55763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829716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6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9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2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5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8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1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4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7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0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3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6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9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5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8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1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4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0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3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6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8" fill="hold">
                      <p:stCondLst>
                        <p:cond delay="indefinite"/>
                      </p:stCondLst>
                      <p:childTnLst>
                        <p:par>
                          <p:cTn id="329" fill="hold">
                            <p:stCondLst>
                              <p:cond delay="0"/>
                            </p:stCondLst>
                            <p:childTnLst>
                              <p:par>
                                <p:cTn id="3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2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3" fill="hold">
                      <p:stCondLst>
                        <p:cond delay="indefinite"/>
                      </p:stCondLst>
                      <p:childTnLst>
                        <p:par>
                          <p:cTn id="334" fill="hold">
                            <p:stCondLst>
                              <p:cond delay="0"/>
                            </p:stCondLst>
                            <p:childTnLst>
                              <p:par>
                                <p:cTn id="3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7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8" fill="hold">
                      <p:stCondLst>
                        <p:cond delay="indefinite"/>
                      </p:stCondLst>
                      <p:childTnLst>
                        <p:par>
                          <p:cTn id="339" fill="hold">
                            <p:stCondLst>
                              <p:cond delay="0"/>
                            </p:stCondLst>
                            <p:childTnLst>
                              <p:par>
                                <p:cTn id="3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2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5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6" fill="hold">
                      <p:stCondLst>
                        <p:cond delay="indefinite"/>
                      </p:stCondLst>
                      <p:childTnLst>
                        <p:par>
                          <p:cTn id="347" fill="hold">
                            <p:stCondLst>
                              <p:cond delay="0"/>
                            </p:stCondLst>
                            <p:childTnLst>
                              <p:par>
                                <p:cTn id="3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0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1" fill="hold">
                      <p:stCondLst>
                        <p:cond delay="indefinite"/>
                      </p:stCondLst>
                      <p:childTnLst>
                        <p:par>
                          <p:cTn id="352" fill="hold">
                            <p:stCondLst>
                              <p:cond delay="0"/>
                            </p:stCondLst>
                            <p:childTnLst>
                              <p:par>
                                <p:cTn id="3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5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6" fill="hold">
                      <p:stCondLst>
                        <p:cond delay="indefinite"/>
                      </p:stCondLst>
                      <p:childTnLst>
                        <p:par>
                          <p:cTn id="357" fill="hold">
                            <p:stCondLst>
                              <p:cond delay="0"/>
                            </p:stCondLst>
                            <p:childTnLst>
                              <p:par>
                                <p:cTn id="3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0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1" fill="hold">
                      <p:stCondLst>
                        <p:cond delay="indefinite"/>
                      </p:stCondLst>
                      <p:childTnLst>
                        <p:par>
                          <p:cTn id="362" fill="hold">
                            <p:stCondLst>
                              <p:cond delay="0"/>
                            </p:stCondLst>
                            <p:childTnLst>
                              <p:par>
                                <p:cTn id="3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5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6" fill="hold">
                      <p:stCondLst>
                        <p:cond delay="indefinite"/>
                      </p:stCondLst>
                      <p:childTnLst>
                        <p:par>
                          <p:cTn id="367" fill="hold">
                            <p:stCondLst>
                              <p:cond delay="0"/>
                            </p:stCondLst>
                            <p:childTnLst>
                              <p:par>
                                <p:cTn id="3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0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1" fill="hold">
                      <p:stCondLst>
                        <p:cond delay="indefinite"/>
                      </p:stCondLst>
                      <p:childTnLst>
                        <p:par>
                          <p:cTn id="372" fill="hold">
                            <p:stCondLst>
                              <p:cond delay="0"/>
                            </p:stCondLst>
                            <p:childTnLst>
                              <p:par>
                                <p:cTn id="3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5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6" fill="hold">
                      <p:stCondLst>
                        <p:cond delay="indefinite"/>
                      </p:stCondLst>
                      <p:childTnLst>
                        <p:par>
                          <p:cTn id="377" fill="hold">
                            <p:stCondLst>
                              <p:cond delay="0"/>
                            </p:stCondLst>
                            <p:childTnLst>
                              <p:par>
                                <p:cTn id="3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0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1" fill="hold">
                      <p:stCondLst>
                        <p:cond delay="indefinite"/>
                      </p:stCondLst>
                      <p:childTnLst>
                        <p:par>
                          <p:cTn id="382" fill="hold">
                            <p:stCondLst>
                              <p:cond delay="0"/>
                            </p:stCondLst>
                            <p:childTnLst>
                              <p:par>
                                <p:cTn id="38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4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7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0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3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6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9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2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5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8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1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4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7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0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3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6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9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2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5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8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1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4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7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0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3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6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9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5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8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1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33" grpId="0"/>
      <p:bldP spid="133" grpId="1"/>
      <p:bldP spid="137" grpId="0"/>
      <p:bldP spid="137" grpId="1"/>
      <p:bldP spid="139" grpId="0"/>
      <p:bldP spid="139" grpId="1"/>
      <p:bldP spid="140" grpId="0"/>
      <p:bldP spid="140" grpId="1"/>
      <p:bldP spid="143" grpId="0"/>
      <p:bldP spid="143" grpId="1"/>
      <p:bldP spid="147" grpId="0"/>
      <p:bldP spid="147" grpId="1"/>
      <p:bldP spid="148" grpId="0"/>
      <p:bldP spid="148" grpId="1"/>
      <p:bldP spid="149" grpId="0"/>
      <p:bldP spid="149" grpId="1"/>
      <p:bldP spid="153" grpId="0"/>
      <p:bldP spid="153" grpId="1"/>
      <p:bldP spid="154" grpId="0"/>
      <p:bldP spid="154" grpId="1"/>
      <p:bldP spid="155" grpId="0"/>
      <p:bldP spid="155" grpId="1"/>
      <p:bldP spid="156" grpId="0"/>
      <p:bldP spid="156" grpId="1"/>
      <p:bldP spid="164" grpId="0"/>
      <p:bldP spid="164" grpId="1"/>
      <p:bldP spid="165" grpId="0"/>
      <p:bldP spid="165" grpId="1"/>
      <p:bldP spid="166" grpId="0"/>
      <p:bldP spid="166" grpId="1"/>
      <p:bldP spid="167" grpId="0"/>
      <p:bldP spid="167" grpId="1"/>
      <p:bldP spid="168" grpId="0"/>
      <p:bldP spid="168" grpId="1"/>
      <p:bldP spid="170" grpId="0"/>
      <p:bldP spid="170" grpId="1"/>
      <p:bldP spid="176" grpId="0"/>
      <p:bldP spid="176" grpId="1"/>
      <p:bldP spid="183" grpId="0"/>
      <p:bldP spid="183" grpId="1"/>
      <p:bldP spid="184" grpId="0"/>
      <p:bldP spid="184" grpId="1"/>
      <p:bldP spid="185" grpId="0"/>
      <p:bldP spid="185" grpId="1"/>
      <p:bldP spid="190" grpId="0"/>
      <p:bldP spid="190" grpId="1"/>
      <p:bldP spid="191" grpId="0"/>
      <p:bldP spid="191" grpId="1"/>
      <p:bldP spid="192" grpId="0"/>
      <p:bldP spid="192" grpId="1"/>
      <p:bldP spid="219" grpId="0"/>
      <p:bldP spid="219" grpId="1"/>
      <p:bldP spid="220" grpId="0"/>
      <p:bldP spid="220" grpId="1"/>
      <p:bldP spid="225" grpId="0"/>
      <p:bldP spid="225" grpId="1"/>
      <p:bldP spid="226" grpId="0"/>
      <p:bldP spid="226" grpId="1"/>
      <p:bldP spid="231" grpId="0"/>
      <p:bldP spid="231" grpId="1"/>
      <p:bldP spid="260" grpId="0"/>
      <p:bldP spid="260" grpId="1"/>
      <p:bldP spid="261" grpId="0"/>
      <p:bldP spid="261" grpId="1"/>
      <p:bldP spid="262" grpId="0"/>
      <p:bldP spid="262" grpId="1"/>
      <p:bldP spid="263" grpId="0"/>
      <p:bldP spid="263" grpId="1"/>
      <p:bldP spid="264" grpId="0"/>
      <p:bldP spid="264" grpId="1"/>
      <p:bldP spid="265" grpId="0"/>
      <p:bldP spid="265" grpId="1"/>
      <p:bldP spid="266" grpId="0"/>
      <p:bldP spid="266" grpId="1"/>
      <p:bldP spid="267" grpId="0"/>
      <p:bldP spid="268" grpId="0"/>
      <p:bldP spid="269" grpId="0"/>
      <p:bldP spid="271" grpId="0"/>
      <p:bldP spid="273" grpId="0"/>
      <p:bldP spid="274" grpId="0"/>
      <p:bldP spid="278" grpId="0"/>
      <p:bldP spid="279" grpId="0"/>
      <p:bldP spid="280" grpId="0"/>
      <p:bldP spid="124" grpId="0"/>
      <p:bldP spid="124" grpId="1"/>
      <p:bldP spid="125" grpId="0"/>
      <p:bldP spid="125" grpId="1"/>
      <p:bldP spid="132" grpId="0"/>
      <p:bldP spid="132" grpId="1"/>
      <p:bldP spid="138" grpId="0"/>
      <p:bldP spid="138" grpId="1"/>
      <p:bldP spid="141" grpId="0"/>
      <p:bldP spid="141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E1E3D08E-2834-4ECE-9923-424B86DA315A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CE00E9A-6A70-48D4-B919-A5919CEDEBDB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376A7B-B756-4C32-B070-90E905185BDA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B0FAC1B-3299-4E5C-8CF2-B15BF2C0B4A2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DD29EED-676D-4AC8-8548-CD585E4E2948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B4B1E58-7A71-4983-83C1-52C859C153BE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457D079-04BD-45F4-9724-E096B403F1F1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9CECE3F-3E65-4948-BB7C-BDCB33996BF8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8529776-5E5C-43A1-8FFE-C5B3C3A64338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CE19D7C-A0B6-4771-9752-8ADFB68434C1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B4599F4-79C0-41E5-94EE-ABDE704197D2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B9BA84C-D883-48C3-975E-79F82B6B8C8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C85E18A-E05D-441C-A152-AFDF4E0339C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F896D7C-CF14-456F-A256-BF23B4A5A77F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DFE43A8-F4B6-467C-BF16-834C9889CEA6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58FBFBA-9C45-4736-80A8-3830B7FB7BE1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AFC27DC-3657-4CBC-8621-D254D98FE493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70303D3-F8FF-40EA-911A-BAFCE01DEF97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2F2159D-97BE-4465-85CC-AA61DE7DDA97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4839BC2-43EF-442E-B2EF-1296432DCF1C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8DE89DB-E1EE-48B5-A4B7-8449AB120604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5D5E2BD-4B5B-49BE-8790-557F40430173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600DD5C-6D04-4198-BAAF-738CEE2D90BF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0F0B1D8-99EC-46F7-A064-66960E20447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F1B1F3B-8F31-42CF-9567-17E1E5AC12FF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07E8283-0F35-4911-9A5B-402031F7F75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094FDF0-5580-4B0B-8DA3-27FF37A3349A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6303D55-7CC1-4015-81E5-8D88D994221E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283F1BA-CA85-4B1B-AFE9-8F200B99FA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28C803F-0B50-45D0-B8D9-B72A4D499C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2153815-98D8-4435-8FBB-D2C7DBBB1F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2BD343B-D54F-4E4B-BDB0-678D0AD161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13BA24A-48AA-4DA2-8B0C-9ECA5C19DB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E6E2EDB-AF3F-4AC3-A0B1-1D7FE19048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E17F482-F010-4C3B-80AD-9DFD112F0A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8E1DDD-17BB-4EC7-BA3F-0BD6CDDD95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D9EA267-83BF-4F10-BC4D-ACFCDEA9FC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76937CD-5A93-445A-A4CC-8D5784D965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04705AF-685B-43B0-B833-E8D750425F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F89D323-9358-4E46-A0ED-19652FF452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C3C4BCF-2F21-45BE-89E8-6285B15C6C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E4678CD-BC10-4512-9B92-E8546ABACB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04BF63E-F2FA-4C34-9C32-9A2DE85CC7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60FCB55-DE69-4AA5-889B-55C756C8DC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CCD17FEA-523F-4EA8-9178-637D9AD890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F32D92D-B49C-4EEA-A46E-AA75659D8081}"/>
              </a:ext>
            </a:extLst>
          </p:cNvPr>
          <p:cNvGrpSpPr/>
          <p:nvPr/>
        </p:nvGrpSpPr>
        <p:grpSpPr>
          <a:xfrm>
            <a:off x="464070" y="392701"/>
            <a:ext cx="3172050" cy="817087"/>
            <a:chOff x="255526" y="372323"/>
            <a:chExt cx="2241362" cy="1134018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C3FA63EF-709B-4D01-AB46-960CD635F1DE}"/>
                </a:ext>
              </a:extLst>
            </p:cNvPr>
            <p:cNvSpPr/>
            <p:nvPr/>
          </p:nvSpPr>
          <p:spPr>
            <a:xfrm>
              <a:off x="255526" y="372323"/>
              <a:ext cx="224136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EB75E92-8A1F-469C-B32E-3A727CA5D937}"/>
                </a:ext>
              </a:extLst>
            </p:cNvPr>
            <p:cNvSpPr txBox="1"/>
            <p:nvPr/>
          </p:nvSpPr>
          <p:spPr>
            <a:xfrm>
              <a:off x="308455" y="485388"/>
              <a:ext cx="1410410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90 </a:t>
              </a:r>
              <a:r>
                <a:rPr lang="en-GB" sz="3600" dirty="0">
                  <a:latin typeface="Calibri" panose="020F0502020204030204" pitchFamily="34" charset="0"/>
                </a:rPr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15 = 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B1B981AE-0308-4934-B900-5F107874F4F4}"/>
              </a:ext>
            </a:extLst>
          </p:cNvPr>
          <p:cNvSpPr/>
          <p:nvPr/>
        </p:nvSpPr>
        <p:spPr>
          <a:xfrm>
            <a:off x="2444223" y="501325"/>
            <a:ext cx="104711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A8590F-E415-4980-9719-28F975857994}"/>
              </a:ext>
            </a:extLst>
          </p:cNvPr>
          <p:cNvSpPr txBox="1"/>
          <p:nvPr/>
        </p:nvSpPr>
        <p:spPr>
          <a:xfrm>
            <a:off x="2744630" y="490281"/>
            <a:ext cx="82979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C50BAA4B-3F53-44F6-ADEB-F79A9EA4D456}"/>
              </a:ext>
            </a:extLst>
          </p:cNvPr>
          <p:cNvGrpSpPr/>
          <p:nvPr/>
        </p:nvGrpSpPr>
        <p:grpSpPr>
          <a:xfrm>
            <a:off x="4386154" y="392701"/>
            <a:ext cx="3173149" cy="817087"/>
            <a:chOff x="255527" y="372323"/>
            <a:chExt cx="2242138" cy="1134018"/>
          </a:xfrm>
        </p:grpSpPr>
        <p:sp>
          <p:nvSpPr>
            <p:cNvPr id="142" name="Rectangle: Rounded Corners 141">
              <a:extLst>
                <a:ext uri="{FF2B5EF4-FFF2-40B4-BE49-F238E27FC236}">
                  <a16:creationId xmlns:a16="http://schemas.microsoft.com/office/drawing/2014/main" id="{45FEE591-A355-4882-A200-6B6343B411C4}"/>
                </a:ext>
              </a:extLst>
            </p:cNvPr>
            <p:cNvSpPr/>
            <p:nvPr/>
          </p:nvSpPr>
          <p:spPr>
            <a:xfrm>
              <a:off x="255527" y="372323"/>
              <a:ext cx="224213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22F85D8C-B692-4F7D-8830-6FFAFDCA2BEF}"/>
                </a:ext>
              </a:extLst>
            </p:cNvPr>
            <p:cNvSpPr txBox="1"/>
            <p:nvPr/>
          </p:nvSpPr>
          <p:spPr>
            <a:xfrm>
              <a:off x="308455" y="485388"/>
              <a:ext cx="1410410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92 </a:t>
              </a:r>
              <a:r>
                <a:rPr lang="en-GB" sz="3600" dirty="0">
                  <a:latin typeface="Calibri" panose="020F0502020204030204" pitchFamily="34" charset="0"/>
                </a:rPr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23 = </a:t>
              </a:r>
            </a:p>
          </p:txBody>
        </p:sp>
      </p:grpSp>
      <p:sp>
        <p:nvSpPr>
          <p:cNvPr id="144" name="Rectangle 143">
            <a:extLst>
              <a:ext uri="{FF2B5EF4-FFF2-40B4-BE49-F238E27FC236}">
                <a16:creationId xmlns:a16="http://schemas.microsoft.com/office/drawing/2014/main" id="{3139E1BF-36D0-4AB9-9445-1A2D13033F8E}"/>
              </a:ext>
            </a:extLst>
          </p:cNvPr>
          <p:cNvSpPr/>
          <p:nvPr/>
        </p:nvSpPr>
        <p:spPr>
          <a:xfrm>
            <a:off x="6371401" y="501325"/>
            <a:ext cx="104711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8CA171B5-2A6E-4CB3-91D5-FCB009D9F4D6}"/>
              </a:ext>
            </a:extLst>
          </p:cNvPr>
          <p:cNvSpPr txBox="1"/>
          <p:nvPr/>
        </p:nvSpPr>
        <p:spPr>
          <a:xfrm>
            <a:off x="6671808" y="490281"/>
            <a:ext cx="82979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A217EA11-2455-4F43-8732-89F7C3F6CF36}"/>
              </a:ext>
            </a:extLst>
          </p:cNvPr>
          <p:cNvGrpSpPr/>
          <p:nvPr/>
        </p:nvGrpSpPr>
        <p:grpSpPr>
          <a:xfrm>
            <a:off x="8219294" y="391689"/>
            <a:ext cx="3398434" cy="817087"/>
            <a:chOff x="255526" y="372323"/>
            <a:chExt cx="2401324" cy="1134018"/>
          </a:xfrm>
        </p:grpSpPr>
        <p:sp>
          <p:nvSpPr>
            <p:cNvPr id="147" name="Rectangle: Rounded Corners 146">
              <a:extLst>
                <a:ext uri="{FF2B5EF4-FFF2-40B4-BE49-F238E27FC236}">
                  <a16:creationId xmlns:a16="http://schemas.microsoft.com/office/drawing/2014/main" id="{D55B7EF7-5F40-4CB5-A04F-598F3C25FB8D}"/>
                </a:ext>
              </a:extLst>
            </p:cNvPr>
            <p:cNvSpPr/>
            <p:nvPr/>
          </p:nvSpPr>
          <p:spPr>
            <a:xfrm>
              <a:off x="255526" y="372323"/>
              <a:ext cx="240132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01211402-BF2B-4264-97C2-0492CE7329E5}"/>
                </a:ext>
              </a:extLst>
            </p:cNvPr>
            <p:cNvSpPr txBox="1"/>
            <p:nvPr/>
          </p:nvSpPr>
          <p:spPr>
            <a:xfrm>
              <a:off x="308455" y="485388"/>
              <a:ext cx="1575781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158 </a:t>
              </a:r>
              <a:r>
                <a:rPr lang="en-GB" sz="3600" dirty="0">
                  <a:latin typeface="Calibri" panose="020F0502020204030204" pitchFamily="34" charset="0"/>
                </a:rPr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46 = </a:t>
              </a:r>
            </a:p>
          </p:txBody>
        </p:sp>
      </p:grpSp>
      <p:sp>
        <p:nvSpPr>
          <p:cNvPr id="149" name="Rectangle 148">
            <a:extLst>
              <a:ext uri="{FF2B5EF4-FFF2-40B4-BE49-F238E27FC236}">
                <a16:creationId xmlns:a16="http://schemas.microsoft.com/office/drawing/2014/main" id="{F82D7388-06FA-4647-8DBC-003CFA0474E4}"/>
              </a:ext>
            </a:extLst>
          </p:cNvPr>
          <p:cNvSpPr/>
          <p:nvPr/>
        </p:nvSpPr>
        <p:spPr>
          <a:xfrm>
            <a:off x="10440077" y="500313"/>
            <a:ext cx="104711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24675C65-80E0-4A8D-89A3-006AE9226A42}"/>
              </a:ext>
            </a:extLst>
          </p:cNvPr>
          <p:cNvSpPr txBox="1"/>
          <p:nvPr/>
        </p:nvSpPr>
        <p:spPr>
          <a:xfrm>
            <a:off x="10740484" y="489269"/>
            <a:ext cx="82979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AB438F32-DECA-4B42-A180-1A4957FBD699}"/>
              </a:ext>
            </a:extLst>
          </p:cNvPr>
          <p:cNvSpPr txBox="1"/>
          <p:nvPr/>
        </p:nvSpPr>
        <p:spPr>
          <a:xfrm>
            <a:off x="8945489" y="1763479"/>
            <a:ext cx="10221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4 6</a:t>
            </a:r>
          </a:p>
        </p:txBody>
      </p: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88A7FD14-F4CE-418C-91F5-A66317CAC3F5}"/>
              </a:ext>
            </a:extLst>
          </p:cNvPr>
          <p:cNvGrpSpPr/>
          <p:nvPr/>
        </p:nvGrpSpPr>
        <p:grpSpPr>
          <a:xfrm>
            <a:off x="8500159" y="2190163"/>
            <a:ext cx="1556355" cy="630942"/>
            <a:chOff x="8037098" y="1058369"/>
            <a:chExt cx="1556355" cy="630942"/>
          </a:xfrm>
        </p:grpSpPr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CAA84DBD-D187-4728-A0AF-3FF36C353C5F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+ 4 6</a:t>
              </a:r>
            </a:p>
          </p:txBody>
        </p:sp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A398CA38-0534-4C95-B7D0-70F6502F56BA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5" name="TextBox 154">
            <a:extLst>
              <a:ext uri="{FF2B5EF4-FFF2-40B4-BE49-F238E27FC236}">
                <a16:creationId xmlns:a16="http://schemas.microsoft.com/office/drawing/2014/main" id="{9651975B-164F-424B-9489-68A7613E1993}"/>
              </a:ext>
            </a:extLst>
          </p:cNvPr>
          <p:cNvSpPr txBox="1"/>
          <p:nvPr/>
        </p:nvSpPr>
        <p:spPr>
          <a:xfrm>
            <a:off x="9824372" y="1855906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1x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8FD99798-768B-47A9-BA80-13DD2EE31321}"/>
              </a:ext>
            </a:extLst>
          </p:cNvPr>
          <p:cNvSpPr txBox="1"/>
          <p:nvPr/>
        </p:nvSpPr>
        <p:spPr>
          <a:xfrm>
            <a:off x="9361158" y="2671043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4F42C85B-7E3F-436E-B15D-C49686D79EF9}"/>
              </a:ext>
            </a:extLst>
          </p:cNvPr>
          <p:cNvSpPr txBox="1"/>
          <p:nvPr/>
        </p:nvSpPr>
        <p:spPr>
          <a:xfrm>
            <a:off x="8935257" y="2671043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AB4A694C-CBB4-48D2-9435-E9EB447839D8}"/>
              </a:ext>
            </a:extLst>
          </p:cNvPr>
          <p:cNvSpPr txBox="1"/>
          <p:nvPr/>
        </p:nvSpPr>
        <p:spPr>
          <a:xfrm>
            <a:off x="9824371" y="2740318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2x</a:t>
            </a:r>
          </a:p>
        </p:txBody>
      </p:sp>
      <p:grpSp>
        <p:nvGrpSpPr>
          <p:cNvPr id="159" name="Group 158">
            <a:extLst>
              <a:ext uri="{FF2B5EF4-FFF2-40B4-BE49-F238E27FC236}">
                <a16:creationId xmlns:a16="http://schemas.microsoft.com/office/drawing/2014/main" id="{EFA6B200-1E27-4094-BFC4-205A7034854C}"/>
              </a:ext>
            </a:extLst>
          </p:cNvPr>
          <p:cNvGrpSpPr/>
          <p:nvPr/>
        </p:nvGrpSpPr>
        <p:grpSpPr>
          <a:xfrm>
            <a:off x="8492378" y="3091456"/>
            <a:ext cx="1556355" cy="630942"/>
            <a:chOff x="8037098" y="1058369"/>
            <a:chExt cx="1556355" cy="630942"/>
          </a:xfrm>
        </p:grpSpPr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2F92C5A1-5231-411F-BD02-4A7370833C08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+ 4 6</a:t>
              </a:r>
            </a:p>
          </p:txBody>
        </p: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7B424A3F-B702-4BB6-8628-0B5BE20B5D1F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2" name="TextBox 161">
            <a:extLst>
              <a:ext uri="{FF2B5EF4-FFF2-40B4-BE49-F238E27FC236}">
                <a16:creationId xmlns:a16="http://schemas.microsoft.com/office/drawing/2014/main" id="{242C9955-4346-4C4F-B1B8-EEFE36AAD23C}"/>
              </a:ext>
            </a:extLst>
          </p:cNvPr>
          <p:cNvSpPr txBox="1"/>
          <p:nvPr/>
        </p:nvSpPr>
        <p:spPr>
          <a:xfrm>
            <a:off x="9362676" y="3552652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0979DB01-E9F9-4CF2-AD2E-BD0A6555668A}"/>
              </a:ext>
            </a:extLst>
          </p:cNvPr>
          <p:cNvSpPr txBox="1"/>
          <p:nvPr/>
        </p:nvSpPr>
        <p:spPr>
          <a:xfrm>
            <a:off x="8504103" y="3557847"/>
            <a:ext cx="9352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0B0AB776-1A24-4013-B6C3-B87EE1E2675D}"/>
              </a:ext>
            </a:extLst>
          </p:cNvPr>
          <p:cNvSpPr txBox="1"/>
          <p:nvPr/>
        </p:nvSpPr>
        <p:spPr>
          <a:xfrm>
            <a:off x="9818049" y="3637032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3x</a:t>
            </a: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00E2176D-24A4-414F-953F-0356D8B45B49}"/>
              </a:ext>
            </a:extLst>
          </p:cNvPr>
          <p:cNvSpPr txBox="1"/>
          <p:nvPr/>
        </p:nvSpPr>
        <p:spPr>
          <a:xfrm>
            <a:off x="9016964" y="1602656"/>
            <a:ext cx="3542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34D28518-C9D8-4A7F-ADA3-C9E363B64A06}"/>
              </a:ext>
            </a:extLst>
          </p:cNvPr>
          <p:cNvSpPr txBox="1"/>
          <p:nvPr/>
        </p:nvSpPr>
        <p:spPr>
          <a:xfrm>
            <a:off x="869195" y="1742869"/>
            <a:ext cx="106001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58DA79ED-704F-4408-98E1-660FBB9066CA}"/>
              </a:ext>
            </a:extLst>
          </p:cNvPr>
          <p:cNvSpPr txBox="1"/>
          <p:nvPr/>
        </p:nvSpPr>
        <p:spPr>
          <a:xfrm>
            <a:off x="1801576" y="1790376"/>
            <a:ext cx="6942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1x</a:t>
            </a:r>
          </a:p>
        </p:txBody>
      </p:sp>
      <p:sp>
        <p:nvSpPr>
          <p:cNvPr id="203" name="TextBox 202">
            <a:extLst>
              <a:ext uri="{FF2B5EF4-FFF2-40B4-BE49-F238E27FC236}">
                <a16:creationId xmlns:a16="http://schemas.microsoft.com/office/drawing/2014/main" id="{452E5D70-4FBD-4041-8C41-6811F0454827}"/>
              </a:ext>
            </a:extLst>
          </p:cNvPr>
          <p:cNvSpPr txBox="1"/>
          <p:nvPr/>
        </p:nvSpPr>
        <p:spPr>
          <a:xfrm>
            <a:off x="860963" y="2190486"/>
            <a:ext cx="106001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3 0</a:t>
            </a:r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0B75DDE7-6548-4EC3-B5E8-05655EEA163F}"/>
              </a:ext>
            </a:extLst>
          </p:cNvPr>
          <p:cNvSpPr txBox="1"/>
          <p:nvPr/>
        </p:nvSpPr>
        <p:spPr>
          <a:xfrm>
            <a:off x="1793344" y="2237993"/>
            <a:ext cx="6942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2x</a:t>
            </a:r>
          </a:p>
        </p:txBody>
      </p:sp>
      <p:sp>
        <p:nvSpPr>
          <p:cNvPr id="205" name="TextBox 204">
            <a:extLst>
              <a:ext uri="{FF2B5EF4-FFF2-40B4-BE49-F238E27FC236}">
                <a16:creationId xmlns:a16="http://schemas.microsoft.com/office/drawing/2014/main" id="{A7B7FE48-0C54-4C28-B355-A297051431C8}"/>
              </a:ext>
            </a:extLst>
          </p:cNvPr>
          <p:cNvSpPr txBox="1"/>
          <p:nvPr/>
        </p:nvSpPr>
        <p:spPr>
          <a:xfrm>
            <a:off x="862958" y="2662111"/>
            <a:ext cx="106001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4 5</a:t>
            </a:r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91F22127-B4B7-4FAC-973B-8E72FD0C038C}"/>
              </a:ext>
            </a:extLst>
          </p:cNvPr>
          <p:cNvSpPr txBox="1"/>
          <p:nvPr/>
        </p:nvSpPr>
        <p:spPr>
          <a:xfrm>
            <a:off x="1795339" y="2709618"/>
            <a:ext cx="6942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3x</a:t>
            </a:r>
          </a:p>
        </p:txBody>
      </p:sp>
      <p:sp>
        <p:nvSpPr>
          <p:cNvPr id="207" name="TextBox 206">
            <a:extLst>
              <a:ext uri="{FF2B5EF4-FFF2-40B4-BE49-F238E27FC236}">
                <a16:creationId xmlns:a16="http://schemas.microsoft.com/office/drawing/2014/main" id="{04F2BE47-9E59-4970-99C4-50C0DE49057E}"/>
              </a:ext>
            </a:extLst>
          </p:cNvPr>
          <p:cNvSpPr txBox="1"/>
          <p:nvPr/>
        </p:nvSpPr>
        <p:spPr>
          <a:xfrm>
            <a:off x="854726" y="3109728"/>
            <a:ext cx="106001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6 0</a:t>
            </a:r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1F3453B6-ABC1-4E27-B449-873D8764E8BA}"/>
              </a:ext>
            </a:extLst>
          </p:cNvPr>
          <p:cNvSpPr txBox="1"/>
          <p:nvPr/>
        </p:nvSpPr>
        <p:spPr>
          <a:xfrm>
            <a:off x="1787107" y="3157235"/>
            <a:ext cx="6942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4x</a:t>
            </a:r>
          </a:p>
        </p:txBody>
      </p:sp>
      <p:sp>
        <p:nvSpPr>
          <p:cNvPr id="209" name="TextBox 208">
            <a:extLst>
              <a:ext uri="{FF2B5EF4-FFF2-40B4-BE49-F238E27FC236}">
                <a16:creationId xmlns:a16="http://schemas.microsoft.com/office/drawing/2014/main" id="{52BA6829-4F77-4C8F-9587-C4483737AF7A}"/>
              </a:ext>
            </a:extLst>
          </p:cNvPr>
          <p:cNvSpPr txBox="1"/>
          <p:nvPr/>
        </p:nvSpPr>
        <p:spPr>
          <a:xfrm>
            <a:off x="864858" y="3561475"/>
            <a:ext cx="106001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7 5</a:t>
            </a:r>
          </a:p>
        </p:txBody>
      </p:sp>
      <p:sp>
        <p:nvSpPr>
          <p:cNvPr id="210" name="TextBox 209">
            <a:extLst>
              <a:ext uri="{FF2B5EF4-FFF2-40B4-BE49-F238E27FC236}">
                <a16:creationId xmlns:a16="http://schemas.microsoft.com/office/drawing/2014/main" id="{FD67AE58-3487-49A9-BE4E-4A59ABDE32A7}"/>
              </a:ext>
            </a:extLst>
          </p:cNvPr>
          <p:cNvSpPr txBox="1"/>
          <p:nvPr/>
        </p:nvSpPr>
        <p:spPr>
          <a:xfrm>
            <a:off x="1797239" y="3608982"/>
            <a:ext cx="6942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5x</a:t>
            </a:r>
          </a:p>
        </p:txBody>
      </p:sp>
      <p:sp>
        <p:nvSpPr>
          <p:cNvPr id="211" name="TextBox 210">
            <a:extLst>
              <a:ext uri="{FF2B5EF4-FFF2-40B4-BE49-F238E27FC236}">
                <a16:creationId xmlns:a16="http://schemas.microsoft.com/office/drawing/2014/main" id="{090FBE02-D3F3-44DE-8E52-21239D6B7F6B}"/>
              </a:ext>
            </a:extLst>
          </p:cNvPr>
          <p:cNvSpPr txBox="1"/>
          <p:nvPr/>
        </p:nvSpPr>
        <p:spPr>
          <a:xfrm>
            <a:off x="856626" y="4009092"/>
            <a:ext cx="106001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9 0</a:t>
            </a:r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id="{3EFB50A6-E290-4464-8AB0-2A1B34D2E034}"/>
              </a:ext>
            </a:extLst>
          </p:cNvPr>
          <p:cNvSpPr txBox="1"/>
          <p:nvPr/>
        </p:nvSpPr>
        <p:spPr>
          <a:xfrm>
            <a:off x="1789007" y="4056599"/>
            <a:ext cx="6942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6x</a:t>
            </a:r>
          </a:p>
        </p:txBody>
      </p:sp>
      <p:sp>
        <p:nvSpPr>
          <p:cNvPr id="217" name="TextBox 216">
            <a:extLst>
              <a:ext uri="{FF2B5EF4-FFF2-40B4-BE49-F238E27FC236}">
                <a16:creationId xmlns:a16="http://schemas.microsoft.com/office/drawing/2014/main" id="{AFFE49A2-475D-4825-8DC0-37C76148F6DE}"/>
              </a:ext>
            </a:extLst>
          </p:cNvPr>
          <p:cNvSpPr txBox="1"/>
          <p:nvPr/>
        </p:nvSpPr>
        <p:spPr>
          <a:xfrm>
            <a:off x="4899228" y="1775521"/>
            <a:ext cx="10221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2 3</a:t>
            </a:r>
          </a:p>
        </p:txBody>
      </p:sp>
      <p:grpSp>
        <p:nvGrpSpPr>
          <p:cNvPr id="218" name="Group 217">
            <a:extLst>
              <a:ext uri="{FF2B5EF4-FFF2-40B4-BE49-F238E27FC236}">
                <a16:creationId xmlns:a16="http://schemas.microsoft.com/office/drawing/2014/main" id="{566AFA36-BE8E-4F0D-9F61-D3AE84EAF0B6}"/>
              </a:ext>
            </a:extLst>
          </p:cNvPr>
          <p:cNvGrpSpPr/>
          <p:nvPr/>
        </p:nvGrpSpPr>
        <p:grpSpPr>
          <a:xfrm>
            <a:off x="4471901" y="2208291"/>
            <a:ext cx="1556355" cy="630942"/>
            <a:chOff x="8037098" y="1058369"/>
            <a:chExt cx="1556355" cy="630942"/>
          </a:xfrm>
        </p:grpSpPr>
        <p:sp>
          <p:nvSpPr>
            <p:cNvPr id="219" name="TextBox 218">
              <a:extLst>
                <a:ext uri="{FF2B5EF4-FFF2-40B4-BE49-F238E27FC236}">
                  <a16:creationId xmlns:a16="http://schemas.microsoft.com/office/drawing/2014/main" id="{16531396-C69D-41B4-8ABF-CA1E5434A0D3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+ 2 3</a:t>
              </a:r>
            </a:p>
          </p:txBody>
        </p: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8A8670C4-70B1-48CA-AEE1-BC5E029FBF85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1" name="TextBox 220">
            <a:extLst>
              <a:ext uri="{FF2B5EF4-FFF2-40B4-BE49-F238E27FC236}">
                <a16:creationId xmlns:a16="http://schemas.microsoft.com/office/drawing/2014/main" id="{6F884528-29D8-4038-8B84-D8EAC55A7BAD}"/>
              </a:ext>
            </a:extLst>
          </p:cNvPr>
          <p:cNvSpPr txBox="1"/>
          <p:nvPr/>
        </p:nvSpPr>
        <p:spPr>
          <a:xfrm>
            <a:off x="5799166" y="1889865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1x</a:t>
            </a:r>
          </a:p>
        </p:txBody>
      </p:sp>
      <p:sp>
        <p:nvSpPr>
          <p:cNvPr id="222" name="TextBox 221">
            <a:extLst>
              <a:ext uri="{FF2B5EF4-FFF2-40B4-BE49-F238E27FC236}">
                <a16:creationId xmlns:a16="http://schemas.microsoft.com/office/drawing/2014/main" id="{E11C3764-A9BB-4320-87F9-7BEFBA2ADDB6}"/>
              </a:ext>
            </a:extLst>
          </p:cNvPr>
          <p:cNvSpPr txBox="1"/>
          <p:nvPr/>
        </p:nvSpPr>
        <p:spPr>
          <a:xfrm>
            <a:off x="5347849" y="2680493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23" name="TextBox 222">
            <a:extLst>
              <a:ext uri="{FF2B5EF4-FFF2-40B4-BE49-F238E27FC236}">
                <a16:creationId xmlns:a16="http://schemas.microsoft.com/office/drawing/2014/main" id="{94AC01C0-B0E1-4FD9-A3DD-4078ECD4DBBB}"/>
              </a:ext>
            </a:extLst>
          </p:cNvPr>
          <p:cNvSpPr txBox="1"/>
          <p:nvPr/>
        </p:nvSpPr>
        <p:spPr>
          <a:xfrm>
            <a:off x="4896192" y="2680493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24" name="TextBox 223">
            <a:extLst>
              <a:ext uri="{FF2B5EF4-FFF2-40B4-BE49-F238E27FC236}">
                <a16:creationId xmlns:a16="http://schemas.microsoft.com/office/drawing/2014/main" id="{F38C75A3-B10C-4078-9F63-AEB95A2420C3}"/>
              </a:ext>
            </a:extLst>
          </p:cNvPr>
          <p:cNvSpPr txBox="1"/>
          <p:nvPr/>
        </p:nvSpPr>
        <p:spPr>
          <a:xfrm>
            <a:off x="5799165" y="2774277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2x</a:t>
            </a:r>
          </a:p>
        </p:txBody>
      </p:sp>
      <p:grpSp>
        <p:nvGrpSpPr>
          <p:cNvPr id="225" name="Group 224">
            <a:extLst>
              <a:ext uri="{FF2B5EF4-FFF2-40B4-BE49-F238E27FC236}">
                <a16:creationId xmlns:a16="http://schemas.microsoft.com/office/drawing/2014/main" id="{5CE24F41-C2C6-49C7-92EB-33869A50F9C8}"/>
              </a:ext>
            </a:extLst>
          </p:cNvPr>
          <p:cNvGrpSpPr/>
          <p:nvPr/>
        </p:nvGrpSpPr>
        <p:grpSpPr>
          <a:xfrm>
            <a:off x="4466712" y="3105889"/>
            <a:ext cx="1556355" cy="630942"/>
            <a:chOff x="8037098" y="1058369"/>
            <a:chExt cx="1556355" cy="630942"/>
          </a:xfrm>
        </p:grpSpPr>
        <p:sp>
          <p:nvSpPr>
            <p:cNvPr id="226" name="TextBox 225">
              <a:extLst>
                <a:ext uri="{FF2B5EF4-FFF2-40B4-BE49-F238E27FC236}">
                  <a16:creationId xmlns:a16="http://schemas.microsoft.com/office/drawing/2014/main" id="{DA463DE3-BC9B-41FF-BB74-5B21BDD9E04A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+ 2 3</a:t>
              </a:r>
            </a:p>
          </p:txBody>
        </p: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E139BA6C-EF24-4382-8461-E221A4F7392D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8" name="TextBox 227">
            <a:extLst>
              <a:ext uri="{FF2B5EF4-FFF2-40B4-BE49-F238E27FC236}">
                <a16:creationId xmlns:a16="http://schemas.microsoft.com/office/drawing/2014/main" id="{12F03E63-15AA-40B0-915E-EFD65EB889DC}"/>
              </a:ext>
            </a:extLst>
          </p:cNvPr>
          <p:cNvSpPr txBox="1"/>
          <p:nvPr/>
        </p:nvSpPr>
        <p:spPr>
          <a:xfrm>
            <a:off x="5359033" y="3566221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229" name="TextBox 228">
            <a:extLst>
              <a:ext uri="{FF2B5EF4-FFF2-40B4-BE49-F238E27FC236}">
                <a16:creationId xmlns:a16="http://schemas.microsoft.com/office/drawing/2014/main" id="{3439D5B0-E044-4407-B727-971C33246017}"/>
              </a:ext>
            </a:extLst>
          </p:cNvPr>
          <p:cNvSpPr txBox="1"/>
          <p:nvPr/>
        </p:nvSpPr>
        <p:spPr>
          <a:xfrm>
            <a:off x="4916965" y="3571416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30" name="TextBox 229">
            <a:extLst>
              <a:ext uri="{FF2B5EF4-FFF2-40B4-BE49-F238E27FC236}">
                <a16:creationId xmlns:a16="http://schemas.microsoft.com/office/drawing/2014/main" id="{04F78EEC-555C-414F-B469-CF3B7BB268CB}"/>
              </a:ext>
            </a:extLst>
          </p:cNvPr>
          <p:cNvSpPr txBox="1"/>
          <p:nvPr/>
        </p:nvSpPr>
        <p:spPr>
          <a:xfrm>
            <a:off x="5792843" y="3670991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3x</a:t>
            </a:r>
          </a:p>
        </p:txBody>
      </p: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8008A959-B7C0-4BDE-9B55-66C79818A4AB}"/>
              </a:ext>
            </a:extLst>
          </p:cNvPr>
          <p:cNvGrpSpPr/>
          <p:nvPr/>
        </p:nvGrpSpPr>
        <p:grpSpPr>
          <a:xfrm>
            <a:off x="4483835" y="3990631"/>
            <a:ext cx="1556355" cy="630942"/>
            <a:chOff x="8037098" y="1058369"/>
            <a:chExt cx="1556355" cy="630942"/>
          </a:xfrm>
        </p:grpSpPr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7E17F0CD-3E31-4344-858E-63FA46CB4F9D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+ 2 3</a:t>
              </a:r>
            </a:p>
          </p:txBody>
        </p: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FF9158AF-1B0F-42EE-967F-EE75D60E68F6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8" name="TextBox 117">
            <a:extLst>
              <a:ext uri="{FF2B5EF4-FFF2-40B4-BE49-F238E27FC236}">
                <a16:creationId xmlns:a16="http://schemas.microsoft.com/office/drawing/2014/main" id="{9F21E80D-A9E4-49D4-A5EA-ADA4496C8304}"/>
              </a:ext>
            </a:extLst>
          </p:cNvPr>
          <p:cNvSpPr txBox="1"/>
          <p:nvPr/>
        </p:nvSpPr>
        <p:spPr>
          <a:xfrm>
            <a:off x="5362371" y="4450963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01B91047-9B97-4E0C-96B9-96778E968892}"/>
              </a:ext>
            </a:extLst>
          </p:cNvPr>
          <p:cNvSpPr txBox="1"/>
          <p:nvPr/>
        </p:nvSpPr>
        <p:spPr>
          <a:xfrm>
            <a:off x="4934088" y="4456158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4894D3C7-CA00-425D-ABB7-01A5FD4C5BD2}"/>
              </a:ext>
            </a:extLst>
          </p:cNvPr>
          <p:cNvSpPr txBox="1"/>
          <p:nvPr/>
        </p:nvSpPr>
        <p:spPr>
          <a:xfrm>
            <a:off x="5809966" y="4555733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4x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239E8E93-41EA-4F53-8D56-25D9D0180CC5}"/>
              </a:ext>
            </a:extLst>
          </p:cNvPr>
          <p:cNvSpPr txBox="1"/>
          <p:nvPr/>
        </p:nvSpPr>
        <p:spPr>
          <a:xfrm>
            <a:off x="4968698" y="3420715"/>
            <a:ext cx="3542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282277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45" grpId="0"/>
      <p:bldP spid="150" grpId="0"/>
      <p:bldP spid="151" grpId="0"/>
      <p:bldP spid="155" grpId="0"/>
      <p:bldP spid="156" grpId="0"/>
      <p:bldP spid="157" grpId="0"/>
      <p:bldP spid="158" grpId="0"/>
      <p:bldP spid="162" grpId="0"/>
      <p:bldP spid="163" grpId="0"/>
      <p:bldP spid="164" grpId="0"/>
      <p:bldP spid="175" grpId="0"/>
      <p:bldP spid="201" grpId="0"/>
      <p:bldP spid="202" grpId="0"/>
      <p:bldP spid="203" grpId="0"/>
      <p:bldP spid="204" grpId="0"/>
      <p:bldP spid="205" grpId="0"/>
      <p:bldP spid="206" grpId="0"/>
      <p:bldP spid="207" grpId="0"/>
      <p:bldP spid="208" grpId="0"/>
      <p:bldP spid="209" grpId="0"/>
      <p:bldP spid="210" grpId="0"/>
      <p:bldP spid="211" grpId="0"/>
      <p:bldP spid="212" grpId="0"/>
      <p:bldP spid="217" grpId="0"/>
      <p:bldP spid="221" grpId="0"/>
      <p:bldP spid="222" grpId="0"/>
      <p:bldP spid="223" grpId="0"/>
      <p:bldP spid="224" grpId="0"/>
      <p:bldP spid="228" grpId="0"/>
      <p:bldP spid="229" grpId="0"/>
      <p:bldP spid="230" grpId="0"/>
      <p:bldP spid="118" grpId="0"/>
      <p:bldP spid="119" grpId="0"/>
      <p:bldP spid="120" grpId="0"/>
      <p:bldP spid="12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E1E3D08E-2834-4ECE-9923-424B86DA315A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CE00E9A-6A70-48D4-B919-A5919CEDEBDB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376A7B-B756-4C32-B070-90E905185BDA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B0FAC1B-3299-4E5C-8CF2-B15BF2C0B4A2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DD29EED-676D-4AC8-8548-CD585E4E2948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B4B1E58-7A71-4983-83C1-52C859C153BE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457D079-04BD-45F4-9724-E096B403F1F1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9CECE3F-3E65-4948-BB7C-BDCB33996BF8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8529776-5E5C-43A1-8FFE-C5B3C3A64338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CE19D7C-A0B6-4771-9752-8ADFB68434C1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B4599F4-79C0-41E5-94EE-ABDE704197D2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B9BA84C-D883-48C3-975E-79F82B6B8C8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C85E18A-E05D-441C-A152-AFDF4E0339C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F896D7C-CF14-456F-A256-BF23B4A5A77F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DFE43A8-F4B6-467C-BF16-834C9889CEA6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58FBFBA-9C45-4736-80A8-3830B7FB7BE1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AFC27DC-3657-4CBC-8621-D254D98FE493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70303D3-F8FF-40EA-911A-BAFCE01DEF97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2F2159D-97BE-4465-85CC-AA61DE7DDA97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4839BC2-43EF-442E-B2EF-1296432DCF1C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8DE89DB-E1EE-48B5-A4B7-8449AB120604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5D5E2BD-4B5B-49BE-8790-557F40430173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600DD5C-6D04-4198-BAAF-738CEE2D90BF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0F0B1D8-99EC-46F7-A064-66960E20447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F1B1F3B-8F31-42CF-9567-17E1E5AC12FF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07E8283-0F35-4911-9A5B-402031F7F75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094FDF0-5580-4B0B-8DA3-27FF37A3349A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6303D55-7CC1-4015-81E5-8D88D994221E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283F1BA-CA85-4B1B-AFE9-8F200B99FA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28C803F-0B50-45D0-B8D9-B72A4D499C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2153815-98D8-4435-8FBB-D2C7DBBB1F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2BD343B-D54F-4E4B-BDB0-678D0AD161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13BA24A-48AA-4DA2-8B0C-9ECA5C19DB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E6E2EDB-AF3F-4AC3-A0B1-1D7FE19048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E17F482-F010-4C3B-80AD-9DFD112F0A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8E1DDD-17BB-4EC7-BA3F-0BD6CDDD95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D9EA267-83BF-4F10-BC4D-ACFCDEA9FC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76937CD-5A93-445A-A4CC-8D5784D965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04705AF-685B-43B0-B833-E8D750425F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F89D323-9358-4E46-A0ED-19652FF452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C3C4BCF-2F21-45BE-89E8-6285B15C6C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E4678CD-BC10-4512-9B92-E8546ABACB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04BF63E-F2FA-4C34-9C32-9A2DE85CC7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60FCB55-DE69-4AA5-889B-55C756C8DC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CCD17FEA-523F-4EA8-9178-637D9AD890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F32D92D-B49C-4EEA-A46E-AA75659D8081}"/>
              </a:ext>
            </a:extLst>
          </p:cNvPr>
          <p:cNvGrpSpPr/>
          <p:nvPr/>
        </p:nvGrpSpPr>
        <p:grpSpPr>
          <a:xfrm>
            <a:off x="464070" y="392701"/>
            <a:ext cx="3398434" cy="817087"/>
            <a:chOff x="255526" y="372323"/>
            <a:chExt cx="2401324" cy="1134018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C3FA63EF-709B-4D01-AB46-960CD635F1DE}"/>
                </a:ext>
              </a:extLst>
            </p:cNvPr>
            <p:cNvSpPr/>
            <p:nvPr/>
          </p:nvSpPr>
          <p:spPr>
            <a:xfrm>
              <a:off x="255526" y="372323"/>
              <a:ext cx="240132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EB75E92-8A1F-469C-B32E-3A727CA5D937}"/>
                </a:ext>
              </a:extLst>
            </p:cNvPr>
            <p:cNvSpPr txBox="1"/>
            <p:nvPr/>
          </p:nvSpPr>
          <p:spPr>
            <a:xfrm>
              <a:off x="308455" y="485388"/>
              <a:ext cx="1575781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222 </a:t>
              </a:r>
              <a:r>
                <a:rPr lang="en-GB" sz="3600" dirty="0">
                  <a:latin typeface="Calibri" panose="020F0502020204030204" pitchFamily="34" charset="0"/>
                </a:rPr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37 = 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B1B981AE-0308-4934-B900-5F107874F4F4}"/>
              </a:ext>
            </a:extLst>
          </p:cNvPr>
          <p:cNvSpPr/>
          <p:nvPr/>
        </p:nvSpPr>
        <p:spPr>
          <a:xfrm>
            <a:off x="2684853" y="501325"/>
            <a:ext cx="104711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A8590F-E415-4980-9719-28F975857994}"/>
              </a:ext>
            </a:extLst>
          </p:cNvPr>
          <p:cNvSpPr txBox="1"/>
          <p:nvPr/>
        </p:nvSpPr>
        <p:spPr>
          <a:xfrm>
            <a:off x="2985260" y="490281"/>
            <a:ext cx="82979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81" name="TextBox 280">
            <a:extLst>
              <a:ext uri="{FF2B5EF4-FFF2-40B4-BE49-F238E27FC236}">
                <a16:creationId xmlns:a16="http://schemas.microsoft.com/office/drawing/2014/main" id="{67854AAB-089E-4DDD-AC0A-76FC277FE243}"/>
              </a:ext>
            </a:extLst>
          </p:cNvPr>
          <p:cNvSpPr txBox="1"/>
          <p:nvPr/>
        </p:nvSpPr>
        <p:spPr>
          <a:xfrm>
            <a:off x="1350930" y="1319767"/>
            <a:ext cx="10221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3 7</a:t>
            </a:r>
          </a:p>
        </p:txBody>
      </p:sp>
      <p:grpSp>
        <p:nvGrpSpPr>
          <p:cNvPr id="282" name="Group 281">
            <a:extLst>
              <a:ext uri="{FF2B5EF4-FFF2-40B4-BE49-F238E27FC236}">
                <a16:creationId xmlns:a16="http://schemas.microsoft.com/office/drawing/2014/main" id="{D2B1277B-0FFA-4D72-B7A3-77F529977250}"/>
              </a:ext>
            </a:extLst>
          </p:cNvPr>
          <p:cNvGrpSpPr/>
          <p:nvPr/>
        </p:nvGrpSpPr>
        <p:grpSpPr>
          <a:xfrm>
            <a:off x="901481" y="1752537"/>
            <a:ext cx="1556355" cy="630942"/>
            <a:chOff x="8037098" y="1058369"/>
            <a:chExt cx="1556355" cy="630942"/>
          </a:xfrm>
        </p:grpSpPr>
        <p:sp>
          <p:nvSpPr>
            <p:cNvPr id="283" name="TextBox 282">
              <a:extLst>
                <a:ext uri="{FF2B5EF4-FFF2-40B4-BE49-F238E27FC236}">
                  <a16:creationId xmlns:a16="http://schemas.microsoft.com/office/drawing/2014/main" id="{63F56A96-3702-4A2E-8A4B-DF30D21CC053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+ 3 7</a:t>
              </a:r>
            </a:p>
          </p:txBody>
        </p:sp>
        <p:cxnSp>
          <p:nvCxnSpPr>
            <p:cNvPr id="284" name="Straight Connector 283">
              <a:extLst>
                <a:ext uri="{FF2B5EF4-FFF2-40B4-BE49-F238E27FC236}">
                  <a16:creationId xmlns:a16="http://schemas.microsoft.com/office/drawing/2014/main" id="{888E3227-1DED-40D5-80B9-44B10CE19DB9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5" name="TextBox 284">
            <a:extLst>
              <a:ext uri="{FF2B5EF4-FFF2-40B4-BE49-F238E27FC236}">
                <a16:creationId xmlns:a16="http://schemas.microsoft.com/office/drawing/2014/main" id="{3B06C641-7470-4E99-9FDE-3CE64564203A}"/>
              </a:ext>
            </a:extLst>
          </p:cNvPr>
          <p:cNvSpPr txBox="1"/>
          <p:nvPr/>
        </p:nvSpPr>
        <p:spPr>
          <a:xfrm>
            <a:off x="2290653" y="1408145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1x</a:t>
            </a:r>
          </a:p>
        </p:txBody>
      </p:sp>
      <p:sp>
        <p:nvSpPr>
          <p:cNvPr id="286" name="TextBox 285">
            <a:extLst>
              <a:ext uri="{FF2B5EF4-FFF2-40B4-BE49-F238E27FC236}">
                <a16:creationId xmlns:a16="http://schemas.microsoft.com/office/drawing/2014/main" id="{EF5C2928-8BFB-421A-B1C8-A77DEC22CDB7}"/>
              </a:ext>
            </a:extLst>
          </p:cNvPr>
          <p:cNvSpPr txBox="1"/>
          <p:nvPr/>
        </p:nvSpPr>
        <p:spPr>
          <a:xfrm>
            <a:off x="1799551" y="2202617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87" name="TextBox 286">
            <a:extLst>
              <a:ext uri="{FF2B5EF4-FFF2-40B4-BE49-F238E27FC236}">
                <a16:creationId xmlns:a16="http://schemas.microsoft.com/office/drawing/2014/main" id="{FF0D0605-9ADA-420D-B6A6-DF3A5B731ACD}"/>
              </a:ext>
            </a:extLst>
          </p:cNvPr>
          <p:cNvSpPr txBox="1"/>
          <p:nvPr/>
        </p:nvSpPr>
        <p:spPr>
          <a:xfrm>
            <a:off x="1347894" y="2202617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288" name="TextBox 287">
            <a:extLst>
              <a:ext uri="{FF2B5EF4-FFF2-40B4-BE49-F238E27FC236}">
                <a16:creationId xmlns:a16="http://schemas.microsoft.com/office/drawing/2014/main" id="{5CDB7929-8B90-46CD-BB61-25E7F1AA4160}"/>
              </a:ext>
            </a:extLst>
          </p:cNvPr>
          <p:cNvSpPr txBox="1"/>
          <p:nvPr/>
        </p:nvSpPr>
        <p:spPr>
          <a:xfrm>
            <a:off x="2290652" y="2292557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2x</a:t>
            </a:r>
          </a:p>
        </p:txBody>
      </p:sp>
      <p:grpSp>
        <p:nvGrpSpPr>
          <p:cNvPr id="289" name="Group 288">
            <a:extLst>
              <a:ext uri="{FF2B5EF4-FFF2-40B4-BE49-F238E27FC236}">
                <a16:creationId xmlns:a16="http://schemas.microsoft.com/office/drawing/2014/main" id="{25EB3455-28A8-4B91-9904-6DFD3C1AA780}"/>
              </a:ext>
            </a:extLst>
          </p:cNvPr>
          <p:cNvGrpSpPr/>
          <p:nvPr/>
        </p:nvGrpSpPr>
        <p:grpSpPr>
          <a:xfrm>
            <a:off x="918414" y="2635387"/>
            <a:ext cx="1556355" cy="630942"/>
            <a:chOff x="8037098" y="1058369"/>
            <a:chExt cx="1556355" cy="630942"/>
          </a:xfrm>
        </p:grpSpPr>
        <p:sp>
          <p:nvSpPr>
            <p:cNvPr id="290" name="TextBox 289">
              <a:extLst>
                <a:ext uri="{FF2B5EF4-FFF2-40B4-BE49-F238E27FC236}">
                  <a16:creationId xmlns:a16="http://schemas.microsoft.com/office/drawing/2014/main" id="{429964B0-567F-475B-AB45-0CDD6723AFCE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+ 3 7</a:t>
              </a:r>
            </a:p>
          </p:txBody>
        </p:sp>
        <p:cxnSp>
          <p:nvCxnSpPr>
            <p:cNvPr id="291" name="Straight Connector 290">
              <a:extLst>
                <a:ext uri="{FF2B5EF4-FFF2-40B4-BE49-F238E27FC236}">
                  <a16:creationId xmlns:a16="http://schemas.microsoft.com/office/drawing/2014/main" id="{9E5744B2-6677-479F-8749-B275B14CC4E6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2" name="TextBox 291">
            <a:extLst>
              <a:ext uri="{FF2B5EF4-FFF2-40B4-BE49-F238E27FC236}">
                <a16:creationId xmlns:a16="http://schemas.microsoft.com/office/drawing/2014/main" id="{2AC85627-1554-4D6D-B291-1659F28798CD}"/>
              </a:ext>
            </a:extLst>
          </p:cNvPr>
          <p:cNvSpPr txBox="1"/>
          <p:nvPr/>
        </p:nvSpPr>
        <p:spPr>
          <a:xfrm>
            <a:off x="1796950" y="3088345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93" name="TextBox 292">
            <a:extLst>
              <a:ext uri="{FF2B5EF4-FFF2-40B4-BE49-F238E27FC236}">
                <a16:creationId xmlns:a16="http://schemas.microsoft.com/office/drawing/2014/main" id="{CC7993A7-CF59-4470-A11C-286D1B657864}"/>
              </a:ext>
            </a:extLst>
          </p:cNvPr>
          <p:cNvSpPr txBox="1"/>
          <p:nvPr/>
        </p:nvSpPr>
        <p:spPr>
          <a:xfrm>
            <a:off x="898021" y="3093540"/>
            <a:ext cx="9752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1 1</a:t>
            </a:r>
          </a:p>
        </p:txBody>
      </p:sp>
      <p:sp>
        <p:nvSpPr>
          <p:cNvPr id="294" name="TextBox 293">
            <a:extLst>
              <a:ext uri="{FF2B5EF4-FFF2-40B4-BE49-F238E27FC236}">
                <a16:creationId xmlns:a16="http://schemas.microsoft.com/office/drawing/2014/main" id="{1BC9F458-2E8B-4E97-B835-4C47E5A22C31}"/>
              </a:ext>
            </a:extLst>
          </p:cNvPr>
          <p:cNvSpPr txBox="1"/>
          <p:nvPr/>
        </p:nvSpPr>
        <p:spPr>
          <a:xfrm>
            <a:off x="2284330" y="3189271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3x</a:t>
            </a:r>
          </a:p>
        </p:txBody>
      </p:sp>
      <p:grpSp>
        <p:nvGrpSpPr>
          <p:cNvPr id="295" name="Group 294">
            <a:extLst>
              <a:ext uri="{FF2B5EF4-FFF2-40B4-BE49-F238E27FC236}">
                <a16:creationId xmlns:a16="http://schemas.microsoft.com/office/drawing/2014/main" id="{B718ECF6-D292-4FBE-93CF-6A5A58ABB102}"/>
              </a:ext>
            </a:extLst>
          </p:cNvPr>
          <p:cNvGrpSpPr/>
          <p:nvPr/>
        </p:nvGrpSpPr>
        <p:grpSpPr>
          <a:xfrm>
            <a:off x="898021" y="3538425"/>
            <a:ext cx="1556355" cy="630942"/>
            <a:chOff x="8037098" y="1058369"/>
            <a:chExt cx="1556355" cy="630942"/>
          </a:xfrm>
        </p:grpSpPr>
        <p:sp>
          <p:nvSpPr>
            <p:cNvPr id="296" name="TextBox 295">
              <a:extLst>
                <a:ext uri="{FF2B5EF4-FFF2-40B4-BE49-F238E27FC236}">
                  <a16:creationId xmlns:a16="http://schemas.microsoft.com/office/drawing/2014/main" id="{FF81D8F1-DD0D-40AD-B4C0-D01A0385F071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+ 3 7</a:t>
              </a:r>
            </a:p>
          </p:txBody>
        </p:sp>
        <p:cxnSp>
          <p:nvCxnSpPr>
            <p:cNvPr id="297" name="Straight Connector 296">
              <a:extLst>
                <a:ext uri="{FF2B5EF4-FFF2-40B4-BE49-F238E27FC236}">
                  <a16:creationId xmlns:a16="http://schemas.microsoft.com/office/drawing/2014/main" id="{CC899736-7F28-46F8-9DE2-87F6F91D5005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8" name="TextBox 297">
            <a:extLst>
              <a:ext uri="{FF2B5EF4-FFF2-40B4-BE49-F238E27FC236}">
                <a16:creationId xmlns:a16="http://schemas.microsoft.com/office/drawing/2014/main" id="{FCF2795C-F094-4A4B-A7C3-5DA71E5E06AE}"/>
              </a:ext>
            </a:extLst>
          </p:cNvPr>
          <p:cNvSpPr txBox="1"/>
          <p:nvPr/>
        </p:nvSpPr>
        <p:spPr>
          <a:xfrm>
            <a:off x="1414756" y="2058745"/>
            <a:ext cx="503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99" name="TextBox 298">
            <a:extLst>
              <a:ext uri="{FF2B5EF4-FFF2-40B4-BE49-F238E27FC236}">
                <a16:creationId xmlns:a16="http://schemas.microsoft.com/office/drawing/2014/main" id="{292FE95B-AFC7-4ACF-9B6C-90C257F71502}"/>
              </a:ext>
            </a:extLst>
          </p:cNvPr>
          <p:cNvSpPr txBox="1"/>
          <p:nvPr/>
        </p:nvSpPr>
        <p:spPr>
          <a:xfrm>
            <a:off x="1786561" y="3982614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300" name="TextBox 299">
            <a:extLst>
              <a:ext uri="{FF2B5EF4-FFF2-40B4-BE49-F238E27FC236}">
                <a16:creationId xmlns:a16="http://schemas.microsoft.com/office/drawing/2014/main" id="{1124EEF0-0095-43F6-9572-259CBEE95279}"/>
              </a:ext>
            </a:extLst>
          </p:cNvPr>
          <p:cNvSpPr txBox="1"/>
          <p:nvPr/>
        </p:nvSpPr>
        <p:spPr>
          <a:xfrm>
            <a:off x="1344737" y="3985256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301" name="TextBox 300">
            <a:extLst>
              <a:ext uri="{FF2B5EF4-FFF2-40B4-BE49-F238E27FC236}">
                <a16:creationId xmlns:a16="http://schemas.microsoft.com/office/drawing/2014/main" id="{0DF9F060-0CD4-4234-8AA9-1CA7B9F39806}"/>
              </a:ext>
            </a:extLst>
          </p:cNvPr>
          <p:cNvSpPr txBox="1"/>
          <p:nvPr/>
        </p:nvSpPr>
        <p:spPr>
          <a:xfrm>
            <a:off x="908934" y="3976390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02" name="TextBox 301">
            <a:extLst>
              <a:ext uri="{FF2B5EF4-FFF2-40B4-BE49-F238E27FC236}">
                <a16:creationId xmlns:a16="http://schemas.microsoft.com/office/drawing/2014/main" id="{BCF2CC3C-A9E4-4D5C-BDFD-5F9985B1887F}"/>
              </a:ext>
            </a:extLst>
          </p:cNvPr>
          <p:cNvSpPr txBox="1"/>
          <p:nvPr/>
        </p:nvSpPr>
        <p:spPr>
          <a:xfrm>
            <a:off x="2284330" y="4085985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4x</a:t>
            </a:r>
          </a:p>
        </p:txBody>
      </p:sp>
      <p:grpSp>
        <p:nvGrpSpPr>
          <p:cNvPr id="303" name="Group 302">
            <a:extLst>
              <a:ext uri="{FF2B5EF4-FFF2-40B4-BE49-F238E27FC236}">
                <a16:creationId xmlns:a16="http://schemas.microsoft.com/office/drawing/2014/main" id="{AED06011-B0B8-41FD-BC80-6D5F1C2EDC29}"/>
              </a:ext>
            </a:extLst>
          </p:cNvPr>
          <p:cNvGrpSpPr/>
          <p:nvPr/>
        </p:nvGrpSpPr>
        <p:grpSpPr>
          <a:xfrm>
            <a:off x="891356" y="4425501"/>
            <a:ext cx="1556355" cy="630942"/>
            <a:chOff x="8037098" y="1058369"/>
            <a:chExt cx="1556355" cy="630942"/>
          </a:xfrm>
        </p:grpSpPr>
        <p:sp>
          <p:nvSpPr>
            <p:cNvPr id="304" name="TextBox 303">
              <a:extLst>
                <a:ext uri="{FF2B5EF4-FFF2-40B4-BE49-F238E27FC236}">
                  <a16:creationId xmlns:a16="http://schemas.microsoft.com/office/drawing/2014/main" id="{3FCE1D0C-87FC-41C4-8D27-FF6B869F37C9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+ 3 7</a:t>
              </a:r>
            </a:p>
          </p:txBody>
        </p:sp>
        <p:cxnSp>
          <p:nvCxnSpPr>
            <p:cNvPr id="305" name="Straight Connector 304">
              <a:extLst>
                <a:ext uri="{FF2B5EF4-FFF2-40B4-BE49-F238E27FC236}">
                  <a16:creationId xmlns:a16="http://schemas.microsoft.com/office/drawing/2014/main" id="{D0E1FAFF-B71D-4420-B806-7A5397F42C0C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6" name="TextBox 305">
            <a:extLst>
              <a:ext uri="{FF2B5EF4-FFF2-40B4-BE49-F238E27FC236}">
                <a16:creationId xmlns:a16="http://schemas.microsoft.com/office/drawing/2014/main" id="{2329082C-D326-431F-80CD-4E4159EEC3C6}"/>
              </a:ext>
            </a:extLst>
          </p:cNvPr>
          <p:cNvSpPr txBox="1"/>
          <p:nvPr/>
        </p:nvSpPr>
        <p:spPr>
          <a:xfrm>
            <a:off x="1786561" y="4910273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07" name="TextBox 306">
            <a:extLst>
              <a:ext uri="{FF2B5EF4-FFF2-40B4-BE49-F238E27FC236}">
                <a16:creationId xmlns:a16="http://schemas.microsoft.com/office/drawing/2014/main" id="{D2884837-D0EC-4BE8-A454-0F24E155AD9D}"/>
              </a:ext>
            </a:extLst>
          </p:cNvPr>
          <p:cNvSpPr txBox="1"/>
          <p:nvPr/>
        </p:nvSpPr>
        <p:spPr>
          <a:xfrm>
            <a:off x="1398000" y="3825753"/>
            <a:ext cx="503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08" name="TextBox 307">
            <a:extLst>
              <a:ext uri="{FF2B5EF4-FFF2-40B4-BE49-F238E27FC236}">
                <a16:creationId xmlns:a16="http://schemas.microsoft.com/office/drawing/2014/main" id="{EC9D75A3-D33E-45BB-A5B4-A41345C011C1}"/>
              </a:ext>
            </a:extLst>
          </p:cNvPr>
          <p:cNvSpPr txBox="1"/>
          <p:nvPr/>
        </p:nvSpPr>
        <p:spPr>
          <a:xfrm>
            <a:off x="1344737" y="4901407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309" name="TextBox 308">
            <a:extLst>
              <a:ext uri="{FF2B5EF4-FFF2-40B4-BE49-F238E27FC236}">
                <a16:creationId xmlns:a16="http://schemas.microsoft.com/office/drawing/2014/main" id="{7CC3C961-4380-488B-9095-96D6593AE42A}"/>
              </a:ext>
            </a:extLst>
          </p:cNvPr>
          <p:cNvSpPr txBox="1"/>
          <p:nvPr/>
        </p:nvSpPr>
        <p:spPr>
          <a:xfrm>
            <a:off x="902913" y="4904292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10" name="TextBox 309">
            <a:extLst>
              <a:ext uri="{FF2B5EF4-FFF2-40B4-BE49-F238E27FC236}">
                <a16:creationId xmlns:a16="http://schemas.microsoft.com/office/drawing/2014/main" id="{C2ED427F-1D32-4F84-A615-33FDF3C2E8E8}"/>
              </a:ext>
            </a:extLst>
          </p:cNvPr>
          <p:cNvSpPr txBox="1"/>
          <p:nvPr/>
        </p:nvSpPr>
        <p:spPr>
          <a:xfrm>
            <a:off x="2287450" y="5018001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5x</a:t>
            </a:r>
          </a:p>
        </p:txBody>
      </p:sp>
      <p:grpSp>
        <p:nvGrpSpPr>
          <p:cNvPr id="311" name="Group 310">
            <a:extLst>
              <a:ext uri="{FF2B5EF4-FFF2-40B4-BE49-F238E27FC236}">
                <a16:creationId xmlns:a16="http://schemas.microsoft.com/office/drawing/2014/main" id="{4F2503B5-8620-4A85-BE49-57F86FE46E81}"/>
              </a:ext>
            </a:extLst>
          </p:cNvPr>
          <p:cNvGrpSpPr/>
          <p:nvPr/>
        </p:nvGrpSpPr>
        <p:grpSpPr>
          <a:xfrm>
            <a:off x="899157" y="5322021"/>
            <a:ext cx="1556355" cy="630942"/>
            <a:chOff x="8037098" y="1058369"/>
            <a:chExt cx="1556355" cy="630942"/>
          </a:xfrm>
        </p:grpSpPr>
        <p:sp>
          <p:nvSpPr>
            <p:cNvPr id="312" name="TextBox 311">
              <a:extLst>
                <a:ext uri="{FF2B5EF4-FFF2-40B4-BE49-F238E27FC236}">
                  <a16:creationId xmlns:a16="http://schemas.microsoft.com/office/drawing/2014/main" id="{ECD3EDE0-2A7A-48D5-8905-D9B3362CEC38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+ 3 7</a:t>
              </a:r>
            </a:p>
          </p:txBody>
        </p:sp>
        <p:cxnSp>
          <p:nvCxnSpPr>
            <p:cNvPr id="313" name="Straight Connector 312">
              <a:extLst>
                <a:ext uri="{FF2B5EF4-FFF2-40B4-BE49-F238E27FC236}">
                  <a16:creationId xmlns:a16="http://schemas.microsoft.com/office/drawing/2014/main" id="{2395EAF4-A637-4BD2-8471-E0782E764012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4" name="TextBox 313">
            <a:extLst>
              <a:ext uri="{FF2B5EF4-FFF2-40B4-BE49-F238E27FC236}">
                <a16:creationId xmlns:a16="http://schemas.microsoft.com/office/drawing/2014/main" id="{485CBE53-5E19-4F5D-B3BB-7C26CBB1300D}"/>
              </a:ext>
            </a:extLst>
          </p:cNvPr>
          <p:cNvSpPr txBox="1"/>
          <p:nvPr/>
        </p:nvSpPr>
        <p:spPr>
          <a:xfrm>
            <a:off x="1784633" y="5818522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15" name="TextBox 314">
            <a:extLst>
              <a:ext uri="{FF2B5EF4-FFF2-40B4-BE49-F238E27FC236}">
                <a16:creationId xmlns:a16="http://schemas.microsoft.com/office/drawing/2014/main" id="{C97F607E-C140-4E47-BC49-2A980EE13DD9}"/>
              </a:ext>
            </a:extLst>
          </p:cNvPr>
          <p:cNvSpPr txBox="1"/>
          <p:nvPr/>
        </p:nvSpPr>
        <p:spPr>
          <a:xfrm>
            <a:off x="1342809" y="5821164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16" name="TextBox 315">
            <a:extLst>
              <a:ext uri="{FF2B5EF4-FFF2-40B4-BE49-F238E27FC236}">
                <a16:creationId xmlns:a16="http://schemas.microsoft.com/office/drawing/2014/main" id="{93CBF278-451A-47B9-93E6-B59FB8813D79}"/>
              </a:ext>
            </a:extLst>
          </p:cNvPr>
          <p:cNvSpPr txBox="1"/>
          <p:nvPr/>
        </p:nvSpPr>
        <p:spPr>
          <a:xfrm>
            <a:off x="907006" y="5812298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17" name="TextBox 316">
            <a:extLst>
              <a:ext uri="{FF2B5EF4-FFF2-40B4-BE49-F238E27FC236}">
                <a16:creationId xmlns:a16="http://schemas.microsoft.com/office/drawing/2014/main" id="{59A68CBF-D195-4B48-A203-FF5600A7F999}"/>
              </a:ext>
            </a:extLst>
          </p:cNvPr>
          <p:cNvSpPr txBox="1"/>
          <p:nvPr/>
        </p:nvSpPr>
        <p:spPr>
          <a:xfrm>
            <a:off x="2265934" y="5893428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6x</a:t>
            </a:r>
          </a:p>
        </p:txBody>
      </p:sp>
      <p:sp>
        <p:nvSpPr>
          <p:cNvPr id="318" name="TextBox 317">
            <a:extLst>
              <a:ext uri="{FF2B5EF4-FFF2-40B4-BE49-F238E27FC236}">
                <a16:creationId xmlns:a16="http://schemas.microsoft.com/office/drawing/2014/main" id="{A40F28CA-6E89-4D08-B2E0-5128D2D38068}"/>
              </a:ext>
            </a:extLst>
          </p:cNvPr>
          <p:cNvSpPr txBox="1"/>
          <p:nvPr/>
        </p:nvSpPr>
        <p:spPr>
          <a:xfrm>
            <a:off x="3558298" y="1774205"/>
            <a:ext cx="155635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1 1 1</a:t>
            </a:r>
          </a:p>
        </p:txBody>
      </p:sp>
      <p:sp>
        <p:nvSpPr>
          <p:cNvPr id="319" name="TextBox 318">
            <a:extLst>
              <a:ext uri="{FF2B5EF4-FFF2-40B4-BE49-F238E27FC236}">
                <a16:creationId xmlns:a16="http://schemas.microsoft.com/office/drawing/2014/main" id="{BD94E66B-5D07-49E4-8F69-E5F5F429ED4A}"/>
              </a:ext>
            </a:extLst>
          </p:cNvPr>
          <p:cNvSpPr txBox="1"/>
          <p:nvPr/>
        </p:nvSpPr>
        <p:spPr>
          <a:xfrm>
            <a:off x="3123459" y="2201864"/>
            <a:ext cx="192716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+ 1 1 1</a:t>
            </a:r>
          </a:p>
        </p:txBody>
      </p:sp>
      <p:cxnSp>
        <p:nvCxnSpPr>
          <p:cNvPr id="320" name="Straight Connector 319">
            <a:extLst>
              <a:ext uri="{FF2B5EF4-FFF2-40B4-BE49-F238E27FC236}">
                <a16:creationId xmlns:a16="http://schemas.microsoft.com/office/drawing/2014/main" id="{13F0B207-C37A-43C9-814E-55425E9CBA09}"/>
              </a:ext>
            </a:extLst>
          </p:cNvPr>
          <p:cNvCxnSpPr/>
          <p:nvPr/>
        </p:nvCxnSpPr>
        <p:spPr>
          <a:xfrm>
            <a:off x="3123459" y="2724239"/>
            <a:ext cx="179369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2" name="TextBox 321">
            <a:extLst>
              <a:ext uri="{FF2B5EF4-FFF2-40B4-BE49-F238E27FC236}">
                <a16:creationId xmlns:a16="http://schemas.microsoft.com/office/drawing/2014/main" id="{00584BDE-3597-456C-9DB3-892BBD3A3DEB}"/>
              </a:ext>
            </a:extLst>
          </p:cNvPr>
          <p:cNvSpPr txBox="1"/>
          <p:nvPr/>
        </p:nvSpPr>
        <p:spPr>
          <a:xfrm>
            <a:off x="4447246" y="2651893"/>
            <a:ext cx="4512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23" name="TextBox 322">
            <a:extLst>
              <a:ext uri="{FF2B5EF4-FFF2-40B4-BE49-F238E27FC236}">
                <a16:creationId xmlns:a16="http://schemas.microsoft.com/office/drawing/2014/main" id="{B8A746E2-27A2-44D2-BDEE-252D4D23E4D1}"/>
              </a:ext>
            </a:extLst>
          </p:cNvPr>
          <p:cNvSpPr txBox="1"/>
          <p:nvPr/>
        </p:nvSpPr>
        <p:spPr>
          <a:xfrm>
            <a:off x="4002149" y="2643082"/>
            <a:ext cx="4512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24" name="TextBox 323">
            <a:extLst>
              <a:ext uri="{FF2B5EF4-FFF2-40B4-BE49-F238E27FC236}">
                <a16:creationId xmlns:a16="http://schemas.microsoft.com/office/drawing/2014/main" id="{8782C190-5DBC-4AE7-B131-55ADBE489140}"/>
              </a:ext>
            </a:extLst>
          </p:cNvPr>
          <p:cNvSpPr txBox="1"/>
          <p:nvPr/>
        </p:nvSpPr>
        <p:spPr>
          <a:xfrm>
            <a:off x="3564939" y="2643082"/>
            <a:ext cx="4512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25" name="Arc 324">
            <a:extLst>
              <a:ext uri="{FF2B5EF4-FFF2-40B4-BE49-F238E27FC236}">
                <a16:creationId xmlns:a16="http://schemas.microsoft.com/office/drawing/2014/main" id="{9FB60575-468B-46BC-8F10-D3625B2DDAD6}"/>
              </a:ext>
            </a:extLst>
          </p:cNvPr>
          <p:cNvSpPr/>
          <p:nvPr/>
        </p:nvSpPr>
        <p:spPr>
          <a:xfrm>
            <a:off x="2558111" y="3374957"/>
            <a:ext cx="725645" cy="2708868"/>
          </a:xfrm>
          <a:prstGeom prst="arc">
            <a:avLst>
              <a:gd name="adj1" fmla="val 16150623"/>
              <a:gd name="adj2" fmla="val 5446284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6" name="Arc 325">
            <a:extLst>
              <a:ext uri="{FF2B5EF4-FFF2-40B4-BE49-F238E27FC236}">
                <a16:creationId xmlns:a16="http://schemas.microsoft.com/office/drawing/2014/main" id="{B76089D1-5B9A-4C9D-9CFA-461DFBBDAA6A}"/>
              </a:ext>
            </a:extLst>
          </p:cNvPr>
          <p:cNvSpPr/>
          <p:nvPr/>
        </p:nvSpPr>
        <p:spPr>
          <a:xfrm rot="10800000">
            <a:off x="596436" y="3369270"/>
            <a:ext cx="764634" cy="2642259"/>
          </a:xfrm>
          <a:prstGeom prst="arc">
            <a:avLst>
              <a:gd name="adj1" fmla="val 16200000"/>
              <a:gd name="adj2" fmla="val 5405466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7" name="TextBox 326">
            <a:extLst>
              <a:ext uri="{FF2B5EF4-FFF2-40B4-BE49-F238E27FC236}">
                <a16:creationId xmlns:a16="http://schemas.microsoft.com/office/drawing/2014/main" id="{E406AEE9-7C0C-44CF-A33C-441723118E26}"/>
              </a:ext>
            </a:extLst>
          </p:cNvPr>
          <p:cNvSpPr txBox="1"/>
          <p:nvPr/>
        </p:nvSpPr>
        <p:spPr>
          <a:xfrm>
            <a:off x="3572856" y="3527627"/>
            <a:ext cx="49231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x 3 7 = 3 7 0</a:t>
            </a:r>
          </a:p>
        </p:txBody>
      </p:sp>
      <p:sp>
        <p:nvSpPr>
          <p:cNvPr id="328" name="TextBox 327">
            <a:extLst>
              <a:ext uri="{FF2B5EF4-FFF2-40B4-BE49-F238E27FC236}">
                <a16:creationId xmlns:a16="http://schemas.microsoft.com/office/drawing/2014/main" id="{16AA8423-240B-425F-BFCE-786C95A08278}"/>
              </a:ext>
            </a:extLst>
          </p:cNvPr>
          <p:cNvSpPr txBox="1"/>
          <p:nvPr/>
        </p:nvSpPr>
        <p:spPr>
          <a:xfrm>
            <a:off x="4016166" y="4002922"/>
            <a:ext cx="24488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 x 3 7 =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A3E23777-9041-496A-980D-A053A4F40E15}"/>
              </a:ext>
            </a:extLst>
          </p:cNvPr>
          <p:cNvGrpSpPr/>
          <p:nvPr/>
        </p:nvGrpSpPr>
        <p:grpSpPr>
          <a:xfrm>
            <a:off x="5788937" y="4440963"/>
            <a:ext cx="1857848" cy="631878"/>
            <a:chOff x="6235394" y="4440963"/>
            <a:chExt cx="1857848" cy="631878"/>
          </a:xfrm>
        </p:grpSpPr>
        <p:cxnSp>
          <p:nvCxnSpPr>
            <p:cNvPr id="329" name="Straight Connector 328">
              <a:extLst>
                <a:ext uri="{FF2B5EF4-FFF2-40B4-BE49-F238E27FC236}">
                  <a16:creationId xmlns:a16="http://schemas.microsoft.com/office/drawing/2014/main" id="{CEB10F2B-CE60-4FBF-97AC-0E81757C51C0}"/>
                </a:ext>
              </a:extLst>
            </p:cNvPr>
            <p:cNvCxnSpPr>
              <a:cxnSpLocks/>
            </p:cNvCxnSpPr>
            <p:nvPr/>
          </p:nvCxnSpPr>
          <p:spPr>
            <a:xfrm>
              <a:off x="6710400" y="4501752"/>
              <a:ext cx="133920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0" name="Straight Connector 329">
              <a:extLst>
                <a:ext uri="{FF2B5EF4-FFF2-40B4-BE49-F238E27FC236}">
                  <a16:creationId xmlns:a16="http://schemas.microsoft.com/office/drawing/2014/main" id="{45C76B43-FEF5-4BDB-BDAD-2EAEAA79E9D0}"/>
                </a:ext>
              </a:extLst>
            </p:cNvPr>
            <p:cNvCxnSpPr>
              <a:cxnSpLocks/>
            </p:cNvCxnSpPr>
            <p:nvPr/>
          </p:nvCxnSpPr>
          <p:spPr>
            <a:xfrm>
              <a:off x="6710400" y="4480426"/>
              <a:ext cx="0" cy="46800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1" name="TextBox 330">
              <a:extLst>
                <a:ext uri="{FF2B5EF4-FFF2-40B4-BE49-F238E27FC236}">
                  <a16:creationId xmlns:a16="http://schemas.microsoft.com/office/drawing/2014/main" id="{ACE754E6-F9AB-45CD-B9D2-FCF8179AD760}"/>
                </a:ext>
              </a:extLst>
            </p:cNvPr>
            <p:cNvSpPr txBox="1"/>
            <p:nvPr/>
          </p:nvSpPr>
          <p:spPr>
            <a:xfrm>
              <a:off x="6713022" y="4441899"/>
              <a:ext cx="138022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3 7 0</a:t>
              </a:r>
            </a:p>
          </p:txBody>
        </p:sp>
        <p:sp>
          <p:nvSpPr>
            <p:cNvPr id="332" name="TextBox 331">
              <a:extLst>
                <a:ext uri="{FF2B5EF4-FFF2-40B4-BE49-F238E27FC236}">
                  <a16:creationId xmlns:a16="http://schemas.microsoft.com/office/drawing/2014/main" id="{05504DAC-D690-46E3-A140-7A5871EFA9CB}"/>
                </a:ext>
              </a:extLst>
            </p:cNvPr>
            <p:cNvSpPr txBox="1"/>
            <p:nvPr/>
          </p:nvSpPr>
          <p:spPr>
            <a:xfrm>
              <a:off x="6235394" y="4440963"/>
              <a:ext cx="41786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</p:grpSp>
      <p:sp>
        <p:nvSpPr>
          <p:cNvPr id="333" name="TextBox 332">
            <a:extLst>
              <a:ext uri="{FF2B5EF4-FFF2-40B4-BE49-F238E27FC236}">
                <a16:creationId xmlns:a16="http://schemas.microsoft.com/office/drawing/2014/main" id="{F4E3327B-53D2-410E-BCF2-8BB0DC804F0E}"/>
              </a:ext>
            </a:extLst>
          </p:cNvPr>
          <p:cNvSpPr txBox="1"/>
          <p:nvPr/>
        </p:nvSpPr>
        <p:spPr>
          <a:xfrm>
            <a:off x="6282513" y="3983154"/>
            <a:ext cx="55763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34" name="TextBox 333">
            <a:extLst>
              <a:ext uri="{FF2B5EF4-FFF2-40B4-BE49-F238E27FC236}">
                <a16:creationId xmlns:a16="http://schemas.microsoft.com/office/drawing/2014/main" id="{CE0B4A08-64D5-44C3-93D9-FD014B898821}"/>
              </a:ext>
            </a:extLst>
          </p:cNvPr>
          <p:cNvSpPr txBox="1"/>
          <p:nvPr/>
        </p:nvSpPr>
        <p:spPr>
          <a:xfrm>
            <a:off x="6715158" y="3984564"/>
            <a:ext cx="55763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335" name="TextBox 334">
            <a:extLst>
              <a:ext uri="{FF2B5EF4-FFF2-40B4-BE49-F238E27FC236}">
                <a16:creationId xmlns:a16="http://schemas.microsoft.com/office/drawing/2014/main" id="{88170B4F-CCD5-4C6A-BD15-59E53CA0B1A9}"/>
              </a:ext>
            </a:extLst>
          </p:cNvPr>
          <p:cNvSpPr txBox="1"/>
          <p:nvPr/>
        </p:nvSpPr>
        <p:spPr>
          <a:xfrm>
            <a:off x="7017230" y="4475858"/>
            <a:ext cx="5576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36" name="TextBox 335">
            <a:extLst>
              <a:ext uri="{FF2B5EF4-FFF2-40B4-BE49-F238E27FC236}">
                <a16:creationId xmlns:a16="http://schemas.microsoft.com/office/drawing/2014/main" id="{E912C2AD-AD58-4DEA-888A-8E651A03886D}"/>
              </a:ext>
            </a:extLst>
          </p:cNvPr>
          <p:cNvSpPr txBox="1"/>
          <p:nvPr/>
        </p:nvSpPr>
        <p:spPr>
          <a:xfrm>
            <a:off x="7147597" y="3981054"/>
            <a:ext cx="55763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37" name="TextBox 336">
            <a:extLst>
              <a:ext uri="{FF2B5EF4-FFF2-40B4-BE49-F238E27FC236}">
                <a16:creationId xmlns:a16="http://schemas.microsoft.com/office/drawing/2014/main" id="{BFA427DC-769B-4943-A4E9-6A2423A04912}"/>
              </a:ext>
            </a:extLst>
          </p:cNvPr>
          <p:cNvSpPr txBox="1"/>
          <p:nvPr/>
        </p:nvSpPr>
        <p:spPr>
          <a:xfrm>
            <a:off x="4960699" y="1839010"/>
            <a:ext cx="556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3x</a:t>
            </a:r>
          </a:p>
        </p:txBody>
      </p:sp>
      <p:sp>
        <p:nvSpPr>
          <p:cNvPr id="338" name="TextBox 337">
            <a:extLst>
              <a:ext uri="{FF2B5EF4-FFF2-40B4-BE49-F238E27FC236}">
                <a16:creationId xmlns:a16="http://schemas.microsoft.com/office/drawing/2014/main" id="{AC18C7A3-229E-423F-9674-15C0B7BB78E7}"/>
              </a:ext>
            </a:extLst>
          </p:cNvPr>
          <p:cNvSpPr txBox="1"/>
          <p:nvPr/>
        </p:nvSpPr>
        <p:spPr>
          <a:xfrm>
            <a:off x="4964542" y="2254978"/>
            <a:ext cx="556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3x</a:t>
            </a:r>
          </a:p>
        </p:txBody>
      </p:sp>
      <p:sp>
        <p:nvSpPr>
          <p:cNvPr id="339" name="TextBox 338">
            <a:extLst>
              <a:ext uri="{FF2B5EF4-FFF2-40B4-BE49-F238E27FC236}">
                <a16:creationId xmlns:a16="http://schemas.microsoft.com/office/drawing/2014/main" id="{AF23833F-201E-4342-957E-3A7E736451D3}"/>
              </a:ext>
            </a:extLst>
          </p:cNvPr>
          <p:cNvSpPr txBox="1"/>
          <p:nvPr/>
        </p:nvSpPr>
        <p:spPr>
          <a:xfrm>
            <a:off x="4960699" y="2711712"/>
            <a:ext cx="556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6x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DE623784-5DBB-48A0-A64C-522323B5D1C3}"/>
              </a:ext>
            </a:extLst>
          </p:cNvPr>
          <p:cNvSpPr txBox="1"/>
          <p:nvPr/>
        </p:nvSpPr>
        <p:spPr>
          <a:xfrm>
            <a:off x="1406798" y="1141194"/>
            <a:ext cx="503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0A0384C9-047E-422A-B438-F73AD7CB3767}"/>
              </a:ext>
            </a:extLst>
          </p:cNvPr>
          <p:cNvSpPr txBox="1"/>
          <p:nvPr/>
        </p:nvSpPr>
        <p:spPr>
          <a:xfrm>
            <a:off x="1395191" y="4764943"/>
            <a:ext cx="503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46CD21F0-6DB0-4CCB-AD08-CCFB027878E2}"/>
              </a:ext>
            </a:extLst>
          </p:cNvPr>
          <p:cNvSpPr txBox="1"/>
          <p:nvPr/>
        </p:nvSpPr>
        <p:spPr>
          <a:xfrm>
            <a:off x="973523" y="4751335"/>
            <a:ext cx="503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FB997017-D3E5-4084-A492-C854E09729D8}"/>
              </a:ext>
            </a:extLst>
          </p:cNvPr>
          <p:cNvSpPr txBox="1"/>
          <p:nvPr/>
        </p:nvSpPr>
        <p:spPr>
          <a:xfrm>
            <a:off x="6558621" y="4480426"/>
            <a:ext cx="5576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188363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>
                      <p:stCondLst>
                        <p:cond delay="indefinite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8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1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4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7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0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3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6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9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2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5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8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1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4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7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0"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3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6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9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2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5"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8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1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4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7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0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3"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6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9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2" dur="5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5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8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1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81" grpId="0"/>
      <p:bldP spid="281" grpId="1"/>
      <p:bldP spid="285" grpId="0"/>
      <p:bldP spid="285" grpId="1"/>
      <p:bldP spid="286" grpId="0"/>
      <p:bldP spid="286" grpId="1"/>
      <p:bldP spid="287" grpId="0"/>
      <p:bldP spid="287" grpId="1"/>
      <p:bldP spid="288" grpId="0"/>
      <p:bldP spid="288" grpId="1"/>
      <p:bldP spid="292" grpId="0"/>
      <p:bldP spid="292" grpId="1"/>
      <p:bldP spid="293" grpId="0"/>
      <p:bldP spid="293" grpId="1"/>
      <p:bldP spid="294" grpId="0"/>
      <p:bldP spid="294" grpId="1"/>
      <p:bldP spid="298" grpId="0"/>
      <p:bldP spid="298" grpId="1"/>
      <p:bldP spid="299" grpId="0"/>
      <p:bldP spid="299" grpId="1"/>
      <p:bldP spid="300" grpId="0"/>
      <p:bldP spid="300" grpId="1"/>
      <p:bldP spid="301" grpId="0"/>
      <p:bldP spid="301" grpId="1"/>
      <p:bldP spid="302" grpId="0"/>
      <p:bldP spid="302" grpId="1"/>
      <p:bldP spid="306" grpId="0"/>
      <p:bldP spid="307" grpId="0"/>
      <p:bldP spid="307" grpId="1"/>
      <p:bldP spid="308" grpId="0"/>
      <p:bldP spid="309" grpId="0"/>
      <p:bldP spid="310" grpId="0"/>
      <p:bldP spid="314" grpId="0"/>
      <p:bldP spid="315" grpId="0"/>
      <p:bldP spid="316" grpId="0"/>
      <p:bldP spid="317" grpId="0"/>
      <p:bldP spid="318" grpId="0"/>
      <p:bldP spid="318" grpId="1"/>
      <p:bldP spid="319" grpId="0"/>
      <p:bldP spid="319" grpId="1"/>
      <p:bldP spid="322" grpId="0"/>
      <p:bldP spid="322" grpId="1"/>
      <p:bldP spid="323" grpId="0"/>
      <p:bldP spid="323" grpId="1"/>
      <p:bldP spid="324" grpId="0"/>
      <p:bldP spid="324" grpId="1"/>
      <p:bldP spid="325" grpId="0" animBg="1"/>
      <p:bldP spid="325" grpId="1" animBg="1"/>
      <p:bldP spid="326" grpId="0" animBg="1"/>
      <p:bldP spid="326" grpId="1" animBg="1"/>
      <p:bldP spid="327" grpId="0"/>
      <p:bldP spid="328" grpId="0"/>
      <p:bldP spid="333" grpId="0"/>
      <p:bldP spid="334" grpId="0"/>
      <p:bldP spid="335" grpId="0"/>
      <p:bldP spid="336" grpId="0"/>
      <p:bldP spid="337" grpId="0"/>
      <p:bldP spid="337" grpId="1"/>
      <p:bldP spid="338" grpId="0"/>
      <p:bldP spid="338" grpId="1"/>
      <p:bldP spid="339" grpId="0"/>
      <p:bldP spid="339" grpId="1"/>
      <p:bldP spid="112" grpId="0"/>
      <p:bldP spid="112" grpId="1"/>
      <p:bldP spid="113" grpId="0"/>
      <p:bldP spid="113" grpId="1"/>
      <p:bldP spid="114" grpId="0"/>
      <p:bldP spid="114" grpId="1"/>
      <p:bldP spid="11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TextBox 268">
            <a:extLst>
              <a:ext uri="{FF2B5EF4-FFF2-40B4-BE49-F238E27FC236}">
                <a16:creationId xmlns:a16="http://schemas.microsoft.com/office/drawing/2014/main" id="{D895A8F5-9734-4873-A707-F0625397746E}"/>
              </a:ext>
            </a:extLst>
          </p:cNvPr>
          <p:cNvSpPr txBox="1"/>
          <p:nvPr/>
        </p:nvSpPr>
        <p:spPr>
          <a:xfrm>
            <a:off x="8546847" y="3996619"/>
            <a:ext cx="22155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–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1E3D08E-2834-4ECE-9923-424B86DA315A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CE00E9A-6A70-48D4-B919-A5919CEDEBDB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376A7B-B756-4C32-B070-90E905185BDA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B0FAC1B-3299-4E5C-8CF2-B15BF2C0B4A2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DD29EED-676D-4AC8-8548-CD585E4E2948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B4B1E58-7A71-4983-83C1-52C859C153BE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457D079-04BD-45F4-9724-E096B403F1F1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9CECE3F-3E65-4948-BB7C-BDCB33996BF8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8529776-5E5C-43A1-8FFE-C5B3C3A64338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CE19D7C-A0B6-4771-9752-8ADFB68434C1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B4599F4-79C0-41E5-94EE-ABDE704197D2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B9BA84C-D883-48C3-975E-79F82B6B8C8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C85E18A-E05D-441C-A152-AFDF4E0339C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F896D7C-CF14-456F-A256-BF23B4A5A77F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DFE43A8-F4B6-467C-BF16-834C9889CEA6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58FBFBA-9C45-4736-80A8-3830B7FB7BE1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AFC27DC-3657-4CBC-8621-D254D98FE493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70303D3-F8FF-40EA-911A-BAFCE01DEF97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2F2159D-97BE-4465-85CC-AA61DE7DDA97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4839BC2-43EF-442E-B2EF-1296432DCF1C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8DE89DB-E1EE-48B5-A4B7-8449AB120604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5D5E2BD-4B5B-49BE-8790-557F40430173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600DD5C-6D04-4198-BAAF-738CEE2D90BF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0F0B1D8-99EC-46F7-A064-66960E20447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F1B1F3B-8F31-42CF-9567-17E1E5AC12FF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07E8283-0F35-4911-9A5B-402031F7F75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094FDF0-5580-4B0B-8DA3-27FF37A3349A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6303D55-7CC1-4015-81E5-8D88D994221E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283F1BA-CA85-4B1B-AFE9-8F200B99FA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28C803F-0B50-45D0-B8D9-B72A4D499C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2153815-98D8-4435-8FBB-D2C7DBBB1F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2BD343B-D54F-4E4B-BDB0-678D0AD161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13BA24A-48AA-4DA2-8B0C-9ECA5C19DB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E6E2EDB-AF3F-4AC3-A0B1-1D7FE19048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E17F482-F010-4C3B-80AD-9DFD112F0A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8E1DDD-17BB-4EC7-BA3F-0BD6CDDD95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D9EA267-83BF-4F10-BC4D-ACFCDEA9FC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76937CD-5A93-445A-A4CC-8D5784D965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04705AF-685B-43B0-B833-E8D750425F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F89D323-9358-4E46-A0ED-19652FF452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C3C4BCF-2F21-45BE-89E8-6285B15C6C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E4678CD-BC10-4512-9B92-E8546ABACB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04BF63E-F2FA-4C34-9C32-9A2DE85CC7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60FCB55-DE69-4AA5-889B-55C756C8DC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1F32D92D-B49C-4EEA-A46E-AA75659D8081}"/>
              </a:ext>
            </a:extLst>
          </p:cNvPr>
          <p:cNvGrpSpPr/>
          <p:nvPr/>
        </p:nvGrpSpPr>
        <p:grpSpPr>
          <a:xfrm>
            <a:off x="464070" y="392701"/>
            <a:ext cx="3398434" cy="817087"/>
            <a:chOff x="255526" y="372323"/>
            <a:chExt cx="2401324" cy="1134018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C3FA63EF-709B-4D01-AB46-960CD635F1DE}"/>
                </a:ext>
              </a:extLst>
            </p:cNvPr>
            <p:cNvSpPr/>
            <p:nvPr/>
          </p:nvSpPr>
          <p:spPr>
            <a:xfrm>
              <a:off x="255526" y="372323"/>
              <a:ext cx="240132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EB75E92-8A1F-469C-B32E-3A727CA5D937}"/>
                </a:ext>
              </a:extLst>
            </p:cNvPr>
            <p:cNvSpPr txBox="1"/>
            <p:nvPr/>
          </p:nvSpPr>
          <p:spPr>
            <a:xfrm>
              <a:off x="308455" y="485388"/>
              <a:ext cx="1575781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136 </a:t>
              </a:r>
              <a:r>
                <a:rPr lang="en-GB" sz="3600" dirty="0">
                  <a:latin typeface="Calibri" panose="020F0502020204030204" pitchFamily="34" charset="0"/>
                </a:rPr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17 = 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B1B981AE-0308-4934-B900-5F107874F4F4}"/>
              </a:ext>
            </a:extLst>
          </p:cNvPr>
          <p:cNvSpPr/>
          <p:nvPr/>
        </p:nvSpPr>
        <p:spPr>
          <a:xfrm>
            <a:off x="2684853" y="501325"/>
            <a:ext cx="104711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A8590F-E415-4980-9719-28F975857994}"/>
              </a:ext>
            </a:extLst>
          </p:cNvPr>
          <p:cNvSpPr txBox="1"/>
          <p:nvPr/>
        </p:nvSpPr>
        <p:spPr>
          <a:xfrm>
            <a:off x="2985260" y="490281"/>
            <a:ext cx="82979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02047E1D-3DB8-41A2-8B80-310997E2642D}"/>
              </a:ext>
            </a:extLst>
          </p:cNvPr>
          <p:cNvSpPr txBox="1"/>
          <p:nvPr/>
        </p:nvSpPr>
        <p:spPr>
          <a:xfrm>
            <a:off x="901445" y="1763342"/>
            <a:ext cx="10221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1 7</a:t>
            </a:r>
          </a:p>
        </p:txBody>
      </p: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E00F1CD6-FD43-4324-8E33-118BCF6681A7}"/>
              </a:ext>
            </a:extLst>
          </p:cNvPr>
          <p:cNvGrpSpPr/>
          <p:nvPr/>
        </p:nvGrpSpPr>
        <p:grpSpPr>
          <a:xfrm>
            <a:off x="463948" y="2196112"/>
            <a:ext cx="1556355" cy="630942"/>
            <a:chOff x="8037098" y="1058369"/>
            <a:chExt cx="1556355" cy="630942"/>
          </a:xfrm>
        </p:grpSpPr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1F0FF8CD-786A-4E33-9866-979CF61B8735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+ 1 7</a:t>
              </a:r>
            </a:p>
          </p:txBody>
        </p: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54F5BF1F-EA15-4E3D-A2CD-9A41105D38D7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7" name="TextBox 136">
            <a:extLst>
              <a:ext uri="{FF2B5EF4-FFF2-40B4-BE49-F238E27FC236}">
                <a16:creationId xmlns:a16="http://schemas.microsoft.com/office/drawing/2014/main" id="{F1EBC42E-7EEE-4A7F-9AF5-85364F68951E}"/>
              </a:ext>
            </a:extLst>
          </p:cNvPr>
          <p:cNvSpPr txBox="1"/>
          <p:nvPr/>
        </p:nvSpPr>
        <p:spPr>
          <a:xfrm>
            <a:off x="1803185" y="1848279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1x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3C593355-B3EF-4DFB-8F11-27D2FA82AFBB}"/>
              </a:ext>
            </a:extLst>
          </p:cNvPr>
          <p:cNvSpPr txBox="1"/>
          <p:nvPr/>
        </p:nvSpPr>
        <p:spPr>
          <a:xfrm>
            <a:off x="1344090" y="2646192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B3D0AA69-5DAC-4112-843A-1BD0B819790E}"/>
              </a:ext>
            </a:extLst>
          </p:cNvPr>
          <p:cNvSpPr txBox="1"/>
          <p:nvPr/>
        </p:nvSpPr>
        <p:spPr>
          <a:xfrm>
            <a:off x="892433" y="2646192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469B5BC5-CA83-40D8-9164-B7FF9365B1E5}"/>
              </a:ext>
            </a:extLst>
          </p:cNvPr>
          <p:cNvSpPr txBox="1"/>
          <p:nvPr/>
        </p:nvSpPr>
        <p:spPr>
          <a:xfrm>
            <a:off x="1803184" y="2732691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2x</a:t>
            </a:r>
          </a:p>
        </p:txBody>
      </p: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E635435D-3061-4426-8A89-737E284CCBC2}"/>
              </a:ext>
            </a:extLst>
          </p:cNvPr>
          <p:cNvGrpSpPr/>
          <p:nvPr/>
        </p:nvGrpSpPr>
        <p:grpSpPr>
          <a:xfrm>
            <a:off x="468929" y="3078962"/>
            <a:ext cx="1556355" cy="630942"/>
            <a:chOff x="8037098" y="1058369"/>
            <a:chExt cx="1556355" cy="630942"/>
          </a:xfrm>
        </p:grpSpPr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FAA21DE4-5E6E-4104-AECE-A9BB59637ED0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+ 1 7</a:t>
              </a:r>
            </a:p>
          </p:txBody>
        </p: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E5837B25-E251-4433-87E1-C8D11D272DFD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7" name="TextBox 146">
            <a:extLst>
              <a:ext uri="{FF2B5EF4-FFF2-40B4-BE49-F238E27FC236}">
                <a16:creationId xmlns:a16="http://schemas.microsoft.com/office/drawing/2014/main" id="{DB3CB9D2-861A-459E-BB9E-7CEE249C74AD}"/>
              </a:ext>
            </a:extLst>
          </p:cNvPr>
          <p:cNvSpPr txBox="1"/>
          <p:nvPr/>
        </p:nvSpPr>
        <p:spPr>
          <a:xfrm>
            <a:off x="1359417" y="3531920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29567DC5-43EF-4699-B698-526B54DA66EA}"/>
              </a:ext>
            </a:extLst>
          </p:cNvPr>
          <p:cNvSpPr txBox="1"/>
          <p:nvPr/>
        </p:nvSpPr>
        <p:spPr>
          <a:xfrm>
            <a:off x="893632" y="3537115"/>
            <a:ext cx="5198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850046D7-18B0-4486-8095-79AA4392EBA3}"/>
              </a:ext>
            </a:extLst>
          </p:cNvPr>
          <p:cNvSpPr txBox="1"/>
          <p:nvPr/>
        </p:nvSpPr>
        <p:spPr>
          <a:xfrm>
            <a:off x="1796862" y="3629405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3x</a:t>
            </a:r>
          </a:p>
        </p:txBody>
      </p: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E7C18205-9AC1-4C0B-8C15-BD5FFFA3E204}"/>
              </a:ext>
            </a:extLst>
          </p:cNvPr>
          <p:cNvGrpSpPr/>
          <p:nvPr/>
        </p:nvGrpSpPr>
        <p:grpSpPr>
          <a:xfrm>
            <a:off x="466464" y="3982000"/>
            <a:ext cx="1556355" cy="630942"/>
            <a:chOff x="8037098" y="1058369"/>
            <a:chExt cx="1556355" cy="630942"/>
          </a:xfrm>
        </p:grpSpPr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0A62E85B-428E-4C85-BC1F-C6B0113B50FF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+ 1 7</a:t>
              </a:r>
            </a:p>
          </p:txBody>
        </p:sp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BF6A0542-C771-4174-8163-C7F22B6E5891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3" name="TextBox 152">
            <a:extLst>
              <a:ext uri="{FF2B5EF4-FFF2-40B4-BE49-F238E27FC236}">
                <a16:creationId xmlns:a16="http://schemas.microsoft.com/office/drawing/2014/main" id="{D336B7AF-1D5C-4AFD-9C22-329D0CA5CA3C}"/>
              </a:ext>
            </a:extLst>
          </p:cNvPr>
          <p:cNvSpPr txBox="1"/>
          <p:nvPr/>
        </p:nvSpPr>
        <p:spPr>
          <a:xfrm>
            <a:off x="985918" y="1566926"/>
            <a:ext cx="503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FE11C7E3-CC89-49B0-A8F4-0CE5F0A31431}"/>
              </a:ext>
            </a:extLst>
          </p:cNvPr>
          <p:cNvSpPr txBox="1"/>
          <p:nvPr/>
        </p:nvSpPr>
        <p:spPr>
          <a:xfrm>
            <a:off x="1343052" y="4444117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4F4E5B85-4054-490D-BA4B-1ABEA25D49F2}"/>
              </a:ext>
            </a:extLst>
          </p:cNvPr>
          <p:cNvSpPr txBox="1"/>
          <p:nvPr/>
        </p:nvSpPr>
        <p:spPr>
          <a:xfrm>
            <a:off x="901228" y="4446759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7F52273B-F100-4537-86B5-247BC290D91F}"/>
              </a:ext>
            </a:extLst>
          </p:cNvPr>
          <p:cNvSpPr txBox="1"/>
          <p:nvPr/>
        </p:nvSpPr>
        <p:spPr>
          <a:xfrm>
            <a:off x="1796862" y="4526119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4x</a:t>
            </a:r>
          </a:p>
        </p:txBody>
      </p: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0AF181A7-1D0E-4482-AD11-970A51D309E1}"/>
              </a:ext>
            </a:extLst>
          </p:cNvPr>
          <p:cNvGrpSpPr/>
          <p:nvPr/>
        </p:nvGrpSpPr>
        <p:grpSpPr>
          <a:xfrm>
            <a:off x="465775" y="4870638"/>
            <a:ext cx="1556355" cy="630942"/>
            <a:chOff x="8037098" y="1058369"/>
            <a:chExt cx="1556355" cy="630942"/>
          </a:xfrm>
        </p:grpSpPr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4FE27B62-D9EB-49B6-A05C-A62505548EA9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+ 1 7</a:t>
              </a:r>
            </a:p>
          </p:txBody>
        </p: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92EC98C9-1702-40EA-AF49-78948CAE754E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4" name="TextBox 163">
            <a:extLst>
              <a:ext uri="{FF2B5EF4-FFF2-40B4-BE49-F238E27FC236}">
                <a16:creationId xmlns:a16="http://schemas.microsoft.com/office/drawing/2014/main" id="{F26EB7B2-1138-45CD-A99B-4DCD86520B00}"/>
              </a:ext>
            </a:extLst>
          </p:cNvPr>
          <p:cNvSpPr txBox="1"/>
          <p:nvPr/>
        </p:nvSpPr>
        <p:spPr>
          <a:xfrm>
            <a:off x="1337076" y="5330216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3601C1AD-62AA-4FD7-A0E1-61CE5B1B60CB}"/>
              </a:ext>
            </a:extLst>
          </p:cNvPr>
          <p:cNvSpPr txBox="1"/>
          <p:nvPr/>
        </p:nvSpPr>
        <p:spPr>
          <a:xfrm>
            <a:off x="946682" y="2517220"/>
            <a:ext cx="503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3D9B4B86-3105-4B61-B22A-8292A08CE9FD}"/>
              </a:ext>
            </a:extLst>
          </p:cNvPr>
          <p:cNvSpPr txBox="1"/>
          <p:nvPr/>
        </p:nvSpPr>
        <p:spPr>
          <a:xfrm>
            <a:off x="901228" y="5327326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E729C46A-9E51-4427-93FD-5049B0F0B8CA}"/>
              </a:ext>
            </a:extLst>
          </p:cNvPr>
          <p:cNvSpPr txBox="1"/>
          <p:nvPr/>
        </p:nvSpPr>
        <p:spPr>
          <a:xfrm>
            <a:off x="1799982" y="5416575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5x</a:t>
            </a: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BF557605-F244-43E9-B10C-F50FBA70FF5F}"/>
              </a:ext>
            </a:extLst>
          </p:cNvPr>
          <p:cNvSpPr txBox="1"/>
          <p:nvPr/>
        </p:nvSpPr>
        <p:spPr>
          <a:xfrm>
            <a:off x="958610" y="4296354"/>
            <a:ext cx="503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4E79FFAF-9684-46AA-A0E5-0E7C8FF89111}"/>
              </a:ext>
            </a:extLst>
          </p:cNvPr>
          <p:cNvSpPr txBox="1"/>
          <p:nvPr/>
        </p:nvSpPr>
        <p:spPr>
          <a:xfrm>
            <a:off x="3131372" y="1768954"/>
            <a:ext cx="10221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8 5</a:t>
            </a:r>
          </a:p>
        </p:txBody>
      </p: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D0B4D738-E2A4-4899-8B56-495C2CD812C9}"/>
              </a:ext>
            </a:extLst>
          </p:cNvPr>
          <p:cNvGrpSpPr/>
          <p:nvPr/>
        </p:nvGrpSpPr>
        <p:grpSpPr>
          <a:xfrm>
            <a:off x="2681923" y="2201724"/>
            <a:ext cx="1556355" cy="630942"/>
            <a:chOff x="8037098" y="1058369"/>
            <a:chExt cx="1556355" cy="630942"/>
          </a:xfrm>
        </p:grpSpPr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73A875FD-29C0-4596-802A-DEDED82C7F7A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+ 1 7</a:t>
              </a:r>
            </a:p>
          </p:txBody>
        </p: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55A8FC86-530C-4F50-B39E-9656C6A1D95B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6" name="TextBox 175">
            <a:extLst>
              <a:ext uri="{FF2B5EF4-FFF2-40B4-BE49-F238E27FC236}">
                <a16:creationId xmlns:a16="http://schemas.microsoft.com/office/drawing/2014/main" id="{377F4D30-0E39-4E2E-849A-246278035094}"/>
              </a:ext>
            </a:extLst>
          </p:cNvPr>
          <p:cNvSpPr txBox="1"/>
          <p:nvPr/>
        </p:nvSpPr>
        <p:spPr>
          <a:xfrm>
            <a:off x="4071095" y="1857332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5x</a:t>
            </a: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4B0A1639-9C3F-4FB6-A48D-C04159A828F0}"/>
              </a:ext>
            </a:extLst>
          </p:cNvPr>
          <p:cNvSpPr txBox="1"/>
          <p:nvPr/>
        </p:nvSpPr>
        <p:spPr>
          <a:xfrm>
            <a:off x="3579993" y="2651804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F8C53DE4-88AC-4118-8748-84A6A4A660DA}"/>
              </a:ext>
            </a:extLst>
          </p:cNvPr>
          <p:cNvSpPr txBox="1"/>
          <p:nvPr/>
        </p:nvSpPr>
        <p:spPr>
          <a:xfrm>
            <a:off x="2688030" y="2651804"/>
            <a:ext cx="98171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F599EAD6-A7A6-4653-A8DA-CE590D6C665F}"/>
              </a:ext>
            </a:extLst>
          </p:cNvPr>
          <p:cNvSpPr txBox="1"/>
          <p:nvPr/>
        </p:nvSpPr>
        <p:spPr>
          <a:xfrm>
            <a:off x="4071094" y="2741744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6x</a:t>
            </a:r>
          </a:p>
        </p:txBody>
      </p: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FD41DDCB-9F4F-41AA-BDFA-D1DCB332BBB2}"/>
              </a:ext>
            </a:extLst>
          </p:cNvPr>
          <p:cNvGrpSpPr/>
          <p:nvPr/>
        </p:nvGrpSpPr>
        <p:grpSpPr>
          <a:xfrm>
            <a:off x="2698856" y="3084574"/>
            <a:ext cx="1556355" cy="630942"/>
            <a:chOff x="8037098" y="1058369"/>
            <a:chExt cx="1556355" cy="630942"/>
          </a:xfrm>
        </p:grpSpPr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63729B91-B947-4134-8B4D-7A07868EA1E6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+ 1 7</a:t>
              </a:r>
            </a:p>
          </p:txBody>
        </p: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F429C84F-ED1B-4BBE-A596-D53C43F16275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0" name="TextBox 189">
            <a:extLst>
              <a:ext uri="{FF2B5EF4-FFF2-40B4-BE49-F238E27FC236}">
                <a16:creationId xmlns:a16="http://schemas.microsoft.com/office/drawing/2014/main" id="{CCD9D0D6-C371-4C07-A751-FFDE952222F1}"/>
              </a:ext>
            </a:extLst>
          </p:cNvPr>
          <p:cNvSpPr txBox="1"/>
          <p:nvPr/>
        </p:nvSpPr>
        <p:spPr>
          <a:xfrm>
            <a:off x="3577392" y="3537532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A53D54E0-17EE-43D2-9F41-BC72DA9ECF0C}"/>
              </a:ext>
            </a:extLst>
          </p:cNvPr>
          <p:cNvSpPr txBox="1"/>
          <p:nvPr/>
        </p:nvSpPr>
        <p:spPr>
          <a:xfrm>
            <a:off x="3130147" y="3542727"/>
            <a:ext cx="5326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DA9B6958-8FFD-4890-9A45-4B65F909E7D3}"/>
              </a:ext>
            </a:extLst>
          </p:cNvPr>
          <p:cNvSpPr txBox="1"/>
          <p:nvPr/>
        </p:nvSpPr>
        <p:spPr>
          <a:xfrm>
            <a:off x="4064772" y="3638458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7x</a:t>
            </a:r>
          </a:p>
        </p:txBody>
      </p:sp>
      <p:grpSp>
        <p:nvGrpSpPr>
          <p:cNvPr id="198" name="Group 197">
            <a:extLst>
              <a:ext uri="{FF2B5EF4-FFF2-40B4-BE49-F238E27FC236}">
                <a16:creationId xmlns:a16="http://schemas.microsoft.com/office/drawing/2014/main" id="{ED8241F2-5783-49AF-9C9F-BA93E1096129}"/>
              </a:ext>
            </a:extLst>
          </p:cNvPr>
          <p:cNvGrpSpPr/>
          <p:nvPr/>
        </p:nvGrpSpPr>
        <p:grpSpPr>
          <a:xfrm>
            <a:off x="2678463" y="3987612"/>
            <a:ext cx="1556355" cy="630942"/>
            <a:chOff x="8037098" y="1058369"/>
            <a:chExt cx="1556355" cy="630942"/>
          </a:xfrm>
        </p:grpSpPr>
        <p:sp>
          <p:nvSpPr>
            <p:cNvPr id="217" name="TextBox 216">
              <a:extLst>
                <a:ext uri="{FF2B5EF4-FFF2-40B4-BE49-F238E27FC236}">
                  <a16:creationId xmlns:a16="http://schemas.microsoft.com/office/drawing/2014/main" id="{D0CF1104-3D05-43FD-B652-FDC19D23D77D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+ 1 7</a:t>
              </a:r>
            </a:p>
          </p:txBody>
        </p: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59A512F1-839F-4D9C-B021-9E464BAC125B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9" name="TextBox 218">
            <a:extLst>
              <a:ext uri="{FF2B5EF4-FFF2-40B4-BE49-F238E27FC236}">
                <a16:creationId xmlns:a16="http://schemas.microsoft.com/office/drawing/2014/main" id="{C11A2571-4AF7-4A60-A2CD-DC8974C4B407}"/>
              </a:ext>
            </a:extLst>
          </p:cNvPr>
          <p:cNvSpPr txBox="1"/>
          <p:nvPr/>
        </p:nvSpPr>
        <p:spPr>
          <a:xfrm>
            <a:off x="3208347" y="1582786"/>
            <a:ext cx="503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20" name="TextBox 219">
            <a:extLst>
              <a:ext uri="{FF2B5EF4-FFF2-40B4-BE49-F238E27FC236}">
                <a16:creationId xmlns:a16="http://schemas.microsoft.com/office/drawing/2014/main" id="{FD28066A-6C23-47D5-A8BF-0C0838BC2EDD}"/>
              </a:ext>
            </a:extLst>
          </p:cNvPr>
          <p:cNvSpPr txBox="1"/>
          <p:nvPr/>
        </p:nvSpPr>
        <p:spPr>
          <a:xfrm>
            <a:off x="3567003" y="4431801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25" name="TextBox 224">
            <a:extLst>
              <a:ext uri="{FF2B5EF4-FFF2-40B4-BE49-F238E27FC236}">
                <a16:creationId xmlns:a16="http://schemas.microsoft.com/office/drawing/2014/main" id="{65B72C05-E442-44C2-83D1-0224A525E80B}"/>
              </a:ext>
            </a:extLst>
          </p:cNvPr>
          <p:cNvSpPr txBox="1"/>
          <p:nvPr/>
        </p:nvSpPr>
        <p:spPr>
          <a:xfrm>
            <a:off x="3125179" y="4434443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26" name="TextBox 225">
            <a:extLst>
              <a:ext uri="{FF2B5EF4-FFF2-40B4-BE49-F238E27FC236}">
                <a16:creationId xmlns:a16="http://schemas.microsoft.com/office/drawing/2014/main" id="{A6375404-1B32-4322-A000-562C098D9B71}"/>
              </a:ext>
            </a:extLst>
          </p:cNvPr>
          <p:cNvSpPr txBox="1"/>
          <p:nvPr/>
        </p:nvSpPr>
        <p:spPr>
          <a:xfrm>
            <a:off x="2689376" y="4425577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31" name="TextBox 230">
            <a:extLst>
              <a:ext uri="{FF2B5EF4-FFF2-40B4-BE49-F238E27FC236}">
                <a16:creationId xmlns:a16="http://schemas.microsoft.com/office/drawing/2014/main" id="{06340365-6F98-4BF8-897B-95CD7A65102A}"/>
              </a:ext>
            </a:extLst>
          </p:cNvPr>
          <p:cNvSpPr txBox="1"/>
          <p:nvPr/>
        </p:nvSpPr>
        <p:spPr>
          <a:xfrm>
            <a:off x="4064772" y="4535172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8x</a:t>
            </a:r>
          </a:p>
        </p:txBody>
      </p:sp>
      <p:sp>
        <p:nvSpPr>
          <p:cNvPr id="261" name="TextBox 260">
            <a:extLst>
              <a:ext uri="{FF2B5EF4-FFF2-40B4-BE49-F238E27FC236}">
                <a16:creationId xmlns:a16="http://schemas.microsoft.com/office/drawing/2014/main" id="{D799BD63-EE15-44C2-9D8E-CC73E9E76424}"/>
              </a:ext>
            </a:extLst>
          </p:cNvPr>
          <p:cNvSpPr txBox="1"/>
          <p:nvPr/>
        </p:nvSpPr>
        <p:spPr>
          <a:xfrm>
            <a:off x="3189680" y="3387680"/>
            <a:ext cx="503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65" name="TextBox 264">
            <a:extLst>
              <a:ext uri="{FF2B5EF4-FFF2-40B4-BE49-F238E27FC236}">
                <a16:creationId xmlns:a16="http://schemas.microsoft.com/office/drawing/2014/main" id="{E3F2218F-73F6-4735-BF65-133D934711AC}"/>
              </a:ext>
            </a:extLst>
          </p:cNvPr>
          <p:cNvSpPr txBox="1"/>
          <p:nvPr/>
        </p:nvSpPr>
        <p:spPr>
          <a:xfrm>
            <a:off x="2685128" y="3540973"/>
            <a:ext cx="5326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67" name="TextBox 266">
            <a:extLst>
              <a:ext uri="{FF2B5EF4-FFF2-40B4-BE49-F238E27FC236}">
                <a16:creationId xmlns:a16="http://schemas.microsoft.com/office/drawing/2014/main" id="{14B3DCD8-295B-4810-8C5C-90AD2481A746}"/>
              </a:ext>
            </a:extLst>
          </p:cNvPr>
          <p:cNvSpPr txBox="1"/>
          <p:nvPr/>
        </p:nvSpPr>
        <p:spPr>
          <a:xfrm>
            <a:off x="5832608" y="3572713"/>
            <a:ext cx="5350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x 1 7 = 1 7 0</a:t>
            </a:r>
          </a:p>
        </p:txBody>
      </p:sp>
      <p:sp>
        <p:nvSpPr>
          <p:cNvPr id="268" name="TextBox 267">
            <a:extLst>
              <a:ext uri="{FF2B5EF4-FFF2-40B4-BE49-F238E27FC236}">
                <a16:creationId xmlns:a16="http://schemas.microsoft.com/office/drawing/2014/main" id="{83D992ED-75B5-41CC-A4FD-80E6D8252128}"/>
              </a:ext>
            </a:extLst>
          </p:cNvPr>
          <p:cNvSpPr txBox="1"/>
          <p:nvPr/>
        </p:nvSpPr>
        <p:spPr>
          <a:xfrm>
            <a:off x="6262965" y="4014805"/>
            <a:ext cx="5350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x 1 7 =    3 4</a:t>
            </a:r>
          </a:p>
        </p:txBody>
      </p:sp>
      <p:cxnSp>
        <p:nvCxnSpPr>
          <p:cNvPr id="270" name="Straight Connector 269">
            <a:extLst>
              <a:ext uri="{FF2B5EF4-FFF2-40B4-BE49-F238E27FC236}">
                <a16:creationId xmlns:a16="http://schemas.microsoft.com/office/drawing/2014/main" id="{21455CE4-E40D-46C7-9B69-D3E0C3C7FCD7}"/>
              </a:ext>
            </a:extLst>
          </p:cNvPr>
          <p:cNvCxnSpPr>
            <a:cxnSpLocks/>
          </p:cNvCxnSpPr>
          <p:nvPr/>
        </p:nvCxnSpPr>
        <p:spPr>
          <a:xfrm>
            <a:off x="5832543" y="4510440"/>
            <a:ext cx="4017600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1" name="TextBox 270">
            <a:extLst>
              <a:ext uri="{FF2B5EF4-FFF2-40B4-BE49-F238E27FC236}">
                <a16:creationId xmlns:a16="http://schemas.microsoft.com/office/drawing/2014/main" id="{9C5897AB-9889-46EB-A48B-0BB598E1366B}"/>
              </a:ext>
            </a:extLst>
          </p:cNvPr>
          <p:cNvSpPr txBox="1"/>
          <p:nvPr/>
        </p:nvSpPr>
        <p:spPr>
          <a:xfrm>
            <a:off x="6270988" y="4473397"/>
            <a:ext cx="23878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 x 1 7 =</a:t>
            </a:r>
          </a:p>
        </p:txBody>
      </p:sp>
      <p:cxnSp>
        <p:nvCxnSpPr>
          <p:cNvPr id="272" name="Straight Connector 271">
            <a:extLst>
              <a:ext uri="{FF2B5EF4-FFF2-40B4-BE49-F238E27FC236}">
                <a16:creationId xmlns:a16="http://schemas.microsoft.com/office/drawing/2014/main" id="{F246FFA3-592F-4CA4-BA07-E281B2F69C50}"/>
              </a:ext>
            </a:extLst>
          </p:cNvPr>
          <p:cNvCxnSpPr>
            <a:cxnSpLocks/>
          </p:cNvCxnSpPr>
          <p:nvPr/>
        </p:nvCxnSpPr>
        <p:spPr>
          <a:xfrm flipV="1">
            <a:off x="8946347" y="3638061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3" name="TextBox 272">
            <a:extLst>
              <a:ext uri="{FF2B5EF4-FFF2-40B4-BE49-F238E27FC236}">
                <a16:creationId xmlns:a16="http://schemas.microsoft.com/office/drawing/2014/main" id="{FF9C1CE5-F70F-4622-98AD-581DFD009CA6}"/>
              </a:ext>
            </a:extLst>
          </p:cNvPr>
          <p:cNvSpPr txBox="1"/>
          <p:nvPr/>
        </p:nvSpPr>
        <p:spPr>
          <a:xfrm>
            <a:off x="8988126" y="3295773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74" name="TextBox 273">
            <a:extLst>
              <a:ext uri="{FF2B5EF4-FFF2-40B4-BE49-F238E27FC236}">
                <a16:creationId xmlns:a16="http://schemas.microsoft.com/office/drawing/2014/main" id="{D5C24E28-465D-402A-92FB-D46C5740F74B}"/>
              </a:ext>
            </a:extLst>
          </p:cNvPr>
          <p:cNvSpPr txBox="1"/>
          <p:nvPr/>
        </p:nvSpPr>
        <p:spPr>
          <a:xfrm>
            <a:off x="9262090" y="3602131"/>
            <a:ext cx="405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78" name="TextBox 277">
            <a:extLst>
              <a:ext uri="{FF2B5EF4-FFF2-40B4-BE49-F238E27FC236}">
                <a16:creationId xmlns:a16="http://schemas.microsoft.com/office/drawing/2014/main" id="{6D71BA4E-DD49-4B37-8299-EE9A52228DD1}"/>
              </a:ext>
            </a:extLst>
          </p:cNvPr>
          <p:cNvSpPr txBox="1"/>
          <p:nvPr/>
        </p:nvSpPr>
        <p:spPr>
          <a:xfrm>
            <a:off x="9373931" y="4469449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79" name="TextBox 278">
            <a:extLst>
              <a:ext uri="{FF2B5EF4-FFF2-40B4-BE49-F238E27FC236}">
                <a16:creationId xmlns:a16="http://schemas.microsoft.com/office/drawing/2014/main" id="{171CC6BE-5397-46AD-9BB9-509AA3878EC9}"/>
              </a:ext>
            </a:extLst>
          </p:cNvPr>
          <p:cNvSpPr txBox="1"/>
          <p:nvPr/>
        </p:nvSpPr>
        <p:spPr>
          <a:xfrm>
            <a:off x="8932107" y="4460583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80" name="TextBox 279">
            <a:extLst>
              <a:ext uri="{FF2B5EF4-FFF2-40B4-BE49-F238E27FC236}">
                <a16:creationId xmlns:a16="http://schemas.microsoft.com/office/drawing/2014/main" id="{4582B050-8273-4725-B308-7AEE7AA0C19A}"/>
              </a:ext>
            </a:extLst>
          </p:cNvPr>
          <p:cNvSpPr txBox="1"/>
          <p:nvPr/>
        </p:nvSpPr>
        <p:spPr>
          <a:xfrm>
            <a:off x="8490283" y="4463468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D6B425B6-8A29-4496-837F-9CD151C11F77}"/>
              </a:ext>
            </a:extLst>
          </p:cNvPr>
          <p:cNvSpPr txBox="1"/>
          <p:nvPr/>
        </p:nvSpPr>
        <p:spPr>
          <a:xfrm>
            <a:off x="5817600" y="1750121"/>
            <a:ext cx="49231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x 1 7 = 1 7 0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CD679C75-A27F-44C1-A8FB-1F1AF3E01D04}"/>
              </a:ext>
            </a:extLst>
          </p:cNvPr>
          <p:cNvSpPr txBox="1"/>
          <p:nvPr/>
        </p:nvSpPr>
        <p:spPr>
          <a:xfrm>
            <a:off x="6260910" y="2225416"/>
            <a:ext cx="24488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 x 1 7 =</a:t>
            </a:r>
          </a:p>
        </p:txBody>
      </p: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51627805-6964-4CBB-A463-0198B5CB16D1}"/>
              </a:ext>
            </a:extLst>
          </p:cNvPr>
          <p:cNvGrpSpPr/>
          <p:nvPr/>
        </p:nvGrpSpPr>
        <p:grpSpPr>
          <a:xfrm>
            <a:off x="8033681" y="2663457"/>
            <a:ext cx="1857848" cy="631878"/>
            <a:chOff x="6235394" y="4440963"/>
            <a:chExt cx="1857848" cy="631878"/>
          </a:xfrm>
        </p:grpSpPr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F25192F5-BD0E-4F68-9865-3ED5BC4A6564}"/>
                </a:ext>
              </a:extLst>
            </p:cNvPr>
            <p:cNvCxnSpPr>
              <a:cxnSpLocks/>
            </p:cNvCxnSpPr>
            <p:nvPr/>
          </p:nvCxnSpPr>
          <p:spPr>
            <a:xfrm>
              <a:off x="6710400" y="4501752"/>
              <a:ext cx="133920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EF17880A-9C23-4C46-A344-4A46DA3FC2A3}"/>
                </a:ext>
              </a:extLst>
            </p:cNvPr>
            <p:cNvCxnSpPr>
              <a:cxnSpLocks/>
            </p:cNvCxnSpPr>
            <p:nvPr/>
          </p:nvCxnSpPr>
          <p:spPr>
            <a:xfrm>
              <a:off x="6710400" y="4480426"/>
              <a:ext cx="0" cy="46800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534ECED3-C066-4B49-8448-DE65D3CBFC6F}"/>
                </a:ext>
              </a:extLst>
            </p:cNvPr>
            <p:cNvSpPr txBox="1"/>
            <p:nvPr/>
          </p:nvSpPr>
          <p:spPr>
            <a:xfrm>
              <a:off x="6713022" y="4441899"/>
              <a:ext cx="138022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1 7 0</a:t>
              </a: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68F439CD-56D4-4BAA-8F77-DE4E255666C6}"/>
                </a:ext>
              </a:extLst>
            </p:cNvPr>
            <p:cNvSpPr txBox="1"/>
            <p:nvPr/>
          </p:nvSpPr>
          <p:spPr>
            <a:xfrm>
              <a:off x="6235394" y="4440963"/>
              <a:ext cx="41786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</p:grpSp>
      <p:sp>
        <p:nvSpPr>
          <p:cNvPr id="132" name="TextBox 131">
            <a:extLst>
              <a:ext uri="{FF2B5EF4-FFF2-40B4-BE49-F238E27FC236}">
                <a16:creationId xmlns:a16="http://schemas.microsoft.com/office/drawing/2014/main" id="{474ACA0C-BFC7-43DD-9359-92807192B23E}"/>
              </a:ext>
            </a:extLst>
          </p:cNvPr>
          <p:cNvSpPr txBox="1"/>
          <p:nvPr/>
        </p:nvSpPr>
        <p:spPr>
          <a:xfrm>
            <a:off x="8959902" y="2207058"/>
            <a:ext cx="55763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FA03FFBF-BB59-4C43-BC83-CEC8159F2159}"/>
              </a:ext>
            </a:extLst>
          </p:cNvPr>
          <p:cNvSpPr txBox="1"/>
          <p:nvPr/>
        </p:nvSpPr>
        <p:spPr>
          <a:xfrm>
            <a:off x="9261974" y="2698352"/>
            <a:ext cx="5576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B4649B6B-48C3-4E7E-9408-1B073927B757}"/>
              </a:ext>
            </a:extLst>
          </p:cNvPr>
          <p:cNvSpPr txBox="1"/>
          <p:nvPr/>
        </p:nvSpPr>
        <p:spPr>
          <a:xfrm>
            <a:off x="9392341" y="2203548"/>
            <a:ext cx="55763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B657CA72-C6B2-4D16-9E39-AD95A0142E1E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6908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6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9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2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5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8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1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4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7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0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3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6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9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5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8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1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4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0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3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6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8" fill="hold">
                      <p:stCondLst>
                        <p:cond delay="indefinite"/>
                      </p:stCondLst>
                      <p:childTnLst>
                        <p:par>
                          <p:cTn id="299" fill="hold">
                            <p:stCondLst>
                              <p:cond delay="0"/>
                            </p:stCondLst>
                            <p:childTnLst>
                              <p:par>
                                <p:cTn id="3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2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7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8" fill="hold">
                      <p:stCondLst>
                        <p:cond delay="indefinite"/>
                      </p:stCondLst>
                      <p:childTnLst>
                        <p:par>
                          <p:cTn id="309" fill="hold">
                            <p:stCondLst>
                              <p:cond delay="0"/>
                            </p:stCondLst>
                            <p:childTnLst>
                              <p:par>
                                <p:cTn id="3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2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5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6" fill="hold">
                      <p:stCondLst>
                        <p:cond delay="indefinite"/>
                      </p:stCondLst>
                      <p:childTnLst>
                        <p:par>
                          <p:cTn id="317" fill="hold">
                            <p:stCondLst>
                              <p:cond delay="0"/>
                            </p:stCondLst>
                            <p:childTnLst>
                              <p:par>
                                <p:cTn id="3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0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1" fill="hold">
                      <p:stCondLst>
                        <p:cond delay="indefinite"/>
                      </p:stCondLst>
                      <p:childTnLst>
                        <p:par>
                          <p:cTn id="322" fill="hold">
                            <p:stCondLst>
                              <p:cond delay="0"/>
                            </p:stCondLst>
                            <p:childTnLst>
                              <p:par>
                                <p:cTn id="3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5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6" fill="hold">
                      <p:stCondLst>
                        <p:cond delay="indefinite"/>
                      </p:stCondLst>
                      <p:childTnLst>
                        <p:par>
                          <p:cTn id="327" fill="hold">
                            <p:stCondLst>
                              <p:cond delay="0"/>
                            </p:stCondLst>
                            <p:childTnLst>
                              <p:par>
                                <p:cTn id="3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0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1" fill="hold">
                      <p:stCondLst>
                        <p:cond delay="indefinite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5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6" fill="hold">
                      <p:stCondLst>
                        <p:cond delay="indefinite"/>
                      </p:stCondLst>
                      <p:childTnLst>
                        <p:par>
                          <p:cTn id="337" fill="hold">
                            <p:stCondLst>
                              <p:cond delay="0"/>
                            </p:stCondLst>
                            <p:childTnLst>
                              <p:par>
                                <p:cTn id="3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0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1" fill="hold">
                      <p:stCondLst>
                        <p:cond delay="indefinite"/>
                      </p:stCondLst>
                      <p:childTnLst>
                        <p:par>
                          <p:cTn id="342" fill="hold">
                            <p:stCondLst>
                              <p:cond delay="0"/>
                            </p:stCondLst>
                            <p:childTnLst>
                              <p:par>
                                <p:cTn id="3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5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6" fill="hold">
                      <p:stCondLst>
                        <p:cond delay="indefinite"/>
                      </p:stCondLst>
                      <p:childTnLst>
                        <p:par>
                          <p:cTn id="347" fill="hold">
                            <p:stCondLst>
                              <p:cond delay="0"/>
                            </p:stCondLst>
                            <p:childTnLst>
                              <p:par>
                                <p:cTn id="3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0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1" fill="hold">
                      <p:stCondLst>
                        <p:cond delay="indefinite"/>
                      </p:stCondLst>
                      <p:childTnLst>
                        <p:par>
                          <p:cTn id="352" fill="hold">
                            <p:stCondLst>
                              <p:cond delay="0"/>
                            </p:stCondLst>
                            <p:childTnLst>
                              <p:par>
                                <p:cTn id="35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4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7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0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3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6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9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2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5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8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1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4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7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0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3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6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9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2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5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8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1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4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0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3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9" grpId="0"/>
      <p:bldP spid="8" grpId="0"/>
      <p:bldP spid="133" grpId="0"/>
      <p:bldP spid="133" grpId="1"/>
      <p:bldP spid="137" grpId="0"/>
      <p:bldP spid="137" grpId="1"/>
      <p:bldP spid="139" grpId="0"/>
      <p:bldP spid="139" grpId="1"/>
      <p:bldP spid="140" grpId="0"/>
      <p:bldP spid="140" grpId="1"/>
      <p:bldP spid="143" grpId="0"/>
      <p:bldP spid="143" grpId="1"/>
      <p:bldP spid="147" grpId="0"/>
      <p:bldP spid="147" grpId="1"/>
      <p:bldP spid="148" grpId="0"/>
      <p:bldP spid="148" grpId="1"/>
      <p:bldP spid="149" grpId="0"/>
      <p:bldP spid="149" grpId="1"/>
      <p:bldP spid="153" grpId="0"/>
      <p:bldP spid="153" grpId="1"/>
      <p:bldP spid="154" grpId="0"/>
      <p:bldP spid="154" grpId="1"/>
      <p:bldP spid="155" grpId="0"/>
      <p:bldP spid="155" grpId="1"/>
      <p:bldP spid="156" grpId="0"/>
      <p:bldP spid="156" grpId="1"/>
      <p:bldP spid="164" grpId="0"/>
      <p:bldP spid="164" grpId="1"/>
      <p:bldP spid="165" grpId="0"/>
      <p:bldP spid="165" grpId="1"/>
      <p:bldP spid="166" grpId="0"/>
      <p:bldP spid="166" grpId="1"/>
      <p:bldP spid="167" grpId="0"/>
      <p:bldP spid="167" grpId="1"/>
      <p:bldP spid="168" grpId="0"/>
      <p:bldP spid="168" grpId="1"/>
      <p:bldP spid="170" grpId="0"/>
      <p:bldP spid="170" grpId="1"/>
      <p:bldP spid="176" grpId="0"/>
      <p:bldP spid="176" grpId="1"/>
      <p:bldP spid="183" grpId="0"/>
      <p:bldP spid="183" grpId="1"/>
      <p:bldP spid="184" grpId="0"/>
      <p:bldP spid="184" grpId="1"/>
      <p:bldP spid="185" grpId="0"/>
      <p:bldP spid="185" grpId="1"/>
      <p:bldP spid="190" grpId="0"/>
      <p:bldP spid="190" grpId="1"/>
      <p:bldP spid="191" grpId="0"/>
      <p:bldP spid="191" grpId="1"/>
      <p:bldP spid="192" grpId="0"/>
      <p:bldP spid="192" grpId="1"/>
      <p:bldP spid="219" grpId="0"/>
      <p:bldP spid="219" grpId="1"/>
      <p:bldP spid="220" grpId="0"/>
      <p:bldP spid="220" grpId="1"/>
      <p:bldP spid="225" grpId="0"/>
      <p:bldP spid="225" grpId="1"/>
      <p:bldP spid="226" grpId="0"/>
      <p:bldP spid="226" grpId="1"/>
      <p:bldP spid="231" grpId="0"/>
      <p:bldP spid="231" grpId="1"/>
      <p:bldP spid="261" grpId="0"/>
      <p:bldP spid="261" grpId="1"/>
      <p:bldP spid="265" grpId="0"/>
      <p:bldP spid="265" grpId="1"/>
      <p:bldP spid="267" grpId="0"/>
      <p:bldP spid="268" grpId="0"/>
      <p:bldP spid="271" grpId="0"/>
      <p:bldP spid="273" grpId="0"/>
      <p:bldP spid="274" grpId="0"/>
      <p:bldP spid="278" grpId="0"/>
      <p:bldP spid="279" grpId="0"/>
      <p:bldP spid="280" grpId="0"/>
      <p:bldP spid="124" grpId="0"/>
      <p:bldP spid="124" grpId="1"/>
      <p:bldP spid="125" grpId="0"/>
      <p:bldP spid="125" grpId="1"/>
      <p:bldP spid="132" grpId="0"/>
      <p:bldP spid="132" grpId="1"/>
      <p:bldP spid="138" grpId="0"/>
      <p:bldP spid="138" grpId="1"/>
      <p:bldP spid="141" grpId="0"/>
      <p:bldP spid="141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C039C2-A64A-4C30-9ED3-7109231C5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hlinkClick r:id="rId2"/>
              </a:rPr>
              <a:t>5</a:t>
            </a:r>
            <a:r>
              <a:rPr lang="en-US" b="1" dirty="0" smtClean="0">
                <a:hlinkClick r:id="rId2"/>
              </a:rPr>
              <a:t> </a:t>
            </a:r>
            <a:r>
              <a:rPr lang="en-US" b="1" dirty="0">
                <a:hlinkClick r:id="rId2"/>
              </a:rPr>
              <a:t>Begin to divide by a 2-digit number using long division by calculating to 5 times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18171E-5840-4794-914E-3991B4F90E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91216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D3168D31-CC98-4DF9-8D5E-E21465AC2D8F}"/>
              </a:ext>
            </a:extLst>
          </p:cNvPr>
          <p:cNvSpPr/>
          <p:nvPr/>
        </p:nvSpPr>
        <p:spPr>
          <a:xfrm>
            <a:off x="2759419" y="992649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E3A65BC-1E03-4C75-8EC8-172249D6A9CF}"/>
              </a:ext>
            </a:extLst>
          </p:cNvPr>
          <p:cNvGrpSpPr/>
          <p:nvPr/>
        </p:nvGrpSpPr>
        <p:grpSpPr>
          <a:xfrm>
            <a:off x="1337246" y="925875"/>
            <a:ext cx="1349506" cy="446400"/>
            <a:chOff x="1353601" y="1824535"/>
            <a:chExt cx="1349506" cy="446400"/>
          </a:xfrm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CA394126-5FAB-4159-BDAA-CA0F3A00D8B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53601" y="1828268"/>
              <a:ext cx="1349506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0B9D6F6B-8169-44FF-A89E-D5AE60F8A37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372529" y="1824535"/>
              <a:ext cx="831" cy="4464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" name="Rectangle 63">
            <a:extLst>
              <a:ext uri="{FF2B5EF4-FFF2-40B4-BE49-F238E27FC236}">
                <a16:creationId xmlns:a16="http://schemas.microsoft.com/office/drawing/2014/main" id="{15175D72-C385-486F-937C-773F3B8937D7}"/>
              </a:ext>
            </a:extLst>
          </p:cNvPr>
          <p:cNvSpPr/>
          <p:nvPr/>
        </p:nvSpPr>
        <p:spPr>
          <a:xfrm>
            <a:off x="1411958" y="997167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48EAEC7B-F46F-4A9A-B63D-CC90D957763C}"/>
              </a:ext>
            </a:extLst>
          </p:cNvPr>
          <p:cNvSpPr/>
          <p:nvPr/>
        </p:nvSpPr>
        <p:spPr>
          <a:xfrm>
            <a:off x="1860056" y="991914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B9310FF1-5EFC-4FCC-9EDF-53244472EB29}"/>
              </a:ext>
            </a:extLst>
          </p:cNvPr>
          <p:cNvSpPr/>
          <p:nvPr/>
        </p:nvSpPr>
        <p:spPr>
          <a:xfrm>
            <a:off x="2309167" y="990554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2F64B679-D020-4AD9-85AC-1D63ED5A8463}"/>
              </a:ext>
            </a:extLst>
          </p:cNvPr>
          <p:cNvSpPr/>
          <p:nvPr/>
        </p:nvSpPr>
        <p:spPr>
          <a:xfrm>
            <a:off x="2757265" y="985301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16D3141D-F511-4A85-A1C2-DC03A8530216}"/>
              </a:ext>
            </a:extLst>
          </p:cNvPr>
          <p:cNvSpPr/>
          <p:nvPr/>
        </p:nvSpPr>
        <p:spPr>
          <a:xfrm>
            <a:off x="511496" y="971594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FFB73AE1-4722-4314-BD6D-E9494EE6D30A}"/>
              </a:ext>
            </a:extLst>
          </p:cNvPr>
          <p:cNvSpPr/>
          <p:nvPr/>
        </p:nvSpPr>
        <p:spPr>
          <a:xfrm>
            <a:off x="959594" y="966341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AD4E547C-713B-4E44-8C74-12E33E312B72}"/>
              </a:ext>
            </a:extLst>
          </p:cNvPr>
          <p:cNvSpPr txBox="1"/>
          <p:nvPr/>
        </p:nvSpPr>
        <p:spPr>
          <a:xfrm>
            <a:off x="2268048" y="838534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35995B71-2D85-4BD9-8A82-9BEECE45F327}"/>
              </a:ext>
            </a:extLst>
          </p:cNvPr>
          <p:cNvSpPr txBox="1"/>
          <p:nvPr/>
        </p:nvSpPr>
        <p:spPr>
          <a:xfrm>
            <a:off x="1384770" y="848906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2C9BD395-3C48-4EB4-A981-8484CD31F695}"/>
              </a:ext>
            </a:extLst>
          </p:cNvPr>
          <p:cNvSpPr txBox="1"/>
          <p:nvPr/>
        </p:nvSpPr>
        <p:spPr>
          <a:xfrm>
            <a:off x="1825098" y="841953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F80A33B6-BECD-4B06-89A8-30AABE379EE1}"/>
              </a:ext>
            </a:extLst>
          </p:cNvPr>
          <p:cNvSpPr txBox="1"/>
          <p:nvPr/>
        </p:nvSpPr>
        <p:spPr>
          <a:xfrm>
            <a:off x="496897" y="842767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8369E83D-5A06-415D-ABB2-9DF97BA5C40A}"/>
              </a:ext>
            </a:extLst>
          </p:cNvPr>
          <p:cNvSpPr txBox="1"/>
          <p:nvPr/>
        </p:nvSpPr>
        <p:spPr>
          <a:xfrm>
            <a:off x="922139" y="841212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272" name="Rectangle 271">
            <a:extLst>
              <a:ext uri="{FF2B5EF4-FFF2-40B4-BE49-F238E27FC236}">
                <a16:creationId xmlns:a16="http://schemas.microsoft.com/office/drawing/2014/main" id="{23BF6700-B53D-432B-89BF-4F943E0D646F}"/>
              </a:ext>
            </a:extLst>
          </p:cNvPr>
          <p:cNvSpPr/>
          <p:nvPr/>
        </p:nvSpPr>
        <p:spPr>
          <a:xfrm>
            <a:off x="7217364" y="1011418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3" name="Rectangle 272">
            <a:extLst>
              <a:ext uri="{FF2B5EF4-FFF2-40B4-BE49-F238E27FC236}">
                <a16:creationId xmlns:a16="http://schemas.microsoft.com/office/drawing/2014/main" id="{7CAD4837-F806-4C3B-BA70-3FF150C95134}"/>
              </a:ext>
            </a:extLst>
          </p:cNvPr>
          <p:cNvSpPr/>
          <p:nvPr/>
        </p:nvSpPr>
        <p:spPr>
          <a:xfrm>
            <a:off x="7665462" y="1006165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4" name="Rectangle 273">
            <a:extLst>
              <a:ext uri="{FF2B5EF4-FFF2-40B4-BE49-F238E27FC236}">
                <a16:creationId xmlns:a16="http://schemas.microsoft.com/office/drawing/2014/main" id="{2B938D6C-09A4-4769-84CE-566897AC2098}"/>
              </a:ext>
            </a:extLst>
          </p:cNvPr>
          <p:cNvSpPr/>
          <p:nvPr/>
        </p:nvSpPr>
        <p:spPr>
          <a:xfrm>
            <a:off x="8114573" y="1004805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5" name="Rectangle 274">
            <a:extLst>
              <a:ext uri="{FF2B5EF4-FFF2-40B4-BE49-F238E27FC236}">
                <a16:creationId xmlns:a16="http://schemas.microsoft.com/office/drawing/2014/main" id="{E3A0D216-C7E4-410F-9BE9-6841C7FA694E}"/>
              </a:ext>
            </a:extLst>
          </p:cNvPr>
          <p:cNvSpPr/>
          <p:nvPr/>
        </p:nvSpPr>
        <p:spPr>
          <a:xfrm>
            <a:off x="8562671" y="999552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7" name="Rectangle 276">
            <a:extLst>
              <a:ext uri="{FF2B5EF4-FFF2-40B4-BE49-F238E27FC236}">
                <a16:creationId xmlns:a16="http://schemas.microsoft.com/office/drawing/2014/main" id="{5EFB802C-C188-4B67-9E3D-C9507370B478}"/>
              </a:ext>
            </a:extLst>
          </p:cNvPr>
          <p:cNvSpPr/>
          <p:nvPr/>
        </p:nvSpPr>
        <p:spPr>
          <a:xfrm>
            <a:off x="6826992" y="1014390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8" name="TextBox 277">
            <a:extLst>
              <a:ext uri="{FF2B5EF4-FFF2-40B4-BE49-F238E27FC236}">
                <a16:creationId xmlns:a16="http://schemas.microsoft.com/office/drawing/2014/main" id="{7615DD12-3D9C-4C51-913C-A6CB87FF168B}"/>
              </a:ext>
            </a:extLst>
          </p:cNvPr>
          <p:cNvSpPr txBox="1"/>
          <p:nvPr/>
        </p:nvSpPr>
        <p:spPr>
          <a:xfrm>
            <a:off x="8058772" y="841952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280" name="TextBox 279">
            <a:extLst>
              <a:ext uri="{FF2B5EF4-FFF2-40B4-BE49-F238E27FC236}">
                <a16:creationId xmlns:a16="http://schemas.microsoft.com/office/drawing/2014/main" id="{B164164D-AC2D-498E-A320-C765A6D47261}"/>
              </a:ext>
            </a:extLst>
          </p:cNvPr>
          <p:cNvSpPr txBox="1"/>
          <p:nvPr/>
        </p:nvSpPr>
        <p:spPr>
          <a:xfrm>
            <a:off x="7185166" y="846973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281" name="TextBox 280">
            <a:extLst>
              <a:ext uri="{FF2B5EF4-FFF2-40B4-BE49-F238E27FC236}">
                <a16:creationId xmlns:a16="http://schemas.microsoft.com/office/drawing/2014/main" id="{9C5D384F-E217-45DB-9FF7-739CAE69789E}"/>
              </a:ext>
            </a:extLst>
          </p:cNvPr>
          <p:cNvSpPr txBox="1"/>
          <p:nvPr/>
        </p:nvSpPr>
        <p:spPr>
          <a:xfrm>
            <a:off x="7618207" y="848503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283" name="TextBox 282">
            <a:extLst>
              <a:ext uri="{FF2B5EF4-FFF2-40B4-BE49-F238E27FC236}">
                <a16:creationId xmlns:a16="http://schemas.microsoft.com/office/drawing/2014/main" id="{2AF2DB46-BEAC-41F4-95E3-0DE545D70FD3}"/>
              </a:ext>
            </a:extLst>
          </p:cNvPr>
          <p:cNvSpPr txBox="1"/>
          <p:nvPr/>
        </p:nvSpPr>
        <p:spPr>
          <a:xfrm>
            <a:off x="6725962" y="865878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4</a:t>
            </a:r>
          </a:p>
        </p:txBody>
      </p:sp>
      <p:grpSp>
        <p:nvGrpSpPr>
          <p:cNvPr id="284" name="Group 283">
            <a:extLst>
              <a:ext uri="{FF2B5EF4-FFF2-40B4-BE49-F238E27FC236}">
                <a16:creationId xmlns:a16="http://schemas.microsoft.com/office/drawing/2014/main" id="{86E82C3E-EF76-4664-86A7-AAC50F4945C0}"/>
              </a:ext>
            </a:extLst>
          </p:cNvPr>
          <p:cNvGrpSpPr/>
          <p:nvPr/>
        </p:nvGrpSpPr>
        <p:grpSpPr>
          <a:xfrm>
            <a:off x="7156800" y="911860"/>
            <a:ext cx="1339200" cy="467318"/>
            <a:chOff x="1367522" y="1798537"/>
            <a:chExt cx="1339200" cy="467318"/>
          </a:xfrm>
        </p:grpSpPr>
        <p:cxnSp>
          <p:nvCxnSpPr>
            <p:cNvPr id="285" name="Straight Connector 284">
              <a:extLst>
                <a:ext uri="{FF2B5EF4-FFF2-40B4-BE49-F238E27FC236}">
                  <a16:creationId xmlns:a16="http://schemas.microsoft.com/office/drawing/2014/main" id="{4A4AEC76-D2E4-4175-907E-2E99634F0C6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67522" y="1817229"/>
              <a:ext cx="13392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6" name="Straight Connector 285">
              <a:extLst>
                <a:ext uri="{FF2B5EF4-FFF2-40B4-BE49-F238E27FC236}">
                  <a16:creationId xmlns:a16="http://schemas.microsoft.com/office/drawing/2014/main" id="{EE218806-C584-4BD8-8DE9-1F5B2F721AA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370979" y="1798537"/>
              <a:ext cx="1" cy="4673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0" name="TextBox 549">
            <a:extLst>
              <a:ext uri="{FF2B5EF4-FFF2-40B4-BE49-F238E27FC236}">
                <a16:creationId xmlns:a16="http://schemas.microsoft.com/office/drawing/2014/main" id="{EB433BA4-0E61-404E-B0BC-DA6BA87D6AE4}"/>
              </a:ext>
            </a:extLst>
          </p:cNvPr>
          <p:cNvSpPr txBox="1"/>
          <p:nvPr/>
        </p:nvSpPr>
        <p:spPr>
          <a:xfrm>
            <a:off x="6280070" y="857760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551" name="TextBox 550">
            <a:extLst>
              <a:ext uri="{FF2B5EF4-FFF2-40B4-BE49-F238E27FC236}">
                <a16:creationId xmlns:a16="http://schemas.microsoft.com/office/drawing/2014/main" id="{5024FD95-EEA8-4D79-A4A0-44CAF1357514}"/>
              </a:ext>
            </a:extLst>
          </p:cNvPr>
          <p:cNvSpPr txBox="1"/>
          <p:nvPr/>
        </p:nvSpPr>
        <p:spPr>
          <a:xfrm>
            <a:off x="4031064" y="427906"/>
            <a:ext cx="10221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4 3</a:t>
            </a:r>
          </a:p>
        </p:txBody>
      </p:sp>
      <p:grpSp>
        <p:nvGrpSpPr>
          <p:cNvPr id="552" name="Group 551">
            <a:extLst>
              <a:ext uri="{FF2B5EF4-FFF2-40B4-BE49-F238E27FC236}">
                <a16:creationId xmlns:a16="http://schemas.microsoft.com/office/drawing/2014/main" id="{74D35A47-FC45-4655-B083-8DEAC92A57F9}"/>
              </a:ext>
            </a:extLst>
          </p:cNvPr>
          <p:cNvGrpSpPr/>
          <p:nvPr/>
        </p:nvGrpSpPr>
        <p:grpSpPr>
          <a:xfrm>
            <a:off x="3581615" y="860676"/>
            <a:ext cx="1556355" cy="630942"/>
            <a:chOff x="8037098" y="1058369"/>
            <a:chExt cx="1556355" cy="630942"/>
          </a:xfrm>
        </p:grpSpPr>
        <p:sp>
          <p:nvSpPr>
            <p:cNvPr id="553" name="TextBox 552">
              <a:extLst>
                <a:ext uri="{FF2B5EF4-FFF2-40B4-BE49-F238E27FC236}">
                  <a16:creationId xmlns:a16="http://schemas.microsoft.com/office/drawing/2014/main" id="{FE7DE436-78E3-4D5C-8789-0281C4FB8C3D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+ 4 3</a:t>
              </a:r>
            </a:p>
          </p:txBody>
        </p:sp>
        <p:cxnSp>
          <p:nvCxnSpPr>
            <p:cNvPr id="554" name="Straight Connector 553">
              <a:extLst>
                <a:ext uri="{FF2B5EF4-FFF2-40B4-BE49-F238E27FC236}">
                  <a16:creationId xmlns:a16="http://schemas.microsoft.com/office/drawing/2014/main" id="{E01A7F11-D811-40C2-A1F7-D5206CB8FE3E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5" name="TextBox 554">
            <a:extLst>
              <a:ext uri="{FF2B5EF4-FFF2-40B4-BE49-F238E27FC236}">
                <a16:creationId xmlns:a16="http://schemas.microsoft.com/office/drawing/2014/main" id="{91DC6114-7DE3-44E8-AD14-CBEF491BD2E9}"/>
              </a:ext>
            </a:extLst>
          </p:cNvPr>
          <p:cNvSpPr txBox="1"/>
          <p:nvPr/>
        </p:nvSpPr>
        <p:spPr>
          <a:xfrm>
            <a:off x="4927554" y="525200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1x</a:t>
            </a:r>
          </a:p>
        </p:txBody>
      </p:sp>
      <p:sp>
        <p:nvSpPr>
          <p:cNvPr id="556" name="TextBox 555">
            <a:extLst>
              <a:ext uri="{FF2B5EF4-FFF2-40B4-BE49-F238E27FC236}">
                <a16:creationId xmlns:a16="http://schemas.microsoft.com/office/drawing/2014/main" id="{C86938DB-3691-4FC5-B39C-688C666F59DE}"/>
              </a:ext>
            </a:extLst>
          </p:cNvPr>
          <p:cNvSpPr txBox="1"/>
          <p:nvPr/>
        </p:nvSpPr>
        <p:spPr>
          <a:xfrm>
            <a:off x="4479685" y="1310756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557" name="TextBox 556">
            <a:extLst>
              <a:ext uri="{FF2B5EF4-FFF2-40B4-BE49-F238E27FC236}">
                <a16:creationId xmlns:a16="http://schemas.microsoft.com/office/drawing/2014/main" id="{5931143D-1CC8-4FA4-BB8F-6CFD46959914}"/>
              </a:ext>
            </a:extLst>
          </p:cNvPr>
          <p:cNvSpPr txBox="1"/>
          <p:nvPr/>
        </p:nvSpPr>
        <p:spPr>
          <a:xfrm>
            <a:off x="4028028" y="1310756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558" name="TextBox 557">
            <a:extLst>
              <a:ext uri="{FF2B5EF4-FFF2-40B4-BE49-F238E27FC236}">
                <a16:creationId xmlns:a16="http://schemas.microsoft.com/office/drawing/2014/main" id="{6BF30832-FB12-4223-AFBA-56616BF4E4EC}"/>
              </a:ext>
            </a:extLst>
          </p:cNvPr>
          <p:cNvSpPr txBox="1"/>
          <p:nvPr/>
        </p:nvSpPr>
        <p:spPr>
          <a:xfrm>
            <a:off x="4927553" y="1409612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2x</a:t>
            </a:r>
          </a:p>
        </p:txBody>
      </p:sp>
      <p:grpSp>
        <p:nvGrpSpPr>
          <p:cNvPr id="559" name="Group 558">
            <a:extLst>
              <a:ext uri="{FF2B5EF4-FFF2-40B4-BE49-F238E27FC236}">
                <a16:creationId xmlns:a16="http://schemas.microsoft.com/office/drawing/2014/main" id="{D3E512F2-D372-4ED5-B9BB-BC2CF1061A35}"/>
              </a:ext>
            </a:extLst>
          </p:cNvPr>
          <p:cNvGrpSpPr/>
          <p:nvPr/>
        </p:nvGrpSpPr>
        <p:grpSpPr>
          <a:xfrm>
            <a:off x="919831" y="1300252"/>
            <a:ext cx="1673770" cy="630942"/>
            <a:chOff x="7941353" y="1058369"/>
            <a:chExt cx="1673770" cy="630942"/>
          </a:xfrm>
        </p:grpSpPr>
        <p:sp>
          <p:nvSpPr>
            <p:cNvPr id="560" name="TextBox 559">
              <a:extLst>
                <a:ext uri="{FF2B5EF4-FFF2-40B4-BE49-F238E27FC236}">
                  <a16:creationId xmlns:a16="http://schemas.microsoft.com/office/drawing/2014/main" id="{8CE27056-3F93-42D1-858A-8971F896E5FD}"/>
                </a:ext>
              </a:extLst>
            </p:cNvPr>
            <p:cNvSpPr txBox="1"/>
            <p:nvPr/>
          </p:nvSpPr>
          <p:spPr>
            <a:xfrm>
              <a:off x="805876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- 4 3</a:t>
              </a:r>
            </a:p>
          </p:txBody>
        </p:sp>
        <p:cxnSp>
          <p:nvCxnSpPr>
            <p:cNvPr id="561" name="Straight Connector 560">
              <a:extLst>
                <a:ext uri="{FF2B5EF4-FFF2-40B4-BE49-F238E27FC236}">
                  <a16:creationId xmlns:a16="http://schemas.microsoft.com/office/drawing/2014/main" id="{7761EE63-3FA2-4441-A0A5-E0792EA9D2BC}"/>
                </a:ext>
              </a:extLst>
            </p:cNvPr>
            <p:cNvCxnSpPr/>
            <p:nvPr/>
          </p:nvCxnSpPr>
          <p:spPr>
            <a:xfrm flipH="1">
              <a:off x="7941353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2" name="TextBox 561">
            <a:extLst>
              <a:ext uri="{FF2B5EF4-FFF2-40B4-BE49-F238E27FC236}">
                <a16:creationId xmlns:a16="http://schemas.microsoft.com/office/drawing/2014/main" id="{5F2ADDAA-C0E9-4CB3-8E49-7AA66289ADB8}"/>
              </a:ext>
            </a:extLst>
          </p:cNvPr>
          <p:cNvSpPr txBox="1"/>
          <p:nvPr/>
        </p:nvSpPr>
        <p:spPr>
          <a:xfrm>
            <a:off x="1801857" y="399577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563" name="TextBox 562">
            <a:extLst>
              <a:ext uri="{FF2B5EF4-FFF2-40B4-BE49-F238E27FC236}">
                <a16:creationId xmlns:a16="http://schemas.microsoft.com/office/drawing/2014/main" id="{914D8947-7391-4FC9-8362-47D901F32325}"/>
              </a:ext>
            </a:extLst>
          </p:cNvPr>
          <p:cNvSpPr txBox="1"/>
          <p:nvPr/>
        </p:nvSpPr>
        <p:spPr>
          <a:xfrm>
            <a:off x="1797521" y="1773533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564" name="TextBox 563">
            <a:extLst>
              <a:ext uri="{FF2B5EF4-FFF2-40B4-BE49-F238E27FC236}">
                <a16:creationId xmlns:a16="http://schemas.microsoft.com/office/drawing/2014/main" id="{544D6F8F-6302-4CFE-B47E-FAD3D5BDD5D3}"/>
              </a:ext>
            </a:extLst>
          </p:cNvPr>
          <p:cNvSpPr txBox="1"/>
          <p:nvPr/>
        </p:nvSpPr>
        <p:spPr>
          <a:xfrm>
            <a:off x="1346634" y="1773533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565" name="TextBox 564">
            <a:extLst>
              <a:ext uri="{FF2B5EF4-FFF2-40B4-BE49-F238E27FC236}">
                <a16:creationId xmlns:a16="http://schemas.microsoft.com/office/drawing/2014/main" id="{82716031-8CBC-486D-8D21-F82E3BA4C798}"/>
              </a:ext>
            </a:extLst>
          </p:cNvPr>
          <p:cNvSpPr txBox="1"/>
          <p:nvPr/>
        </p:nvSpPr>
        <p:spPr>
          <a:xfrm>
            <a:off x="2250757" y="1773533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grpSp>
        <p:nvGrpSpPr>
          <p:cNvPr id="566" name="Group 565">
            <a:extLst>
              <a:ext uri="{FF2B5EF4-FFF2-40B4-BE49-F238E27FC236}">
                <a16:creationId xmlns:a16="http://schemas.microsoft.com/office/drawing/2014/main" id="{2A7B3D06-DF21-444E-907C-08C2CAE93B9E}"/>
              </a:ext>
            </a:extLst>
          </p:cNvPr>
          <p:cNvGrpSpPr/>
          <p:nvPr/>
        </p:nvGrpSpPr>
        <p:grpSpPr>
          <a:xfrm>
            <a:off x="3581456" y="1752072"/>
            <a:ext cx="1556355" cy="630942"/>
            <a:chOff x="8037098" y="1058369"/>
            <a:chExt cx="1556355" cy="630942"/>
          </a:xfrm>
        </p:grpSpPr>
        <p:sp>
          <p:nvSpPr>
            <p:cNvPr id="567" name="TextBox 566">
              <a:extLst>
                <a:ext uri="{FF2B5EF4-FFF2-40B4-BE49-F238E27FC236}">
                  <a16:creationId xmlns:a16="http://schemas.microsoft.com/office/drawing/2014/main" id="{8EA1AFA2-38B3-47A5-BA19-94416D8A047D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+ 4 3</a:t>
              </a:r>
            </a:p>
          </p:txBody>
        </p:sp>
        <p:cxnSp>
          <p:nvCxnSpPr>
            <p:cNvPr id="568" name="Straight Connector 567">
              <a:extLst>
                <a:ext uri="{FF2B5EF4-FFF2-40B4-BE49-F238E27FC236}">
                  <a16:creationId xmlns:a16="http://schemas.microsoft.com/office/drawing/2014/main" id="{099735A0-292F-411D-9BE7-13527F9757C6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9" name="TextBox 568">
            <a:extLst>
              <a:ext uri="{FF2B5EF4-FFF2-40B4-BE49-F238E27FC236}">
                <a16:creationId xmlns:a16="http://schemas.microsoft.com/office/drawing/2014/main" id="{A1029763-05D0-4C0E-9A71-FA5C77F1A653}"/>
              </a:ext>
            </a:extLst>
          </p:cNvPr>
          <p:cNvSpPr txBox="1"/>
          <p:nvPr/>
        </p:nvSpPr>
        <p:spPr>
          <a:xfrm>
            <a:off x="4477084" y="2196484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570" name="TextBox 569">
            <a:extLst>
              <a:ext uri="{FF2B5EF4-FFF2-40B4-BE49-F238E27FC236}">
                <a16:creationId xmlns:a16="http://schemas.microsoft.com/office/drawing/2014/main" id="{18505591-34A4-4DCE-A804-0D3BB498C9CC}"/>
              </a:ext>
            </a:extLst>
          </p:cNvPr>
          <p:cNvSpPr txBox="1"/>
          <p:nvPr/>
        </p:nvSpPr>
        <p:spPr>
          <a:xfrm>
            <a:off x="3578155" y="2201679"/>
            <a:ext cx="9752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571" name="TextBox 570">
            <a:extLst>
              <a:ext uri="{FF2B5EF4-FFF2-40B4-BE49-F238E27FC236}">
                <a16:creationId xmlns:a16="http://schemas.microsoft.com/office/drawing/2014/main" id="{DF034667-7B30-4370-AFB8-8E8E8E043B40}"/>
              </a:ext>
            </a:extLst>
          </p:cNvPr>
          <p:cNvSpPr txBox="1"/>
          <p:nvPr/>
        </p:nvSpPr>
        <p:spPr>
          <a:xfrm>
            <a:off x="4921231" y="2306326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3x</a:t>
            </a:r>
          </a:p>
        </p:txBody>
      </p:sp>
      <p:grpSp>
        <p:nvGrpSpPr>
          <p:cNvPr id="572" name="Group 571">
            <a:extLst>
              <a:ext uri="{FF2B5EF4-FFF2-40B4-BE49-F238E27FC236}">
                <a16:creationId xmlns:a16="http://schemas.microsoft.com/office/drawing/2014/main" id="{793A23F6-2B93-4E81-BEB0-DEAA01631075}"/>
              </a:ext>
            </a:extLst>
          </p:cNvPr>
          <p:cNvGrpSpPr/>
          <p:nvPr/>
        </p:nvGrpSpPr>
        <p:grpSpPr>
          <a:xfrm>
            <a:off x="3578155" y="2646564"/>
            <a:ext cx="1556355" cy="630942"/>
            <a:chOff x="8037098" y="1058369"/>
            <a:chExt cx="1556355" cy="630942"/>
          </a:xfrm>
        </p:grpSpPr>
        <p:sp>
          <p:nvSpPr>
            <p:cNvPr id="573" name="TextBox 572">
              <a:extLst>
                <a:ext uri="{FF2B5EF4-FFF2-40B4-BE49-F238E27FC236}">
                  <a16:creationId xmlns:a16="http://schemas.microsoft.com/office/drawing/2014/main" id="{6704E2FB-6C5B-47F8-A155-11B7EF8B46C7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+ 4 3</a:t>
              </a:r>
            </a:p>
          </p:txBody>
        </p:sp>
        <p:cxnSp>
          <p:nvCxnSpPr>
            <p:cNvPr id="574" name="Straight Connector 573">
              <a:extLst>
                <a:ext uri="{FF2B5EF4-FFF2-40B4-BE49-F238E27FC236}">
                  <a16:creationId xmlns:a16="http://schemas.microsoft.com/office/drawing/2014/main" id="{4CF23E94-C651-4BC1-9EEE-7DE3B7A406D7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5" name="TextBox 574">
            <a:extLst>
              <a:ext uri="{FF2B5EF4-FFF2-40B4-BE49-F238E27FC236}">
                <a16:creationId xmlns:a16="http://schemas.microsoft.com/office/drawing/2014/main" id="{132CA355-B173-4930-88AB-8B65B35FE107}"/>
              </a:ext>
            </a:extLst>
          </p:cNvPr>
          <p:cNvSpPr txBox="1"/>
          <p:nvPr/>
        </p:nvSpPr>
        <p:spPr>
          <a:xfrm>
            <a:off x="4089118" y="2024012"/>
            <a:ext cx="503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576" name="TextBox 575">
            <a:extLst>
              <a:ext uri="{FF2B5EF4-FFF2-40B4-BE49-F238E27FC236}">
                <a16:creationId xmlns:a16="http://schemas.microsoft.com/office/drawing/2014/main" id="{681DE2F0-9493-4394-9D19-F77BA8096621}"/>
              </a:ext>
            </a:extLst>
          </p:cNvPr>
          <p:cNvSpPr txBox="1"/>
          <p:nvPr/>
        </p:nvSpPr>
        <p:spPr>
          <a:xfrm>
            <a:off x="4466695" y="3090753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577" name="TextBox 576">
            <a:extLst>
              <a:ext uri="{FF2B5EF4-FFF2-40B4-BE49-F238E27FC236}">
                <a16:creationId xmlns:a16="http://schemas.microsoft.com/office/drawing/2014/main" id="{3C3CE534-6827-48C4-8580-64105797AB3B}"/>
              </a:ext>
            </a:extLst>
          </p:cNvPr>
          <p:cNvSpPr txBox="1"/>
          <p:nvPr/>
        </p:nvSpPr>
        <p:spPr>
          <a:xfrm>
            <a:off x="4024871" y="3093395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578" name="TextBox 577">
            <a:extLst>
              <a:ext uri="{FF2B5EF4-FFF2-40B4-BE49-F238E27FC236}">
                <a16:creationId xmlns:a16="http://schemas.microsoft.com/office/drawing/2014/main" id="{D97F2E9A-B33D-4E51-9A32-E3874230583B}"/>
              </a:ext>
            </a:extLst>
          </p:cNvPr>
          <p:cNvSpPr txBox="1"/>
          <p:nvPr/>
        </p:nvSpPr>
        <p:spPr>
          <a:xfrm>
            <a:off x="3589068" y="3084529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579" name="TextBox 578">
            <a:extLst>
              <a:ext uri="{FF2B5EF4-FFF2-40B4-BE49-F238E27FC236}">
                <a16:creationId xmlns:a16="http://schemas.microsoft.com/office/drawing/2014/main" id="{DEE2BEB3-642B-49B5-BFDD-487ACE8F28D7}"/>
              </a:ext>
            </a:extLst>
          </p:cNvPr>
          <p:cNvSpPr txBox="1"/>
          <p:nvPr/>
        </p:nvSpPr>
        <p:spPr>
          <a:xfrm>
            <a:off x="4921231" y="3203040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4x</a:t>
            </a:r>
          </a:p>
        </p:txBody>
      </p:sp>
      <p:grpSp>
        <p:nvGrpSpPr>
          <p:cNvPr id="580" name="Group 579">
            <a:extLst>
              <a:ext uri="{FF2B5EF4-FFF2-40B4-BE49-F238E27FC236}">
                <a16:creationId xmlns:a16="http://schemas.microsoft.com/office/drawing/2014/main" id="{2962D759-93D8-4327-8945-CF02F57827C2}"/>
              </a:ext>
            </a:extLst>
          </p:cNvPr>
          <p:cNvGrpSpPr/>
          <p:nvPr/>
        </p:nvGrpSpPr>
        <p:grpSpPr>
          <a:xfrm>
            <a:off x="3571490" y="3523250"/>
            <a:ext cx="1556355" cy="630942"/>
            <a:chOff x="8037098" y="1058369"/>
            <a:chExt cx="1556355" cy="630942"/>
          </a:xfrm>
        </p:grpSpPr>
        <p:sp>
          <p:nvSpPr>
            <p:cNvPr id="581" name="TextBox 580">
              <a:extLst>
                <a:ext uri="{FF2B5EF4-FFF2-40B4-BE49-F238E27FC236}">
                  <a16:creationId xmlns:a16="http://schemas.microsoft.com/office/drawing/2014/main" id="{B3623A86-3E8D-41BC-9EE4-0B9137C72417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+ 4 3</a:t>
              </a:r>
            </a:p>
          </p:txBody>
        </p:sp>
        <p:cxnSp>
          <p:nvCxnSpPr>
            <p:cNvPr id="582" name="Straight Connector 581">
              <a:extLst>
                <a:ext uri="{FF2B5EF4-FFF2-40B4-BE49-F238E27FC236}">
                  <a16:creationId xmlns:a16="http://schemas.microsoft.com/office/drawing/2014/main" id="{2890A474-F7C4-4688-BD9B-3E0C193FE162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3" name="TextBox 582">
            <a:extLst>
              <a:ext uri="{FF2B5EF4-FFF2-40B4-BE49-F238E27FC236}">
                <a16:creationId xmlns:a16="http://schemas.microsoft.com/office/drawing/2014/main" id="{39BAB42B-F80E-4A56-BEB8-BFB8C9F2857B}"/>
              </a:ext>
            </a:extLst>
          </p:cNvPr>
          <p:cNvSpPr txBox="1"/>
          <p:nvPr/>
        </p:nvSpPr>
        <p:spPr>
          <a:xfrm>
            <a:off x="4466695" y="3976852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584" name="TextBox 583">
            <a:extLst>
              <a:ext uri="{FF2B5EF4-FFF2-40B4-BE49-F238E27FC236}">
                <a16:creationId xmlns:a16="http://schemas.microsoft.com/office/drawing/2014/main" id="{7CDA43DD-FC28-4F34-A686-2F9743EAADFE}"/>
              </a:ext>
            </a:extLst>
          </p:cNvPr>
          <p:cNvSpPr txBox="1"/>
          <p:nvPr/>
        </p:nvSpPr>
        <p:spPr>
          <a:xfrm>
            <a:off x="3652560" y="2916639"/>
            <a:ext cx="503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585" name="TextBox 584">
            <a:extLst>
              <a:ext uri="{FF2B5EF4-FFF2-40B4-BE49-F238E27FC236}">
                <a16:creationId xmlns:a16="http://schemas.microsoft.com/office/drawing/2014/main" id="{2DB9B76C-7BE5-4BBB-84DB-419C217E94D9}"/>
              </a:ext>
            </a:extLst>
          </p:cNvPr>
          <p:cNvSpPr txBox="1"/>
          <p:nvPr/>
        </p:nvSpPr>
        <p:spPr>
          <a:xfrm>
            <a:off x="4024871" y="3967986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586" name="TextBox 585">
            <a:extLst>
              <a:ext uri="{FF2B5EF4-FFF2-40B4-BE49-F238E27FC236}">
                <a16:creationId xmlns:a16="http://schemas.microsoft.com/office/drawing/2014/main" id="{C326CE56-BCA3-4551-B361-699D0B0D6E30}"/>
              </a:ext>
            </a:extLst>
          </p:cNvPr>
          <p:cNvSpPr txBox="1"/>
          <p:nvPr/>
        </p:nvSpPr>
        <p:spPr>
          <a:xfrm>
            <a:off x="3583047" y="3970871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587" name="TextBox 586">
            <a:extLst>
              <a:ext uri="{FF2B5EF4-FFF2-40B4-BE49-F238E27FC236}">
                <a16:creationId xmlns:a16="http://schemas.microsoft.com/office/drawing/2014/main" id="{587D5E5D-9622-4EC2-8FAF-399D7BF5ABD8}"/>
              </a:ext>
            </a:extLst>
          </p:cNvPr>
          <p:cNvSpPr txBox="1"/>
          <p:nvPr/>
        </p:nvSpPr>
        <p:spPr>
          <a:xfrm>
            <a:off x="4924351" y="4093496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5x</a:t>
            </a:r>
          </a:p>
        </p:txBody>
      </p:sp>
      <p:sp>
        <p:nvSpPr>
          <p:cNvPr id="588" name="TextBox 587">
            <a:extLst>
              <a:ext uri="{FF2B5EF4-FFF2-40B4-BE49-F238E27FC236}">
                <a16:creationId xmlns:a16="http://schemas.microsoft.com/office/drawing/2014/main" id="{CFABB38B-5733-4995-A528-02214DBB6BA3}"/>
              </a:ext>
            </a:extLst>
          </p:cNvPr>
          <p:cNvSpPr txBox="1"/>
          <p:nvPr/>
        </p:nvSpPr>
        <p:spPr>
          <a:xfrm>
            <a:off x="2241373" y="423480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589" name="TextBox 588">
            <a:extLst>
              <a:ext uri="{FF2B5EF4-FFF2-40B4-BE49-F238E27FC236}">
                <a16:creationId xmlns:a16="http://schemas.microsoft.com/office/drawing/2014/main" id="{D1A88935-FCB6-4EAB-9976-04188B2F7322}"/>
              </a:ext>
            </a:extLst>
          </p:cNvPr>
          <p:cNvSpPr txBox="1"/>
          <p:nvPr/>
        </p:nvSpPr>
        <p:spPr>
          <a:xfrm>
            <a:off x="9822367" y="434494"/>
            <a:ext cx="10221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3 4</a:t>
            </a:r>
          </a:p>
        </p:txBody>
      </p:sp>
      <p:grpSp>
        <p:nvGrpSpPr>
          <p:cNvPr id="590" name="Group 589">
            <a:extLst>
              <a:ext uri="{FF2B5EF4-FFF2-40B4-BE49-F238E27FC236}">
                <a16:creationId xmlns:a16="http://schemas.microsoft.com/office/drawing/2014/main" id="{2574EBFC-3707-4875-9760-43C7D5715CD7}"/>
              </a:ext>
            </a:extLst>
          </p:cNvPr>
          <p:cNvGrpSpPr/>
          <p:nvPr/>
        </p:nvGrpSpPr>
        <p:grpSpPr>
          <a:xfrm>
            <a:off x="9372918" y="867264"/>
            <a:ext cx="1556355" cy="630942"/>
            <a:chOff x="8037098" y="1058369"/>
            <a:chExt cx="1556355" cy="630942"/>
          </a:xfrm>
        </p:grpSpPr>
        <p:sp>
          <p:nvSpPr>
            <p:cNvPr id="591" name="TextBox 590">
              <a:extLst>
                <a:ext uri="{FF2B5EF4-FFF2-40B4-BE49-F238E27FC236}">
                  <a16:creationId xmlns:a16="http://schemas.microsoft.com/office/drawing/2014/main" id="{69828050-297E-4B55-A8DE-383F03B1E77F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+ 3 4</a:t>
              </a:r>
            </a:p>
          </p:txBody>
        </p:sp>
        <p:cxnSp>
          <p:nvCxnSpPr>
            <p:cNvPr id="592" name="Straight Connector 591">
              <a:extLst>
                <a:ext uri="{FF2B5EF4-FFF2-40B4-BE49-F238E27FC236}">
                  <a16:creationId xmlns:a16="http://schemas.microsoft.com/office/drawing/2014/main" id="{2A6D4C65-DBC6-4A60-A73D-3C4DCBA42D75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3" name="TextBox 592">
            <a:extLst>
              <a:ext uri="{FF2B5EF4-FFF2-40B4-BE49-F238E27FC236}">
                <a16:creationId xmlns:a16="http://schemas.microsoft.com/office/drawing/2014/main" id="{1AF53A29-0B92-4182-812D-2C6FA1861245}"/>
              </a:ext>
            </a:extLst>
          </p:cNvPr>
          <p:cNvSpPr txBox="1"/>
          <p:nvPr/>
        </p:nvSpPr>
        <p:spPr>
          <a:xfrm>
            <a:off x="10736323" y="512444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1x</a:t>
            </a:r>
          </a:p>
        </p:txBody>
      </p:sp>
      <p:sp>
        <p:nvSpPr>
          <p:cNvPr id="594" name="TextBox 593">
            <a:extLst>
              <a:ext uri="{FF2B5EF4-FFF2-40B4-BE49-F238E27FC236}">
                <a16:creationId xmlns:a16="http://schemas.microsoft.com/office/drawing/2014/main" id="{54F1AD9B-0091-4AB9-BDA6-51B17AB92591}"/>
              </a:ext>
            </a:extLst>
          </p:cNvPr>
          <p:cNvSpPr txBox="1"/>
          <p:nvPr/>
        </p:nvSpPr>
        <p:spPr>
          <a:xfrm>
            <a:off x="10270988" y="1317344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595" name="TextBox 594">
            <a:extLst>
              <a:ext uri="{FF2B5EF4-FFF2-40B4-BE49-F238E27FC236}">
                <a16:creationId xmlns:a16="http://schemas.microsoft.com/office/drawing/2014/main" id="{84582416-3D28-4B54-BAD5-F335C5019093}"/>
              </a:ext>
            </a:extLst>
          </p:cNvPr>
          <p:cNvSpPr txBox="1"/>
          <p:nvPr/>
        </p:nvSpPr>
        <p:spPr>
          <a:xfrm>
            <a:off x="9819331" y="1317344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596" name="TextBox 595">
            <a:extLst>
              <a:ext uri="{FF2B5EF4-FFF2-40B4-BE49-F238E27FC236}">
                <a16:creationId xmlns:a16="http://schemas.microsoft.com/office/drawing/2014/main" id="{4A7160EC-6147-4896-855E-4CCEA9DF4AA7}"/>
              </a:ext>
            </a:extLst>
          </p:cNvPr>
          <p:cNvSpPr txBox="1"/>
          <p:nvPr/>
        </p:nvSpPr>
        <p:spPr>
          <a:xfrm>
            <a:off x="10736322" y="1396856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2x</a:t>
            </a:r>
          </a:p>
        </p:txBody>
      </p:sp>
      <p:grpSp>
        <p:nvGrpSpPr>
          <p:cNvPr id="597" name="Group 596">
            <a:extLst>
              <a:ext uri="{FF2B5EF4-FFF2-40B4-BE49-F238E27FC236}">
                <a16:creationId xmlns:a16="http://schemas.microsoft.com/office/drawing/2014/main" id="{F14789B6-0B89-4CEB-A989-C96434C0373A}"/>
              </a:ext>
            </a:extLst>
          </p:cNvPr>
          <p:cNvGrpSpPr/>
          <p:nvPr/>
        </p:nvGrpSpPr>
        <p:grpSpPr>
          <a:xfrm>
            <a:off x="6736772" y="1307405"/>
            <a:ext cx="1673770" cy="630942"/>
            <a:chOff x="7941353" y="1058369"/>
            <a:chExt cx="1673770" cy="630942"/>
          </a:xfrm>
        </p:grpSpPr>
        <p:sp>
          <p:nvSpPr>
            <p:cNvPr id="598" name="TextBox 597">
              <a:extLst>
                <a:ext uri="{FF2B5EF4-FFF2-40B4-BE49-F238E27FC236}">
                  <a16:creationId xmlns:a16="http://schemas.microsoft.com/office/drawing/2014/main" id="{CD7C2681-33C3-4FD7-A440-D6C00FB4E65B}"/>
                </a:ext>
              </a:extLst>
            </p:cNvPr>
            <p:cNvSpPr txBox="1"/>
            <p:nvPr/>
          </p:nvSpPr>
          <p:spPr>
            <a:xfrm>
              <a:off x="805876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- 6 8</a:t>
              </a:r>
            </a:p>
          </p:txBody>
        </p:sp>
        <p:cxnSp>
          <p:nvCxnSpPr>
            <p:cNvPr id="599" name="Straight Connector 598">
              <a:extLst>
                <a:ext uri="{FF2B5EF4-FFF2-40B4-BE49-F238E27FC236}">
                  <a16:creationId xmlns:a16="http://schemas.microsoft.com/office/drawing/2014/main" id="{57DBFB7B-C61A-4764-9F5A-7546264C300D}"/>
                </a:ext>
              </a:extLst>
            </p:cNvPr>
            <p:cNvCxnSpPr/>
            <p:nvPr/>
          </p:nvCxnSpPr>
          <p:spPr>
            <a:xfrm flipH="1">
              <a:off x="7941353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0" name="TextBox 599">
            <a:extLst>
              <a:ext uri="{FF2B5EF4-FFF2-40B4-BE49-F238E27FC236}">
                <a16:creationId xmlns:a16="http://schemas.microsoft.com/office/drawing/2014/main" id="{C50F0B87-E98A-4563-B79B-596A710D4247}"/>
              </a:ext>
            </a:extLst>
          </p:cNvPr>
          <p:cNvSpPr txBox="1"/>
          <p:nvPr/>
        </p:nvSpPr>
        <p:spPr>
          <a:xfrm>
            <a:off x="7593160" y="425215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601" name="TextBox 600">
            <a:extLst>
              <a:ext uri="{FF2B5EF4-FFF2-40B4-BE49-F238E27FC236}">
                <a16:creationId xmlns:a16="http://schemas.microsoft.com/office/drawing/2014/main" id="{9066FD1C-995E-4A0C-94F1-7164DC45F831}"/>
              </a:ext>
            </a:extLst>
          </p:cNvPr>
          <p:cNvSpPr txBox="1"/>
          <p:nvPr/>
        </p:nvSpPr>
        <p:spPr>
          <a:xfrm>
            <a:off x="7588824" y="1763594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602" name="TextBox 601">
            <a:extLst>
              <a:ext uri="{FF2B5EF4-FFF2-40B4-BE49-F238E27FC236}">
                <a16:creationId xmlns:a16="http://schemas.microsoft.com/office/drawing/2014/main" id="{C1C3F399-0E6B-45E6-878D-C057AD8AE7DB}"/>
              </a:ext>
            </a:extLst>
          </p:cNvPr>
          <p:cNvSpPr txBox="1"/>
          <p:nvPr/>
        </p:nvSpPr>
        <p:spPr>
          <a:xfrm>
            <a:off x="7137937" y="1763594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603" name="TextBox 602">
            <a:extLst>
              <a:ext uri="{FF2B5EF4-FFF2-40B4-BE49-F238E27FC236}">
                <a16:creationId xmlns:a16="http://schemas.microsoft.com/office/drawing/2014/main" id="{312E5FF1-B51D-4DD1-BD6A-18D7E65D025E}"/>
              </a:ext>
            </a:extLst>
          </p:cNvPr>
          <p:cNvSpPr txBox="1"/>
          <p:nvPr/>
        </p:nvSpPr>
        <p:spPr>
          <a:xfrm>
            <a:off x="8042060" y="1763594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grpSp>
        <p:nvGrpSpPr>
          <p:cNvPr id="604" name="Group 603">
            <a:extLst>
              <a:ext uri="{FF2B5EF4-FFF2-40B4-BE49-F238E27FC236}">
                <a16:creationId xmlns:a16="http://schemas.microsoft.com/office/drawing/2014/main" id="{D448A1FD-705F-4C41-9AA9-9C416B31974D}"/>
              </a:ext>
            </a:extLst>
          </p:cNvPr>
          <p:cNvGrpSpPr/>
          <p:nvPr/>
        </p:nvGrpSpPr>
        <p:grpSpPr>
          <a:xfrm>
            <a:off x="9389851" y="1750114"/>
            <a:ext cx="1556355" cy="630942"/>
            <a:chOff x="8037098" y="1058369"/>
            <a:chExt cx="1556355" cy="630942"/>
          </a:xfrm>
        </p:grpSpPr>
        <p:sp>
          <p:nvSpPr>
            <p:cNvPr id="605" name="TextBox 604">
              <a:extLst>
                <a:ext uri="{FF2B5EF4-FFF2-40B4-BE49-F238E27FC236}">
                  <a16:creationId xmlns:a16="http://schemas.microsoft.com/office/drawing/2014/main" id="{C929D68B-F681-43F2-B870-31CC92777F20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+ 3 4</a:t>
              </a:r>
            </a:p>
          </p:txBody>
        </p:sp>
        <p:cxnSp>
          <p:nvCxnSpPr>
            <p:cNvPr id="606" name="Straight Connector 605">
              <a:extLst>
                <a:ext uri="{FF2B5EF4-FFF2-40B4-BE49-F238E27FC236}">
                  <a16:creationId xmlns:a16="http://schemas.microsoft.com/office/drawing/2014/main" id="{1A035A68-B8F5-49E6-AEAC-BDAAF66B7A66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7" name="TextBox 606">
            <a:extLst>
              <a:ext uri="{FF2B5EF4-FFF2-40B4-BE49-F238E27FC236}">
                <a16:creationId xmlns:a16="http://schemas.microsoft.com/office/drawing/2014/main" id="{C907DD10-7B8E-4A3D-A580-BA9AF0205B93}"/>
              </a:ext>
            </a:extLst>
          </p:cNvPr>
          <p:cNvSpPr txBox="1"/>
          <p:nvPr/>
        </p:nvSpPr>
        <p:spPr>
          <a:xfrm>
            <a:off x="10268387" y="2203072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608" name="TextBox 607">
            <a:extLst>
              <a:ext uri="{FF2B5EF4-FFF2-40B4-BE49-F238E27FC236}">
                <a16:creationId xmlns:a16="http://schemas.microsoft.com/office/drawing/2014/main" id="{63C47CF9-FB3D-41E2-95DE-9245FB51B6DF}"/>
              </a:ext>
            </a:extLst>
          </p:cNvPr>
          <p:cNvSpPr txBox="1"/>
          <p:nvPr/>
        </p:nvSpPr>
        <p:spPr>
          <a:xfrm>
            <a:off x="9369458" y="2208267"/>
            <a:ext cx="9752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609" name="TextBox 608">
            <a:extLst>
              <a:ext uri="{FF2B5EF4-FFF2-40B4-BE49-F238E27FC236}">
                <a16:creationId xmlns:a16="http://schemas.microsoft.com/office/drawing/2014/main" id="{4F879D37-18B6-46A4-843C-4A646793FC7F}"/>
              </a:ext>
            </a:extLst>
          </p:cNvPr>
          <p:cNvSpPr txBox="1"/>
          <p:nvPr/>
        </p:nvSpPr>
        <p:spPr>
          <a:xfrm>
            <a:off x="10730000" y="2293570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3x</a:t>
            </a:r>
          </a:p>
        </p:txBody>
      </p:sp>
      <p:grpSp>
        <p:nvGrpSpPr>
          <p:cNvPr id="610" name="Group 609">
            <a:extLst>
              <a:ext uri="{FF2B5EF4-FFF2-40B4-BE49-F238E27FC236}">
                <a16:creationId xmlns:a16="http://schemas.microsoft.com/office/drawing/2014/main" id="{52EABB8E-CE39-4122-9C21-2C9BA6839EE4}"/>
              </a:ext>
            </a:extLst>
          </p:cNvPr>
          <p:cNvGrpSpPr/>
          <p:nvPr/>
        </p:nvGrpSpPr>
        <p:grpSpPr>
          <a:xfrm>
            <a:off x="9369458" y="2653152"/>
            <a:ext cx="1556355" cy="630942"/>
            <a:chOff x="8037098" y="1058369"/>
            <a:chExt cx="1556355" cy="630942"/>
          </a:xfrm>
        </p:grpSpPr>
        <p:sp>
          <p:nvSpPr>
            <p:cNvPr id="611" name="TextBox 610">
              <a:extLst>
                <a:ext uri="{FF2B5EF4-FFF2-40B4-BE49-F238E27FC236}">
                  <a16:creationId xmlns:a16="http://schemas.microsoft.com/office/drawing/2014/main" id="{B01FBA6D-CF33-4A70-9040-01D940672E64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+ 3 4</a:t>
              </a:r>
            </a:p>
          </p:txBody>
        </p:sp>
        <p:cxnSp>
          <p:nvCxnSpPr>
            <p:cNvPr id="612" name="Straight Connector 611">
              <a:extLst>
                <a:ext uri="{FF2B5EF4-FFF2-40B4-BE49-F238E27FC236}">
                  <a16:creationId xmlns:a16="http://schemas.microsoft.com/office/drawing/2014/main" id="{DCAE8FE2-A3B0-42C2-AE0F-67BDB44687B9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3" name="TextBox 612">
            <a:extLst>
              <a:ext uri="{FF2B5EF4-FFF2-40B4-BE49-F238E27FC236}">
                <a16:creationId xmlns:a16="http://schemas.microsoft.com/office/drawing/2014/main" id="{582BFBFC-407C-4ECE-BC04-5BCFC1156AFA}"/>
              </a:ext>
            </a:extLst>
          </p:cNvPr>
          <p:cNvSpPr txBox="1"/>
          <p:nvPr/>
        </p:nvSpPr>
        <p:spPr>
          <a:xfrm>
            <a:off x="10257998" y="3097341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614" name="TextBox 613">
            <a:extLst>
              <a:ext uri="{FF2B5EF4-FFF2-40B4-BE49-F238E27FC236}">
                <a16:creationId xmlns:a16="http://schemas.microsoft.com/office/drawing/2014/main" id="{E469F023-3301-4896-B74B-2C60E7C3D0F1}"/>
              </a:ext>
            </a:extLst>
          </p:cNvPr>
          <p:cNvSpPr txBox="1"/>
          <p:nvPr/>
        </p:nvSpPr>
        <p:spPr>
          <a:xfrm>
            <a:off x="9816174" y="3099983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615" name="TextBox 614">
            <a:extLst>
              <a:ext uri="{FF2B5EF4-FFF2-40B4-BE49-F238E27FC236}">
                <a16:creationId xmlns:a16="http://schemas.microsoft.com/office/drawing/2014/main" id="{56256D1F-FEDF-4BD9-AE27-24BA44738B8E}"/>
              </a:ext>
            </a:extLst>
          </p:cNvPr>
          <p:cNvSpPr txBox="1"/>
          <p:nvPr/>
        </p:nvSpPr>
        <p:spPr>
          <a:xfrm>
            <a:off x="9380371" y="3091117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616" name="TextBox 615">
            <a:extLst>
              <a:ext uri="{FF2B5EF4-FFF2-40B4-BE49-F238E27FC236}">
                <a16:creationId xmlns:a16="http://schemas.microsoft.com/office/drawing/2014/main" id="{E215BA94-42D3-4FCD-9922-0DF9D1E6872A}"/>
              </a:ext>
            </a:extLst>
          </p:cNvPr>
          <p:cNvSpPr txBox="1"/>
          <p:nvPr/>
        </p:nvSpPr>
        <p:spPr>
          <a:xfrm>
            <a:off x="10730000" y="3190284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4x</a:t>
            </a:r>
          </a:p>
        </p:txBody>
      </p:sp>
      <p:grpSp>
        <p:nvGrpSpPr>
          <p:cNvPr id="617" name="Group 616">
            <a:extLst>
              <a:ext uri="{FF2B5EF4-FFF2-40B4-BE49-F238E27FC236}">
                <a16:creationId xmlns:a16="http://schemas.microsoft.com/office/drawing/2014/main" id="{B1D28A26-C528-49CB-AC3F-D896438D1E6F}"/>
              </a:ext>
            </a:extLst>
          </p:cNvPr>
          <p:cNvGrpSpPr/>
          <p:nvPr/>
        </p:nvGrpSpPr>
        <p:grpSpPr>
          <a:xfrm>
            <a:off x="9362793" y="3529838"/>
            <a:ext cx="1556355" cy="630942"/>
            <a:chOff x="8037098" y="1058369"/>
            <a:chExt cx="1556355" cy="630942"/>
          </a:xfrm>
        </p:grpSpPr>
        <p:sp>
          <p:nvSpPr>
            <p:cNvPr id="618" name="TextBox 617">
              <a:extLst>
                <a:ext uri="{FF2B5EF4-FFF2-40B4-BE49-F238E27FC236}">
                  <a16:creationId xmlns:a16="http://schemas.microsoft.com/office/drawing/2014/main" id="{8AA6B26B-65B0-4B81-809D-767F60DF4673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+ 3 4</a:t>
              </a:r>
            </a:p>
          </p:txBody>
        </p:sp>
        <p:cxnSp>
          <p:nvCxnSpPr>
            <p:cNvPr id="619" name="Straight Connector 618">
              <a:extLst>
                <a:ext uri="{FF2B5EF4-FFF2-40B4-BE49-F238E27FC236}">
                  <a16:creationId xmlns:a16="http://schemas.microsoft.com/office/drawing/2014/main" id="{C492DB15-A4F0-4653-9354-9BEBCE2BA025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0" name="TextBox 619">
            <a:extLst>
              <a:ext uri="{FF2B5EF4-FFF2-40B4-BE49-F238E27FC236}">
                <a16:creationId xmlns:a16="http://schemas.microsoft.com/office/drawing/2014/main" id="{090763C0-E64C-4214-B45A-239373875D6D}"/>
              </a:ext>
            </a:extLst>
          </p:cNvPr>
          <p:cNvSpPr txBox="1"/>
          <p:nvPr/>
        </p:nvSpPr>
        <p:spPr>
          <a:xfrm>
            <a:off x="10257998" y="3983440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621" name="TextBox 620">
            <a:extLst>
              <a:ext uri="{FF2B5EF4-FFF2-40B4-BE49-F238E27FC236}">
                <a16:creationId xmlns:a16="http://schemas.microsoft.com/office/drawing/2014/main" id="{00C5648E-981D-464C-ACA4-560116DD27F8}"/>
              </a:ext>
            </a:extLst>
          </p:cNvPr>
          <p:cNvSpPr txBox="1"/>
          <p:nvPr/>
        </p:nvSpPr>
        <p:spPr>
          <a:xfrm>
            <a:off x="9881884" y="2944480"/>
            <a:ext cx="503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622" name="TextBox 621">
            <a:extLst>
              <a:ext uri="{FF2B5EF4-FFF2-40B4-BE49-F238E27FC236}">
                <a16:creationId xmlns:a16="http://schemas.microsoft.com/office/drawing/2014/main" id="{C91311E0-7D35-4CEC-8F5B-44308BA2B0A7}"/>
              </a:ext>
            </a:extLst>
          </p:cNvPr>
          <p:cNvSpPr txBox="1"/>
          <p:nvPr/>
        </p:nvSpPr>
        <p:spPr>
          <a:xfrm>
            <a:off x="9816174" y="3974574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623" name="TextBox 622">
            <a:extLst>
              <a:ext uri="{FF2B5EF4-FFF2-40B4-BE49-F238E27FC236}">
                <a16:creationId xmlns:a16="http://schemas.microsoft.com/office/drawing/2014/main" id="{108B7543-BABA-499F-8DCC-E842F7B965E8}"/>
              </a:ext>
            </a:extLst>
          </p:cNvPr>
          <p:cNvSpPr txBox="1"/>
          <p:nvPr/>
        </p:nvSpPr>
        <p:spPr>
          <a:xfrm>
            <a:off x="9374350" y="3977459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624" name="TextBox 623">
            <a:extLst>
              <a:ext uri="{FF2B5EF4-FFF2-40B4-BE49-F238E27FC236}">
                <a16:creationId xmlns:a16="http://schemas.microsoft.com/office/drawing/2014/main" id="{725BDE8F-51A6-4B96-A0A0-B983AC4C4C1F}"/>
              </a:ext>
            </a:extLst>
          </p:cNvPr>
          <p:cNvSpPr txBox="1"/>
          <p:nvPr/>
        </p:nvSpPr>
        <p:spPr>
          <a:xfrm>
            <a:off x="10733120" y="4080740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5x</a:t>
            </a:r>
          </a:p>
        </p:txBody>
      </p:sp>
      <p:sp>
        <p:nvSpPr>
          <p:cNvPr id="625" name="TextBox 624">
            <a:extLst>
              <a:ext uri="{FF2B5EF4-FFF2-40B4-BE49-F238E27FC236}">
                <a16:creationId xmlns:a16="http://schemas.microsoft.com/office/drawing/2014/main" id="{F7E43ECF-8EB4-4199-B9FF-32F8837FAB33}"/>
              </a:ext>
            </a:extLst>
          </p:cNvPr>
          <p:cNvSpPr txBox="1"/>
          <p:nvPr/>
        </p:nvSpPr>
        <p:spPr>
          <a:xfrm>
            <a:off x="8032676" y="422614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626" name="TextBox 625">
            <a:extLst>
              <a:ext uri="{FF2B5EF4-FFF2-40B4-BE49-F238E27FC236}">
                <a16:creationId xmlns:a16="http://schemas.microsoft.com/office/drawing/2014/main" id="{54A23487-BC9B-469C-A6C7-05FB197B3BFC}"/>
              </a:ext>
            </a:extLst>
          </p:cNvPr>
          <p:cNvSpPr txBox="1"/>
          <p:nvPr/>
        </p:nvSpPr>
        <p:spPr>
          <a:xfrm>
            <a:off x="9881915" y="1179248"/>
            <a:ext cx="503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627" name="Straight Connector 626">
            <a:extLst>
              <a:ext uri="{FF2B5EF4-FFF2-40B4-BE49-F238E27FC236}">
                <a16:creationId xmlns:a16="http://schemas.microsoft.com/office/drawing/2014/main" id="{C910E037-82FE-41FB-B8AF-094BAA8F4CB0}"/>
              </a:ext>
            </a:extLst>
          </p:cNvPr>
          <p:cNvCxnSpPr>
            <a:cxnSpLocks/>
          </p:cNvCxnSpPr>
          <p:nvPr/>
        </p:nvCxnSpPr>
        <p:spPr>
          <a:xfrm flipV="1">
            <a:off x="7173250" y="962952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8" name="TextBox 627">
            <a:extLst>
              <a:ext uri="{FF2B5EF4-FFF2-40B4-BE49-F238E27FC236}">
                <a16:creationId xmlns:a16="http://schemas.microsoft.com/office/drawing/2014/main" id="{652112D6-667D-4D00-A89C-C89E6F2A5FB0}"/>
              </a:ext>
            </a:extLst>
          </p:cNvPr>
          <p:cNvSpPr txBox="1"/>
          <p:nvPr/>
        </p:nvSpPr>
        <p:spPr>
          <a:xfrm>
            <a:off x="7045201" y="870673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629" name="TextBox 628">
            <a:extLst>
              <a:ext uri="{FF2B5EF4-FFF2-40B4-BE49-F238E27FC236}">
                <a16:creationId xmlns:a16="http://schemas.microsoft.com/office/drawing/2014/main" id="{9D7C7820-D365-460F-9F61-E6572DED2A01}"/>
              </a:ext>
            </a:extLst>
          </p:cNvPr>
          <p:cNvSpPr txBox="1"/>
          <p:nvPr/>
        </p:nvSpPr>
        <p:spPr>
          <a:xfrm>
            <a:off x="7513009" y="916506"/>
            <a:ext cx="405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430244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500"/>
                                        <p:tgtEl>
                                          <p:spTgt spid="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500"/>
                                        <p:tgtEl>
                                          <p:spTgt spid="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500"/>
                                        <p:tgtEl>
                                          <p:spTgt spid="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" fill="hold">
                      <p:stCondLst>
                        <p:cond delay="indefinite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2" dur="500"/>
                                        <p:tgtEl>
                                          <p:spTgt spid="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500"/>
                                        <p:tgtEl>
                                          <p:spTgt spid="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2" dur="500"/>
                                        <p:tgtEl>
                                          <p:spTgt spid="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7" dur="500"/>
                                        <p:tgtEl>
                                          <p:spTgt spid="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8" fill="hold">
                      <p:stCondLst>
                        <p:cond delay="indefinite"/>
                      </p:stCondLst>
                      <p:childTnLst>
                        <p:par>
                          <p:cTn id="289" fill="hold">
                            <p:stCondLst>
                              <p:cond delay="0"/>
                            </p:stCondLst>
                            <p:childTnLst>
                              <p:par>
                                <p:cTn id="2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2" dur="500"/>
                                        <p:tgtEl>
                                          <p:spTgt spid="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3" fill="hold">
                      <p:stCondLst>
                        <p:cond delay="indefinite"/>
                      </p:stCondLst>
                      <p:childTnLst>
                        <p:par>
                          <p:cTn id="294" fill="hold">
                            <p:stCondLst>
                              <p:cond delay="0"/>
                            </p:stCondLst>
                            <p:childTnLst>
                              <p:par>
                                <p:cTn id="2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7" dur="500"/>
                                        <p:tgtEl>
                                          <p:spTgt spid="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1" grpId="0"/>
      <p:bldP spid="555" grpId="0"/>
      <p:bldP spid="556" grpId="0"/>
      <p:bldP spid="557" grpId="0"/>
      <p:bldP spid="558" grpId="0"/>
      <p:bldP spid="562" grpId="0"/>
      <p:bldP spid="563" grpId="0"/>
      <p:bldP spid="564" grpId="0"/>
      <p:bldP spid="565" grpId="0"/>
      <p:bldP spid="569" grpId="0"/>
      <p:bldP spid="570" grpId="0"/>
      <p:bldP spid="571" grpId="0"/>
      <p:bldP spid="575" grpId="0"/>
      <p:bldP spid="576" grpId="0"/>
      <p:bldP spid="577" grpId="0"/>
      <p:bldP spid="578" grpId="0"/>
      <p:bldP spid="579" grpId="0"/>
      <p:bldP spid="583" grpId="0"/>
      <p:bldP spid="584" grpId="0"/>
      <p:bldP spid="585" grpId="0"/>
      <p:bldP spid="586" grpId="0"/>
      <p:bldP spid="587" grpId="0"/>
      <p:bldP spid="588" grpId="0"/>
      <p:bldP spid="589" grpId="0"/>
      <p:bldP spid="593" grpId="0"/>
      <p:bldP spid="594" grpId="0"/>
      <p:bldP spid="595" grpId="0"/>
      <p:bldP spid="596" grpId="0"/>
      <p:bldP spid="600" grpId="0"/>
      <p:bldP spid="601" grpId="0"/>
      <p:bldP spid="602" grpId="0"/>
      <p:bldP spid="603" grpId="0"/>
      <p:bldP spid="607" grpId="0"/>
      <p:bldP spid="608" grpId="0"/>
      <p:bldP spid="609" grpId="0"/>
      <p:bldP spid="613" grpId="0"/>
      <p:bldP spid="614" grpId="0"/>
      <p:bldP spid="615" grpId="0"/>
      <p:bldP spid="616" grpId="0"/>
      <p:bldP spid="620" grpId="0"/>
      <p:bldP spid="621" grpId="0"/>
      <p:bldP spid="622" grpId="0"/>
      <p:bldP spid="623" grpId="0"/>
      <p:bldP spid="624" grpId="0"/>
      <p:bldP spid="625" grpId="0"/>
      <p:bldP spid="626" grpId="0"/>
      <p:bldP spid="628" grpId="0"/>
      <p:bldP spid="62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D3168D31-CC98-4DF9-8D5E-E21465AC2D8F}"/>
              </a:ext>
            </a:extLst>
          </p:cNvPr>
          <p:cNvSpPr/>
          <p:nvPr/>
        </p:nvSpPr>
        <p:spPr>
          <a:xfrm>
            <a:off x="2759419" y="992649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E3A65BC-1E03-4C75-8EC8-172249D6A9CF}"/>
              </a:ext>
            </a:extLst>
          </p:cNvPr>
          <p:cNvGrpSpPr/>
          <p:nvPr/>
        </p:nvGrpSpPr>
        <p:grpSpPr>
          <a:xfrm>
            <a:off x="1337246" y="925875"/>
            <a:ext cx="1349506" cy="446400"/>
            <a:chOff x="1353601" y="1824535"/>
            <a:chExt cx="1349506" cy="446400"/>
          </a:xfrm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CA394126-5FAB-4159-BDAA-CA0F3A00D8B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53601" y="1828268"/>
              <a:ext cx="1349506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0B9D6F6B-8169-44FF-A89E-D5AE60F8A37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372529" y="1824535"/>
              <a:ext cx="831" cy="4464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" name="Rectangle 63">
            <a:extLst>
              <a:ext uri="{FF2B5EF4-FFF2-40B4-BE49-F238E27FC236}">
                <a16:creationId xmlns:a16="http://schemas.microsoft.com/office/drawing/2014/main" id="{15175D72-C385-486F-937C-773F3B8937D7}"/>
              </a:ext>
            </a:extLst>
          </p:cNvPr>
          <p:cNvSpPr/>
          <p:nvPr/>
        </p:nvSpPr>
        <p:spPr>
          <a:xfrm>
            <a:off x="1411958" y="997167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48EAEC7B-F46F-4A9A-B63D-CC90D957763C}"/>
              </a:ext>
            </a:extLst>
          </p:cNvPr>
          <p:cNvSpPr/>
          <p:nvPr/>
        </p:nvSpPr>
        <p:spPr>
          <a:xfrm>
            <a:off x="1860056" y="991914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B9310FF1-5EFC-4FCC-9EDF-53244472EB29}"/>
              </a:ext>
            </a:extLst>
          </p:cNvPr>
          <p:cNvSpPr/>
          <p:nvPr/>
        </p:nvSpPr>
        <p:spPr>
          <a:xfrm>
            <a:off x="2309167" y="990554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2F64B679-D020-4AD9-85AC-1D63ED5A8463}"/>
              </a:ext>
            </a:extLst>
          </p:cNvPr>
          <p:cNvSpPr/>
          <p:nvPr/>
        </p:nvSpPr>
        <p:spPr>
          <a:xfrm>
            <a:off x="2757265" y="985301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16D3141D-F511-4A85-A1C2-DC03A8530216}"/>
              </a:ext>
            </a:extLst>
          </p:cNvPr>
          <p:cNvSpPr/>
          <p:nvPr/>
        </p:nvSpPr>
        <p:spPr>
          <a:xfrm>
            <a:off x="511496" y="971594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FFB73AE1-4722-4314-BD6D-E9494EE6D30A}"/>
              </a:ext>
            </a:extLst>
          </p:cNvPr>
          <p:cNvSpPr/>
          <p:nvPr/>
        </p:nvSpPr>
        <p:spPr>
          <a:xfrm>
            <a:off x="959594" y="966341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AD4E547C-713B-4E44-8C74-12E33E312B72}"/>
              </a:ext>
            </a:extLst>
          </p:cNvPr>
          <p:cNvSpPr txBox="1"/>
          <p:nvPr/>
        </p:nvSpPr>
        <p:spPr>
          <a:xfrm>
            <a:off x="2268048" y="838534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35995B71-2D85-4BD9-8A82-9BEECE45F327}"/>
              </a:ext>
            </a:extLst>
          </p:cNvPr>
          <p:cNvSpPr txBox="1"/>
          <p:nvPr/>
        </p:nvSpPr>
        <p:spPr>
          <a:xfrm>
            <a:off x="1384770" y="848906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2C9BD395-3C48-4EB4-A981-8484CD31F695}"/>
              </a:ext>
            </a:extLst>
          </p:cNvPr>
          <p:cNvSpPr txBox="1"/>
          <p:nvPr/>
        </p:nvSpPr>
        <p:spPr>
          <a:xfrm>
            <a:off x="1825098" y="841953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F80A33B6-BECD-4B06-89A8-30AABE379EE1}"/>
              </a:ext>
            </a:extLst>
          </p:cNvPr>
          <p:cNvSpPr txBox="1"/>
          <p:nvPr/>
        </p:nvSpPr>
        <p:spPr>
          <a:xfrm>
            <a:off x="496897" y="842767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8369E83D-5A06-415D-ABB2-9DF97BA5C40A}"/>
              </a:ext>
            </a:extLst>
          </p:cNvPr>
          <p:cNvSpPr txBox="1"/>
          <p:nvPr/>
        </p:nvSpPr>
        <p:spPr>
          <a:xfrm>
            <a:off x="922139" y="841212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9</a:t>
            </a: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D3517AFC-D716-4B2A-AA51-3B20D4A6B254}"/>
              </a:ext>
            </a:extLst>
          </p:cNvPr>
          <p:cNvSpPr txBox="1"/>
          <p:nvPr/>
        </p:nvSpPr>
        <p:spPr>
          <a:xfrm>
            <a:off x="3994907" y="424506"/>
            <a:ext cx="10221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3 9</a:t>
            </a: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4BD01953-2FBB-42B1-97B5-4C5DB864EB63}"/>
              </a:ext>
            </a:extLst>
          </p:cNvPr>
          <p:cNvSpPr txBox="1"/>
          <p:nvPr/>
        </p:nvSpPr>
        <p:spPr>
          <a:xfrm>
            <a:off x="4917140" y="537244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1x</a:t>
            </a: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EEBF9811-3C72-461F-AD50-5C2CD2E00856}"/>
              </a:ext>
            </a:extLst>
          </p:cNvPr>
          <p:cNvSpPr txBox="1"/>
          <p:nvPr/>
        </p:nvSpPr>
        <p:spPr>
          <a:xfrm>
            <a:off x="3994906" y="886678"/>
            <a:ext cx="96953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7 8</a:t>
            </a: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D91C3AA6-34C3-47C7-AF86-F776F1B4B79D}"/>
              </a:ext>
            </a:extLst>
          </p:cNvPr>
          <p:cNvSpPr txBox="1"/>
          <p:nvPr/>
        </p:nvSpPr>
        <p:spPr>
          <a:xfrm>
            <a:off x="4917139" y="980009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2x</a:t>
            </a: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5B0FDF2B-9862-4ECF-B511-3ECB52E1EA71}"/>
              </a:ext>
            </a:extLst>
          </p:cNvPr>
          <p:cNvSpPr txBox="1"/>
          <p:nvPr/>
        </p:nvSpPr>
        <p:spPr>
          <a:xfrm>
            <a:off x="3552265" y="1329443"/>
            <a:ext cx="14121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1 1 7</a:t>
            </a: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82B2D6FD-4DC5-4EDB-A212-BBC469612400}"/>
              </a:ext>
            </a:extLst>
          </p:cNvPr>
          <p:cNvSpPr txBox="1"/>
          <p:nvPr/>
        </p:nvSpPr>
        <p:spPr>
          <a:xfrm>
            <a:off x="4917139" y="1422774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3x</a:t>
            </a: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CA68769E-CC3D-466D-BDC9-39FC02E5CF4D}"/>
              </a:ext>
            </a:extLst>
          </p:cNvPr>
          <p:cNvSpPr txBox="1"/>
          <p:nvPr/>
        </p:nvSpPr>
        <p:spPr>
          <a:xfrm>
            <a:off x="3542217" y="1772208"/>
            <a:ext cx="14121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1 5 6</a:t>
            </a: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0B73B34C-E8FA-4F33-856D-BD1CA6A2DA34}"/>
              </a:ext>
            </a:extLst>
          </p:cNvPr>
          <p:cNvSpPr txBox="1"/>
          <p:nvPr/>
        </p:nvSpPr>
        <p:spPr>
          <a:xfrm>
            <a:off x="4907091" y="1865539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4x</a:t>
            </a: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210EDCAC-E984-4120-B4AF-3B9BC2E44AE0}"/>
              </a:ext>
            </a:extLst>
          </p:cNvPr>
          <p:cNvSpPr txBox="1"/>
          <p:nvPr/>
        </p:nvSpPr>
        <p:spPr>
          <a:xfrm>
            <a:off x="3542217" y="2214973"/>
            <a:ext cx="14121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1 9 5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7F8DB6A6-6D10-4ECD-9BDB-36EB450459C3}"/>
              </a:ext>
            </a:extLst>
          </p:cNvPr>
          <p:cNvSpPr txBox="1"/>
          <p:nvPr/>
        </p:nvSpPr>
        <p:spPr>
          <a:xfrm>
            <a:off x="4907091" y="2308304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5x</a:t>
            </a: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EBBF54DE-D9E7-4345-9667-B83A85AF7C7D}"/>
              </a:ext>
            </a:extLst>
          </p:cNvPr>
          <p:cNvSpPr txBox="1"/>
          <p:nvPr/>
        </p:nvSpPr>
        <p:spPr>
          <a:xfrm>
            <a:off x="1039740" y="1304233"/>
            <a:ext cx="126103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- 3 9</a:t>
            </a: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02801B85-3ED4-47FF-813E-B2971F2C86DA}"/>
              </a:ext>
            </a:extLst>
          </p:cNvPr>
          <p:cNvSpPr txBox="1"/>
          <p:nvPr/>
        </p:nvSpPr>
        <p:spPr>
          <a:xfrm>
            <a:off x="1766028" y="412421"/>
            <a:ext cx="5097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181" name="Straight Connector 180">
            <a:extLst>
              <a:ext uri="{FF2B5EF4-FFF2-40B4-BE49-F238E27FC236}">
                <a16:creationId xmlns:a16="http://schemas.microsoft.com/office/drawing/2014/main" id="{B24DD582-2C1E-4C87-808A-E7B4D724748D}"/>
              </a:ext>
            </a:extLst>
          </p:cNvPr>
          <p:cNvCxnSpPr>
            <a:cxnSpLocks/>
          </p:cNvCxnSpPr>
          <p:nvPr/>
        </p:nvCxnSpPr>
        <p:spPr>
          <a:xfrm>
            <a:off x="895620" y="1842792"/>
            <a:ext cx="13292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2" name="TextBox 181">
            <a:extLst>
              <a:ext uri="{FF2B5EF4-FFF2-40B4-BE49-F238E27FC236}">
                <a16:creationId xmlns:a16="http://schemas.microsoft.com/office/drawing/2014/main" id="{7EEAD9AB-A1D7-493E-A82B-AF867F85BCE0}"/>
              </a:ext>
            </a:extLst>
          </p:cNvPr>
          <p:cNvSpPr txBox="1"/>
          <p:nvPr/>
        </p:nvSpPr>
        <p:spPr>
          <a:xfrm>
            <a:off x="1312177" y="1754855"/>
            <a:ext cx="5097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F4E18CCB-4B38-41B3-8293-62D4AF53CAD1}"/>
              </a:ext>
            </a:extLst>
          </p:cNvPr>
          <p:cNvSpPr txBox="1"/>
          <p:nvPr/>
        </p:nvSpPr>
        <p:spPr>
          <a:xfrm>
            <a:off x="1752963" y="1754855"/>
            <a:ext cx="5097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6A6C4B34-1C67-46CA-A30E-A436D88378DA}"/>
              </a:ext>
            </a:extLst>
          </p:cNvPr>
          <p:cNvSpPr txBox="1"/>
          <p:nvPr/>
        </p:nvSpPr>
        <p:spPr>
          <a:xfrm>
            <a:off x="2236602" y="425103"/>
            <a:ext cx="5097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185" name="Straight Connector 184">
            <a:extLst>
              <a:ext uri="{FF2B5EF4-FFF2-40B4-BE49-F238E27FC236}">
                <a16:creationId xmlns:a16="http://schemas.microsoft.com/office/drawing/2014/main" id="{96B1FA34-C984-4D6F-BBA2-2F97E7218E5B}"/>
              </a:ext>
            </a:extLst>
          </p:cNvPr>
          <p:cNvCxnSpPr>
            <a:cxnSpLocks/>
          </p:cNvCxnSpPr>
          <p:nvPr/>
        </p:nvCxnSpPr>
        <p:spPr>
          <a:xfrm flipV="1">
            <a:off x="1357146" y="951096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6" name="TextBox 185">
            <a:extLst>
              <a:ext uri="{FF2B5EF4-FFF2-40B4-BE49-F238E27FC236}">
                <a16:creationId xmlns:a16="http://schemas.microsoft.com/office/drawing/2014/main" id="{A1F9C78F-6391-42AD-838B-953A1A18011D}"/>
              </a:ext>
            </a:extLst>
          </p:cNvPr>
          <p:cNvSpPr txBox="1"/>
          <p:nvPr/>
        </p:nvSpPr>
        <p:spPr>
          <a:xfrm>
            <a:off x="1255887" y="886678"/>
            <a:ext cx="3312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C9FB71BF-627B-473A-84B9-D59FA83EAE1F}"/>
              </a:ext>
            </a:extLst>
          </p:cNvPr>
          <p:cNvSpPr txBox="1"/>
          <p:nvPr/>
        </p:nvSpPr>
        <p:spPr>
          <a:xfrm>
            <a:off x="1689365" y="915166"/>
            <a:ext cx="405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549AC702-69C7-485C-8DD2-A6FAF5097502}"/>
              </a:ext>
            </a:extLst>
          </p:cNvPr>
          <p:cNvSpPr txBox="1"/>
          <p:nvPr/>
        </p:nvSpPr>
        <p:spPr>
          <a:xfrm>
            <a:off x="2206111" y="1762446"/>
            <a:ext cx="5097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611FB3B1-6838-4603-8582-AD26FE34C1C1}"/>
              </a:ext>
            </a:extLst>
          </p:cNvPr>
          <p:cNvSpPr/>
          <p:nvPr/>
        </p:nvSpPr>
        <p:spPr>
          <a:xfrm>
            <a:off x="7217364" y="1011418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DFF49DEC-FB9F-496D-B690-7F1E193874AE}"/>
              </a:ext>
            </a:extLst>
          </p:cNvPr>
          <p:cNvSpPr/>
          <p:nvPr/>
        </p:nvSpPr>
        <p:spPr>
          <a:xfrm>
            <a:off x="7665462" y="1006165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47A916FE-4216-4B31-A4EF-8C481D63D636}"/>
              </a:ext>
            </a:extLst>
          </p:cNvPr>
          <p:cNvSpPr/>
          <p:nvPr/>
        </p:nvSpPr>
        <p:spPr>
          <a:xfrm>
            <a:off x="8114573" y="1004805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CA72C8DE-031E-4851-9FF3-4B249C623222}"/>
              </a:ext>
            </a:extLst>
          </p:cNvPr>
          <p:cNvSpPr/>
          <p:nvPr/>
        </p:nvSpPr>
        <p:spPr>
          <a:xfrm>
            <a:off x="8562671" y="999552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EE68F6A5-77CD-4BCA-B47F-3216E29C2FF7}"/>
              </a:ext>
            </a:extLst>
          </p:cNvPr>
          <p:cNvSpPr/>
          <p:nvPr/>
        </p:nvSpPr>
        <p:spPr>
          <a:xfrm>
            <a:off x="6826992" y="995340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48857F55-A15B-456D-9046-535FC987AB04}"/>
              </a:ext>
            </a:extLst>
          </p:cNvPr>
          <p:cNvSpPr txBox="1"/>
          <p:nvPr/>
        </p:nvSpPr>
        <p:spPr>
          <a:xfrm>
            <a:off x="8077473" y="855463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DD7CC4AB-4CCE-4794-A90C-230A3B3179AA}"/>
              </a:ext>
            </a:extLst>
          </p:cNvPr>
          <p:cNvSpPr txBox="1"/>
          <p:nvPr/>
        </p:nvSpPr>
        <p:spPr>
          <a:xfrm>
            <a:off x="8517187" y="853876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CD8B1026-70F8-46F3-B057-87104DDD5DEB}"/>
              </a:ext>
            </a:extLst>
          </p:cNvPr>
          <p:cNvSpPr txBox="1"/>
          <p:nvPr/>
        </p:nvSpPr>
        <p:spPr>
          <a:xfrm>
            <a:off x="7190176" y="863157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86C40A1C-994A-438E-9888-98D00CEA0166}"/>
              </a:ext>
            </a:extLst>
          </p:cNvPr>
          <p:cNvSpPr txBox="1"/>
          <p:nvPr/>
        </p:nvSpPr>
        <p:spPr>
          <a:xfrm>
            <a:off x="7630504" y="856204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1FE20C91-C9CD-40DE-B76F-982967B7B9AA}"/>
              </a:ext>
            </a:extLst>
          </p:cNvPr>
          <p:cNvSpPr txBox="1"/>
          <p:nvPr/>
        </p:nvSpPr>
        <p:spPr>
          <a:xfrm>
            <a:off x="6354660" y="86064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EA1ACE72-59CB-459B-B095-1690B7DFCACC}"/>
              </a:ext>
            </a:extLst>
          </p:cNvPr>
          <p:cNvSpPr txBox="1"/>
          <p:nvPr/>
        </p:nvSpPr>
        <p:spPr>
          <a:xfrm>
            <a:off x="6789537" y="870211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3</a:t>
            </a:r>
          </a:p>
        </p:txBody>
      </p: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335D621A-2301-4A1A-AEBE-5CD051036A20}"/>
              </a:ext>
            </a:extLst>
          </p:cNvPr>
          <p:cNvGrpSpPr/>
          <p:nvPr/>
        </p:nvGrpSpPr>
        <p:grpSpPr>
          <a:xfrm>
            <a:off x="7142878" y="937858"/>
            <a:ext cx="1801955" cy="446400"/>
            <a:chOff x="1353600" y="1824535"/>
            <a:chExt cx="1801955" cy="446400"/>
          </a:xfrm>
        </p:grpSpPr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14B54791-7732-47D9-AC1A-29346584A1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53600" y="1828268"/>
              <a:ext cx="180195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D29C748D-9E8E-4D91-8952-9F602DFDB38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370148" y="1824535"/>
              <a:ext cx="831" cy="4464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D5C9D835-4C67-45D0-91F7-94F3EC4A90DB}"/>
              </a:ext>
            </a:extLst>
          </p:cNvPr>
          <p:cNvGrpSpPr/>
          <p:nvPr/>
        </p:nvGrpSpPr>
        <p:grpSpPr>
          <a:xfrm>
            <a:off x="6724208" y="1301321"/>
            <a:ext cx="1694550" cy="630942"/>
            <a:chOff x="8008892" y="1058369"/>
            <a:chExt cx="1694550" cy="630942"/>
          </a:xfrm>
        </p:grpSpPr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EDBD7220-356D-46CC-8F72-FE5784530ED3}"/>
                </a:ext>
              </a:extLst>
            </p:cNvPr>
            <p:cNvSpPr txBox="1"/>
            <p:nvPr/>
          </p:nvSpPr>
          <p:spPr>
            <a:xfrm>
              <a:off x="8147087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- 3 9</a:t>
              </a:r>
            </a:p>
          </p:txBody>
        </p: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E8F827DD-E970-4837-A3C0-6BD8973B3F09}"/>
                </a:ext>
              </a:extLst>
            </p:cNvPr>
            <p:cNvCxnSpPr/>
            <p:nvPr/>
          </p:nvCxnSpPr>
          <p:spPr>
            <a:xfrm flipH="1">
              <a:off x="8008892" y="157035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1" name="TextBox 130">
            <a:extLst>
              <a:ext uri="{FF2B5EF4-FFF2-40B4-BE49-F238E27FC236}">
                <a16:creationId xmlns:a16="http://schemas.microsoft.com/office/drawing/2014/main" id="{C978F273-6E97-4EF4-ACF8-D894154788B0}"/>
              </a:ext>
            </a:extLst>
          </p:cNvPr>
          <p:cNvSpPr txBox="1"/>
          <p:nvPr/>
        </p:nvSpPr>
        <p:spPr>
          <a:xfrm>
            <a:off x="7580596" y="439928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1F74C380-9929-40AC-9A2C-58457FFC0ADF}"/>
              </a:ext>
            </a:extLst>
          </p:cNvPr>
          <p:cNvSpPr txBox="1"/>
          <p:nvPr/>
        </p:nvSpPr>
        <p:spPr>
          <a:xfrm>
            <a:off x="7576260" y="1765194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BF0FF579-7AC2-4F2A-86EC-1C84449CEE6C}"/>
              </a:ext>
            </a:extLst>
          </p:cNvPr>
          <p:cNvSpPr txBox="1"/>
          <p:nvPr/>
        </p:nvSpPr>
        <p:spPr>
          <a:xfrm>
            <a:off x="8034689" y="1765194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9BB74051-7A22-4F69-83CD-E9F6148CC22F}"/>
              </a:ext>
            </a:extLst>
          </p:cNvPr>
          <p:cNvSpPr txBox="1"/>
          <p:nvPr/>
        </p:nvSpPr>
        <p:spPr>
          <a:xfrm>
            <a:off x="8020112" y="437327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E3D61740-E56C-473A-9867-1BCF3690B4D8}"/>
              </a:ext>
            </a:extLst>
          </p:cNvPr>
          <p:cNvGrpSpPr/>
          <p:nvPr/>
        </p:nvGrpSpPr>
        <p:grpSpPr>
          <a:xfrm>
            <a:off x="7161327" y="2192027"/>
            <a:ext cx="1694550" cy="630942"/>
            <a:chOff x="8008892" y="1058369"/>
            <a:chExt cx="1694550" cy="630942"/>
          </a:xfrm>
        </p:grpSpPr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05EB5743-1FDA-4A0C-9BFD-1BE1E0BB477B}"/>
                </a:ext>
              </a:extLst>
            </p:cNvPr>
            <p:cNvSpPr txBox="1"/>
            <p:nvPr/>
          </p:nvSpPr>
          <p:spPr>
            <a:xfrm>
              <a:off x="8147087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- 6 5</a:t>
              </a:r>
            </a:p>
          </p:txBody>
        </p: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EAF17F3D-2FAA-4573-A090-12A413E5AB1C}"/>
                </a:ext>
              </a:extLst>
            </p:cNvPr>
            <p:cNvCxnSpPr/>
            <p:nvPr/>
          </p:nvCxnSpPr>
          <p:spPr>
            <a:xfrm flipH="1">
              <a:off x="8008892" y="157035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8" name="TextBox 137">
            <a:extLst>
              <a:ext uri="{FF2B5EF4-FFF2-40B4-BE49-F238E27FC236}">
                <a16:creationId xmlns:a16="http://schemas.microsoft.com/office/drawing/2014/main" id="{540BD3BB-93E5-4B69-873F-6956B4C2C3B4}"/>
              </a:ext>
            </a:extLst>
          </p:cNvPr>
          <p:cNvSpPr txBox="1"/>
          <p:nvPr/>
        </p:nvSpPr>
        <p:spPr>
          <a:xfrm>
            <a:off x="8026897" y="2671079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73D396A9-62D9-419E-A56F-15B6059FA04B}"/>
              </a:ext>
            </a:extLst>
          </p:cNvPr>
          <p:cNvSpPr txBox="1"/>
          <p:nvPr/>
        </p:nvSpPr>
        <p:spPr>
          <a:xfrm>
            <a:off x="8464235" y="2671079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C17623A0-76A1-44A6-AC84-97621A23E16B}"/>
              </a:ext>
            </a:extLst>
          </p:cNvPr>
          <p:cNvSpPr txBox="1"/>
          <p:nvPr/>
        </p:nvSpPr>
        <p:spPr>
          <a:xfrm>
            <a:off x="8459628" y="437574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F5513086-3A0C-48BE-B8D9-E9CBB11DD93E}"/>
              </a:ext>
            </a:extLst>
          </p:cNvPr>
          <p:cNvSpPr txBox="1"/>
          <p:nvPr/>
        </p:nvSpPr>
        <p:spPr>
          <a:xfrm>
            <a:off x="10257956" y="427560"/>
            <a:ext cx="10221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1 3</a:t>
            </a:r>
          </a:p>
        </p:txBody>
      </p: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CE233F80-E502-4044-8FD5-B6A4614738B1}"/>
              </a:ext>
            </a:extLst>
          </p:cNvPr>
          <p:cNvGrpSpPr/>
          <p:nvPr/>
        </p:nvGrpSpPr>
        <p:grpSpPr>
          <a:xfrm>
            <a:off x="9830629" y="860330"/>
            <a:ext cx="1556355" cy="630942"/>
            <a:chOff x="8037098" y="1058369"/>
            <a:chExt cx="1556355" cy="630942"/>
          </a:xfrm>
        </p:grpSpPr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EBB063D1-5853-4CA7-80EF-5B8A89D2F493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+ 1 3</a:t>
              </a:r>
            </a:p>
          </p:txBody>
        </p: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88374FC5-E5B9-4709-9709-FBA3CF6294D0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2" name="TextBox 151">
            <a:extLst>
              <a:ext uri="{FF2B5EF4-FFF2-40B4-BE49-F238E27FC236}">
                <a16:creationId xmlns:a16="http://schemas.microsoft.com/office/drawing/2014/main" id="{16897E21-FA86-4CDE-9F5A-2745C2013BF4}"/>
              </a:ext>
            </a:extLst>
          </p:cNvPr>
          <p:cNvSpPr txBox="1"/>
          <p:nvPr/>
        </p:nvSpPr>
        <p:spPr>
          <a:xfrm>
            <a:off x="11157894" y="541904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1x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2F88386D-6784-45A0-A927-B80734A72040}"/>
              </a:ext>
            </a:extLst>
          </p:cNvPr>
          <p:cNvSpPr txBox="1"/>
          <p:nvPr/>
        </p:nvSpPr>
        <p:spPr>
          <a:xfrm>
            <a:off x="10706577" y="1332532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114C8B38-F2C9-4920-85C7-95B877254CB1}"/>
              </a:ext>
            </a:extLst>
          </p:cNvPr>
          <p:cNvSpPr txBox="1"/>
          <p:nvPr/>
        </p:nvSpPr>
        <p:spPr>
          <a:xfrm>
            <a:off x="10254920" y="1332532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6EA674AC-33A1-4956-85D0-471A70E94C15}"/>
              </a:ext>
            </a:extLst>
          </p:cNvPr>
          <p:cNvSpPr txBox="1"/>
          <p:nvPr/>
        </p:nvSpPr>
        <p:spPr>
          <a:xfrm>
            <a:off x="11157893" y="1426316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2x</a:t>
            </a:r>
          </a:p>
        </p:txBody>
      </p: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B4F97ECD-F5E7-4FCC-8D5B-9613FFCC3254}"/>
              </a:ext>
            </a:extLst>
          </p:cNvPr>
          <p:cNvGrpSpPr/>
          <p:nvPr/>
        </p:nvGrpSpPr>
        <p:grpSpPr>
          <a:xfrm>
            <a:off x="9825440" y="1757928"/>
            <a:ext cx="1556355" cy="630942"/>
            <a:chOff x="8037098" y="1058369"/>
            <a:chExt cx="1556355" cy="630942"/>
          </a:xfrm>
        </p:grpSpPr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1F8D9EA4-D138-44EA-B51A-847CA89F1066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+ 1 3</a:t>
              </a:r>
            </a:p>
          </p:txBody>
        </p: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61CAA4A8-FE0B-43A2-BCDF-B336F321CAF1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9" name="TextBox 158">
            <a:extLst>
              <a:ext uri="{FF2B5EF4-FFF2-40B4-BE49-F238E27FC236}">
                <a16:creationId xmlns:a16="http://schemas.microsoft.com/office/drawing/2014/main" id="{C35F4763-9E98-4337-8AD0-C65FCFAFE3AB}"/>
              </a:ext>
            </a:extLst>
          </p:cNvPr>
          <p:cNvSpPr txBox="1"/>
          <p:nvPr/>
        </p:nvSpPr>
        <p:spPr>
          <a:xfrm>
            <a:off x="10703976" y="2218260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001C059A-42E3-4358-AA47-987215A05121}"/>
              </a:ext>
            </a:extLst>
          </p:cNvPr>
          <p:cNvSpPr txBox="1"/>
          <p:nvPr/>
        </p:nvSpPr>
        <p:spPr>
          <a:xfrm>
            <a:off x="10275693" y="2223455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686EBA0C-85D2-48B1-A563-0F1F57E66C09}"/>
              </a:ext>
            </a:extLst>
          </p:cNvPr>
          <p:cNvSpPr txBox="1"/>
          <p:nvPr/>
        </p:nvSpPr>
        <p:spPr>
          <a:xfrm>
            <a:off x="11151571" y="2323030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3x</a:t>
            </a:r>
          </a:p>
        </p:txBody>
      </p: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6AEAB257-5C2A-4B77-A696-9038B20FF6EA}"/>
              </a:ext>
            </a:extLst>
          </p:cNvPr>
          <p:cNvGrpSpPr/>
          <p:nvPr/>
        </p:nvGrpSpPr>
        <p:grpSpPr>
          <a:xfrm>
            <a:off x="9830447" y="2642940"/>
            <a:ext cx="1556355" cy="630942"/>
            <a:chOff x="8037098" y="1058369"/>
            <a:chExt cx="1556355" cy="630942"/>
          </a:xfrm>
        </p:grpSpPr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384F27B8-C95A-4180-AA14-7AB58B480D27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+ 1 3</a:t>
              </a:r>
            </a:p>
          </p:txBody>
        </p: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FDC1849C-ED25-4B8D-9EF2-199530677F6D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5" name="TextBox 164">
            <a:extLst>
              <a:ext uri="{FF2B5EF4-FFF2-40B4-BE49-F238E27FC236}">
                <a16:creationId xmlns:a16="http://schemas.microsoft.com/office/drawing/2014/main" id="{23579110-8D4B-4566-A25E-D5ED2BF2BCE7}"/>
              </a:ext>
            </a:extLst>
          </p:cNvPr>
          <p:cNvSpPr txBox="1"/>
          <p:nvPr/>
        </p:nvSpPr>
        <p:spPr>
          <a:xfrm>
            <a:off x="10718987" y="3087129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062233E1-A9DD-4DED-813B-0E7818746FA8}"/>
              </a:ext>
            </a:extLst>
          </p:cNvPr>
          <p:cNvSpPr txBox="1"/>
          <p:nvPr/>
        </p:nvSpPr>
        <p:spPr>
          <a:xfrm>
            <a:off x="10277163" y="3089771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77A71B43-CEEB-4D1B-BE06-D55223284C6C}"/>
              </a:ext>
            </a:extLst>
          </p:cNvPr>
          <p:cNvSpPr txBox="1"/>
          <p:nvPr/>
        </p:nvSpPr>
        <p:spPr>
          <a:xfrm>
            <a:off x="11176971" y="3194344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4x</a:t>
            </a:r>
          </a:p>
        </p:txBody>
      </p: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0B083CA7-732E-4BE1-B7A2-CA0C9AB2EE15}"/>
              </a:ext>
            </a:extLst>
          </p:cNvPr>
          <p:cNvGrpSpPr/>
          <p:nvPr/>
        </p:nvGrpSpPr>
        <p:grpSpPr>
          <a:xfrm>
            <a:off x="9823782" y="3519626"/>
            <a:ext cx="1556355" cy="630942"/>
            <a:chOff x="8037098" y="1058369"/>
            <a:chExt cx="1556355" cy="630942"/>
          </a:xfrm>
        </p:grpSpPr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2070868F-379F-428D-8141-F9D451BE9F9E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+ 1 3</a:t>
              </a:r>
            </a:p>
          </p:txBody>
        </p:sp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B8CF6393-C695-48D6-B6E0-F46F97D01B46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1" name="TextBox 210">
            <a:extLst>
              <a:ext uri="{FF2B5EF4-FFF2-40B4-BE49-F238E27FC236}">
                <a16:creationId xmlns:a16="http://schemas.microsoft.com/office/drawing/2014/main" id="{AB29651A-0082-491E-ADD2-598948D58673}"/>
              </a:ext>
            </a:extLst>
          </p:cNvPr>
          <p:cNvSpPr txBox="1"/>
          <p:nvPr/>
        </p:nvSpPr>
        <p:spPr>
          <a:xfrm>
            <a:off x="10718987" y="3973228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id="{E08132F9-7800-4672-A020-FB3739536F32}"/>
              </a:ext>
            </a:extLst>
          </p:cNvPr>
          <p:cNvSpPr txBox="1"/>
          <p:nvPr/>
        </p:nvSpPr>
        <p:spPr>
          <a:xfrm>
            <a:off x="10315274" y="2093833"/>
            <a:ext cx="503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13" name="TextBox 212">
            <a:extLst>
              <a:ext uri="{FF2B5EF4-FFF2-40B4-BE49-F238E27FC236}">
                <a16:creationId xmlns:a16="http://schemas.microsoft.com/office/drawing/2014/main" id="{6767B627-DFC2-4135-9A41-E559297FCB8F}"/>
              </a:ext>
            </a:extLst>
          </p:cNvPr>
          <p:cNvSpPr txBox="1"/>
          <p:nvPr/>
        </p:nvSpPr>
        <p:spPr>
          <a:xfrm>
            <a:off x="10277163" y="3964362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14" name="TextBox 213">
            <a:extLst>
              <a:ext uri="{FF2B5EF4-FFF2-40B4-BE49-F238E27FC236}">
                <a16:creationId xmlns:a16="http://schemas.microsoft.com/office/drawing/2014/main" id="{8B4A7E77-90C1-4338-B02D-AE48ABB7A486}"/>
              </a:ext>
            </a:extLst>
          </p:cNvPr>
          <p:cNvSpPr txBox="1"/>
          <p:nvPr/>
        </p:nvSpPr>
        <p:spPr>
          <a:xfrm>
            <a:off x="11180091" y="4084800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5x</a:t>
            </a:r>
          </a:p>
        </p:txBody>
      </p:sp>
    </p:spTree>
    <p:extLst>
      <p:ext uri="{BB962C8B-B14F-4D97-AF65-F5344CB8AC3E}">
        <p14:creationId xmlns:p14="http://schemas.microsoft.com/office/powerpoint/2010/main" val="2371016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6" fill="hold">
                      <p:stCondLst>
                        <p:cond delay="indefinite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" grpId="0"/>
      <p:bldP spid="170" grpId="0"/>
      <p:bldP spid="171" grpId="0"/>
      <p:bldP spid="172" grpId="0"/>
      <p:bldP spid="173" grpId="0"/>
      <p:bldP spid="174" grpId="0"/>
      <p:bldP spid="175" grpId="0"/>
      <p:bldP spid="176" grpId="0"/>
      <p:bldP spid="177" grpId="0"/>
      <p:bldP spid="178" grpId="0"/>
      <p:bldP spid="179" grpId="0"/>
      <p:bldP spid="180" grpId="0"/>
      <p:bldP spid="182" grpId="0"/>
      <p:bldP spid="183" grpId="0"/>
      <p:bldP spid="184" grpId="0"/>
      <p:bldP spid="186" grpId="0"/>
      <p:bldP spid="187" grpId="0"/>
      <p:bldP spid="188" grpId="0"/>
      <p:bldP spid="131" grpId="0"/>
      <p:bldP spid="132" grpId="0"/>
      <p:bldP spid="133" grpId="0"/>
      <p:bldP spid="134" grpId="0"/>
      <p:bldP spid="138" grpId="0"/>
      <p:bldP spid="139" grpId="0"/>
      <p:bldP spid="140" grpId="0"/>
      <p:bldP spid="141" grpId="0"/>
      <p:bldP spid="152" grpId="0"/>
      <p:bldP spid="153" grpId="0"/>
      <p:bldP spid="154" grpId="0"/>
      <p:bldP spid="155" grpId="0"/>
      <p:bldP spid="159" grpId="0"/>
      <p:bldP spid="160" grpId="0"/>
      <p:bldP spid="161" grpId="0"/>
      <p:bldP spid="165" grpId="0"/>
      <p:bldP spid="166" grpId="0"/>
      <p:bldP spid="167" grpId="0"/>
      <p:bldP spid="211" grpId="0"/>
      <p:bldP spid="212" grpId="0"/>
      <p:bldP spid="213" grpId="0"/>
      <p:bldP spid="21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D3168D31-CC98-4DF9-8D5E-E21465AC2D8F}"/>
              </a:ext>
            </a:extLst>
          </p:cNvPr>
          <p:cNvSpPr/>
          <p:nvPr/>
        </p:nvSpPr>
        <p:spPr>
          <a:xfrm>
            <a:off x="2759419" y="992649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E3A65BC-1E03-4C75-8EC8-172249D6A9CF}"/>
              </a:ext>
            </a:extLst>
          </p:cNvPr>
          <p:cNvGrpSpPr/>
          <p:nvPr/>
        </p:nvGrpSpPr>
        <p:grpSpPr>
          <a:xfrm>
            <a:off x="1337246" y="925875"/>
            <a:ext cx="1349506" cy="446400"/>
            <a:chOff x="1353601" y="1824535"/>
            <a:chExt cx="1349506" cy="446400"/>
          </a:xfrm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CA394126-5FAB-4159-BDAA-CA0F3A00D8B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53601" y="1828268"/>
              <a:ext cx="1349506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0B9D6F6B-8169-44FF-A89E-D5AE60F8A37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372529" y="1824535"/>
              <a:ext cx="831" cy="4464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" name="Rectangle 63">
            <a:extLst>
              <a:ext uri="{FF2B5EF4-FFF2-40B4-BE49-F238E27FC236}">
                <a16:creationId xmlns:a16="http://schemas.microsoft.com/office/drawing/2014/main" id="{15175D72-C385-486F-937C-773F3B8937D7}"/>
              </a:ext>
            </a:extLst>
          </p:cNvPr>
          <p:cNvSpPr/>
          <p:nvPr/>
        </p:nvSpPr>
        <p:spPr>
          <a:xfrm>
            <a:off x="1411958" y="997167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48EAEC7B-F46F-4A9A-B63D-CC90D957763C}"/>
              </a:ext>
            </a:extLst>
          </p:cNvPr>
          <p:cNvSpPr/>
          <p:nvPr/>
        </p:nvSpPr>
        <p:spPr>
          <a:xfrm>
            <a:off x="1860056" y="991914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B9310FF1-5EFC-4FCC-9EDF-53244472EB29}"/>
              </a:ext>
            </a:extLst>
          </p:cNvPr>
          <p:cNvSpPr/>
          <p:nvPr/>
        </p:nvSpPr>
        <p:spPr>
          <a:xfrm>
            <a:off x="2309167" y="990554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2F64B679-D020-4AD9-85AC-1D63ED5A8463}"/>
              </a:ext>
            </a:extLst>
          </p:cNvPr>
          <p:cNvSpPr/>
          <p:nvPr/>
        </p:nvSpPr>
        <p:spPr>
          <a:xfrm>
            <a:off x="2757265" y="985301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16D3141D-F511-4A85-A1C2-DC03A8530216}"/>
              </a:ext>
            </a:extLst>
          </p:cNvPr>
          <p:cNvSpPr/>
          <p:nvPr/>
        </p:nvSpPr>
        <p:spPr>
          <a:xfrm>
            <a:off x="511496" y="971594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FFB73AE1-4722-4314-BD6D-E9494EE6D30A}"/>
              </a:ext>
            </a:extLst>
          </p:cNvPr>
          <p:cNvSpPr/>
          <p:nvPr/>
        </p:nvSpPr>
        <p:spPr>
          <a:xfrm>
            <a:off x="959594" y="966341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AD4E547C-713B-4E44-8C74-12E33E312B72}"/>
              </a:ext>
            </a:extLst>
          </p:cNvPr>
          <p:cNvSpPr txBox="1"/>
          <p:nvPr/>
        </p:nvSpPr>
        <p:spPr>
          <a:xfrm>
            <a:off x="2268048" y="838534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35995B71-2D85-4BD9-8A82-9BEECE45F327}"/>
              </a:ext>
            </a:extLst>
          </p:cNvPr>
          <p:cNvSpPr txBox="1"/>
          <p:nvPr/>
        </p:nvSpPr>
        <p:spPr>
          <a:xfrm>
            <a:off x="1384770" y="848906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2C9BD395-3C48-4EB4-A981-8484CD31F695}"/>
              </a:ext>
            </a:extLst>
          </p:cNvPr>
          <p:cNvSpPr txBox="1"/>
          <p:nvPr/>
        </p:nvSpPr>
        <p:spPr>
          <a:xfrm>
            <a:off x="1825098" y="841953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F80A33B6-BECD-4B06-89A8-30AABE379EE1}"/>
              </a:ext>
            </a:extLst>
          </p:cNvPr>
          <p:cNvSpPr txBox="1"/>
          <p:nvPr/>
        </p:nvSpPr>
        <p:spPr>
          <a:xfrm>
            <a:off x="496897" y="842767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8369E83D-5A06-415D-ABB2-9DF97BA5C40A}"/>
              </a:ext>
            </a:extLst>
          </p:cNvPr>
          <p:cNvSpPr txBox="1"/>
          <p:nvPr/>
        </p:nvSpPr>
        <p:spPr>
          <a:xfrm>
            <a:off x="922139" y="841212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272" name="Rectangle 271">
            <a:extLst>
              <a:ext uri="{FF2B5EF4-FFF2-40B4-BE49-F238E27FC236}">
                <a16:creationId xmlns:a16="http://schemas.microsoft.com/office/drawing/2014/main" id="{23BF6700-B53D-432B-89BF-4F943E0D646F}"/>
              </a:ext>
            </a:extLst>
          </p:cNvPr>
          <p:cNvSpPr/>
          <p:nvPr/>
        </p:nvSpPr>
        <p:spPr>
          <a:xfrm>
            <a:off x="7217364" y="1011418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3" name="Rectangle 272">
            <a:extLst>
              <a:ext uri="{FF2B5EF4-FFF2-40B4-BE49-F238E27FC236}">
                <a16:creationId xmlns:a16="http://schemas.microsoft.com/office/drawing/2014/main" id="{7CAD4837-F806-4C3B-BA70-3FF150C95134}"/>
              </a:ext>
            </a:extLst>
          </p:cNvPr>
          <p:cNvSpPr/>
          <p:nvPr/>
        </p:nvSpPr>
        <p:spPr>
          <a:xfrm>
            <a:off x="7665462" y="1006165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4" name="Rectangle 273">
            <a:extLst>
              <a:ext uri="{FF2B5EF4-FFF2-40B4-BE49-F238E27FC236}">
                <a16:creationId xmlns:a16="http://schemas.microsoft.com/office/drawing/2014/main" id="{2B938D6C-09A4-4769-84CE-566897AC2098}"/>
              </a:ext>
            </a:extLst>
          </p:cNvPr>
          <p:cNvSpPr/>
          <p:nvPr/>
        </p:nvSpPr>
        <p:spPr>
          <a:xfrm>
            <a:off x="8114573" y="1004805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5" name="Rectangle 274">
            <a:extLst>
              <a:ext uri="{FF2B5EF4-FFF2-40B4-BE49-F238E27FC236}">
                <a16:creationId xmlns:a16="http://schemas.microsoft.com/office/drawing/2014/main" id="{E3A0D216-C7E4-410F-9BE9-6841C7FA694E}"/>
              </a:ext>
            </a:extLst>
          </p:cNvPr>
          <p:cNvSpPr/>
          <p:nvPr/>
        </p:nvSpPr>
        <p:spPr>
          <a:xfrm>
            <a:off x="8562671" y="999552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8" name="TextBox 277">
            <a:extLst>
              <a:ext uri="{FF2B5EF4-FFF2-40B4-BE49-F238E27FC236}">
                <a16:creationId xmlns:a16="http://schemas.microsoft.com/office/drawing/2014/main" id="{7615DD12-3D9C-4C51-913C-A6CB87FF168B}"/>
              </a:ext>
            </a:extLst>
          </p:cNvPr>
          <p:cNvSpPr txBox="1"/>
          <p:nvPr/>
        </p:nvSpPr>
        <p:spPr>
          <a:xfrm>
            <a:off x="8058772" y="841952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280" name="TextBox 279">
            <a:extLst>
              <a:ext uri="{FF2B5EF4-FFF2-40B4-BE49-F238E27FC236}">
                <a16:creationId xmlns:a16="http://schemas.microsoft.com/office/drawing/2014/main" id="{B164164D-AC2D-498E-A320-C765A6D47261}"/>
              </a:ext>
            </a:extLst>
          </p:cNvPr>
          <p:cNvSpPr txBox="1"/>
          <p:nvPr/>
        </p:nvSpPr>
        <p:spPr>
          <a:xfrm>
            <a:off x="7185166" y="846973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281" name="TextBox 280">
            <a:extLst>
              <a:ext uri="{FF2B5EF4-FFF2-40B4-BE49-F238E27FC236}">
                <a16:creationId xmlns:a16="http://schemas.microsoft.com/office/drawing/2014/main" id="{9C5D384F-E217-45DB-9FF7-739CAE69789E}"/>
              </a:ext>
            </a:extLst>
          </p:cNvPr>
          <p:cNvSpPr txBox="1"/>
          <p:nvPr/>
        </p:nvSpPr>
        <p:spPr>
          <a:xfrm>
            <a:off x="7618207" y="848503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283" name="TextBox 282">
            <a:extLst>
              <a:ext uri="{FF2B5EF4-FFF2-40B4-BE49-F238E27FC236}">
                <a16:creationId xmlns:a16="http://schemas.microsoft.com/office/drawing/2014/main" id="{2AF2DB46-BEAC-41F4-95E3-0DE545D70FD3}"/>
              </a:ext>
            </a:extLst>
          </p:cNvPr>
          <p:cNvSpPr txBox="1"/>
          <p:nvPr/>
        </p:nvSpPr>
        <p:spPr>
          <a:xfrm>
            <a:off x="6733062" y="838205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7</a:t>
            </a:r>
          </a:p>
        </p:txBody>
      </p:sp>
      <p:grpSp>
        <p:nvGrpSpPr>
          <p:cNvPr id="284" name="Group 283">
            <a:extLst>
              <a:ext uri="{FF2B5EF4-FFF2-40B4-BE49-F238E27FC236}">
                <a16:creationId xmlns:a16="http://schemas.microsoft.com/office/drawing/2014/main" id="{86E82C3E-EF76-4664-86A7-AAC50F4945C0}"/>
              </a:ext>
            </a:extLst>
          </p:cNvPr>
          <p:cNvGrpSpPr/>
          <p:nvPr/>
        </p:nvGrpSpPr>
        <p:grpSpPr>
          <a:xfrm>
            <a:off x="7156800" y="911860"/>
            <a:ext cx="1339200" cy="467318"/>
            <a:chOff x="1367522" y="1798537"/>
            <a:chExt cx="1339200" cy="467318"/>
          </a:xfrm>
        </p:grpSpPr>
        <p:cxnSp>
          <p:nvCxnSpPr>
            <p:cNvPr id="285" name="Straight Connector 284">
              <a:extLst>
                <a:ext uri="{FF2B5EF4-FFF2-40B4-BE49-F238E27FC236}">
                  <a16:creationId xmlns:a16="http://schemas.microsoft.com/office/drawing/2014/main" id="{4A4AEC76-D2E4-4175-907E-2E99634F0C6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67522" y="1817229"/>
              <a:ext cx="13392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6" name="Straight Connector 285">
              <a:extLst>
                <a:ext uri="{FF2B5EF4-FFF2-40B4-BE49-F238E27FC236}">
                  <a16:creationId xmlns:a16="http://schemas.microsoft.com/office/drawing/2014/main" id="{EE218806-C584-4BD8-8DE9-1F5B2F721AA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370979" y="1798537"/>
              <a:ext cx="1" cy="4673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0" name="TextBox 549">
            <a:extLst>
              <a:ext uri="{FF2B5EF4-FFF2-40B4-BE49-F238E27FC236}">
                <a16:creationId xmlns:a16="http://schemas.microsoft.com/office/drawing/2014/main" id="{EB433BA4-0E61-404E-B0BC-DA6BA87D6AE4}"/>
              </a:ext>
            </a:extLst>
          </p:cNvPr>
          <p:cNvSpPr txBox="1"/>
          <p:nvPr/>
        </p:nvSpPr>
        <p:spPr>
          <a:xfrm>
            <a:off x="6272167" y="830321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1877EA0C-33AA-4255-8B46-6167E5EE3A0E}"/>
              </a:ext>
            </a:extLst>
          </p:cNvPr>
          <p:cNvSpPr txBox="1"/>
          <p:nvPr/>
        </p:nvSpPr>
        <p:spPr>
          <a:xfrm>
            <a:off x="4032473" y="441039"/>
            <a:ext cx="10221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3 7</a:t>
            </a: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4022ED04-E2B6-4461-822C-75276E5724BD}"/>
              </a:ext>
            </a:extLst>
          </p:cNvPr>
          <p:cNvGrpSpPr/>
          <p:nvPr/>
        </p:nvGrpSpPr>
        <p:grpSpPr>
          <a:xfrm>
            <a:off x="3583024" y="866775"/>
            <a:ext cx="1556355" cy="630942"/>
            <a:chOff x="8037098" y="1058369"/>
            <a:chExt cx="1556355" cy="630942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18D688DE-F889-48FC-8B4C-4F64EEBBF9F9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+ 3 7</a:t>
              </a:r>
            </a:p>
          </p:txBody>
        </p: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5128A3D0-D395-426D-BF4F-1E85C962FD01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9" name="TextBox 88">
            <a:extLst>
              <a:ext uri="{FF2B5EF4-FFF2-40B4-BE49-F238E27FC236}">
                <a16:creationId xmlns:a16="http://schemas.microsoft.com/office/drawing/2014/main" id="{FCE92ABB-035C-41FD-8A9E-826F8F5D0F9B}"/>
              </a:ext>
            </a:extLst>
          </p:cNvPr>
          <p:cNvSpPr txBox="1"/>
          <p:nvPr/>
        </p:nvSpPr>
        <p:spPr>
          <a:xfrm>
            <a:off x="4923184" y="529417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1x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D94DA403-FE6D-4F28-9F20-1769EEAF0859}"/>
              </a:ext>
            </a:extLst>
          </p:cNvPr>
          <p:cNvSpPr txBox="1"/>
          <p:nvPr/>
        </p:nvSpPr>
        <p:spPr>
          <a:xfrm>
            <a:off x="4467026" y="1323889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6E67F587-F8D0-4BF9-9C2A-37B35EB1F18A}"/>
              </a:ext>
            </a:extLst>
          </p:cNvPr>
          <p:cNvSpPr txBox="1"/>
          <p:nvPr/>
        </p:nvSpPr>
        <p:spPr>
          <a:xfrm>
            <a:off x="4015369" y="1323889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123A6551-DD14-4E59-A340-E4D133033055}"/>
              </a:ext>
            </a:extLst>
          </p:cNvPr>
          <p:cNvSpPr txBox="1"/>
          <p:nvPr/>
        </p:nvSpPr>
        <p:spPr>
          <a:xfrm>
            <a:off x="4923183" y="1413829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2x</a:t>
            </a:r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494BB720-CD4D-4E81-9673-AFA6A7886024}"/>
              </a:ext>
            </a:extLst>
          </p:cNvPr>
          <p:cNvGrpSpPr/>
          <p:nvPr/>
        </p:nvGrpSpPr>
        <p:grpSpPr>
          <a:xfrm>
            <a:off x="927750" y="1293909"/>
            <a:ext cx="1673771" cy="630942"/>
            <a:chOff x="7941353" y="1058369"/>
            <a:chExt cx="1673771" cy="630942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D038A1F9-DEF7-4E88-9907-55ECD790E3C0}"/>
                </a:ext>
              </a:extLst>
            </p:cNvPr>
            <p:cNvSpPr txBox="1"/>
            <p:nvPr/>
          </p:nvSpPr>
          <p:spPr>
            <a:xfrm>
              <a:off x="8058768" y="1058369"/>
              <a:ext cx="155635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- 7 4</a:t>
              </a:r>
            </a:p>
          </p:txBody>
        </p: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62FF48E4-5F50-4241-9635-3530F0A11EEF}"/>
                </a:ext>
              </a:extLst>
            </p:cNvPr>
            <p:cNvCxnSpPr/>
            <p:nvPr/>
          </p:nvCxnSpPr>
          <p:spPr>
            <a:xfrm flipH="1">
              <a:off x="7941353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8" name="TextBox 97">
            <a:extLst>
              <a:ext uri="{FF2B5EF4-FFF2-40B4-BE49-F238E27FC236}">
                <a16:creationId xmlns:a16="http://schemas.microsoft.com/office/drawing/2014/main" id="{5BECD85C-CCD4-445D-B0F8-DBB8F89BE3A0}"/>
              </a:ext>
            </a:extLst>
          </p:cNvPr>
          <p:cNvSpPr txBox="1"/>
          <p:nvPr/>
        </p:nvSpPr>
        <p:spPr>
          <a:xfrm>
            <a:off x="1803928" y="401780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6BC28B4D-3200-4637-AF4A-F2D45C6DC99E}"/>
              </a:ext>
            </a:extLst>
          </p:cNvPr>
          <p:cNvSpPr txBox="1"/>
          <p:nvPr/>
        </p:nvSpPr>
        <p:spPr>
          <a:xfrm>
            <a:off x="1779802" y="1750098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6ED2CBF1-004F-43CE-A4A5-B96A8B211E1F}"/>
              </a:ext>
            </a:extLst>
          </p:cNvPr>
          <p:cNvSpPr txBox="1"/>
          <p:nvPr/>
        </p:nvSpPr>
        <p:spPr>
          <a:xfrm>
            <a:off x="1328915" y="1750098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E4CE82CF-6231-44C8-9C92-B434B4BB3654}"/>
              </a:ext>
            </a:extLst>
          </p:cNvPr>
          <p:cNvSpPr txBox="1"/>
          <p:nvPr/>
        </p:nvSpPr>
        <p:spPr>
          <a:xfrm>
            <a:off x="2233038" y="1750098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23FEE1EA-8AC4-4015-B282-40E9F6B6110E}"/>
              </a:ext>
            </a:extLst>
          </p:cNvPr>
          <p:cNvGrpSpPr/>
          <p:nvPr/>
        </p:nvGrpSpPr>
        <p:grpSpPr>
          <a:xfrm>
            <a:off x="3577933" y="1741669"/>
            <a:ext cx="1556355" cy="630942"/>
            <a:chOff x="8037098" y="1058369"/>
            <a:chExt cx="1556355" cy="630942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3BE978A6-14AF-4247-9DF2-39B4AC7E7AC8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+ 3 7</a:t>
              </a:r>
            </a:p>
          </p:txBody>
        </p: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DFF91B42-ABB5-4E46-B536-72CED7A95BC8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5" name="TextBox 104">
            <a:extLst>
              <a:ext uri="{FF2B5EF4-FFF2-40B4-BE49-F238E27FC236}">
                <a16:creationId xmlns:a16="http://schemas.microsoft.com/office/drawing/2014/main" id="{C89E7157-2489-49B8-8B39-4EE1EF48DB58}"/>
              </a:ext>
            </a:extLst>
          </p:cNvPr>
          <p:cNvSpPr txBox="1"/>
          <p:nvPr/>
        </p:nvSpPr>
        <p:spPr>
          <a:xfrm>
            <a:off x="4471459" y="2209617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EF70E089-830E-4841-8001-3E6D62AA5E9F}"/>
              </a:ext>
            </a:extLst>
          </p:cNvPr>
          <p:cNvSpPr txBox="1"/>
          <p:nvPr/>
        </p:nvSpPr>
        <p:spPr>
          <a:xfrm>
            <a:off x="3572530" y="2214812"/>
            <a:ext cx="9752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1 1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7216007D-E833-4563-A44D-AB80F2617052}"/>
              </a:ext>
            </a:extLst>
          </p:cNvPr>
          <p:cNvSpPr txBox="1"/>
          <p:nvPr/>
        </p:nvSpPr>
        <p:spPr>
          <a:xfrm>
            <a:off x="4916861" y="2310543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3x</a:t>
            </a:r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E6EE3A78-DDCE-415A-B760-2EFE71552A8B}"/>
              </a:ext>
            </a:extLst>
          </p:cNvPr>
          <p:cNvGrpSpPr/>
          <p:nvPr/>
        </p:nvGrpSpPr>
        <p:grpSpPr>
          <a:xfrm>
            <a:off x="3586598" y="2644707"/>
            <a:ext cx="1556355" cy="630942"/>
            <a:chOff x="8037098" y="1058369"/>
            <a:chExt cx="1556355" cy="630942"/>
          </a:xfrm>
        </p:grpSpPr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3E485809-236E-460D-94F3-26C48699817C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+ 3 7</a:t>
              </a:r>
            </a:p>
          </p:txBody>
        </p: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56511573-F5CB-46AF-900E-447ECE76C2B0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1" name="TextBox 110">
            <a:extLst>
              <a:ext uri="{FF2B5EF4-FFF2-40B4-BE49-F238E27FC236}">
                <a16:creationId xmlns:a16="http://schemas.microsoft.com/office/drawing/2014/main" id="{99FFFC99-F73F-4464-8CA0-58A271F24F93}"/>
              </a:ext>
            </a:extLst>
          </p:cNvPr>
          <p:cNvSpPr txBox="1"/>
          <p:nvPr/>
        </p:nvSpPr>
        <p:spPr>
          <a:xfrm>
            <a:off x="4091717" y="1189118"/>
            <a:ext cx="503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8B61FC32-D94F-4CDF-A59D-DB83B51B2FF6}"/>
              </a:ext>
            </a:extLst>
          </p:cNvPr>
          <p:cNvSpPr txBox="1"/>
          <p:nvPr/>
        </p:nvSpPr>
        <p:spPr>
          <a:xfrm>
            <a:off x="4475138" y="3103886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68CD8D8B-DFA4-4ADF-9C4C-D84F33456050}"/>
              </a:ext>
            </a:extLst>
          </p:cNvPr>
          <p:cNvSpPr txBox="1"/>
          <p:nvPr/>
        </p:nvSpPr>
        <p:spPr>
          <a:xfrm>
            <a:off x="4012212" y="3106528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DAE03F5B-9ED9-400D-B503-5DAC154CDB7E}"/>
              </a:ext>
            </a:extLst>
          </p:cNvPr>
          <p:cNvSpPr txBox="1"/>
          <p:nvPr/>
        </p:nvSpPr>
        <p:spPr>
          <a:xfrm>
            <a:off x="3597511" y="3097662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BB0C27FD-7701-4079-8B90-A17CBAF05A50}"/>
              </a:ext>
            </a:extLst>
          </p:cNvPr>
          <p:cNvSpPr txBox="1"/>
          <p:nvPr/>
        </p:nvSpPr>
        <p:spPr>
          <a:xfrm>
            <a:off x="4916861" y="3207257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4x</a:t>
            </a:r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90A1911D-65FB-4337-A822-4C0AF5C59C1E}"/>
              </a:ext>
            </a:extLst>
          </p:cNvPr>
          <p:cNvGrpSpPr/>
          <p:nvPr/>
        </p:nvGrpSpPr>
        <p:grpSpPr>
          <a:xfrm>
            <a:off x="3586967" y="3536383"/>
            <a:ext cx="1556355" cy="630942"/>
            <a:chOff x="8037098" y="1058369"/>
            <a:chExt cx="1556355" cy="630942"/>
          </a:xfrm>
        </p:grpSpPr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D37B8045-D039-40A1-A3C1-276A7156C983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+ 3 7</a:t>
              </a:r>
            </a:p>
          </p:txBody>
        </p: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9E0E2E83-9F08-4FEB-AB60-B2645AF8B928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9" name="TextBox 118">
            <a:extLst>
              <a:ext uri="{FF2B5EF4-FFF2-40B4-BE49-F238E27FC236}">
                <a16:creationId xmlns:a16="http://schemas.microsoft.com/office/drawing/2014/main" id="{A7F5F586-F683-4797-9814-FCD180FA8866}"/>
              </a:ext>
            </a:extLst>
          </p:cNvPr>
          <p:cNvSpPr txBox="1"/>
          <p:nvPr/>
        </p:nvSpPr>
        <p:spPr>
          <a:xfrm>
            <a:off x="4468104" y="3989985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7DCDEBB5-FC9B-4031-84DB-A990BCE9BFCB}"/>
              </a:ext>
            </a:extLst>
          </p:cNvPr>
          <p:cNvSpPr txBox="1"/>
          <p:nvPr/>
        </p:nvSpPr>
        <p:spPr>
          <a:xfrm>
            <a:off x="4086573" y="2949089"/>
            <a:ext cx="503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247AAE0C-F347-4EBC-9483-BAF2B0AA3A62}"/>
              </a:ext>
            </a:extLst>
          </p:cNvPr>
          <p:cNvSpPr txBox="1"/>
          <p:nvPr/>
        </p:nvSpPr>
        <p:spPr>
          <a:xfrm>
            <a:off x="4026280" y="3981119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43107A9C-C1A3-4C01-9110-4DCB3F57FE99}"/>
              </a:ext>
            </a:extLst>
          </p:cNvPr>
          <p:cNvSpPr txBox="1"/>
          <p:nvPr/>
        </p:nvSpPr>
        <p:spPr>
          <a:xfrm>
            <a:off x="3598524" y="3984004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A120CAFC-DBBD-4D0A-BD22-4B9641B4589B}"/>
              </a:ext>
            </a:extLst>
          </p:cNvPr>
          <p:cNvSpPr txBox="1"/>
          <p:nvPr/>
        </p:nvSpPr>
        <p:spPr>
          <a:xfrm>
            <a:off x="4919981" y="4097713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5x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2B2DC133-BB81-46FA-BEFA-1BC1E7EA21FD}"/>
              </a:ext>
            </a:extLst>
          </p:cNvPr>
          <p:cNvSpPr txBox="1"/>
          <p:nvPr/>
        </p:nvSpPr>
        <p:spPr>
          <a:xfrm>
            <a:off x="2243444" y="399179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F34CCE50-FD5E-4820-A47E-1DD38D345A22}"/>
              </a:ext>
            </a:extLst>
          </p:cNvPr>
          <p:cNvSpPr txBox="1"/>
          <p:nvPr/>
        </p:nvSpPr>
        <p:spPr>
          <a:xfrm>
            <a:off x="4120191" y="226133"/>
            <a:ext cx="503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4D0E15A1-22F5-43B5-85FA-58D26677560A}"/>
              </a:ext>
            </a:extLst>
          </p:cNvPr>
          <p:cNvSpPr txBox="1"/>
          <p:nvPr/>
        </p:nvSpPr>
        <p:spPr>
          <a:xfrm>
            <a:off x="9820789" y="426494"/>
            <a:ext cx="10221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1 7</a:t>
            </a:r>
          </a:p>
        </p:txBody>
      </p: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5A53FAE5-9ACC-488C-9B29-D23F0E0B70CE}"/>
              </a:ext>
            </a:extLst>
          </p:cNvPr>
          <p:cNvGrpSpPr/>
          <p:nvPr/>
        </p:nvGrpSpPr>
        <p:grpSpPr>
          <a:xfrm>
            <a:off x="9383292" y="859264"/>
            <a:ext cx="1556355" cy="630942"/>
            <a:chOff x="8037098" y="1058369"/>
            <a:chExt cx="1556355" cy="630942"/>
          </a:xfrm>
        </p:grpSpPr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0124945B-F67A-4861-95F4-F806AD4D8840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+ 1 7</a:t>
              </a:r>
            </a:p>
          </p:txBody>
        </p: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AE7E2B5A-EB54-4CF4-A6A2-DB1556D9FA95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0" name="TextBox 129">
            <a:extLst>
              <a:ext uri="{FF2B5EF4-FFF2-40B4-BE49-F238E27FC236}">
                <a16:creationId xmlns:a16="http://schemas.microsoft.com/office/drawing/2014/main" id="{3C4E630D-4D71-469C-A753-57CBFA244AB1}"/>
              </a:ext>
            </a:extLst>
          </p:cNvPr>
          <p:cNvSpPr txBox="1"/>
          <p:nvPr/>
        </p:nvSpPr>
        <p:spPr>
          <a:xfrm>
            <a:off x="10722529" y="511431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1x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F774F4D6-EFC2-47EA-BEE7-4D3F725D4176}"/>
              </a:ext>
            </a:extLst>
          </p:cNvPr>
          <p:cNvSpPr txBox="1"/>
          <p:nvPr/>
        </p:nvSpPr>
        <p:spPr>
          <a:xfrm>
            <a:off x="10263434" y="1309344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E0FCC107-BD90-4446-A7B1-BB8FB29573F4}"/>
              </a:ext>
            </a:extLst>
          </p:cNvPr>
          <p:cNvSpPr txBox="1"/>
          <p:nvPr/>
        </p:nvSpPr>
        <p:spPr>
          <a:xfrm>
            <a:off x="9811777" y="1309344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D554D928-BCC4-4852-925A-989E55BC22F7}"/>
              </a:ext>
            </a:extLst>
          </p:cNvPr>
          <p:cNvSpPr txBox="1"/>
          <p:nvPr/>
        </p:nvSpPr>
        <p:spPr>
          <a:xfrm>
            <a:off x="10722528" y="1395843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2x</a:t>
            </a:r>
          </a:p>
        </p:txBody>
      </p: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E2455043-DFA8-48DE-B0D3-CEE56CA84688}"/>
              </a:ext>
            </a:extLst>
          </p:cNvPr>
          <p:cNvGrpSpPr/>
          <p:nvPr/>
        </p:nvGrpSpPr>
        <p:grpSpPr>
          <a:xfrm>
            <a:off x="6728096" y="1309344"/>
            <a:ext cx="1673770" cy="630942"/>
            <a:chOff x="7941353" y="1058369"/>
            <a:chExt cx="1673770" cy="630942"/>
          </a:xfrm>
        </p:grpSpPr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D80A5FE0-8C0A-40D5-9B3D-14FF62A8EAFB}"/>
                </a:ext>
              </a:extLst>
            </p:cNvPr>
            <p:cNvSpPr txBox="1"/>
            <p:nvPr/>
          </p:nvSpPr>
          <p:spPr>
            <a:xfrm>
              <a:off x="805876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- 6 8</a:t>
              </a:r>
            </a:p>
          </p:txBody>
        </p: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688B140A-6E58-4C84-8F62-4DA2B1DE3D55}"/>
                </a:ext>
              </a:extLst>
            </p:cNvPr>
            <p:cNvCxnSpPr/>
            <p:nvPr/>
          </p:nvCxnSpPr>
          <p:spPr>
            <a:xfrm flipH="1">
              <a:off x="7941353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7" name="TextBox 136">
            <a:extLst>
              <a:ext uri="{FF2B5EF4-FFF2-40B4-BE49-F238E27FC236}">
                <a16:creationId xmlns:a16="http://schemas.microsoft.com/office/drawing/2014/main" id="{9B8B6799-8CAE-46A0-A18B-726D61B33156}"/>
              </a:ext>
            </a:extLst>
          </p:cNvPr>
          <p:cNvSpPr txBox="1"/>
          <p:nvPr/>
        </p:nvSpPr>
        <p:spPr>
          <a:xfrm>
            <a:off x="7584484" y="417215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497E9DE4-3CBD-4B50-888F-E25044B56F0D}"/>
              </a:ext>
            </a:extLst>
          </p:cNvPr>
          <p:cNvSpPr txBox="1"/>
          <p:nvPr/>
        </p:nvSpPr>
        <p:spPr>
          <a:xfrm>
            <a:off x="7580148" y="1765533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718C085D-0480-4D30-BDB3-992472048F46}"/>
              </a:ext>
            </a:extLst>
          </p:cNvPr>
          <p:cNvSpPr txBox="1"/>
          <p:nvPr/>
        </p:nvSpPr>
        <p:spPr>
          <a:xfrm>
            <a:off x="8033384" y="1765533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319618A0-22C3-4936-AD41-F2D8BCD3129E}"/>
              </a:ext>
            </a:extLst>
          </p:cNvPr>
          <p:cNvGrpSpPr/>
          <p:nvPr/>
        </p:nvGrpSpPr>
        <p:grpSpPr>
          <a:xfrm>
            <a:off x="9388273" y="1742114"/>
            <a:ext cx="1556355" cy="630942"/>
            <a:chOff x="8037098" y="1058369"/>
            <a:chExt cx="1556355" cy="630942"/>
          </a:xfrm>
        </p:grpSpPr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4AEA9B82-A973-4E71-B511-6BD282C10333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+ 1 7</a:t>
              </a:r>
            </a:p>
          </p:txBody>
        </p: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FD6CE312-82EE-4669-A35F-E1A56884A882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6" name="TextBox 145">
            <a:extLst>
              <a:ext uri="{FF2B5EF4-FFF2-40B4-BE49-F238E27FC236}">
                <a16:creationId xmlns:a16="http://schemas.microsoft.com/office/drawing/2014/main" id="{B1E1949F-D16E-4F43-A52A-4EBA1AB02AA6}"/>
              </a:ext>
            </a:extLst>
          </p:cNvPr>
          <p:cNvSpPr txBox="1"/>
          <p:nvPr/>
        </p:nvSpPr>
        <p:spPr>
          <a:xfrm>
            <a:off x="10278761" y="2195072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C0897A9E-E870-4EE9-BC8F-FDC5363BBCE0}"/>
              </a:ext>
            </a:extLst>
          </p:cNvPr>
          <p:cNvSpPr txBox="1"/>
          <p:nvPr/>
        </p:nvSpPr>
        <p:spPr>
          <a:xfrm>
            <a:off x="9812976" y="2200267"/>
            <a:ext cx="5198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45330EC4-34F0-4174-A27D-A1D7C9A962E4}"/>
              </a:ext>
            </a:extLst>
          </p:cNvPr>
          <p:cNvSpPr txBox="1"/>
          <p:nvPr/>
        </p:nvSpPr>
        <p:spPr>
          <a:xfrm>
            <a:off x="10716206" y="2292557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3x</a:t>
            </a:r>
          </a:p>
        </p:txBody>
      </p: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FA02B895-B336-4B2C-BA31-BAF9EE652116}"/>
              </a:ext>
            </a:extLst>
          </p:cNvPr>
          <p:cNvGrpSpPr/>
          <p:nvPr/>
        </p:nvGrpSpPr>
        <p:grpSpPr>
          <a:xfrm>
            <a:off x="9385808" y="2645152"/>
            <a:ext cx="1556355" cy="630942"/>
            <a:chOff x="8037098" y="1058369"/>
            <a:chExt cx="1556355" cy="630942"/>
          </a:xfrm>
        </p:grpSpPr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E24F7A48-19DE-4EF0-B113-04A07E4A52F7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+ 1 7</a:t>
              </a:r>
            </a:p>
          </p:txBody>
        </p:sp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4224D6EA-475B-4C08-A86A-B67E50EFA61C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6" name="TextBox 155">
            <a:extLst>
              <a:ext uri="{FF2B5EF4-FFF2-40B4-BE49-F238E27FC236}">
                <a16:creationId xmlns:a16="http://schemas.microsoft.com/office/drawing/2014/main" id="{94A31224-1A70-49DE-B0E4-5A6136A05BC4}"/>
              </a:ext>
            </a:extLst>
          </p:cNvPr>
          <p:cNvSpPr txBox="1"/>
          <p:nvPr/>
        </p:nvSpPr>
        <p:spPr>
          <a:xfrm>
            <a:off x="9905262" y="230078"/>
            <a:ext cx="503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CD1BC177-8F28-4133-A2C6-5EC545FA728A}"/>
              </a:ext>
            </a:extLst>
          </p:cNvPr>
          <p:cNvSpPr txBox="1"/>
          <p:nvPr/>
        </p:nvSpPr>
        <p:spPr>
          <a:xfrm>
            <a:off x="10262396" y="3107269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399BBB2B-4A63-4A18-8092-63EB22776E53}"/>
              </a:ext>
            </a:extLst>
          </p:cNvPr>
          <p:cNvSpPr txBox="1"/>
          <p:nvPr/>
        </p:nvSpPr>
        <p:spPr>
          <a:xfrm>
            <a:off x="9820572" y="3109911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4E029B53-5DB2-4990-92CF-9E23DFC83563}"/>
              </a:ext>
            </a:extLst>
          </p:cNvPr>
          <p:cNvSpPr txBox="1"/>
          <p:nvPr/>
        </p:nvSpPr>
        <p:spPr>
          <a:xfrm>
            <a:off x="10716206" y="3189271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4x</a:t>
            </a:r>
          </a:p>
        </p:txBody>
      </p: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C8E24978-E508-47F2-91E9-94DAB2B4442A}"/>
              </a:ext>
            </a:extLst>
          </p:cNvPr>
          <p:cNvGrpSpPr/>
          <p:nvPr/>
        </p:nvGrpSpPr>
        <p:grpSpPr>
          <a:xfrm>
            <a:off x="9385119" y="3533790"/>
            <a:ext cx="1556355" cy="630942"/>
            <a:chOff x="8037098" y="1058369"/>
            <a:chExt cx="1556355" cy="630942"/>
          </a:xfrm>
        </p:grpSpPr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A372C197-29A7-4278-8EC6-644AF8855D7E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+ 1 7</a:t>
              </a:r>
            </a:p>
          </p:txBody>
        </p: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FF522BD2-7FB8-46E1-9A62-1540B2068285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3" name="TextBox 162">
            <a:extLst>
              <a:ext uri="{FF2B5EF4-FFF2-40B4-BE49-F238E27FC236}">
                <a16:creationId xmlns:a16="http://schemas.microsoft.com/office/drawing/2014/main" id="{72508778-F73B-416E-88FB-1286386B4DEF}"/>
              </a:ext>
            </a:extLst>
          </p:cNvPr>
          <p:cNvSpPr txBox="1"/>
          <p:nvPr/>
        </p:nvSpPr>
        <p:spPr>
          <a:xfrm>
            <a:off x="10256420" y="3993368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C5923C1F-6F16-4949-A8A2-1E1E1E97195E}"/>
              </a:ext>
            </a:extLst>
          </p:cNvPr>
          <p:cNvSpPr txBox="1"/>
          <p:nvPr/>
        </p:nvSpPr>
        <p:spPr>
          <a:xfrm>
            <a:off x="9866026" y="1101991"/>
            <a:ext cx="5032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9288389D-5669-4DD6-BBAD-C37EB5704DD1}"/>
              </a:ext>
            </a:extLst>
          </p:cNvPr>
          <p:cNvSpPr txBox="1"/>
          <p:nvPr/>
        </p:nvSpPr>
        <p:spPr>
          <a:xfrm>
            <a:off x="9820572" y="3990478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40364260-B0D0-4EDC-8174-4F0DE0AEA322}"/>
              </a:ext>
            </a:extLst>
          </p:cNvPr>
          <p:cNvSpPr txBox="1"/>
          <p:nvPr/>
        </p:nvSpPr>
        <p:spPr>
          <a:xfrm>
            <a:off x="10719326" y="4079727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5x</a:t>
            </a: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93D995B6-D1A1-413C-AD3F-4878CBE29A21}"/>
              </a:ext>
            </a:extLst>
          </p:cNvPr>
          <p:cNvSpPr txBox="1"/>
          <p:nvPr/>
        </p:nvSpPr>
        <p:spPr>
          <a:xfrm>
            <a:off x="8024000" y="414614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5658284F-54FB-48E0-A5E4-9C2D532FA3D2}"/>
              </a:ext>
            </a:extLst>
          </p:cNvPr>
          <p:cNvSpPr txBox="1"/>
          <p:nvPr/>
        </p:nvSpPr>
        <p:spPr>
          <a:xfrm>
            <a:off x="9877954" y="2872416"/>
            <a:ext cx="5032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098702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" fill="hold">
                      <p:stCondLst>
                        <p:cond delay="indefinite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/>
      <p:bldP spid="89" grpId="0"/>
      <p:bldP spid="90" grpId="0"/>
      <p:bldP spid="91" grpId="0"/>
      <p:bldP spid="92" grpId="0"/>
      <p:bldP spid="98" grpId="0"/>
      <p:bldP spid="99" grpId="0"/>
      <p:bldP spid="100" grpId="0"/>
      <p:bldP spid="101" grpId="0"/>
      <p:bldP spid="105" grpId="0"/>
      <p:bldP spid="106" grpId="0"/>
      <p:bldP spid="107" grpId="0"/>
      <p:bldP spid="111" grpId="0"/>
      <p:bldP spid="112" grpId="0"/>
      <p:bldP spid="113" grpId="0"/>
      <p:bldP spid="114" grpId="0"/>
      <p:bldP spid="115" grpId="0"/>
      <p:bldP spid="119" grpId="0"/>
      <p:bldP spid="120" grpId="0"/>
      <p:bldP spid="121" grpId="0"/>
      <p:bldP spid="122" grpId="0"/>
      <p:bldP spid="123" grpId="0"/>
      <p:bldP spid="124" grpId="0"/>
      <p:bldP spid="125" grpId="0"/>
      <p:bldP spid="126" grpId="0"/>
      <p:bldP spid="130" grpId="0"/>
      <p:bldP spid="131" grpId="0"/>
      <p:bldP spid="132" grpId="0"/>
      <p:bldP spid="133" grpId="0"/>
      <p:bldP spid="137" grpId="0"/>
      <p:bldP spid="138" grpId="0"/>
      <p:bldP spid="139" grpId="0"/>
      <p:bldP spid="146" grpId="0"/>
      <p:bldP spid="151" grpId="0"/>
      <p:bldP spid="152" grpId="0"/>
      <p:bldP spid="156" grpId="0"/>
      <p:bldP spid="157" grpId="0"/>
      <p:bldP spid="158" grpId="0"/>
      <p:bldP spid="159" grpId="0"/>
      <p:bldP spid="163" grpId="0"/>
      <p:bldP spid="164" grpId="0"/>
      <p:bldP spid="165" grpId="0"/>
      <p:bldP spid="166" grpId="0"/>
      <p:bldP spid="167" grpId="0"/>
      <p:bldP spid="16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2" name="Rectangle 271">
            <a:extLst>
              <a:ext uri="{FF2B5EF4-FFF2-40B4-BE49-F238E27FC236}">
                <a16:creationId xmlns:a16="http://schemas.microsoft.com/office/drawing/2014/main" id="{23BF6700-B53D-432B-89BF-4F943E0D646F}"/>
              </a:ext>
            </a:extLst>
          </p:cNvPr>
          <p:cNvSpPr/>
          <p:nvPr/>
        </p:nvSpPr>
        <p:spPr>
          <a:xfrm>
            <a:off x="7217364" y="1011418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3" name="Rectangle 272">
            <a:extLst>
              <a:ext uri="{FF2B5EF4-FFF2-40B4-BE49-F238E27FC236}">
                <a16:creationId xmlns:a16="http://schemas.microsoft.com/office/drawing/2014/main" id="{7CAD4837-F806-4C3B-BA70-3FF150C95134}"/>
              </a:ext>
            </a:extLst>
          </p:cNvPr>
          <p:cNvSpPr/>
          <p:nvPr/>
        </p:nvSpPr>
        <p:spPr>
          <a:xfrm>
            <a:off x="7665462" y="1006165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4" name="Rectangle 273">
            <a:extLst>
              <a:ext uri="{FF2B5EF4-FFF2-40B4-BE49-F238E27FC236}">
                <a16:creationId xmlns:a16="http://schemas.microsoft.com/office/drawing/2014/main" id="{2B938D6C-09A4-4769-84CE-566897AC2098}"/>
              </a:ext>
            </a:extLst>
          </p:cNvPr>
          <p:cNvSpPr/>
          <p:nvPr/>
        </p:nvSpPr>
        <p:spPr>
          <a:xfrm>
            <a:off x="8114573" y="1004805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5" name="Rectangle 274">
            <a:extLst>
              <a:ext uri="{FF2B5EF4-FFF2-40B4-BE49-F238E27FC236}">
                <a16:creationId xmlns:a16="http://schemas.microsoft.com/office/drawing/2014/main" id="{E3A0D216-C7E4-410F-9BE9-6841C7FA694E}"/>
              </a:ext>
            </a:extLst>
          </p:cNvPr>
          <p:cNvSpPr/>
          <p:nvPr/>
        </p:nvSpPr>
        <p:spPr>
          <a:xfrm>
            <a:off x="8562671" y="999552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8" name="TextBox 277">
            <a:extLst>
              <a:ext uri="{FF2B5EF4-FFF2-40B4-BE49-F238E27FC236}">
                <a16:creationId xmlns:a16="http://schemas.microsoft.com/office/drawing/2014/main" id="{7615DD12-3D9C-4C51-913C-A6CB87FF168B}"/>
              </a:ext>
            </a:extLst>
          </p:cNvPr>
          <p:cNvSpPr txBox="1"/>
          <p:nvPr/>
        </p:nvSpPr>
        <p:spPr>
          <a:xfrm>
            <a:off x="8058772" y="841952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280" name="TextBox 279">
            <a:extLst>
              <a:ext uri="{FF2B5EF4-FFF2-40B4-BE49-F238E27FC236}">
                <a16:creationId xmlns:a16="http://schemas.microsoft.com/office/drawing/2014/main" id="{B164164D-AC2D-498E-A320-C765A6D47261}"/>
              </a:ext>
            </a:extLst>
          </p:cNvPr>
          <p:cNvSpPr txBox="1"/>
          <p:nvPr/>
        </p:nvSpPr>
        <p:spPr>
          <a:xfrm>
            <a:off x="7185166" y="846973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281" name="TextBox 280">
            <a:extLst>
              <a:ext uri="{FF2B5EF4-FFF2-40B4-BE49-F238E27FC236}">
                <a16:creationId xmlns:a16="http://schemas.microsoft.com/office/drawing/2014/main" id="{9C5D384F-E217-45DB-9FF7-739CAE69789E}"/>
              </a:ext>
            </a:extLst>
          </p:cNvPr>
          <p:cNvSpPr txBox="1"/>
          <p:nvPr/>
        </p:nvSpPr>
        <p:spPr>
          <a:xfrm>
            <a:off x="7618207" y="848503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283" name="TextBox 282">
            <a:extLst>
              <a:ext uri="{FF2B5EF4-FFF2-40B4-BE49-F238E27FC236}">
                <a16:creationId xmlns:a16="http://schemas.microsoft.com/office/drawing/2014/main" id="{2AF2DB46-BEAC-41F4-95E3-0DE545D70FD3}"/>
              </a:ext>
            </a:extLst>
          </p:cNvPr>
          <p:cNvSpPr txBox="1"/>
          <p:nvPr/>
        </p:nvSpPr>
        <p:spPr>
          <a:xfrm>
            <a:off x="6733062" y="838205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9</a:t>
            </a:r>
          </a:p>
        </p:txBody>
      </p:sp>
      <p:grpSp>
        <p:nvGrpSpPr>
          <p:cNvPr id="284" name="Group 283">
            <a:extLst>
              <a:ext uri="{FF2B5EF4-FFF2-40B4-BE49-F238E27FC236}">
                <a16:creationId xmlns:a16="http://schemas.microsoft.com/office/drawing/2014/main" id="{86E82C3E-EF76-4664-86A7-AAC50F4945C0}"/>
              </a:ext>
            </a:extLst>
          </p:cNvPr>
          <p:cNvGrpSpPr/>
          <p:nvPr/>
        </p:nvGrpSpPr>
        <p:grpSpPr>
          <a:xfrm>
            <a:off x="7156800" y="911860"/>
            <a:ext cx="1339200" cy="467318"/>
            <a:chOff x="1367522" y="1798537"/>
            <a:chExt cx="1339200" cy="467318"/>
          </a:xfrm>
        </p:grpSpPr>
        <p:cxnSp>
          <p:nvCxnSpPr>
            <p:cNvPr id="285" name="Straight Connector 284">
              <a:extLst>
                <a:ext uri="{FF2B5EF4-FFF2-40B4-BE49-F238E27FC236}">
                  <a16:creationId xmlns:a16="http://schemas.microsoft.com/office/drawing/2014/main" id="{4A4AEC76-D2E4-4175-907E-2E99634F0C6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67522" y="1817229"/>
              <a:ext cx="13392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6" name="Straight Connector 285">
              <a:extLst>
                <a:ext uri="{FF2B5EF4-FFF2-40B4-BE49-F238E27FC236}">
                  <a16:creationId xmlns:a16="http://schemas.microsoft.com/office/drawing/2014/main" id="{EE218806-C584-4BD8-8DE9-1F5B2F721AA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370979" y="1798537"/>
              <a:ext cx="1" cy="4673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0" name="TextBox 549">
            <a:extLst>
              <a:ext uri="{FF2B5EF4-FFF2-40B4-BE49-F238E27FC236}">
                <a16:creationId xmlns:a16="http://schemas.microsoft.com/office/drawing/2014/main" id="{EB433BA4-0E61-404E-B0BC-DA6BA87D6AE4}"/>
              </a:ext>
            </a:extLst>
          </p:cNvPr>
          <p:cNvSpPr txBox="1"/>
          <p:nvPr/>
        </p:nvSpPr>
        <p:spPr>
          <a:xfrm>
            <a:off x="6272167" y="830321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6C87F0FE-1F66-4CA3-9BDC-0B0D337F3F44}"/>
              </a:ext>
            </a:extLst>
          </p:cNvPr>
          <p:cNvSpPr txBox="1"/>
          <p:nvPr/>
        </p:nvSpPr>
        <p:spPr>
          <a:xfrm>
            <a:off x="9791830" y="432097"/>
            <a:ext cx="10221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2 9</a:t>
            </a:r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99940553-67CD-4368-925F-1EF920B02E27}"/>
              </a:ext>
            </a:extLst>
          </p:cNvPr>
          <p:cNvSpPr txBox="1"/>
          <p:nvPr/>
        </p:nvSpPr>
        <p:spPr>
          <a:xfrm>
            <a:off x="10736655" y="519547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1x</a:t>
            </a:r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BCE2CC51-848A-4623-9B2D-D9DFDE8E6BFD}"/>
              </a:ext>
            </a:extLst>
          </p:cNvPr>
          <p:cNvSpPr txBox="1"/>
          <p:nvPr/>
        </p:nvSpPr>
        <p:spPr>
          <a:xfrm>
            <a:off x="9791829" y="894269"/>
            <a:ext cx="96953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5 8</a:t>
            </a: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44778810-432B-45F0-A4B6-84D8CC7EB9DA}"/>
              </a:ext>
            </a:extLst>
          </p:cNvPr>
          <p:cNvSpPr txBox="1"/>
          <p:nvPr/>
        </p:nvSpPr>
        <p:spPr>
          <a:xfrm>
            <a:off x="10736654" y="962312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2x</a:t>
            </a:r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251C87B8-5377-4496-8D42-DFAC3D2152D4}"/>
              </a:ext>
            </a:extLst>
          </p:cNvPr>
          <p:cNvSpPr txBox="1"/>
          <p:nvPr/>
        </p:nvSpPr>
        <p:spPr>
          <a:xfrm>
            <a:off x="9791829" y="1337034"/>
            <a:ext cx="96953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8 7</a:t>
            </a:r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008D6B5F-42BE-439F-A44D-02303A21D204}"/>
              </a:ext>
            </a:extLst>
          </p:cNvPr>
          <p:cNvSpPr txBox="1"/>
          <p:nvPr/>
        </p:nvSpPr>
        <p:spPr>
          <a:xfrm>
            <a:off x="10736654" y="1405077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3x</a:t>
            </a:r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F4CB4A6D-C2DF-40AC-9342-974A21D2BB85}"/>
              </a:ext>
            </a:extLst>
          </p:cNvPr>
          <p:cNvSpPr txBox="1"/>
          <p:nvPr/>
        </p:nvSpPr>
        <p:spPr>
          <a:xfrm>
            <a:off x="9339140" y="1779799"/>
            <a:ext cx="14121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1 1 6</a:t>
            </a:r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B6EF211D-A7B0-406D-9A03-F4DA8672E598}"/>
              </a:ext>
            </a:extLst>
          </p:cNvPr>
          <p:cNvSpPr txBox="1"/>
          <p:nvPr/>
        </p:nvSpPr>
        <p:spPr>
          <a:xfrm>
            <a:off x="10726606" y="1847842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4x</a:t>
            </a:r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F286903F-AD61-46A3-ABF5-CDAF8B1AA6BA}"/>
              </a:ext>
            </a:extLst>
          </p:cNvPr>
          <p:cNvSpPr txBox="1"/>
          <p:nvPr/>
        </p:nvSpPr>
        <p:spPr>
          <a:xfrm>
            <a:off x="9339140" y="2222564"/>
            <a:ext cx="14121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1 4 5</a:t>
            </a:r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id="{D07B16F9-7EBD-4768-9056-DDA6B4372251}"/>
              </a:ext>
            </a:extLst>
          </p:cNvPr>
          <p:cNvSpPr txBox="1"/>
          <p:nvPr/>
        </p:nvSpPr>
        <p:spPr>
          <a:xfrm>
            <a:off x="10726606" y="2290607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5x</a:t>
            </a:r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DCADF612-CE5D-40E5-AD1B-AC844EEFFEAC}"/>
              </a:ext>
            </a:extLst>
          </p:cNvPr>
          <p:cNvSpPr txBox="1"/>
          <p:nvPr/>
        </p:nvSpPr>
        <p:spPr>
          <a:xfrm>
            <a:off x="6796907" y="1311824"/>
            <a:ext cx="126103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- 5 8</a:t>
            </a:r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CA2B2B10-5318-4BC1-B0C0-5DACF97F6AFC}"/>
              </a:ext>
            </a:extLst>
          </p:cNvPr>
          <p:cNvSpPr txBox="1"/>
          <p:nvPr/>
        </p:nvSpPr>
        <p:spPr>
          <a:xfrm>
            <a:off x="7562951" y="420012"/>
            <a:ext cx="5097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202" name="Straight Connector 201">
            <a:extLst>
              <a:ext uri="{FF2B5EF4-FFF2-40B4-BE49-F238E27FC236}">
                <a16:creationId xmlns:a16="http://schemas.microsoft.com/office/drawing/2014/main" id="{3A786A93-21DA-4855-B01D-A1FEE3B418E3}"/>
              </a:ext>
            </a:extLst>
          </p:cNvPr>
          <p:cNvCxnSpPr>
            <a:cxnSpLocks/>
          </p:cNvCxnSpPr>
          <p:nvPr/>
        </p:nvCxnSpPr>
        <p:spPr>
          <a:xfrm>
            <a:off x="6683398" y="1834199"/>
            <a:ext cx="1311888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3" name="TextBox 202">
            <a:extLst>
              <a:ext uri="{FF2B5EF4-FFF2-40B4-BE49-F238E27FC236}">
                <a16:creationId xmlns:a16="http://schemas.microsoft.com/office/drawing/2014/main" id="{8A4C6CBE-FC4D-4A13-82A5-EABFB28DE3BB}"/>
              </a:ext>
            </a:extLst>
          </p:cNvPr>
          <p:cNvSpPr txBox="1"/>
          <p:nvPr/>
        </p:nvSpPr>
        <p:spPr>
          <a:xfrm>
            <a:off x="7109100" y="1762446"/>
            <a:ext cx="5097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B279ADB9-216B-4F76-9034-EDF4956D1135}"/>
              </a:ext>
            </a:extLst>
          </p:cNvPr>
          <p:cNvSpPr txBox="1"/>
          <p:nvPr/>
        </p:nvSpPr>
        <p:spPr>
          <a:xfrm>
            <a:off x="7549886" y="1762446"/>
            <a:ext cx="5097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05" name="TextBox 204">
            <a:extLst>
              <a:ext uri="{FF2B5EF4-FFF2-40B4-BE49-F238E27FC236}">
                <a16:creationId xmlns:a16="http://schemas.microsoft.com/office/drawing/2014/main" id="{A30C6A69-6189-4A6D-9EAB-19E60FFFE8A7}"/>
              </a:ext>
            </a:extLst>
          </p:cNvPr>
          <p:cNvSpPr txBox="1"/>
          <p:nvPr/>
        </p:nvSpPr>
        <p:spPr>
          <a:xfrm>
            <a:off x="8033525" y="432694"/>
            <a:ext cx="5097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206" name="Straight Connector 205">
            <a:extLst>
              <a:ext uri="{FF2B5EF4-FFF2-40B4-BE49-F238E27FC236}">
                <a16:creationId xmlns:a16="http://schemas.microsoft.com/office/drawing/2014/main" id="{520329AE-8119-46E6-BDAB-0E78F47AC4FD}"/>
              </a:ext>
            </a:extLst>
          </p:cNvPr>
          <p:cNvCxnSpPr>
            <a:cxnSpLocks/>
          </p:cNvCxnSpPr>
          <p:nvPr/>
        </p:nvCxnSpPr>
        <p:spPr>
          <a:xfrm flipV="1">
            <a:off x="7154069" y="958687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" name="TextBox 206">
            <a:extLst>
              <a:ext uri="{FF2B5EF4-FFF2-40B4-BE49-F238E27FC236}">
                <a16:creationId xmlns:a16="http://schemas.microsoft.com/office/drawing/2014/main" id="{7DF2C494-B0E7-4EB2-BCD0-837F75C92794}"/>
              </a:ext>
            </a:extLst>
          </p:cNvPr>
          <p:cNvSpPr txBox="1"/>
          <p:nvPr/>
        </p:nvSpPr>
        <p:spPr>
          <a:xfrm>
            <a:off x="7052810" y="894269"/>
            <a:ext cx="3312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59C3C2B3-0810-4205-8557-2BB6EF8E57C5}"/>
              </a:ext>
            </a:extLst>
          </p:cNvPr>
          <p:cNvSpPr txBox="1"/>
          <p:nvPr/>
        </p:nvSpPr>
        <p:spPr>
          <a:xfrm>
            <a:off x="7486288" y="922757"/>
            <a:ext cx="405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09" name="TextBox 208">
            <a:extLst>
              <a:ext uri="{FF2B5EF4-FFF2-40B4-BE49-F238E27FC236}">
                <a16:creationId xmlns:a16="http://schemas.microsoft.com/office/drawing/2014/main" id="{44306592-C106-4648-A7B7-C1121755C08A}"/>
              </a:ext>
            </a:extLst>
          </p:cNvPr>
          <p:cNvSpPr txBox="1"/>
          <p:nvPr/>
        </p:nvSpPr>
        <p:spPr>
          <a:xfrm>
            <a:off x="8003034" y="1770037"/>
            <a:ext cx="5097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3CEFE250-5769-4F79-8E4C-0100641F0660}"/>
              </a:ext>
            </a:extLst>
          </p:cNvPr>
          <p:cNvSpPr/>
          <p:nvPr/>
        </p:nvSpPr>
        <p:spPr>
          <a:xfrm>
            <a:off x="2759419" y="992649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84A037B0-96A5-409F-B854-6B6610C8C5A3}"/>
              </a:ext>
            </a:extLst>
          </p:cNvPr>
          <p:cNvGrpSpPr/>
          <p:nvPr/>
        </p:nvGrpSpPr>
        <p:grpSpPr>
          <a:xfrm>
            <a:off x="1337245" y="930955"/>
            <a:ext cx="1801955" cy="446400"/>
            <a:chOff x="1353600" y="1824535"/>
            <a:chExt cx="1801955" cy="446400"/>
          </a:xfrm>
        </p:grpSpPr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217DDBE4-D330-48A1-8720-9EAC0B37791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53600" y="1828268"/>
              <a:ext cx="180195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A2424BF2-FEF7-483C-AA0E-01B79AE8C13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372529" y="1824535"/>
              <a:ext cx="831" cy="4464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8" name="Rectangle 117">
            <a:extLst>
              <a:ext uri="{FF2B5EF4-FFF2-40B4-BE49-F238E27FC236}">
                <a16:creationId xmlns:a16="http://schemas.microsoft.com/office/drawing/2014/main" id="{A92E3FFA-2943-4D93-BA95-3C34AEC52AB7}"/>
              </a:ext>
            </a:extLst>
          </p:cNvPr>
          <p:cNvSpPr/>
          <p:nvPr/>
        </p:nvSpPr>
        <p:spPr>
          <a:xfrm>
            <a:off x="1411958" y="997167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23C248BD-99B8-47B9-84AB-F39E48906ED2}"/>
              </a:ext>
            </a:extLst>
          </p:cNvPr>
          <p:cNvSpPr/>
          <p:nvPr/>
        </p:nvSpPr>
        <p:spPr>
          <a:xfrm>
            <a:off x="1860056" y="991914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59A74F24-96AF-4D25-83F8-89E50518808E}"/>
              </a:ext>
            </a:extLst>
          </p:cNvPr>
          <p:cNvSpPr/>
          <p:nvPr/>
        </p:nvSpPr>
        <p:spPr>
          <a:xfrm>
            <a:off x="2309167" y="990554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D94F4041-8623-4D4C-A7C9-EEFA3BB30D81}"/>
              </a:ext>
            </a:extLst>
          </p:cNvPr>
          <p:cNvSpPr/>
          <p:nvPr/>
        </p:nvSpPr>
        <p:spPr>
          <a:xfrm>
            <a:off x="2757265" y="985301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93C141BF-E6ED-4D46-9D3A-5CC26B2D6189}"/>
              </a:ext>
            </a:extLst>
          </p:cNvPr>
          <p:cNvSpPr/>
          <p:nvPr/>
        </p:nvSpPr>
        <p:spPr>
          <a:xfrm>
            <a:off x="511496" y="971594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5736D4C2-4734-44FE-A8D0-85BC22D5F585}"/>
              </a:ext>
            </a:extLst>
          </p:cNvPr>
          <p:cNvSpPr/>
          <p:nvPr/>
        </p:nvSpPr>
        <p:spPr>
          <a:xfrm>
            <a:off x="959594" y="966341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D35EF012-DCA5-4C22-9B18-92395ACCE987}"/>
              </a:ext>
            </a:extLst>
          </p:cNvPr>
          <p:cNvSpPr txBox="1"/>
          <p:nvPr/>
        </p:nvSpPr>
        <p:spPr>
          <a:xfrm>
            <a:off x="2268048" y="838534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B82A2587-8B15-4ECD-AAB2-CE782070B384}"/>
              </a:ext>
            </a:extLst>
          </p:cNvPr>
          <p:cNvSpPr txBox="1"/>
          <p:nvPr/>
        </p:nvSpPr>
        <p:spPr>
          <a:xfrm>
            <a:off x="2718342" y="845045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95E1B82B-44B1-4997-9F26-43214D3DBCCC}"/>
              </a:ext>
            </a:extLst>
          </p:cNvPr>
          <p:cNvSpPr txBox="1"/>
          <p:nvPr/>
        </p:nvSpPr>
        <p:spPr>
          <a:xfrm>
            <a:off x="1384770" y="848906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97ABABB1-D118-4B2A-9E7B-3C8DCD7CE42D}"/>
              </a:ext>
            </a:extLst>
          </p:cNvPr>
          <p:cNvSpPr txBox="1"/>
          <p:nvPr/>
        </p:nvSpPr>
        <p:spPr>
          <a:xfrm>
            <a:off x="1825098" y="841953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30186E72-CCD1-4F5B-BC88-A90D86644C54}"/>
              </a:ext>
            </a:extLst>
          </p:cNvPr>
          <p:cNvSpPr txBox="1"/>
          <p:nvPr/>
        </p:nvSpPr>
        <p:spPr>
          <a:xfrm>
            <a:off x="496897" y="842767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0AB3FA98-2803-47E5-BDF0-DC05807DFE99}"/>
              </a:ext>
            </a:extLst>
          </p:cNvPr>
          <p:cNvSpPr txBox="1"/>
          <p:nvPr/>
        </p:nvSpPr>
        <p:spPr>
          <a:xfrm>
            <a:off x="922139" y="841212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149BF355-5F8B-4601-8C8A-F1B56CBF42DE}"/>
              </a:ext>
            </a:extLst>
          </p:cNvPr>
          <p:cNvSpPr txBox="1"/>
          <p:nvPr/>
        </p:nvSpPr>
        <p:spPr>
          <a:xfrm>
            <a:off x="4009621" y="427560"/>
            <a:ext cx="10221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1 3</a:t>
            </a:r>
          </a:p>
        </p:txBody>
      </p: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8442ACCE-5B59-493F-909E-99CB46686CED}"/>
              </a:ext>
            </a:extLst>
          </p:cNvPr>
          <p:cNvGrpSpPr/>
          <p:nvPr/>
        </p:nvGrpSpPr>
        <p:grpSpPr>
          <a:xfrm>
            <a:off x="3582294" y="860330"/>
            <a:ext cx="1556355" cy="630942"/>
            <a:chOff x="8037098" y="1058369"/>
            <a:chExt cx="1556355" cy="630942"/>
          </a:xfrm>
        </p:grpSpPr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466F3CBF-DF3E-4252-9F8B-031B72166B3D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+ 1 3</a:t>
              </a:r>
            </a:p>
          </p:txBody>
        </p: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D93C8E7C-2DE8-40E8-B021-FB4D9AE0B6A3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4" name="TextBox 133">
            <a:extLst>
              <a:ext uri="{FF2B5EF4-FFF2-40B4-BE49-F238E27FC236}">
                <a16:creationId xmlns:a16="http://schemas.microsoft.com/office/drawing/2014/main" id="{F6BB2CEB-CDC2-441C-AB16-AFAE12096D8C}"/>
              </a:ext>
            </a:extLst>
          </p:cNvPr>
          <p:cNvSpPr txBox="1"/>
          <p:nvPr/>
        </p:nvSpPr>
        <p:spPr>
          <a:xfrm>
            <a:off x="4909559" y="541904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1x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F33F2487-D12A-46BA-9C38-A9B3CC1344D5}"/>
              </a:ext>
            </a:extLst>
          </p:cNvPr>
          <p:cNvSpPr txBox="1"/>
          <p:nvPr/>
        </p:nvSpPr>
        <p:spPr>
          <a:xfrm>
            <a:off x="4458242" y="1332532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B2723377-F80B-4647-BDF2-6FFC1AAFC0FB}"/>
              </a:ext>
            </a:extLst>
          </p:cNvPr>
          <p:cNvSpPr txBox="1"/>
          <p:nvPr/>
        </p:nvSpPr>
        <p:spPr>
          <a:xfrm>
            <a:off x="4006585" y="1332532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AE9EFCD4-2EA8-4E94-946D-85EFFE281852}"/>
              </a:ext>
            </a:extLst>
          </p:cNvPr>
          <p:cNvSpPr txBox="1"/>
          <p:nvPr/>
        </p:nvSpPr>
        <p:spPr>
          <a:xfrm>
            <a:off x="4909558" y="1426316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2x</a:t>
            </a:r>
          </a:p>
        </p:txBody>
      </p: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1CDB82A1-5914-46DF-9187-8A873F893F68}"/>
              </a:ext>
            </a:extLst>
          </p:cNvPr>
          <p:cNvGrpSpPr/>
          <p:nvPr/>
        </p:nvGrpSpPr>
        <p:grpSpPr>
          <a:xfrm>
            <a:off x="918071" y="1317784"/>
            <a:ext cx="1694550" cy="630942"/>
            <a:chOff x="8008892" y="1058369"/>
            <a:chExt cx="1694550" cy="630942"/>
          </a:xfrm>
        </p:grpSpPr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0504EC9E-ADCF-48CB-BB8B-0D73C11C6548}"/>
                </a:ext>
              </a:extLst>
            </p:cNvPr>
            <p:cNvSpPr txBox="1"/>
            <p:nvPr/>
          </p:nvSpPr>
          <p:spPr>
            <a:xfrm>
              <a:off x="8147087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- 2 6</a:t>
              </a:r>
            </a:p>
          </p:txBody>
        </p: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42B1620D-0212-4602-9004-6849A192D146}"/>
                </a:ext>
              </a:extLst>
            </p:cNvPr>
            <p:cNvCxnSpPr/>
            <p:nvPr/>
          </p:nvCxnSpPr>
          <p:spPr>
            <a:xfrm flipH="1">
              <a:off x="8008892" y="157035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1" name="TextBox 140">
            <a:extLst>
              <a:ext uri="{FF2B5EF4-FFF2-40B4-BE49-F238E27FC236}">
                <a16:creationId xmlns:a16="http://schemas.microsoft.com/office/drawing/2014/main" id="{99BB0E86-BD3E-408E-8575-A2CE01A15A9B}"/>
              </a:ext>
            </a:extLst>
          </p:cNvPr>
          <p:cNvSpPr txBox="1"/>
          <p:nvPr/>
        </p:nvSpPr>
        <p:spPr>
          <a:xfrm>
            <a:off x="1785961" y="425655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5ACC6ED5-A3E8-4D40-AF39-3AED72956BE9}"/>
              </a:ext>
            </a:extLst>
          </p:cNvPr>
          <p:cNvSpPr txBox="1"/>
          <p:nvPr/>
        </p:nvSpPr>
        <p:spPr>
          <a:xfrm>
            <a:off x="1781625" y="1773973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171AF445-C7F4-4B06-B8C3-7D49EAC07353}"/>
              </a:ext>
            </a:extLst>
          </p:cNvPr>
          <p:cNvSpPr txBox="1"/>
          <p:nvPr/>
        </p:nvSpPr>
        <p:spPr>
          <a:xfrm>
            <a:off x="2240054" y="1773973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81D6AA10-1FF4-4591-9503-124A24F7996E}"/>
              </a:ext>
            </a:extLst>
          </p:cNvPr>
          <p:cNvGrpSpPr/>
          <p:nvPr/>
        </p:nvGrpSpPr>
        <p:grpSpPr>
          <a:xfrm>
            <a:off x="3577105" y="1757928"/>
            <a:ext cx="1556355" cy="630942"/>
            <a:chOff x="8037098" y="1058369"/>
            <a:chExt cx="1556355" cy="630942"/>
          </a:xfrm>
        </p:grpSpPr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70B4F3E7-8280-49E0-8944-B42616DC12BC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+ 1 3</a:t>
              </a:r>
            </a:p>
          </p:txBody>
        </p: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F18384E8-F960-439F-A482-AE53942E15B1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4" name="TextBox 153">
            <a:extLst>
              <a:ext uri="{FF2B5EF4-FFF2-40B4-BE49-F238E27FC236}">
                <a16:creationId xmlns:a16="http://schemas.microsoft.com/office/drawing/2014/main" id="{D55327DA-958F-4393-8540-A1BE28DBDAEF}"/>
              </a:ext>
            </a:extLst>
          </p:cNvPr>
          <p:cNvSpPr txBox="1"/>
          <p:nvPr/>
        </p:nvSpPr>
        <p:spPr>
          <a:xfrm>
            <a:off x="4455641" y="2218260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76068E88-9BC3-4DA0-9E09-53AE89DEF970}"/>
              </a:ext>
            </a:extLst>
          </p:cNvPr>
          <p:cNvSpPr txBox="1"/>
          <p:nvPr/>
        </p:nvSpPr>
        <p:spPr>
          <a:xfrm>
            <a:off x="4027358" y="2223455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D5928C9A-42A2-4487-88E3-39ABA290D9AF}"/>
              </a:ext>
            </a:extLst>
          </p:cNvPr>
          <p:cNvSpPr txBox="1"/>
          <p:nvPr/>
        </p:nvSpPr>
        <p:spPr>
          <a:xfrm>
            <a:off x="4903236" y="2323030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3x</a:t>
            </a:r>
          </a:p>
        </p:txBody>
      </p: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EAA4353C-C437-4E49-A4C6-0D9D1321D679}"/>
              </a:ext>
            </a:extLst>
          </p:cNvPr>
          <p:cNvGrpSpPr/>
          <p:nvPr/>
        </p:nvGrpSpPr>
        <p:grpSpPr>
          <a:xfrm>
            <a:off x="3582112" y="2642940"/>
            <a:ext cx="1556355" cy="630942"/>
            <a:chOff x="8037098" y="1058369"/>
            <a:chExt cx="1556355" cy="630942"/>
          </a:xfrm>
        </p:grpSpPr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1FB11986-6FF8-4081-97B7-7A2D1457C50E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+ 1 3</a:t>
              </a:r>
            </a:p>
          </p:txBody>
        </p: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2498D350-5192-4BDC-BFF8-82CCA3CEFE7A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0" name="TextBox 159">
            <a:extLst>
              <a:ext uri="{FF2B5EF4-FFF2-40B4-BE49-F238E27FC236}">
                <a16:creationId xmlns:a16="http://schemas.microsoft.com/office/drawing/2014/main" id="{7088BDB5-36E7-41F1-A7EE-501C743EC0BF}"/>
              </a:ext>
            </a:extLst>
          </p:cNvPr>
          <p:cNvSpPr txBox="1"/>
          <p:nvPr/>
        </p:nvSpPr>
        <p:spPr>
          <a:xfrm>
            <a:off x="4470652" y="3087129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11CFFB4D-2C1A-4BC7-AC32-B254184CDA48}"/>
              </a:ext>
            </a:extLst>
          </p:cNvPr>
          <p:cNvSpPr txBox="1"/>
          <p:nvPr/>
        </p:nvSpPr>
        <p:spPr>
          <a:xfrm>
            <a:off x="4028828" y="3089771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53A0BA27-3647-4EB3-8A25-49D82FE1893E}"/>
              </a:ext>
            </a:extLst>
          </p:cNvPr>
          <p:cNvSpPr txBox="1"/>
          <p:nvPr/>
        </p:nvSpPr>
        <p:spPr>
          <a:xfrm>
            <a:off x="4928636" y="3194344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4x</a:t>
            </a:r>
          </a:p>
        </p:txBody>
      </p: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813389FF-10F9-40B9-B341-8D061948844F}"/>
              </a:ext>
            </a:extLst>
          </p:cNvPr>
          <p:cNvGrpSpPr/>
          <p:nvPr/>
        </p:nvGrpSpPr>
        <p:grpSpPr>
          <a:xfrm>
            <a:off x="3575447" y="3519626"/>
            <a:ext cx="1556355" cy="630942"/>
            <a:chOff x="8037098" y="1058369"/>
            <a:chExt cx="1556355" cy="630942"/>
          </a:xfrm>
        </p:grpSpPr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F0A63F7E-CF16-4C16-B434-57887F39282D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+ 1 3</a:t>
              </a:r>
            </a:p>
          </p:txBody>
        </p: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BE95F5B1-197F-4609-B7E5-486142827A2D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6" name="TextBox 165">
            <a:extLst>
              <a:ext uri="{FF2B5EF4-FFF2-40B4-BE49-F238E27FC236}">
                <a16:creationId xmlns:a16="http://schemas.microsoft.com/office/drawing/2014/main" id="{CD0180F3-9CC3-4E58-8E40-FA736BED1B08}"/>
              </a:ext>
            </a:extLst>
          </p:cNvPr>
          <p:cNvSpPr txBox="1"/>
          <p:nvPr/>
        </p:nvSpPr>
        <p:spPr>
          <a:xfrm>
            <a:off x="4470652" y="3973228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8B968DBE-D6ED-40BF-B041-162A5A1BAD63}"/>
              </a:ext>
            </a:extLst>
          </p:cNvPr>
          <p:cNvSpPr txBox="1"/>
          <p:nvPr/>
        </p:nvSpPr>
        <p:spPr>
          <a:xfrm>
            <a:off x="4066939" y="2093833"/>
            <a:ext cx="503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9E4C43D2-2AE2-4A74-8FC6-19EB2DA2A8AC}"/>
              </a:ext>
            </a:extLst>
          </p:cNvPr>
          <p:cNvSpPr txBox="1"/>
          <p:nvPr/>
        </p:nvSpPr>
        <p:spPr>
          <a:xfrm>
            <a:off x="4028828" y="3964362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4B83EB3D-57FA-4B1E-92F7-D7C2E5B2C230}"/>
              </a:ext>
            </a:extLst>
          </p:cNvPr>
          <p:cNvSpPr txBox="1"/>
          <p:nvPr/>
        </p:nvSpPr>
        <p:spPr>
          <a:xfrm>
            <a:off x="4931756" y="4084800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5x</a:t>
            </a:r>
          </a:p>
        </p:txBody>
      </p:sp>
      <p:sp>
        <p:nvSpPr>
          <p:cNvPr id="210" name="TextBox 209">
            <a:extLst>
              <a:ext uri="{FF2B5EF4-FFF2-40B4-BE49-F238E27FC236}">
                <a16:creationId xmlns:a16="http://schemas.microsoft.com/office/drawing/2014/main" id="{4DDC4686-1770-4AAC-8375-53E06E39F2A1}"/>
              </a:ext>
            </a:extLst>
          </p:cNvPr>
          <p:cNvSpPr txBox="1"/>
          <p:nvPr/>
        </p:nvSpPr>
        <p:spPr>
          <a:xfrm>
            <a:off x="2225477" y="423054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7D284A58-DEDA-47F3-A4FE-7C251A24CC00}"/>
              </a:ext>
            </a:extLst>
          </p:cNvPr>
          <p:cNvGrpSpPr/>
          <p:nvPr/>
        </p:nvGrpSpPr>
        <p:grpSpPr>
          <a:xfrm>
            <a:off x="1366692" y="2193122"/>
            <a:ext cx="1694550" cy="630942"/>
            <a:chOff x="8008892" y="1058369"/>
            <a:chExt cx="1694550" cy="630942"/>
          </a:xfrm>
        </p:grpSpPr>
        <p:sp>
          <p:nvSpPr>
            <p:cNvPr id="212" name="TextBox 211">
              <a:extLst>
                <a:ext uri="{FF2B5EF4-FFF2-40B4-BE49-F238E27FC236}">
                  <a16:creationId xmlns:a16="http://schemas.microsoft.com/office/drawing/2014/main" id="{2F5D3B15-E063-4BEA-806C-7281AD2DA6D2}"/>
                </a:ext>
              </a:extLst>
            </p:cNvPr>
            <p:cNvSpPr txBox="1"/>
            <p:nvPr/>
          </p:nvSpPr>
          <p:spPr>
            <a:xfrm>
              <a:off x="8147087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- 3 9</a:t>
              </a:r>
            </a:p>
          </p:txBody>
        </p: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1CDB4C26-A275-4345-8808-8872E23B6AF9}"/>
                </a:ext>
              </a:extLst>
            </p:cNvPr>
            <p:cNvCxnSpPr/>
            <p:nvPr/>
          </p:nvCxnSpPr>
          <p:spPr>
            <a:xfrm flipH="1">
              <a:off x="8008892" y="157035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4" name="TextBox 213">
            <a:extLst>
              <a:ext uri="{FF2B5EF4-FFF2-40B4-BE49-F238E27FC236}">
                <a16:creationId xmlns:a16="http://schemas.microsoft.com/office/drawing/2014/main" id="{446C8D0C-8EE8-4EF5-B68E-A5B3DECFBD7B}"/>
              </a:ext>
            </a:extLst>
          </p:cNvPr>
          <p:cNvSpPr txBox="1"/>
          <p:nvPr/>
        </p:nvSpPr>
        <p:spPr>
          <a:xfrm>
            <a:off x="2232262" y="2641438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15" name="TextBox 214">
            <a:extLst>
              <a:ext uri="{FF2B5EF4-FFF2-40B4-BE49-F238E27FC236}">
                <a16:creationId xmlns:a16="http://schemas.microsoft.com/office/drawing/2014/main" id="{8299E2E2-E785-47E4-BE10-C08BBBE4C489}"/>
              </a:ext>
            </a:extLst>
          </p:cNvPr>
          <p:cNvSpPr txBox="1"/>
          <p:nvPr/>
        </p:nvSpPr>
        <p:spPr>
          <a:xfrm>
            <a:off x="2669600" y="2641438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FD6E905D-6871-4BE5-9DC1-EA13D2E9ECB7}"/>
              </a:ext>
            </a:extLst>
          </p:cNvPr>
          <p:cNvSpPr txBox="1"/>
          <p:nvPr/>
        </p:nvSpPr>
        <p:spPr>
          <a:xfrm>
            <a:off x="2664993" y="423301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869651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6" fill="hold">
                      <p:stCondLst>
                        <p:cond delay="indefinite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0" grpId="0"/>
      <p:bldP spid="191" grpId="0"/>
      <p:bldP spid="192" grpId="0"/>
      <p:bldP spid="193" grpId="0"/>
      <p:bldP spid="194" grpId="0"/>
      <p:bldP spid="195" grpId="0"/>
      <p:bldP spid="196" grpId="0"/>
      <p:bldP spid="197" grpId="0"/>
      <p:bldP spid="198" grpId="0"/>
      <p:bldP spid="199" grpId="0"/>
      <p:bldP spid="200" grpId="0"/>
      <p:bldP spid="201" grpId="0"/>
      <p:bldP spid="203" grpId="0"/>
      <p:bldP spid="204" grpId="0"/>
      <p:bldP spid="205" grpId="0"/>
      <p:bldP spid="207" grpId="0"/>
      <p:bldP spid="208" grpId="0"/>
      <p:bldP spid="209" grpId="0"/>
      <p:bldP spid="130" grpId="0"/>
      <p:bldP spid="134" grpId="0"/>
      <p:bldP spid="135" grpId="0"/>
      <p:bldP spid="136" grpId="0"/>
      <p:bldP spid="137" grpId="0"/>
      <p:bldP spid="141" grpId="0"/>
      <p:bldP spid="142" grpId="0"/>
      <p:bldP spid="146" grpId="0"/>
      <p:bldP spid="154" grpId="0"/>
      <p:bldP spid="155" grpId="0"/>
      <p:bldP spid="156" grpId="0"/>
      <p:bldP spid="160" grpId="0"/>
      <p:bldP spid="161" grpId="0"/>
      <p:bldP spid="162" grpId="0"/>
      <p:bldP spid="166" grpId="0"/>
      <p:bldP spid="167" grpId="0"/>
      <p:bldP spid="168" grpId="0"/>
      <p:bldP spid="189" grpId="0"/>
      <p:bldP spid="210" grpId="0"/>
      <p:bldP spid="214" grpId="0"/>
      <p:bldP spid="215" grpId="0"/>
      <p:bldP spid="21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1FDFA-1798-4E85-A8A4-94F1914432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hlinkClick r:id="rId2"/>
              </a:rPr>
              <a:t>6</a:t>
            </a:r>
            <a:r>
              <a:rPr lang="en-US" b="1" dirty="0" smtClean="0">
                <a:hlinkClick r:id="rId2"/>
              </a:rPr>
              <a:t> </a:t>
            </a:r>
            <a:r>
              <a:rPr lang="en-US" b="1" dirty="0">
                <a:hlinkClick r:id="rId2"/>
              </a:rPr>
              <a:t>Divide by a 2-digit number using long division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C739A2-E666-4C33-962C-A66DDA0DDF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59551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D3168D31-CC98-4DF9-8D5E-E21465AC2D8F}"/>
              </a:ext>
            </a:extLst>
          </p:cNvPr>
          <p:cNvSpPr/>
          <p:nvPr/>
        </p:nvSpPr>
        <p:spPr>
          <a:xfrm>
            <a:off x="2759419" y="992649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E3A65BC-1E03-4C75-8EC8-172249D6A9CF}"/>
              </a:ext>
            </a:extLst>
          </p:cNvPr>
          <p:cNvGrpSpPr/>
          <p:nvPr/>
        </p:nvGrpSpPr>
        <p:grpSpPr>
          <a:xfrm>
            <a:off x="1337245" y="930955"/>
            <a:ext cx="1801955" cy="446400"/>
            <a:chOff x="1353600" y="1824535"/>
            <a:chExt cx="1801955" cy="446400"/>
          </a:xfrm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CA394126-5FAB-4159-BDAA-CA0F3A00D8B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53600" y="1828268"/>
              <a:ext cx="180195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0B9D6F6B-8169-44FF-A89E-D5AE60F8A37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372529" y="1824535"/>
              <a:ext cx="831" cy="4464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" name="Rectangle 63">
            <a:extLst>
              <a:ext uri="{FF2B5EF4-FFF2-40B4-BE49-F238E27FC236}">
                <a16:creationId xmlns:a16="http://schemas.microsoft.com/office/drawing/2014/main" id="{15175D72-C385-486F-937C-773F3B8937D7}"/>
              </a:ext>
            </a:extLst>
          </p:cNvPr>
          <p:cNvSpPr/>
          <p:nvPr/>
        </p:nvSpPr>
        <p:spPr>
          <a:xfrm>
            <a:off x="1411958" y="997167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48EAEC7B-F46F-4A9A-B63D-CC90D957763C}"/>
              </a:ext>
            </a:extLst>
          </p:cNvPr>
          <p:cNvSpPr/>
          <p:nvPr/>
        </p:nvSpPr>
        <p:spPr>
          <a:xfrm>
            <a:off x="1860056" y="991914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B9310FF1-5EFC-4FCC-9EDF-53244472EB29}"/>
              </a:ext>
            </a:extLst>
          </p:cNvPr>
          <p:cNvSpPr/>
          <p:nvPr/>
        </p:nvSpPr>
        <p:spPr>
          <a:xfrm>
            <a:off x="2309167" y="990554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2F64B679-D020-4AD9-85AC-1D63ED5A8463}"/>
              </a:ext>
            </a:extLst>
          </p:cNvPr>
          <p:cNvSpPr/>
          <p:nvPr/>
        </p:nvSpPr>
        <p:spPr>
          <a:xfrm>
            <a:off x="2757265" y="985301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AA3469E4-F560-4FC9-AC1B-BC1656729622}"/>
              </a:ext>
            </a:extLst>
          </p:cNvPr>
          <p:cNvSpPr txBox="1"/>
          <p:nvPr/>
        </p:nvSpPr>
        <p:spPr>
          <a:xfrm>
            <a:off x="4028658" y="423831"/>
            <a:ext cx="10221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3 6</a:t>
            </a:r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A0C33E48-09E8-4AF9-9B6B-BDF2121616B6}"/>
              </a:ext>
            </a:extLst>
          </p:cNvPr>
          <p:cNvGrpSpPr/>
          <p:nvPr/>
        </p:nvGrpSpPr>
        <p:grpSpPr>
          <a:xfrm>
            <a:off x="3579209" y="856601"/>
            <a:ext cx="1556355" cy="630942"/>
            <a:chOff x="8037098" y="1058369"/>
            <a:chExt cx="1556355" cy="630942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97FD622D-ACAA-4A90-9C8F-81C164FCD193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+ 3 6</a:t>
              </a:r>
            </a:p>
          </p:txBody>
        </p: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062760FE-1711-4B14-B437-183AD7520019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2" name="TextBox 101">
            <a:extLst>
              <a:ext uri="{FF2B5EF4-FFF2-40B4-BE49-F238E27FC236}">
                <a16:creationId xmlns:a16="http://schemas.microsoft.com/office/drawing/2014/main" id="{6B6BD002-7888-4212-AC07-41B0728E1527}"/>
              </a:ext>
            </a:extLst>
          </p:cNvPr>
          <p:cNvSpPr txBox="1"/>
          <p:nvPr/>
        </p:nvSpPr>
        <p:spPr>
          <a:xfrm>
            <a:off x="4916721" y="546253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1x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2755DCA0-9531-47E3-8F79-9E2CCC287BE1}"/>
              </a:ext>
            </a:extLst>
          </p:cNvPr>
          <p:cNvSpPr txBox="1"/>
          <p:nvPr/>
        </p:nvSpPr>
        <p:spPr>
          <a:xfrm>
            <a:off x="4477279" y="1306681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1DD54123-DBD2-401F-93A2-EA0CF4310D57}"/>
              </a:ext>
            </a:extLst>
          </p:cNvPr>
          <p:cNvSpPr txBox="1"/>
          <p:nvPr/>
        </p:nvSpPr>
        <p:spPr>
          <a:xfrm>
            <a:off x="4025622" y="1306681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7C6A1029-A0EB-4D83-90A5-666C44494A8C}"/>
              </a:ext>
            </a:extLst>
          </p:cNvPr>
          <p:cNvSpPr txBox="1"/>
          <p:nvPr/>
        </p:nvSpPr>
        <p:spPr>
          <a:xfrm>
            <a:off x="4916720" y="1430665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2x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79987194-C6EA-454D-93B1-AE5318A4FDAB}"/>
              </a:ext>
            </a:extLst>
          </p:cNvPr>
          <p:cNvGrpSpPr/>
          <p:nvPr/>
        </p:nvGrpSpPr>
        <p:grpSpPr>
          <a:xfrm>
            <a:off x="1059042" y="1306681"/>
            <a:ext cx="1973430" cy="630942"/>
            <a:chOff x="7641694" y="1058369"/>
            <a:chExt cx="1973430" cy="630942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07EF3260-F5B8-4C92-8DD7-BCB97FFC8F39}"/>
                </a:ext>
              </a:extLst>
            </p:cNvPr>
            <p:cNvSpPr txBox="1"/>
            <p:nvPr/>
          </p:nvSpPr>
          <p:spPr>
            <a:xfrm>
              <a:off x="7641694" y="1058369"/>
              <a:ext cx="197343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- 1 8 0</a:t>
              </a:r>
            </a:p>
          </p:txBody>
        </p: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5B32D534-0B99-4C5A-9082-447A89DF49C6}"/>
                </a:ext>
              </a:extLst>
            </p:cNvPr>
            <p:cNvCxnSpPr/>
            <p:nvPr/>
          </p:nvCxnSpPr>
          <p:spPr>
            <a:xfrm flipH="1">
              <a:off x="7941353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9" name="TextBox 108">
            <a:extLst>
              <a:ext uri="{FF2B5EF4-FFF2-40B4-BE49-F238E27FC236}">
                <a16:creationId xmlns:a16="http://schemas.microsoft.com/office/drawing/2014/main" id="{FD4C71DF-4FFA-482F-838C-772541A134F3}"/>
              </a:ext>
            </a:extLst>
          </p:cNvPr>
          <p:cNvSpPr txBox="1"/>
          <p:nvPr/>
        </p:nvSpPr>
        <p:spPr>
          <a:xfrm>
            <a:off x="2234879" y="414552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B4580943-12D0-40A1-9681-8204E347803B}"/>
              </a:ext>
            </a:extLst>
          </p:cNvPr>
          <p:cNvSpPr txBox="1"/>
          <p:nvPr/>
        </p:nvSpPr>
        <p:spPr>
          <a:xfrm>
            <a:off x="2210753" y="1762870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22F7E77A-B0EF-43B2-8F94-331DC268D73E}"/>
              </a:ext>
            </a:extLst>
          </p:cNvPr>
          <p:cNvSpPr txBox="1"/>
          <p:nvPr/>
        </p:nvSpPr>
        <p:spPr>
          <a:xfrm>
            <a:off x="1759866" y="1762870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1F77F3AB-1E51-461B-8877-88442812D12E}"/>
              </a:ext>
            </a:extLst>
          </p:cNvPr>
          <p:cNvSpPr txBox="1"/>
          <p:nvPr/>
        </p:nvSpPr>
        <p:spPr>
          <a:xfrm>
            <a:off x="2663989" y="1762870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1877EA6E-024B-46A2-AF72-7D0995AF11F2}"/>
              </a:ext>
            </a:extLst>
          </p:cNvPr>
          <p:cNvGrpSpPr/>
          <p:nvPr/>
        </p:nvGrpSpPr>
        <p:grpSpPr>
          <a:xfrm>
            <a:off x="3596142" y="1739451"/>
            <a:ext cx="1556355" cy="630942"/>
            <a:chOff x="8037098" y="1058369"/>
            <a:chExt cx="1556355" cy="630942"/>
          </a:xfrm>
        </p:grpSpPr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6090A88A-806C-4B61-B50F-32FE01CE4E37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+ 3 6</a:t>
              </a:r>
            </a:p>
          </p:txBody>
        </p: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55805CFD-2965-484D-A989-C09E52C10AD5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6" name="TextBox 115">
            <a:extLst>
              <a:ext uri="{FF2B5EF4-FFF2-40B4-BE49-F238E27FC236}">
                <a16:creationId xmlns:a16="http://schemas.microsoft.com/office/drawing/2014/main" id="{CD2FA5CA-55BD-4297-985B-1CE32D473580}"/>
              </a:ext>
            </a:extLst>
          </p:cNvPr>
          <p:cNvSpPr txBox="1"/>
          <p:nvPr/>
        </p:nvSpPr>
        <p:spPr>
          <a:xfrm>
            <a:off x="4474678" y="2192409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A2C50406-118A-45B8-9CF5-826BA55D9013}"/>
              </a:ext>
            </a:extLst>
          </p:cNvPr>
          <p:cNvSpPr txBox="1"/>
          <p:nvPr/>
        </p:nvSpPr>
        <p:spPr>
          <a:xfrm>
            <a:off x="3575749" y="2197604"/>
            <a:ext cx="9752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9E44C55F-D3ED-4ECC-912C-F56A6FAFDD75}"/>
              </a:ext>
            </a:extLst>
          </p:cNvPr>
          <p:cNvSpPr txBox="1"/>
          <p:nvPr/>
        </p:nvSpPr>
        <p:spPr>
          <a:xfrm>
            <a:off x="4910398" y="2327379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3x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D001D41A-D076-4832-8CF4-403AE0624B0F}"/>
              </a:ext>
            </a:extLst>
          </p:cNvPr>
          <p:cNvGrpSpPr/>
          <p:nvPr/>
        </p:nvGrpSpPr>
        <p:grpSpPr>
          <a:xfrm>
            <a:off x="3575749" y="2642489"/>
            <a:ext cx="1556355" cy="630942"/>
            <a:chOff x="8037098" y="1058369"/>
            <a:chExt cx="1556355" cy="630942"/>
          </a:xfrm>
        </p:grpSpPr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E7715E38-C0B1-4C56-8D89-314FD5650655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+ 3 6</a:t>
              </a:r>
            </a:p>
          </p:txBody>
        </p: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DBCD7D6C-9C1F-409A-A335-D0B72EF7B52A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2" name="TextBox 121">
            <a:extLst>
              <a:ext uri="{FF2B5EF4-FFF2-40B4-BE49-F238E27FC236}">
                <a16:creationId xmlns:a16="http://schemas.microsoft.com/office/drawing/2014/main" id="{487262EB-46EF-45BC-B4CD-111FA279C1E8}"/>
              </a:ext>
            </a:extLst>
          </p:cNvPr>
          <p:cNvSpPr txBox="1"/>
          <p:nvPr/>
        </p:nvSpPr>
        <p:spPr>
          <a:xfrm>
            <a:off x="4073834" y="2052132"/>
            <a:ext cx="503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1DC8B656-2D59-40D0-BC8A-5E609534BD6F}"/>
              </a:ext>
            </a:extLst>
          </p:cNvPr>
          <p:cNvSpPr txBox="1"/>
          <p:nvPr/>
        </p:nvSpPr>
        <p:spPr>
          <a:xfrm>
            <a:off x="4464289" y="3086678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7B48DE1D-2CE9-4EF3-BC8D-A31CE9FBC92B}"/>
              </a:ext>
            </a:extLst>
          </p:cNvPr>
          <p:cNvSpPr txBox="1"/>
          <p:nvPr/>
        </p:nvSpPr>
        <p:spPr>
          <a:xfrm>
            <a:off x="4022465" y="3089320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8EEF229C-5F0D-4A72-A67E-83196BF2B755}"/>
              </a:ext>
            </a:extLst>
          </p:cNvPr>
          <p:cNvSpPr txBox="1"/>
          <p:nvPr/>
        </p:nvSpPr>
        <p:spPr>
          <a:xfrm>
            <a:off x="3586662" y="3080454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BADCBCCA-062F-408C-B211-54C7CD14AAD3}"/>
              </a:ext>
            </a:extLst>
          </p:cNvPr>
          <p:cNvSpPr txBox="1"/>
          <p:nvPr/>
        </p:nvSpPr>
        <p:spPr>
          <a:xfrm>
            <a:off x="4910398" y="3224093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4x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96C635E7-9EFF-4DA5-9403-D82753219180}"/>
              </a:ext>
            </a:extLst>
          </p:cNvPr>
          <p:cNvGrpSpPr/>
          <p:nvPr/>
        </p:nvGrpSpPr>
        <p:grpSpPr>
          <a:xfrm>
            <a:off x="3569084" y="3519175"/>
            <a:ext cx="1556355" cy="630942"/>
            <a:chOff x="8037098" y="1058369"/>
            <a:chExt cx="1556355" cy="630942"/>
          </a:xfrm>
        </p:grpSpPr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94AE6863-C15C-442A-A9FE-103ADC2C1B9E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+ 3 6</a:t>
              </a:r>
            </a:p>
          </p:txBody>
        </p: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2D92CFB6-97F2-475C-87A4-04E1D06A6234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0" name="TextBox 129">
            <a:extLst>
              <a:ext uri="{FF2B5EF4-FFF2-40B4-BE49-F238E27FC236}">
                <a16:creationId xmlns:a16="http://schemas.microsoft.com/office/drawing/2014/main" id="{B1969783-78FE-4757-BBAE-D02A24B773C5}"/>
              </a:ext>
            </a:extLst>
          </p:cNvPr>
          <p:cNvSpPr txBox="1"/>
          <p:nvPr/>
        </p:nvSpPr>
        <p:spPr>
          <a:xfrm>
            <a:off x="4464289" y="3972777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F3D7598B-5FE7-4326-A32B-3702435331FC}"/>
              </a:ext>
            </a:extLst>
          </p:cNvPr>
          <p:cNvSpPr txBox="1"/>
          <p:nvPr/>
        </p:nvSpPr>
        <p:spPr>
          <a:xfrm>
            <a:off x="4068690" y="2931881"/>
            <a:ext cx="503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0AAF7765-84DF-44A2-8AC0-8EF7D9D4ED0A}"/>
              </a:ext>
            </a:extLst>
          </p:cNvPr>
          <p:cNvSpPr txBox="1"/>
          <p:nvPr/>
        </p:nvSpPr>
        <p:spPr>
          <a:xfrm>
            <a:off x="4022465" y="3963911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FA2398DD-F194-4ADE-82A7-D4E3859BDC16}"/>
              </a:ext>
            </a:extLst>
          </p:cNvPr>
          <p:cNvSpPr txBox="1"/>
          <p:nvPr/>
        </p:nvSpPr>
        <p:spPr>
          <a:xfrm>
            <a:off x="3580641" y="3966796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9BEE06BD-5DA1-4A43-8B28-8CBF9C7DC839}"/>
              </a:ext>
            </a:extLst>
          </p:cNvPr>
          <p:cNvSpPr txBox="1"/>
          <p:nvPr/>
        </p:nvSpPr>
        <p:spPr>
          <a:xfrm>
            <a:off x="4913518" y="4114549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5x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CB9B5C55-DA46-4504-9134-D24AFEFD754E}"/>
              </a:ext>
            </a:extLst>
          </p:cNvPr>
          <p:cNvSpPr txBox="1"/>
          <p:nvPr/>
        </p:nvSpPr>
        <p:spPr>
          <a:xfrm>
            <a:off x="2674395" y="411951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8955A62F-72F4-4989-A4DD-40040491E4FD}"/>
              </a:ext>
            </a:extLst>
          </p:cNvPr>
          <p:cNvGrpSpPr/>
          <p:nvPr/>
        </p:nvGrpSpPr>
        <p:grpSpPr>
          <a:xfrm>
            <a:off x="3576885" y="4418211"/>
            <a:ext cx="1556355" cy="630942"/>
            <a:chOff x="8037098" y="1058369"/>
            <a:chExt cx="1556355" cy="630942"/>
          </a:xfrm>
        </p:grpSpPr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B4F50C89-B080-457F-92B2-9F1816D6FA3B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+ 3 6</a:t>
              </a:r>
            </a:p>
          </p:txBody>
        </p: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93FD1CE5-C411-4820-8F65-9DA1E8AFE214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9" name="TextBox 138">
            <a:extLst>
              <a:ext uri="{FF2B5EF4-FFF2-40B4-BE49-F238E27FC236}">
                <a16:creationId xmlns:a16="http://schemas.microsoft.com/office/drawing/2014/main" id="{6A312DD1-5428-4153-8749-ED9695273536}"/>
              </a:ext>
            </a:extLst>
          </p:cNvPr>
          <p:cNvSpPr txBox="1"/>
          <p:nvPr/>
        </p:nvSpPr>
        <p:spPr>
          <a:xfrm>
            <a:off x="4462361" y="4881026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55153F88-CA2A-4DED-B3BE-BF19A543C6CD}"/>
              </a:ext>
            </a:extLst>
          </p:cNvPr>
          <p:cNvSpPr txBox="1"/>
          <p:nvPr/>
        </p:nvSpPr>
        <p:spPr>
          <a:xfrm>
            <a:off x="4020537" y="4883668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3BC3B254-EBC6-4384-956A-E3E7FAE99F2D}"/>
              </a:ext>
            </a:extLst>
          </p:cNvPr>
          <p:cNvSpPr txBox="1"/>
          <p:nvPr/>
        </p:nvSpPr>
        <p:spPr>
          <a:xfrm>
            <a:off x="3584734" y="4874802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AC137691-D26A-42B3-AF63-9C8EA9BE568F}"/>
              </a:ext>
            </a:extLst>
          </p:cNvPr>
          <p:cNvSpPr txBox="1"/>
          <p:nvPr/>
        </p:nvSpPr>
        <p:spPr>
          <a:xfrm>
            <a:off x="4892002" y="4989976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6x</a:t>
            </a:r>
            <a:endParaRPr lang="en-GB" sz="3500" dirty="0">
              <a:latin typeface="Arial Black" panose="020B0A04020102020204" pitchFamily="34" charset="0"/>
            </a:endParaRP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16D3141D-F511-4A85-A1C2-DC03A8530216}"/>
              </a:ext>
            </a:extLst>
          </p:cNvPr>
          <p:cNvSpPr/>
          <p:nvPr/>
        </p:nvSpPr>
        <p:spPr>
          <a:xfrm>
            <a:off x="511496" y="971594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FFB73AE1-4722-4314-BD6D-E9494EE6D30A}"/>
              </a:ext>
            </a:extLst>
          </p:cNvPr>
          <p:cNvSpPr/>
          <p:nvPr/>
        </p:nvSpPr>
        <p:spPr>
          <a:xfrm>
            <a:off x="959594" y="966341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AD4E547C-713B-4E44-8C74-12E33E312B72}"/>
              </a:ext>
            </a:extLst>
          </p:cNvPr>
          <p:cNvSpPr txBox="1"/>
          <p:nvPr/>
        </p:nvSpPr>
        <p:spPr>
          <a:xfrm>
            <a:off x="2268048" y="838534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27429F7A-5AE9-4F0D-9AA4-E40408827C19}"/>
              </a:ext>
            </a:extLst>
          </p:cNvPr>
          <p:cNvSpPr txBox="1"/>
          <p:nvPr/>
        </p:nvSpPr>
        <p:spPr>
          <a:xfrm>
            <a:off x="2718342" y="845045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35995B71-2D85-4BD9-8A82-9BEECE45F327}"/>
              </a:ext>
            </a:extLst>
          </p:cNvPr>
          <p:cNvSpPr txBox="1"/>
          <p:nvPr/>
        </p:nvSpPr>
        <p:spPr>
          <a:xfrm>
            <a:off x="1384770" y="848906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2C9BD395-3C48-4EB4-A981-8484CD31F695}"/>
              </a:ext>
            </a:extLst>
          </p:cNvPr>
          <p:cNvSpPr txBox="1"/>
          <p:nvPr/>
        </p:nvSpPr>
        <p:spPr>
          <a:xfrm>
            <a:off x="1825098" y="841953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F80A33B6-BECD-4B06-89A8-30AABE379EE1}"/>
              </a:ext>
            </a:extLst>
          </p:cNvPr>
          <p:cNvSpPr txBox="1"/>
          <p:nvPr/>
        </p:nvSpPr>
        <p:spPr>
          <a:xfrm>
            <a:off x="496897" y="842767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8369E83D-5A06-415D-ABB2-9DF97BA5C40A}"/>
              </a:ext>
            </a:extLst>
          </p:cNvPr>
          <p:cNvSpPr txBox="1"/>
          <p:nvPr/>
        </p:nvSpPr>
        <p:spPr>
          <a:xfrm>
            <a:off x="922139" y="841212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D3B4FE59-D4BA-4E26-BC87-B1BDF55C54DD}"/>
              </a:ext>
            </a:extLst>
          </p:cNvPr>
          <p:cNvSpPr txBox="1"/>
          <p:nvPr/>
        </p:nvSpPr>
        <p:spPr>
          <a:xfrm>
            <a:off x="4102308" y="208925"/>
            <a:ext cx="503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99695B7E-E31F-46DE-AAAF-881FC0A11ECD}"/>
              </a:ext>
            </a:extLst>
          </p:cNvPr>
          <p:cNvSpPr txBox="1"/>
          <p:nvPr/>
        </p:nvSpPr>
        <p:spPr>
          <a:xfrm>
            <a:off x="3650173" y="3798066"/>
            <a:ext cx="503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9A06056E-813F-4A08-ABDF-E94E120F2868}"/>
              </a:ext>
            </a:extLst>
          </p:cNvPr>
          <p:cNvSpPr txBox="1"/>
          <p:nvPr/>
        </p:nvSpPr>
        <p:spPr>
          <a:xfrm>
            <a:off x="8069980" y="860508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E564A36E-C822-4FDD-B489-6D61A7B3C6D2}"/>
              </a:ext>
            </a:extLst>
          </p:cNvPr>
          <p:cNvSpPr txBox="1"/>
          <p:nvPr/>
        </p:nvSpPr>
        <p:spPr>
          <a:xfrm>
            <a:off x="8501807" y="870572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6ACC851B-439E-48A4-8331-8397A7445D21}"/>
              </a:ext>
            </a:extLst>
          </p:cNvPr>
          <p:cNvSpPr txBox="1"/>
          <p:nvPr/>
        </p:nvSpPr>
        <p:spPr>
          <a:xfrm>
            <a:off x="7196833" y="870326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71927171-8FFF-4C06-AC55-77FFB81C6B7A}"/>
              </a:ext>
            </a:extLst>
          </p:cNvPr>
          <p:cNvSpPr txBox="1"/>
          <p:nvPr/>
        </p:nvSpPr>
        <p:spPr>
          <a:xfrm>
            <a:off x="7620023" y="867380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5EF0DA88-7A09-4307-92B4-66A8F10A7EF5}"/>
              </a:ext>
            </a:extLst>
          </p:cNvPr>
          <p:cNvSpPr txBox="1"/>
          <p:nvPr/>
        </p:nvSpPr>
        <p:spPr>
          <a:xfrm>
            <a:off x="6281306" y="851913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8242270D-6D2F-4C25-8194-A2DA439C17CD}"/>
              </a:ext>
            </a:extLst>
          </p:cNvPr>
          <p:cNvSpPr txBox="1"/>
          <p:nvPr/>
        </p:nvSpPr>
        <p:spPr>
          <a:xfrm>
            <a:off x="6715305" y="861312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7</a:t>
            </a:r>
          </a:p>
        </p:txBody>
      </p:sp>
      <p:grpSp>
        <p:nvGrpSpPr>
          <p:cNvPr id="187" name="Group 186">
            <a:extLst>
              <a:ext uri="{FF2B5EF4-FFF2-40B4-BE49-F238E27FC236}">
                <a16:creationId xmlns:a16="http://schemas.microsoft.com/office/drawing/2014/main" id="{6DAC7030-AE5C-452B-B0B7-5831C096A66F}"/>
              </a:ext>
            </a:extLst>
          </p:cNvPr>
          <p:cNvGrpSpPr/>
          <p:nvPr/>
        </p:nvGrpSpPr>
        <p:grpSpPr>
          <a:xfrm>
            <a:off x="7139690" y="930108"/>
            <a:ext cx="1801955" cy="446400"/>
            <a:chOff x="1353600" y="1824535"/>
            <a:chExt cx="1801955" cy="446400"/>
          </a:xfrm>
        </p:grpSpPr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AC81F858-FFC7-45E5-A917-6D12180AFF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53600" y="1828268"/>
              <a:ext cx="180195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2E6C7E59-B17E-43C7-B4F2-8779929EF90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372529" y="1824535"/>
              <a:ext cx="831" cy="4464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0" name="TextBox 189">
            <a:extLst>
              <a:ext uri="{FF2B5EF4-FFF2-40B4-BE49-F238E27FC236}">
                <a16:creationId xmlns:a16="http://schemas.microsoft.com/office/drawing/2014/main" id="{F102D928-11A1-4A45-9FB4-2C307F80C7D3}"/>
              </a:ext>
            </a:extLst>
          </p:cNvPr>
          <p:cNvSpPr txBox="1"/>
          <p:nvPr/>
        </p:nvSpPr>
        <p:spPr>
          <a:xfrm>
            <a:off x="9827644" y="424967"/>
            <a:ext cx="10221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4 7</a:t>
            </a:r>
          </a:p>
        </p:txBody>
      </p:sp>
      <p:grpSp>
        <p:nvGrpSpPr>
          <p:cNvPr id="191" name="Group 190">
            <a:extLst>
              <a:ext uri="{FF2B5EF4-FFF2-40B4-BE49-F238E27FC236}">
                <a16:creationId xmlns:a16="http://schemas.microsoft.com/office/drawing/2014/main" id="{3CF2A52F-8511-4D04-BDB6-193F4BE79814}"/>
              </a:ext>
            </a:extLst>
          </p:cNvPr>
          <p:cNvGrpSpPr/>
          <p:nvPr/>
        </p:nvGrpSpPr>
        <p:grpSpPr>
          <a:xfrm>
            <a:off x="9382314" y="851651"/>
            <a:ext cx="1556355" cy="630942"/>
            <a:chOff x="8037098" y="1058369"/>
            <a:chExt cx="1556355" cy="630942"/>
          </a:xfrm>
        </p:grpSpPr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DD41236B-6091-4B72-913F-E9DEC986549C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+ 4 7</a:t>
              </a:r>
            </a:p>
          </p:txBody>
        </p: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938FFECA-A909-476A-A239-B67C42E69D57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4" name="TextBox 193">
            <a:extLst>
              <a:ext uri="{FF2B5EF4-FFF2-40B4-BE49-F238E27FC236}">
                <a16:creationId xmlns:a16="http://schemas.microsoft.com/office/drawing/2014/main" id="{BD8EABD3-48D3-4476-9715-8F4A7E77C6B3}"/>
              </a:ext>
            </a:extLst>
          </p:cNvPr>
          <p:cNvSpPr txBox="1"/>
          <p:nvPr/>
        </p:nvSpPr>
        <p:spPr>
          <a:xfrm>
            <a:off x="10706527" y="517394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1x</a:t>
            </a:r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D854E6FE-A80F-40FC-9EB0-982307B878F6}"/>
              </a:ext>
            </a:extLst>
          </p:cNvPr>
          <p:cNvSpPr txBox="1"/>
          <p:nvPr/>
        </p:nvSpPr>
        <p:spPr>
          <a:xfrm>
            <a:off x="10243313" y="1332531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054F8373-7F7F-47B0-8641-AEA1C64BA12C}"/>
              </a:ext>
            </a:extLst>
          </p:cNvPr>
          <p:cNvSpPr txBox="1"/>
          <p:nvPr/>
        </p:nvSpPr>
        <p:spPr>
          <a:xfrm>
            <a:off x="9791656" y="1332531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746876CE-D9AF-4472-B9E0-6C04CD3D9BFC}"/>
              </a:ext>
            </a:extLst>
          </p:cNvPr>
          <p:cNvSpPr txBox="1"/>
          <p:nvPr/>
        </p:nvSpPr>
        <p:spPr>
          <a:xfrm>
            <a:off x="10706526" y="1401806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2x</a:t>
            </a:r>
          </a:p>
        </p:txBody>
      </p:sp>
      <p:grpSp>
        <p:nvGrpSpPr>
          <p:cNvPr id="198" name="Group 197">
            <a:extLst>
              <a:ext uri="{FF2B5EF4-FFF2-40B4-BE49-F238E27FC236}">
                <a16:creationId xmlns:a16="http://schemas.microsoft.com/office/drawing/2014/main" id="{EA24291C-9D8F-4FD2-BCE4-D1F240E07ACB}"/>
              </a:ext>
            </a:extLst>
          </p:cNvPr>
          <p:cNvGrpSpPr/>
          <p:nvPr/>
        </p:nvGrpSpPr>
        <p:grpSpPr>
          <a:xfrm>
            <a:off x="9374533" y="1752944"/>
            <a:ext cx="1556355" cy="630942"/>
            <a:chOff x="8037098" y="1058369"/>
            <a:chExt cx="1556355" cy="630942"/>
          </a:xfrm>
        </p:grpSpPr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D836D016-8B15-4429-B4E1-7E500B3F380B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+ 4 7</a:t>
              </a:r>
            </a:p>
          </p:txBody>
        </p: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C87A6782-76C6-4136-948A-BA513546ADD1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1" name="TextBox 200">
            <a:extLst>
              <a:ext uri="{FF2B5EF4-FFF2-40B4-BE49-F238E27FC236}">
                <a16:creationId xmlns:a16="http://schemas.microsoft.com/office/drawing/2014/main" id="{3D33D000-D432-4E0D-91CD-91E7A557CEA7}"/>
              </a:ext>
            </a:extLst>
          </p:cNvPr>
          <p:cNvSpPr txBox="1"/>
          <p:nvPr/>
        </p:nvSpPr>
        <p:spPr>
          <a:xfrm>
            <a:off x="10244831" y="2214140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E26A77EB-0581-426F-BB5E-30DCCF630257}"/>
              </a:ext>
            </a:extLst>
          </p:cNvPr>
          <p:cNvSpPr txBox="1"/>
          <p:nvPr/>
        </p:nvSpPr>
        <p:spPr>
          <a:xfrm>
            <a:off x="9386258" y="2219335"/>
            <a:ext cx="110170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1 4</a:t>
            </a:r>
          </a:p>
        </p:txBody>
      </p:sp>
      <p:sp>
        <p:nvSpPr>
          <p:cNvPr id="203" name="TextBox 202">
            <a:extLst>
              <a:ext uri="{FF2B5EF4-FFF2-40B4-BE49-F238E27FC236}">
                <a16:creationId xmlns:a16="http://schemas.microsoft.com/office/drawing/2014/main" id="{FD8946D8-876B-4693-92E0-7A8F83B3552A}"/>
              </a:ext>
            </a:extLst>
          </p:cNvPr>
          <p:cNvSpPr txBox="1"/>
          <p:nvPr/>
        </p:nvSpPr>
        <p:spPr>
          <a:xfrm>
            <a:off x="10700204" y="2298520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3x</a:t>
            </a:r>
          </a:p>
        </p:txBody>
      </p:sp>
      <p:grpSp>
        <p:nvGrpSpPr>
          <p:cNvPr id="204" name="Group 203">
            <a:extLst>
              <a:ext uri="{FF2B5EF4-FFF2-40B4-BE49-F238E27FC236}">
                <a16:creationId xmlns:a16="http://schemas.microsoft.com/office/drawing/2014/main" id="{DE975F2D-E59B-4C5D-BEEA-1EF1F12EA36B}"/>
              </a:ext>
            </a:extLst>
          </p:cNvPr>
          <p:cNvGrpSpPr/>
          <p:nvPr/>
        </p:nvGrpSpPr>
        <p:grpSpPr>
          <a:xfrm>
            <a:off x="9379540" y="2642939"/>
            <a:ext cx="1556355" cy="630942"/>
            <a:chOff x="8037098" y="1058369"/>
            <a:chExt cx="1556355" cy="630942"/>
          </a:xfrm>
        </p:grpSpPr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EA87776B-C57A-4F70-95ED-200D971EDF7B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+ 4 7</a:t>
              </a:r>
            </a:p>
          </p:txBody>
        </p:sp>
        <p:cxnSp>
          <p:nvCxnSpPr>
            <p:cNvPr id="206" name="Straight Connector 205">
              <a:extLst>
                <a:ext uri="{FF2B5EF4-FFF2-40B4-BE49-F238E27FC236}">
                  <a16:creationId xmlns:a16="http://schemas.microsoft.com/office/drawing/2014/main" id="{E797CC71-B694-4FAF-955C-7090482E502B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7" name="TextBox 206">
            <a:extLst>
              <a:ext uri="{FF2B5EF4-FFF2-40B4-BE49-F238E27FC236}">
                <a16:creationId xmlns:a16="http://schemas.microsoft.com/office/drawing/2014/main" id="{84CFDB44-644C-41E0-B9A4-EE2DD357F19E}"/>
              </a:ext>
            </a:extLst>
          </p:cNvPr>
          <p:cNvSpPr txBox="1"/>
          <p:nvPr/>
        </p:nvSpPr>
        <p:spPr>
          <a:xfrm>
            <a:off x="10255723" y="3107723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77DE25E4-AC71-43CF-A321-82660F6EB0A2}"/>
              </a:ext>
            </a:extLst>
          </p:cNvPr>
          <p:cNvSpPr txBox="1"/>
          <p:nvPr/>
        </p:nvSpPr>
        <p:spPr>
          <a:xfrm>
            <a:off x="9813899" y="3110365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209" name="TextBox 208">
            <a:extLst>
              <a:ext uri="{FF2B5EF4-FFF2-40B4-BE49-F238E27FC236}">
                <a16:creationId xmlns:a16="http://schemas.microsoft.com/office/drawing/2014/main" id="{F2001C34-4090-4000-B3C8-0D2FD3464699}"/>
              </a:ext>
            </a:extLst>
          </p:cNvPr>
          <p:cNvSpPr txBox="1"/>
          <p:nvPr/>
        </p:nvSpPr>
        <p:spPr>
          <a:xfrm>
            <a:off x="10725604" y="3169834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4x</a:t>
            </a:r>
          </a:p>
        </p:txBody>
      </p:sp>
      <p:grpSp>
        <p:nvGrpSpPr>
          <p:cNvPr id="210" name="Group 209">
            <a:extLst>
              <a:ext uri="{FF2B5EF4-FFF2-40B4-BE49-F238E27FC236}">
                <a16:creationId xmlns:a16="http://schemas.microsoft.com/office/drawing/2014/main" id="{1B7F0935-3537-4AEE-B9B1-C6FF5BD85EFF}"/>
              </a:ext>
            </a:extLst>
          </p:cNvPr>
          <p:cNvGrpSpPr/>
          <p:nvPr/>
        </p:nvGrpSpPr>
        <p:grpSpPr>
          <a:xfrm>
            <a:off x="9376994" y="3527863"/>
            <a:ext cx="1556355" cy="630942"/>
            <a:chOff x="8037098" y="1058369"/>
            <a:chExt cx="1556355" cy="630942"/>
          </a:xfrm>
        </p:grpSpPr>
        <p:sp>
          <p:nvSpPr>
            <p:cNvPr id="211" name="TextBox 210">
              <a:extLst>
                <a:ext uri="{FF2B5EF4-FFF2-40B4-BE49-F238E27FC236}">
                  <a16:creationId xmlns:a16="http://schemas.microsoft.com/office/drawing/2014/main" id="{D2BD7D99-07B4-4EAE-AA1C-B3844AD2BB6D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+ 4 7</a:t>
              </a:r>
            </a:p>
          </p:txBody>
        </p: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2D3B90B3-E957-4783-9E75-A2A70D8B1BFE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3" name="TextBox 212">
            <a:extLst>
              <a:ext uri="{FF2B5EF4-FFF2-40B4-BE49-F238E27FC236}">
                <a16:creationId xmlns:a16="http://schemas.microsoft.com/office/drawing/2014/main" id="{F9114FEC-7C4F-4534-B378-DAB995C190E0}"/>
              </a:ext>
            </a:extLst>
          </p:cNvPr>
          <p:cNvSpPr txBox="1"/>
          <p:nvPr/>
        </p:nvSpPr>
        <p:spPr>
          <a:xfrm>
            <a:off x="10263961" y="3989703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14" name="TextBox 213">
            <a:extLst>
              <a:ext uri="{FF2B5EF4-FFF2-40B4-BE49-F238E27FC236}">
                <a16:creationId xmlns:a16="http://schemas.microsoft.com/office/drawing/2014/main" id="{0857F919-E88C-46A0-87C9-477DA901BF13}"/>
              </a:ext>
            </a:extLst>
          </p:cNvPr>
          <p:cNvSpPr txBox="1"/>
          <p:nvPr/>
        </p:nvSpPr>
        <p:spPr>
          <a:xfrm>
            <a:off x="9897418" y="264144"/>
            <a:ext cx="3542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15" name="TextBox 214">
            <a:extLst>
              <a:ext uri="{FF2B5EF4-FFF2-40B4-BE49-F238E27FC236}">
                <a16:creationId xmlns:a16="http://schemas.microsoft.com/office/drawing/2014/main" id="{E0ED2A6A-B06C-4B4D-9A73-09CA51E524CB}"/>
              </a:ext>
            </a:extLst>
          </p:cNvPr>
          <p:cNvSpPr txBox="1"/>
          <p:nvPr/>
        </p:nvSpPr>
        <p:spPr>
          <a:xfrm>
            <a:off x="9822137" y="3980837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6BF6A16A-E7B4-415A-B224-91792A9E5FA6}"/>
              </a:ext>
            </a:extLst>
          </p:cNvPr>
          <p:cNvSpPr txBox="1"/>
          <p:nvPr/>
        </p:nvSpPr>
        <p:spPr>
          <a:xfrm>
            <a:off x="10728724" y="4074145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5x</a:t>
            </a:r>
          </a:p>
        </p:txBody>
      </p:sp>
      <p:sp>
        <p:nvSpPr>
          <p:cNvPr id="217" name="TextBox 216">
            <a:extLst>
              <a:ext uri="{FF2B5EF4-FFF2-40B4-BE49-F238E27FC236}">
                <a16:creationId xmlns:a16="http://schemas.microsoft.com/office/drawing/2014/main" id="{2E5A9466-CD86-4369-81FF-FA819495E48B}"/>
              </a:ext>
            </a:extLst>
          </p:cNvPr>
          <p:cNvSpPr txBox="1"/>
          <p:nvPr/>
        </p:nvSpPr>
        <p:spPr>
          <a:xfrm>
            <a:off x="9841829" y="1167697"/>
            <a:ext cx="2694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18" name="TextBox 217">
            <a:extLst>
              <a:ext uri="{FF2B5EF4-FFF2-40B4-BE49-F238E27FC236}">
                <a16:creationId xmlns:a16="http://schemas.microsoft.com/office/drawing/2014/main" id="{97D0E405-2BBE-4740-AF95-98DC48FCB526}"/>
              </a:ext>
            </a:extLst>
          </p:cNvPr>
          <p:cNvSpPr txBox="1"/>
          <p:nvPr/>
        </p:nvSpPr>
        <p:spPr>
          <a:xfrm>
            <a:off x="9390408" y="3101726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19" name="TextBox 218">
            <a:extLst>
              <a:ext uri="{FF2B5EF4-FFF2-40B4-BE49-F238E27FC236}">
                <a16:creationId xmlns:a16="http://schemas.microsoft.com/office/drawing/2014/main" id="{1A8A45D9-373F-4953-8D55-1F5B73AAF59F}"/>
              </a:ext>
            </a:extLst>
          </p:cNvPr>
          <p:cNvSpPr txBox="1"/>
          <p:nvPr/>
        </p:nvSpPr>
        <p:spPr>
          <a:xfrm>
            <a:off x="9880792" y="2961820"/>
            <a:ext cx="2694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20" name="TextBox 219">
            <a:extLst>
              <a:ext uri="{FF2B5EF4-FFF2-40B4-BE49-F238E27FC236}">
                <a16:creationId xmlns:a16="http://schemas.microsoft.com/office/drawing/2014/main" id="{CEA55EC8-C84D-4007-998F-E41D4C51ADAD}"/>
              </a:ext>
            </a:extLst>
          </p:cNvPr>
          <p:cNvSpPr txBox="1"/>
          <p:nvPr/>
        </p:nvSpPr>
        <p:spPr>
          <a:xfrm>
            <a:off x="9389628" y="3981327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grpSp>
        <p:nvGrpSpPr>
          <p:cNvPr id="221" name="Group 220">
            <a:extLst>
              <a:ext uri="{FF2B5EF4-FFF2-40B4-BE49-F238E27FC236}">
                <a16:creationId xmlns:a16="http://schemas.microsoft.com/office/drawing/2014/main" id="{5599A259-8D64-419F-9495-3E0EB601E24E}"/>
              </a:ext>
            </a:extLst>
          </p:cNvPr>
          <p:cNvGrpSpPr/>
          <p:nvPr/>
        </p:nvGrpSpPr>
        <p:grpSpPr>
          <a:xfrm>
            <a:off x="9378194" y="4414672"/>
            <a:ext cx="1556355" cy="630942"/>
            <a:chOff x="8037098" y="1058369"/>
            <a:chExt cx="1556355" cy="630942"/>
          </a:xfrm>
        </p:grpSpPr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24716FD1-88F6-4712-9E0F-AC25D7AB47EE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+ 4 7</a:t>
              </a:r>
            </a:p>
          </p:txBody>
        </p: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F7AF5EF0-B0D8-4073-8922-7D2FA88AC72E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4" name="TextBox 223">
            <a:extLst>
              <a:ext uri="{FF2B5EF4-FFF2-40B4-BE49-F238E27FC236}">
                <a16:creationId xmlns:a16="http://schemas.microsoft.com/office/drawing/2014/main" id="{1F962AC4-9C3C-464D-B9C1-2987DA9BF15C}"/>
              </a:ext>
            </a:extLst>
          </p:cNvPr>
          <p:cNvSpPr txBox="1"/>
          <p:nvPr/>
        </p:nvSpPr>
        <p:spPr>
          <a:xfrm>
            <a:off x="9899796" y="3830749"/>
            <a:ext cx="3542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25" name="TextBox 224">
            <a:extLst>
              <a:ext uri="{FF2B5EF4-FFF2-40B4-BE49-F238E27FC236}">
                <a16:creationId xmlns:a16="http://schemas.microsoft.com/office/drawing/2014/main" id="{07192ED7-4D0B-4635-A115-C7F92C483FC3}"/>
              </a:ext>
            </a:extLst>
          </p:cNvPr>
          <p:cNvSpPr txBox="1"/>
          <p:nvPr/>
        </p:nvSpPr>
        <p:spPr>
          <a:xfrm>
            <a:off x="10249522" y="4881323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26" name="TextBox 225">
            <a:extLst>
              <a:ext uri="{FF2B5EF4-FFF2-40B4-BE49-F238E27FC236}">
                <a16:creationId xmlns:a16="http://schemas.microsoft.com/office/drawing/2014/main" id="{922C3548-BF65-499E-95D2-547385C9592F}"/>
              </a:ext>
            </a:extLst>
          </p:cNvPr>
          <p:cNvSpPr txBox="1"/>
          <p:nvPr/>
        </p:nvSpPr>
        <p:spPr>
          <a:xfrm>
            <a:off x="9446312" y="4711780"/>
            <a:ext cx="3542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27" name="TextBox 226">
            <a:extLst>
              <a:ext uri="{FF2B5EF4-FFF2-40B4-BE49-F238E27FC236}">
                <a16:creationId xmlns:a16="http://schemas.microsoft.com/office/drawing/2014/main" id="{B84A0B00-3A88-40A1-8EA9-284237B5EF88}"/>
              </a:ext>
            </a:extLst>
          </p:cNvPr>
          <p:cNvSpPr txBox="1"/>
          <p:nvPr/>
        </p:nvSpPr>
        <p:spPr>
          <a:xfrm>
            <a:off x="9805805" y="4881323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228" name="TextBox 227">
            <a:extLst>
              <a:ext uri="{FF2B5EF4-FFF2-40B4-BE49-F238E27FC236}">
                <a16:creationId xmlns:a16="http://schemas.microsoft.com/office/drawing/2014/main" id="{59799BAE-A565-4429-BD3A-1CC10EE03E97}"/>
              </a:ext>
            </a:extLst>
          </p:cNvPr>
          <p:cNvSpPr txBox="1"/>
          <p:nvPr/>
        </p:nvSpPr>
        <p:spPr>
          <a:xfrm>
            <a:off x="9381390" y="4876645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29" name="TextBox 228">
            <a:extLst>
              <a:ext uri="{FF2B5EF4-FFF2-40B4-BE49-F238E27FC236}">
                <a16:creationId xmlns:a16="http://schemas.microsoft.com/office/drawing/2014/main" id="{E4CFBF8C-576C-4915-811B-2074FA0A07AC}"/>
              </a:ext>
            </a:extLst>
          </p:cNvPr>
          <p:cNvSpPr txBox="1"/>
          <p:nvPr/>
        </p:nvSpPr>
        <p:spPr>
          <a:xfrm>
            <a:off x="10715671" y="4965572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6x</a:t>
            </a:r>
          </a:p>
        </p:txBody>
      </p:sp>
      <p:grpSp>
        <p:nvGrpSpPr>
          <p:cNvPr id="230" name="Group 229">
            <a:extLst>
              <a:ext uri="{FF2B5EF4-FFF2-40B4-BE49-F238E27FC236}">
                <a16:creationId xmlns:a16="http://schemas.microsoft.com/office/drawing/2014/main" id="{29BBA5A6-C161-464C-A100-62F0694D5621}"/>
              </a:ext>
            </a:extLst>
          </p:cNvPr>
          <p:cNvGrpSpPr/>
          <p:nvPr/>
        </p:nvGrpSpPr>
        <p:grpSpPr>
          <a:xfrm>
            <a:off x="9378194" y="5310168"/>
            <a:ext cx="1556355" cy="630942"/>
            <a:chOff x="8037098" y="1058369"/>
            <a:chExt cx="1556355" cy="630942"/>
          </a:xfrm>
        </p:grpSpPr>
        <p:sp>
          <p:nvSpPr>
            <p:cNvPr id="231" name="TextBox 230">
              <a:extLst>
                <a:ext uri="{FF2B5EF4-FFF2-40B4-BE49-F238E27FC236}">
                  <a16:creationId xmlns:a16="http://schemas.microsoft.com/office/drawing/2014/main" id="{37789041-8D51-4B5B-800A-378457142765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+ 4 7</a:t>
              </a:r>
            </a:p>
          </p:txBody>
        </p:sp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875CCDAD-CDCA-4D4B-9C5F-C1F8D4231B79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3" name="TextBox 232">
            <a:extLst>
              <a:ext uri="{FF2B5EF4-FFF2-40B4-BE49-F238E27FC236}">
                <a16:creationId xmlns:a16="http://schemas.microsoft.com/office/drawing/2014/main" id="{42046932-8730-41FC-A5F2-F968A18E5422}"/>
              </a:ext>
            </a:extLst>
          </p:cNvPr>
          <p:cNvSpPr txBox="1"/>
          <p:nvPr/>
        </p:nvSpPr>
        <p:spPr>
          <a:xfrm>
            <a:off x="10257725" y="5771072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234" name="TextBox 233">
            <a:extLst>
              <a:ext uri="{FF2B5EF4-FFF2-40B4-BE49-F238E27FC236}">
                <a16:creationId xmlns:a16="http://schemas.microsoft.com/office/drawing/2014/main" id="{A496608D-1D62-48C5-A27A-A2B4B5D3E7E6}"/>
              </a:ext>
            </a:extLst>
          </p:cNvPr>
          <p:cNvSpPr txBox="1"/>
          <p:nvPr/>
        </p:nvSpPr>
        <p:spPr>
          <a:xfrm>
            <a:off x="9815901" y="5762206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35" name="TextBox 234">
            <a:extLst>
              <a:ext uri="{FF2B5EF4-FFF2-40B4-BE49-F238E27FC236}">
                <a16:creationId xmlns:a16="http://schemas.microsoft.com/office/drawing/2014/main" id="{D84FD675-FD90-4C0A-BFD8-336562337D40}"/>
              </a:ext>
            </a:extLst>
          </p:cNvPr>
          <p:cNvSpPr txBox="1"/>
          <p:nvPr/>
        </p:nvSpPr>
        <p:spPr>
          <a:xfrm>
            <a:off x="9383392" y="5762696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36" name="TextBox 235">
            <a:extLst>
              <a:ext uri="{FF2B5EF4-FFF2-40B4-BE49-F238E27FC236}">
                <a16:creationId xmlns:a16="http://schemas.microsoft.com/office/drawing/2014/main" id="{F35E0473-0820-4FF7-B640-4F5DC7BA8DE1}"/>
              </a:ext>
            </a:extLst>
          </p:cNvPr>
          <p:cNvSpPr txBox="1"/>
          <p:nvPr/>
        </p:nvSpPr>
        <p:spPr>
          <a:xfrm>
            <a:off x="10725604" y="5874169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7x</a:t>
            </a:r>
          </a:p>
        </p:txBody>
      </p:sp>
      <p:sp>
        <p:nvSpPr>
          <p:cNvPr id="237" name="TextBox 236">
            <a:extLst>
              <a:ext uri="{FF2B5EF4-FFF2-40B4-BE49-F238E27FC236}">
                <a16:creationId xmlns:a16="http://schemas.microsoft.com/office/drawing/2014/main" id="{403CE69B-2877-43EA-8A8B-655761727B47}"/>
              </a:ext>
            </a:extLst>
          </p:cNvPr>
          <p:cNvSpPr txBox="1"/>
          <p:nvPr/>
        </p:nvSpPr>
        <p:spPr>
          <a:xfrm>
            <a:off x="6879877" y="1302092"/>
            <a:ext cx="18433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- 3 2 9</a:t>
            </a:r>
          </a:p>
        </p:txBody>
      </p:sp>
      <p:cxnSp>
        <p:nvCxnSpPr>
          <p:cNvPr id="238" name="Straight Connector 237">
            <a:extLst>
              <a:ext uri="{FF2B5EF4-FFF2-40B4-BE49-F238E27FC236}">
                <a16:creationId xmlns:a16="http://schemas.microsoft.com/office/drawing/2014/main" id="{9541E5CB-EB27-4D51-B399-E5AC0DFA99C8}"/>
              </a:ext>
            </a:extLst>
          </p:cNvPr>
          <p:cNvCxnSpPr>
            <a:cxnSpLocks/>
          </p:cNvCxnSpPr>
          <p:nvPr/>
        </p:nvCxnSpPr>
        <p:spPr>
          <a:xfrm flipH="1">
            <a:off x="6710400" y="1815347"/>
            <a:ext cx="177931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9" name="TextBox 238">
            <a:extLst>
              <a:ext uri="{FF2B5EF4-FFF2-40B4-BE49-F238E27FC236}">
                <a16:creationId xmlns:a16="http://schemas.microsoft.com/office/drawing/2014/main" id="{D74A32B5-D17E-404C-B4EF-B51CA97D38AA}"/>
              </a:ext>
            </a:extLst>
          </p:cNvPr>
          <p:cNvSpPr txBox="1"/>
          <p:nvPr/>
        </p:nvSpPr>
        <p:spPr>
          <a:xfrm>
            <a:off x="8051218" y="407785"/>
            <a:ext cx="4852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C6408610-B61C-4434-B036-1DE9F384507A}"/>
              </a:ext>
            </a:extLst>
          </p:cNvPr>
          <p:cNvSpPr txBox="1"/>
          <p:nvPr/>
        </p:nvSpPr>
        <p:spPr>
          <a:xfrm>
            <a:off x="8058247" y="1757146"/>
            <a:ext cx="6539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241" name="TextBox 240">
            <a:extLst>
              <a:ext uri="{FF2B5EF4-FFF2-40B4-BE49-F238E27FC236}">
                <a16:creationId xmlns:a16="http://schemas.microsoft.com/office/drawing/2014/main" id="{0B3EC16A-9F0C-4C20-834F-4C27D24E5F91}"/>
              </a:ext>
            </a:extLst>
          </p:cNvPr>
          <p:cNvSpPr txBox="1"/>
          <p:nvPr/>
        </p:nvSpPr>
        <p:spPr>
          <a:xfrm>
            <a:off x="8492713" y="1757146"/>
            <a:ext cx="4940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42" name="TextBox 241">
            <a:extLst>
              <a:ext uri="{FF2B5EF4-FFF2-40B4-BE49-F238E27FC236}">
                <a16:creationId xmlns:a16="http://schemas.microsoft.com/office/drawing/2014/main" id="{BFA02DCB-E604-4027-B9CA-C9D571388972}"/>
              </a:ext>
            </a:extLst>
          </p:cNvPr>
          <p:cNvSpPr txBox="1"/>
          <p:nvPr/>
        </p:nvSpPr>
        <p:spPr>
          <a:xfrm>
            <a:off x="8480593" y="401308"/>
            <a:ext cx="4940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45" name="TextBox 244">
            <a:extLst>
              <a:ext uri="{FF2B5EF4-FFF2-40B4-BE49-F238E27FC236}">
                <a16:creationId xmlns:a16="http://schemas.microsoft.com/office/drawing/2014/main" id="{F19B9963-F2D7-4308-B546-A49096A8DA2E}"/>
              </a:ext>
            </a:extLst>
          </p:cNvPr>
          <p:cNvSpPr txBox="1"/>
          <p:nvPr/>
        </p:nvSpPr>
        <p:spPr>
          <a:xfrm>
            <a:off x="9500457" y="2966539"/>
            <a:ext cx="2694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86654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6" fill="hold">
                      <p:stCondLst>
                        <p:cond delay="indefinite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" fill="hold">
                      <p:stCondLst>
                        <p:cond delay="indefinite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0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0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6" fill="hold">
                      <p:stCondLst>
                        <p:cond delay="indefinite"/>
                      </p:stCondLst>
                      <p:childTnLst>
                        <p:par>
                          <p:cTn id="267" fill="hold">
                            <p:stCondLst>
                              <p:cond delay="0"/>
                            </p:stCondLst>
                            <p:childTnLst>
                              <p:par>
                                <p:cTn id="2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0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5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0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1" fill="hold">
                      <p:stCondLst>
                        <p:cond delay="indefinite"/>
                      </p:stCondLst>
                      <p:childTnLst>
                        <p:par>
                          <p:cTn id="282" fill="hold">
                            <p:stCondLst>
                              <p:cond delay="0"/>
                            </p:stCondLst>
                            <p:childTnLst>
                              <p:par>
                                <p:cTn id="2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5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6" fill="hold">
                      <p:stCondLst>
                        <p:cond delay="indefinite"/>
                      </p:stCondLst>
                      <p:childTnLst>
                        <p:par>
                          <p:cTn id="287" fill="hold">
                            <p:stCondLst>
                              <p:cond delay="0"/>
                            </p:stCondLst>
                            <p:childTnLst>
                              <p:par>
                                <p:cTn id="2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0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5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6" fill="hold">
                      <p:stCondLst>
                        <p:cond delay="indefinite"/>
                      </p:stCondLst>
                      <p:childTnLst>
                        <p:par>
                          <p:cTn id="297" fill="hold">
                            <p:stCondLst>
                              <p:cond delay="0"/>
                            </p:stCondLst>
                            <p:childTnLst>
                              <p:par>
                                <p:cTn id="29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0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1" fill="hold">
                      <p:stCondLst>
                        <p:cond delay="indefinite"/>
                      </p:stCondLst>
                      <p:childTnLst>
                        <p:par>
                          <p:cTn id="302" fill="hold">
                            <p:stCondLst>
                              <p:cond delay="0"/>
                            </p:stCondLst>
                            <p:childTnLst>
                              <p:par>
                                <p:cTn id="3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5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6" fill="hold">
                      <p:stCondLst>
                        <p:cond delay="indefinite"/>
                      </p:stCondLst>
                      <p:childTnLst>
                        <p:par>
                          <p:cTn id="307" fill="hold">
                            <p:stCondLst>
                              <p:cond delay="0"/>
                            </p:stCondLst>
                            <p:childTnLst>
                              <p:par>
                                <p:cTn id="3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0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5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6" fill="hold">
                      <p:stCondLst>
                        <p:cond delay="indefinite"/>
                      </p:stCondLst>
                      <p:childTnLst>
                        <p:par>
                          <p:cTn id="317" fill="hold">
                            <p:stCondLst>
                              <p:cond delay="0"/>
                            </p:stCondLst>
                            <p:childTnLst>
                              <p:par>
                                <p:cTn id="3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0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1" fill="hold">
                      <p:stCondLst>
                        <p:cond delay="indefinite"/>
                      </p:stCondLst>
                      <p:childTnLst>
                        <p:par>
                          <p:cTn id="322" fill="hold">
                            <p:stCondLst>
                              <p:cond delay="0"/>
                            </p:stCondLst>
                            <p:childTnLst>
                              <p:par>
                                <p:cTn id="3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5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6" fill="hold">
                      <p:stCondLst>
                        <p:cond delay="indefinite"/>
                      </p:stCondLst>
                      <p:childTnLst>
                        <p:par>
                          <p:cTn id="327" fill="hold">
                            <p:stCondLst>
                              <p:cond delay="0"/>
                            </p:stCondLst>
                            <p:childTnLst>
                              <p:par>
                                <p:cTn id="3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0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1" fill="hold">
                      <p:stCondLst>
                        <p:cond delay="indefinite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5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6" fill="hold">
                      <p:stCondLst>
                        <p:cond delay="indefinite"/>
                      </p:stCondLst>
                      <p:childTnLst>
                        <p:par>
                          <p:cTn id="337" fill="hold">
                            <p:stCondLst>
                              <p:cond delay="0"/>
                            </p:stCondLst>
                            <p:childTnLst>
                              <p:par>
                                <p:cTn id="3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0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1" fill="hold">
                      <p:stCondLst>
                        <p:cond delay="indefinite"/>
                      </p:stCondLst>
                      <p:childTnLst>
                        <p:par>
                          <p:cTn id="342" fill="hold">
                            <p:stCondLst>
                              <p:cond delay="0"/>
                            </p:stCondLst>
                            <p:childTnLst>
                              <p:par>
                                <p:cTn id="3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5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6" fill="hold">
                      <p:stCondLst>
                        <p:cond delay="indefinite"/>
                      </p:stCondLst>
                      <p:childTnLst>
                        <p:par>
                          <p:cTn id="347" fill="hold">
                            <p:stCondLst>
                              <p:cond delay="0"/>
                            </p:stCondLst>
                            <p:childTnLst>
                              <p:par>
                                <p:cTn id="3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0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1" fill="hold">
                      <p:stCondLst>
                        <p:cond delay="indefinite"/>
                      </p:stCondLst>
                      <p:childTnLst>
                        <p:par>
                          <p:cTn id="352" fill="hold">
                            <p:stCondLst>
                              <p:cond delay="0"/>
                            </p:stCondLst>
                            <p:childTnLst>
                              <p:par>
                                <p:cTn id="3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5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6" fill="hold">
                      <p:stCondLst>
                        <p:cond delay="indefinite"/>
                      </p:stCondLst>
                      <p:childTnLst>
                        <p:par>
                          <p:cTn id="357" fill="hold">
                            <p:stCondLst>
                              <p:cond delay="0"/>
                            </p:stCondLst>
                            <p:childTnLst>
                              <p:par>
                                <p:cTn id="3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0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3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4" fill="hold">
                      <p:stCondLst>
                        <p:cond delay="indefinite"/>
                      </p:stCondLst>
                      <p:childTnLst>
                        <p:par>
                          <p:cTn id="365" fill="hold">
                            <p:stCondLst>
                              <p:cond delay="0"/>
                            </p:stCondLst>
                            <p:childTnLst>
                              <p:par>
                                <p:cTn id="3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8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9" fill="hold">
                      <p:stCondLst>
                        <p:cond delay="indefinite"/>
                      </p:stCondLst>
                      <p:childTnLst>
                        <p:par>
                          <p:cTn id="370" fill="hold">
                            <p:stCondLst>
                              <p:cond delay="0"/>
                            </p:stCondLst>
                            <p:childTnLst>
                              <p:par>
                                <p:cTn id="3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3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4" fill="hold">
                      <p:stCondLst>
                        <p:cond delay="indefinite"/>
                      </p:stCondLst>
                      <p:childTnLst>
                        <p:par>
                          <p:cTn id="375" fill="hold">
                            <p:stCondLst>
                              <p:cond delay="0"/>
                            </p:stCondLst>
                            <p:childTnLst>
                              <p:par>
                                <p:cTn id="3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8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9" fill="hold">
                      <p:stCondLst>
                        <p:cond delay="indefinite"/>
                      </p:stCondLst>
                      <p:childTnLst>
                        <p:par>
                          <p:cTn id="380" fill="hold">
                            <p:stCondLst>
                              <p:cond delay="0"/>
                            </p:stCondLst>
                            <p:childTnLst>
                              <p:par>
                                <p:cTn id="3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3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" grpId="0"/>
      <p:bldP spid="102" grpId="0"/>
      <p:bldP spid="103" grpId="0"/>
      <p:bldP spid="104" grpId="0"/>
      <p:bldP spid="105" grpId="0"/>
      <p:bldP spid="109" grpId="0"/>
      <p:bldP spid="110" grpId="0"/>
      <p:bldP spid="111" grpId="0"/>
      <p:bldP spid="112" grpId="0"/>
      <p:bldP spid="116" grpId="0"/>
      <p:bldP spid="117" grpId="0"/>
      <p:bldP spid="118" grpId="0"/>
      <p:bldP spid="122" grpId="0"/>
      <p:bldP spid="123" grpId="0"/>
      <p:bldP spid="124" grpId="0"/>
      <p:bldP spid="125" grpId="0"/>
      <p:bldP spid="126" grpId="0"/>
      <p:bldP spid="130" grpId="0"/>
      <p:bldP spid="131" grpId="0"/>
      <p:bldP spid="132" grpId="0"/>
      <p:bldP spid="133" grpId="0"/>
      <p:bldP spid="134" grpId="0"/>
      <p:bldP spid="135" grpId="0"/>
      <p:bldP spid="139" grpId="0"/>
      <p:bldP spid="140" grpId="0"/>
      <p:bldP spid="141" grpId="0"/>
      <p:bldP spid="142" grpId="0"/>
      <p:bldP spid="151" grpId="0"/>
      <p:bldP spid="152" grpId="0"/>
      <p:bldP spid="190" grpId="0"/>
      <p:bldP spid="194" grpId="0"/>
      <p:bldP spid="195" grpId="0"/>
      <p:bldP spid="196" grpId="0"/>
      <p:bldP spid="197" grpId="0"/>
      <p:bldP spid="201" grpId="0"/>
      <p:bldP spid="202" grpId="0"/>
      <p:bldP spid="203" grpId="0"/>
      <p:bldP spid="207" grpId="0"/>
      <p:bldP spid="208" grpId="0"/>
      <p:bldP spid="209" grpId="0"/>
      <p:bldP spid="213" grpId="0"/>
      <p:bldP spid="214" grpId="0"/>
      <p:bldP spid="215" grpId="0"/>
      <p:bldP spid="216" grpId="0"/>
      <p:bldP spid="217" grpId="0"/>
      <p:bldP spid="218" grpId="0"/>
      <p:bldP spid="219" grpId="0"/>
      <p:bldP spid="220" grpId="0"/>
      <p:bldP spid="224" grpId="0"/>
      <p:bldP spid="225" grpId="0"/>
      <p:bldP spid="226" grpId="0"/>
      <p:bldP spid="227" grpId="0"/>
      <p:bldP spid="228" grpId="0"/>
      <p:bldP spid="229" grpId="0"/>
      <p:bldP spid="233" grpId="0"/>
      <p:bldP spid="234" grpId="0"/>
      <p:bldP spid="235" grpId="0"/>
      <p:bldP spid="236" grpId="0"/>
      <p:bldP spid="237" grpId="0"/>
      <p:bldP spid="239" grpId="0"/>
      <p:bldP spid="240" grpId="0"/>
      <p:bldP spid="241" grpId="0"/>
      <p:bldP spid="242" grpId="0"/>
      <p:bldP spid="24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01B9BCB6-3199-44B9-9CD2-504384AB24FD}"/>
              </a:ext>
            </a:extLst>
          </p:cNvPr>
          <p:cNvSpPr txBox="1"/>
          <p:nvPr/>
        </p:nvSpPr>
        <p:spPr>
          <a:xfrm>
            <a:off x="2267535" y="839105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E407143F-D33C-4F2C-B6C7-751BF1F19B48}"/>
              </a:ext>
            </a:extLst>
          </p:cNvPr>
          <p:cNvSpPr txBox="1"/>
          <p:nvPr/>
        </p:nvSpPr>
        <p:spPr>
          <a:xfrm>
            <a:off x="2699362" y="846973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15C10214-9FA1-4D08-BA42-23A8EAFF374B}"/>
              </a:ext>
            </a:extLst>
          </p:cNvPr>
          <p:cNvSpPr txBox="1"/>
          <p:nvPr/>
        </p:nvSpPr>
        <p:spPr>
          <a:xfrm>
            <a:off x="1394388" y="840003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41241E0E-8A29-4C4E-B120-327D1D7AF4BC}"/>
              </a:ext>
            </a:extLst>
          </p:cNvPr>
          <p:cNvSpPr txBox="1"/>
          <p:nvPr/>
        </p:nvSpPr>
        <p:spPr>
          <a:xfrm>
            <a:off x="1824402" y="845977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58F529AE-ECBA-49F2-A469-47460C40E7B8}"/>
              </a:ext>
            </a:extLst>
          </p:cNvPr>
          <p:cNvSpPr txBox="1"/>
          <p:nvPr/>
        </p:nvSpPr>
        <p:spPr>
          <a:xfrm>
            <a:off x="478861" y="849300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2CC712AF-448C-4797-985A-C9EBB54606A6}"/>
              </a:ext>
            </a:extLst>
          </p:cNvPr>
          <p:cNvSpPr txBox="1"/>
          <p:nvPr/>
        </p:nvSpPr>
        <p:spPr>
          <a:xfrm>
            <a:off x="912860" y="844844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7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E3A65BC-1E03-4C75-8EC8-172249D6A9CF}"/>
              </a:ext>
            </a:extLst>
          </p:cNvPr>
          <p:cNvGrpSpPr/>
          <p:nvPr/>
        </p:nvGrpSpPr>
        <p:grpSpPr>
          <a:xfrm>
            <a:off x="1337245" y="930955"/>
            <a:ext cx="1801955" cy="446400"/>
            <a:chOff x="1353600" y="1824535"/>
            <a:chExt cx="1801955" cy="446400"/>
          </a:xfrm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CA394126-5FAB-4159-BDAA-CA0F3A00D8B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53600" y="1828268"/>
              <a:ext cx="180195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0B9D6F6B-8169-44FF-A89E-D5AE60F8A37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372529" y="1824535"/>
              <a:ext cx="831" cy="4464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2" name="TextBox 181">
            <a:extLst>
              <a:ext uri="{FF2B5EF4-FFF2-40B4-BE49-F238E27FC236}">
                <a16:creationId xmlns:a16="http://schemas.microsoft.com/office/drawing/2014/main" id="{659F872D-0D7B-4346-89F0-0540CFA9B8FC}"/>
              </a:ext>
            </a:extLst>
          </p:cNvPr>
          <p:cNvSpPr txBox="1"/>
          <p:nvPr/>
        </p:nvSpPr>
        <p:spPr>
          <a:xfrm>
            <a:off x="4009632" y="432199"/>
            <a:ext cx="10221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3 7</a:t>
            </a:r>
          </a:p>
        </p:txBody>
      </p:sp>
      <p:grpSp>
        <p:nvGrpSpPr>
          <p:cNvPr id="183" name="Group 182">
            <a:extLst>
              <a:ext uri="{FF2B5EF4-FFF2-40B4-BE49-F238E27FC236}">
                <a16:creationId xmlns:a16="http://schemas.microsoft.com/office/drawing/2014/main" id="{B5C0A983-0CA6-4E28-A786-59560FC14286}"/>
              </a:ext>
            </a:extLst>
          </p:cNvPr>
          <p:cNvGrpSpPr/>
          <p:nvPr/>
        </p:nvGrpSpPr>
        <p:grpSpPr>
          <a:xfrm>
            <a:off x="3576320" y="864969"/>
            <a:ext cx="1556355" cy="630942"/>
            <a:chOff x="8037098" y="1058369"/>
            <a:chExt cx="1556355" cy="630942"/>
          </a:xfrm>
        </p:grpSpPr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EC4C5565-A2B3-4C14-8C11-1C7B2AEFBADC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+ 3 7</a:t>
              </a:r>
            </a:p>
          </p:txBody>
        </p: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73F4E234-CE89-4056-9B43-DE693572E1A9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6" name="TextBox 185">
            <a:extLst>
              <a:ext uri="{FF2B5EF4-FFF2-40B4-BE49-F238E27FC236}">
                <a16:creationId xmlns:a16="http://schemas.microsoft.com/office/drawing/2014/main" id="{A07B59EE-A5CF-403E-91C6-AD770B6826A5}"/>
              </a:ext>
            </a:extLst>
          </p:cNvPr>
          <p:cNvSpPr txBox="1"/>
          <p:nvPr/>
        </p:nvSpPr>
        <p:spPr>
          <a:xfrm>
            <a:off x="4879903" y="541477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1x</a:t>
            </a:r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B4F15739-1FB6-4027-928D-4A81C0B507A2}"/>
              </a:ext>
            </a:extLst>
          </p:cNvPr>
          <p:cNvSpPr txBox="1"/>
          <p:nvPr/>
        </p:nvSpPr>
        <p:spPr>
          <a:xfrm>
            <a:off x="4458253" y="1315049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9E2A69B0-E8F4-451A-A4EE-F6C4A2F0CD71}"/>
              </a:ext>
            </a:extLst>
          </p:cNvPr>
          <p:cNvSpPr txBox="1"/>
          <p:nvPr/>
        </p:nvSpPr>
        <p:spPr>
          <a:xfrm>
            <a:off x="4006596" y="1315049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0CB22459-BD18-4B5E-B0FE-E33E3F8B004D}"/>
              </a:ext>
            </a:extLst>
          </p:cNvPr>
          <p:cNvSpPr txBox="1"/>
          <p:nvPr/>
        </p:nvSpPr>
        <p:spPr>
          <a:xfrm>
            <a:off x="4879902" y="1425889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2x</a:t>
            </a:r>
          </a:p>
        </p:txBody>
      </p: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AAFFCEB5-DF28-405F-815A-A42216BC01F6}"/>
              </a:ext>
            </a:extLst>
          </p:cNvPr>
          <p:cNvGrpSpPr/>
          <p:nvPr/>
        </p:nvGrpSpPr>
        <p:grpSpPr>
          <a:xfrm>
            <a:off x="3577116" y="1747819"/>
            <a:ext cx="1556355" cy="630942"/>
            <a:chOff x="8037098" y="1058369"/>
            <a:chExt cx="1556355" cy="630942"/>
          </a:xfrm>
        </p:grpSpPr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B366E27D-1994-491B-A078-F51408A1DF4B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+ 3 7</a:t>
              </a:r>
            </a:p>
          </p:txBody>
        </p: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A98E1658-8F63-440C-AAA7-2795B3590350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3" name="TextBox 192">
            <a:extLst>
              <a:ext uri="{FF2B5EF4-FFF2-40B4-BE49-F238E27FC236}">
                <a16:creationId xmlns:a16="http://schemas.microsoft.com/office/drawing/2014/main" id="{660844E0-9BD6-40A8-9A64-D750BC7DEA1E}"/>
              </a:ext>
            </a:extLst>
          </p:cNvPr>
          <p:cNvSpPr txBox="1"/>
          <p:nvPr/>
        </p:nvSpPr>
        <p:spPr>
          <a:xfrm>
            <a:off x="4455652" y="2200777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DE383D8A-62BA-4ECC-96A1-A63C461E81FB}"/>
              </a:ext>
            </a:extLst>
          </p:cNvPr>
          <p:cNvSpPr txBox="1"/>
          <p:nvPr/>
        </p:nvSpPr>
        <p:spPr>
          <a:xfrm>
            <a:off x="3592960" y="2205972"/>
            <a:ext cx="110170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1 1</a:t>
            </a:r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C16B46F8-69B6-4980-9AEA-C26A76B48DEA}"/>
              </a:ext>
            </a:extLst>
          </p:cNvPr>
          <p:cNvSpPr txBox="1"/>
          <p:nvPr/>
        </p:nvSpPr>
        <p:spPr>
          <a:xfrm>
            <a:off x="4873580" y="2322603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3x</a:t>
            </a:r>
          </a:p>
        </p:txBody>
      </p: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4695E70F-B17C-438A-8FD0-69B078F155EB}"/>
              </a:ext>
            </a:extLst>
          </p:cNvPr>
          <p:cNvGrpSpPr/>
          <p:nvPr/>
        </p:nvGrpSpPr>
        <p:grpSpPr>
          <a:xfrm>
            <a:off x="3582123" y="2625457"/>
            <a:ext cx="1556355" cy="630942"/>
            <a:chOff x="8037098" y="1058369"/>
            <a:chExt cx="1556355" cy="630942"/>
          </a:xfrm>
        </p:grpSpPr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865EA0BA-0F4C-478C-B180-1AB7B45D76EA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+ 3 7</a:t>
              </a:r>
            </a:p>
          </p:txBody>
        </p: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C1ED1BA3-8C64-4740-9F8F-76BFABE9033D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9" name="TextBox 198">
            <a:extLst>
              <a:ext uri="{FF2B5EF4-FFF2-40B4-BE49-F238E27FC236}">
                <a16:creationId xmlns:a16="http://schemas.microsoft.com/office/drawing/2014/main" id="{7B650582-6807-445A-ADAB-35C4C1D354FF}"/>
              </a:ext>
            </a:extLst>
          </p:cNvPr>
          <p:cNvSpPr txBox="1"/>
          <p:nvPr/>
        </p:nvSpPr>
        <p:spPr>
          <a:xfrm>
            <a:off x="4470663" y="3069646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5141E4D2-3869-464D-B96A-BD94EB93FD8C}"/>
              </a:ext>
            </a:extLst>
          </p:cNvPr>
          <p:cNvSpPr txBox="1"/>
          <p:nvPr/>
        </p:nvSpPr>
        <p:spPr>
          <a:xfrm>
            <a:off x="4028839" y="3072288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EB068F56-AF9C-43E2-BB88-79A294F22486}"/>
              </a:ext>
            </a:extLst>
          </p:cNvPr>
          <p:cNvSpPr txBox="1"/>
          <p:nvPr/>
        </p:nvSpPr>
        <p:spPr>
          <a:xfrm>
            <a:off x="4898980" y="3193917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4x</a:t>
            </a:r>
          </a:p>
        </p:txBody>
      </p:sp>
      <p:grpSp>
        <p:nvGrpSpPr>
          <p:cNvPr id="202" name="Group 201">
            <a:extLst>
              <a:ext uri="{FF2B5EF4-FFF2-40B4-BE49-F238E27FC236}">
                <a16:creationId xmlns:a16="http://schemas.microsoft.com/office/drawing/2014/main" id="{8D01C264-4FAA-49A2-A267-42CFD09261EF}"/>
              </a:ext>
            </a:extLst>
          </p:cNvPr>
          <p:cNvGrpSpPr/>
          <p:nvPr/>
        </p:nvGrpSpPr>
        <p:grpSpPr>
          <a:xfrm>
            <a:off x="3575458" y="3518280"/>
            <a:ext cx="1556355" cy="630942"/>
            <a:chOff x="8037098" y="1058369"/>
            <a:chExt cx="1556355" cy="630942"/>
          </a:xfrm>
        </p:grpSpPr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01356C1B-3174-47D1-A33B-D2D82BD7B22B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+ 3 7</a:t>
              </a:r>
            </a:p>
          </p:txBody>
        </p:sp>
        <p:cxnSp>
          <p:nvCxnSpPr>
            <p:cNvPr id="204" name="Straight Connector 203">
              <a:extLst>
                <a:ext uri="{FF2B5EF4-FFF2-40B4-BE49-F238E27FC236}">
                  <a16:creationId xmlns:a16="http://schemas.microsoft.com/office/drawing/2014/main" id="{B0434F6B-1231-426E-A436-347D9E24A892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5" name="TextBox 204">
            <a:extLst>
              <a:ext uri="{FF2B5EF4-FFF2-40B4-BE49-F238E27FC236}">
                <a16:creationId xmlns:a16="http://schemas.microsoft.com/office/drawing/2014/main" id="{41C942FF-AD35-45F3-849F-341BF8A6E3C8}"/>
              </a:ext>
            </a:extLst>
          </p:cNvPr>
          <p:cNvSpPr txBox="1"/>
          <p:nvPr/>
        </p:nvSpPr>
        <p:spPr>
          <a:xfrm>
            <a:off x="4470663" y="3955745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5826B96F-81CF-4B63-8B35-6B6DDC0D363E}"/>
              </a:ext>
            </a:extLst>
          </p:cNvPr>
          <p:cNvSpPr txBox="1"/>
          <p:nvPr/>
        </p:nvSpPr>
        <p:spPr>
          <a:xfrm>
            <a:off x="4077189" y="246662"/>
            <a:ext cx="3542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07" name="TextBox 206">
            <a:extLst>
              <a:ext uri="{FF2B5EF4-FFF2-40B4-BE49-F238E27FC236}">
                <a16:creationId xmlns:a16="http://schemas.microsoft.com/office/drawing/2014/main" id="{88862A9C-7009-4743-A7E6-DA916205EF54}"/>
              </a:ext>
            </a:extLst>
          </p:cNvPr>
          <p:cNvSpPr txBox="1"/>
          <p:nvPr/>
        </p:nvSpPr>
        <p:spPr>
          <a:xfrm>
            <a:off x="4028839" y="3946879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3E4C2CA6-730F-48F6-8F0D-E85EDC4A111F}"/>
              </a:ext>
            </a:extLst>
          </p:cNvPr>
          <p:cNvSpPr txBox="1"/>
          <p:nvPr/>
        </p:nvSpPr>
        <p:spPr>
          <a:xfrm>
            <a:off x="4902100" y="4084373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5x</a:t>
            </a:r>
          </a:p>
        </p:txBody>
      </p:sp>
      <p:sp>
        <p:nvSpPr>
          <p:cNvPr id="209" name="TextBox 208">
            <a:extLst>
              <a:ext uri="{FF2B5EF4-FFF2-40B4-BE49-F238E27FC236}">
                <a16:creationId xmlns:a16="http://schemas.microsoft.com/office/drawing/2014/main" id="{14BF1BF1-B421-4973-8052-BA9048943147}"/>
              </a:ext>
            </a:extLst>
          </p:cNvPr>
          <p:cNvSpPr txBox="1"/>
          <p:nvPr/>
        </p:nvSpPr>
        <p:spPr>
          <a:xfrm>
            <a:off x="4056769" y="1161938"/>
            <a:ext cx="2694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10" name="TextBox 209">
            <a:extLst>
              <a:ext uri="{FF2B5EF4-FFF2-40B4-BE49-F238E27FC236}">
                <a16:creationId xmlns:a16="http://schemas.microsoft.com/office/drawing/2014/main" id="{52C81AA7-7FB0-426D-8BD8-8E354DD29464}"/>
              </a:ext>
            </a:extLst>
          </p:cNvPr>
          <p:cNvSpPr txBox="1"/>
          <p:nvPr/>
        </p:nvSpPr>
        <p:spPr>
          <a:xfrm>
            <a:off x="3605348" y="3063649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11" name="TextBox 210">
            <a:extLst>
              <a:ext uri="{FF2B5EF4-FFF2-40B4-BE49-F238E27FC236}">
                <a16:creationId xmlns:a16="http://schemas.microsoft.com/office/drawing/2014/main" id="{7773FBEA-EF5E-4312-92B7-03C5F04E3434}"/>
              </a:ext>
            </a:extLst>
          </p:cNvPr>
          <p:cNvSpPr txBox="1"/>
          <p:nvPr/>
        </p:nvSpPr>
        <p:spPr>
          <a:xfrm>
            <a:off x="4098076" y="2979508"/>
            <a:ext cx="2694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id="{739606E4-DFB0-40BD-AF5C-E27290B5E061}"/>
              </a:ext>
            </a:extLst>
          </p:cNvPr>
          <p:cNvSpPr txBox="1"/>
          <p:nvPr/>
        </p:nvSpPr>
        <p:spPr>
          <a:xfrm>
            <a:off x="3596330" y="3947369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grpSp>
        <p:nvGrpSpPr>
          <p:cNvPr id="213" name="Group 212">
            <a:extLst>
              <a:ext uri="{FF2B5EF4-FFF2-40B4-BE49-F238E27FC236}">
                <a16:creationId xmlns:a16="http://schemas.microsoft.com/office/drawing/2014/main" id="{4272B933-5036-4897-BC02-38D2CC036923}"/>
              </a:ext>
            </a:extLst>
          </p:cNvPr>
          <p:cNvGrpSpPr/>
          <p:nvPr/>
        </p:nvGrpSpPr>
        <p:grpSpPr>
          <a:xfrm>
            <a:off x="3576319" y="4414009"/>
            <a:ext cx="1556355" cy="630942"/>
            <a:chOff x="8037098" y="1058369"/>
            <a:chExt cx="1556355" cy="630942"/>
          </a:xfrm>
        </p:grpSpPr>
        <p:sp>
          <p:nvSpPr>
            <p:cNvPr id="214" name="TextBox 213">
              <a:extLst>
                <a:ext uri="{FF2B5EF4-FFF2-40B4-BE49-F238E27FC236}">
                  <a16:creationId xmlns:a16="http://schemas.microsoft.com/office/drawing/2014/main" id="{3CA03BF3-60DB-4C66-9213-D21595F1A9E8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+ 3 7</a:t>
              </a:r>
            </a:p>
          </p:txBody>
        </p: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87717FD3-D9E5-4A61-B371-172218DAA5C7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6" name="TextBox 215">
            <a:extLst>
              <a:ext uri="{FF2B5EF4-FFF2-40B4-BE49-F238E27FC236}">
                <a16:creationId xmlns:a16="http://schemas.microsoft.com/office/drawing/2014/main" id="{CF865D97-6EED-46CC-903F-96469ACE2DD5}"/>
              </a:ext>
            </a:extLst>
          </p:cNvPr>
          <p:cNvSpPr txBox="1"/>
          <p:nvPr/>
        </p:nvSpPr>
        <p:spPr>
          <a:xfrm>
            <a:off x="4081169" y="3833509"/>
            <a:ext cx="3542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17" name="TextBox 216">
            <a:extLst>
              <a:ext uri="{FF2B5EF4-FFF2-40B4-BE49-F238E27FC236}">
                <a16:creationId xmlns:a16="http://schemas.microsoft.com/office/drawing/2014/main" id="{24C22081-D29F-41F4-A8A1-8AEDEC535376}"/>
              </a:ext>
            </a:extLst>
          </p:cNvPr>
          <p:cNvSpPr txBox="1"/>
          <p:nvPr/>
        </p:nvSpPr>
        <p:spPr>
          <a:xfrm>
            <a:off x="4477842" y="4884825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18" name="TextBox 217">
            <a:extLst>
              <a:ext uri="{FF2B5EF4-FFF2-40B4-BE49-F238E27FC236}">
                <a16:creationId xmlns:a16="http://schemas.microsoft.com/office/drawing/2014/main" id="{D162D46E-EB4E-4265-A6CE-0A562E553437}"/>
              </a:ext>
            </a:extLst>
          </p:cNvPr>
          <p:cNvSpPr txBox="1"/>
          <p:nvPr/>
        </p:nvSpPr>
        <p:spPr>
          <a:xfrm>
            <a:off x="3668983" y="3826522"/>
            <a:ext cx="3542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19" name="TextBox 218">
            <a:extLst>
              <a:ext uri="{FF2B5EF4-FFF2-40B4-BE49-F238E27FC236}">
                <a16:creationId xmlns:a16="http://schemas.microsoft.com/office/drawing/2014/main" id="{E49F64B6-D6BB-457B-9A3F-741AEE841113}"/>
              </a:ext>
            </a:extLst>
          </p:cNvPr>
          <p:cNvSpPr txBox="1"/>
          <p:nvPr/>
        </p:nvSpPr>
        <p:spPr>
          <a:xfrm>
            <a:off x="4034125" y="4884825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20" name="TextBox 219">
            <a:extLst>
              <a:ext uri="{FF2B5EF4-FFF2-40B4-BE49-F238E27FC236}">
                <a16:creationId xmlns:a16="http://schemas.microsoft.com/office/drawing/2014/main" id="{F8565C62-9D53-4AC6-9728-59A97F369605}"/>
              </a:ext>
            </a:extLst>
          </p:cNvPr>
          <p:cNvSpPr txBox="1"/>
          <p:nvPr/>
        </p:nvSpPr>
        <p:spPr>
          <a:xfrm>
            <a:off x="3609710" y="4880147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21" name="TextBox 220">
            <a:extLst>
              <a:ext uri="{FF2B5EF4-FFF2-40B4-BE49-F238E27FC236}">
                <a16:creationId xmlns:a16="http://schemas.microsoft.com/office/drawing/2014/main" id="{2B140896-FC2B-4A48-9AE9-C39175810719}"/>
              </a:ext>
            </a:extLst>
          </p:cNvPr>
          <p:cNvSpPr txBox="1"/>
          <p:nvPr/>
        </p:nvSpPr>
        <p:spPr>
          <a:xfrm>
            <a:off x="4889047" y="4989655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6x</a:t>
            </a:r>
          </a:p>
        </p:txBody>
      </p:sp>
      <p:grpSp>
        <p:nvGrpSpPr>
          <p:cNvPr id="222" name="Group 221">
            <a:extLst>
              <a:ext uri="{FF2B5EF4-FFF2-40B4-BE49-F238E27FC236}">
                <a16:creationId xmlns:a16="http://schemas.microsoft.com/office/drawing/2014/main" id="{2DA73ECC-8610-43D2-B1AF-AC0DC754F55B}"/>
              </a:ext>
            </a:extLst>
          </p:cNvPr>
          <p:cNvGrpSpPr/>
          <p:nvPr/>
        </p:nvGrpSpPr>
        <p:grpSpPr>
          <a:xfrm>
            <a:off x="3573562" y="5302704"/>
            <a:ext cx="1556355" cy="630942"/>
            <a:chOff x="8037098" y="1058369"/>
            <a:chExt cx="1556355" cy="630942"/>
          </a:xfrm>
        </p:grpSpPr>
        <p:sp>
          <p:nvSpPr>
            <p:cNvPr id="223" name="TextBox 222">
              <a:extLst>
                <a:ext uri="{FF2B5EF4-FFF2-40B4-BE49-F238E27FC236}">
                  <a16:creationId xmlns:a16="http://schemas.microsoft.com/office/drawing/2014/main" id="{EAD1ACEC-4E5F-4236-9761-7B8C9025B59E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+ 3 7</a:t>
              </a:r>
            </a:p>
          </p:txBody>
        </p: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9ED4A37E-6B0C-4E02-97F0-E1CE6C76F7CF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5" name="TextBox 224">
            <a:extLst>
              <a:ext uri="{FF2B5EF4-FFF2-40B4-BE49-F238E27FC236}">
                <a16:creationId xmlns:a16="http://schemas.microsoft.com/office/drawing/2014/main" id="{1EE06588-CFA8-4936-8ECE-1AB6182FFB80}"/>
              </a:ext>
            </a:extLst>
          </p:cNvPr>
          <p:cNvSpPr txBox="1"/>
          <p:nvPr/>
        </p:nvSpPr>
        <p:spPr>
          <a:xfrm>
            <a:off x="4444855" y="5808917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226" name="TextBox 225">
            <a:extLst>
              <a:ext uri="{FF2B5EF4-FFF2-40B4-BE49-F238E27FC236}">
                <a16:creationId xmlns:a16="http://schemas.microsoft.com/office/drawing/2014/main" id="{673DD87B-4D28-4592-8986-77A6949014DB}"/>
              </a:ext>
            </a:extLst>
          </p:cNvPr>
          <p:cNvSpPr txBox="1"/>
          <p:nvPr/>
        </p:nvSpPr>
        <p:spPr>
          <a:xfrm>
            <a:off x="4003031" y="5800051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27" name="TextBox 226">
            <a:extLst>
              <a:ext uri="{FF2B5EF4-FFF2-40B4-BE49-F238E27FC236}">
                <a16:creationId xmlns:a16="http://schemas.microsoft.com/office/drawing/2014/main" id="{DACDE575-3675-482A-A79A-25CB95ECE090}"/>
              </a:ext>
            </a:extLst>
          </p:cNvPr>
          <p:cNvSpPr txBox="1"/>
          <p:nvPr/>
        </p:nvSpPr>
        <p:spPr>
          <a:xfrm>
            <a:off x="3570522" y="5800541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28" name="TextBox 227">
            <a:extLst>
              <a:ext uri="{FF2B5EF4-FFF2-40B4-BE49-F238E27FC236}">
                <a16:creationId xmlns:a16="http://schemas.microsoft.com/office/drawing/2014/main" id="{44F0E209-95AB-41E5-B979-98598265E90B}"/>
              </a:ext>
            </a:extLst>
          </p:cNvPr>
          <p:cNvSpPr txBox="1"/>
          <p:nvPr/>
        </p:nvSpPr>
        <p:spPr>
          <a:xfrm>
            <a:off x="4898980" y="5884397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7x</a:t>
            </a:r>
          </a:p>
        </p:txBody>
      </p:sp>
      <p:sp>
        <p:nvSpPr>
          <p:cNvPr id="229" name="TextBox 228">
            <a:extLst>
              <a:ext uri="{FF2B5EF4-FFF2-40B4-BE49-F238E27FC236}">
                <a16:creationId xmlns:a16="http://schemas.microsoft.com/office/drawing/2014/main" id="{5718BC05-F4EB-4329-87EE-B385582C79A7}"/>
              </a:ext>
            </a:extLst>
          </p:cNvPr>
          <p:cNvSpPr txBox="1"/>
          <p:nvPr/>
        </p:nvSpPr>
        <p:spPr>
          <a:xfrm>
            <a:off x="1094817" y="1326175"/>
            <a:ext cx="18433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- 2 2 2</a:t>
            </a:r>
          </a:p>
        </p:txBody>
      </p:sp>
      <p:cxnSp>
        <p:nvCxnSpPr>
          <p:cNvPr id="230" name="Straight Connector 229">
            <a:extLst>
              <a:ext uri="{FF2B5EF4-FFF2-40B4-BE49-F238E27FC236}">
                <a16:creationId xmlns:a16="http://schemas.microsoft.com/office/drawing/2014/main" id="{8875C250-8795-4B32-9FF4-F75806CE9469}"/>
              </a:ext>
            </a:extLst>
          </p:cNvPr>
          <p:cNvCxnSpPr>
            <a:cxnSpLocks/>
          </p:cNvCxnSpPr>
          <p:nvPr/>
        </p:nvCxnSpPr>
        <p:spPr>
          <a:xfrm flipH="1">
            <a:off x="966525" y="1839430"/>
            <a:ext cx="175371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1" name="TextBox 230">
            <a:extLst>
              <a:ext uri="{FF2B5EF4-FFF2-40B4-BE49-F238E27FC236}">
                <a16:creationId xmlns:a16="http://schemas.microsoft.com/office/drawing/2014/main" id="{99236CE3-2E44-46FA-A721-6B72C72732BE}"/>
              </a:ext>
            </a:extLst>
          </p:cNvPr>
          <p:cNvSpPr txBox="1"/>
          <p:nvPr/>
        </p:nvSpPr>
        <p:spPr>
          <a:xfrm>
            <a:off x="2276548" y="421478"/>
            <a:ext cx="4852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32" name="TextBox 231">
            <a:extLst>
              <a:ext uri="{FF2B5EF4-FFF2-40B4-BE49-F238E27FC236}">
                <a16:creationId xmlns:a16="http://schemas.microsoft.com/office/drawing/2014/main" id="{76175A78-B62D-4264-A06C-89B276F01693}"/>
              </a:ext>
            </a:extLst>
          </p:cNvPr>
          <p:cNvSpPr txBox="1"/>
          <p:nvPr/>
        </p:nvSpPr>
        <p:spPr>
          <a:xfrm>
            <a:off x="1838289" y="1781229"/>
            <a:ext cx="10761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1 1</a:t>
            </a: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285BFCC4-88E0-4E7D-9951-9386669D1142}"/>
              </a:ext>
            </a:extLst>
          </p:cNvPr>
          <p:cNvSpPr txBox="1"/>
          <p:nvPr/>
        </p:nvSpPr>
        <p:spPr>
          <a:xfrm>
            <a:off x="2707653" y="1781229"/>
            <a:ext cx="4940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34" name="TextBox 233">
            <a:extLst>
              <a:ext uri="{FF2B5EF4-FFF2-40B4-BE49-F238E27FC236}">
                <a16:creationId xmlns:a16="http://schemas.microsoft.com/office/drawing/2014/main" id="{F3239FB9-21FA-4619-9E75-6775A233890D}"/>
              </a:ext>
            </a:extLst>
          </p:cNvPr>
          <p:cNvSpPr txBox="1"/>
          <p:nvPr/>
        </p:nvSpPr>
        <p:spPr>
          <a:xfrm>
            <a:off x="2721508" y="435781"/>
            <a:ext cx="4940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35" name="Arc 234">
            <a:extLst>
              <a:ext uri="{FF2B5EF4-FFF2-40B4-BE49-F238E27FC236}">
                <a16:creationId xmlns:a16="http://schemas.microsoft.com/office/drawing/2014/main" id="{10DBEB60-C10B-42A3-B295-A8D86F165365}"/>
              </a:ext>
            </a:extLst>
          </p:cNvPr>
          <p:cNvSpPr/>
          <p:nvPr/>
        </p:nvSpPr>
        <p:spPr>
          <a:xfrm>
            <a:off x="5052295" y="2527495"/>
            <a:ext cx="725645" cy="2708868"/>
          </a:xfrm>
          <a:prstGeom prst="arc">
            <a:avLst>
              <a:gd name="adj1" fmla="val 16150623"/>
              <a:gd name="adj2" fmla="val 5446284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6" name="Arc 235">
            <a:extLst>
              <a:ext uri="{FF2B5EF4-FFF2-40B4-BE49-F238E27FC236}">
                <a16:creationId xmlns:a16="http://schemas.microsoft.com/office/drawing/2014/main" id="{CBBAB9FC-D86A-4715-AAF0-08D10CD16A57}"/>
              </a:ext>
            </a:extLst>
          </p:cNvPr>
          <p:cNvSpPr/>
          <p:nvPr/>
        </p:nvSpPr>
        <p:spPr>
          <a:xfrm rot="10800000">
            <a:off x="3230086" y="2521808"/>
            <a:ext cx="764634" cy="2642259"/>
          </a:xfrm>
          <a:prstGeom prst="arc">
            <a:avLst>
              <a:gd name="adj1" fmla="val 16200000"/>
              <a:gd name="adj2" fmla="val 5405466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3" name="Rectangle 292">
            <a:extLst>
              <a:ext uri="{FF2B5EF4-FFF2-40B4-BE49-F238E27FC236}">
                <a16:creationId xmlns:a16="http://schemas.microsoft.com/office/drawing/2014/main" id="{0E0283AD-F215-4B23-BD8F-96DAC98A613A}"/>
              </a:ext>
            </a:extLst>
          </p:cNvPr>
          <p:cNvSpPr/>
          <p:nvPr/>
        </p:nvSpPr>
        <p:spPr>
          <a:xfrm>
            <a:off x="7217364" y="1011418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4" name="Rectangle 293">
            <a:extLst>
              <a:ext uri="{FF2B5EF4-FFF2-40B4-BE49-F238E27FC236}">
                <a16:creationId xmlns:a16="http://schemas.microsoft.com/office/drawing/2014/main" id="{11A75774-8185-434F-85BE-4BA8D3242335}"/>
              </a:ext>
            </a:extLst>
          </p:cNvPr>
          <p:cNvSpPr/>
          <p:nvPr/>
        </p:nvSpPr>
        <p:spPr>
          <a:xfrm>
            <a:off x="7665462" y="1006165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5" name="Rectangle 294">
            <a:extLst>
              <a:ext uri="{FF2B5EF4-FFF2-40B4-BE49-F238E27FC236}">
                <a16:creationId xmlns:a16="http://schemas.microsoft.com/office/drawing/2014/main" id="{C01A9A27-8EDC-4798-AB3E-3CD79DBC90DA}"/>
              </a:ext>
            </a:extLst>
          </p:cNvPr>
          <p:cNvSpPr/>
          <p:nvPr/>
        </p:nvSpPr>
        <p:spPr>
          <a:xfrm>
            <a:off x="8114573" y="1004805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6" name="Rectangle 295">
            <a:extLst>
              <a:ext uri="{FF2B5EF4-FFF2-40B4-BE49-F238E27FC236}">
                <a16:creationId xmlns:a16="http://schemas.microsoft.com/office/drawing/2014/main" id="{D5F20D2A-5C1A-4C2A-8646-2B40238552BE}"/>
              </a:ext>
            </a:extLst>
          </p:cNvPr>
          <p:cNvSpPr/>
          <p:nvPr/>
        </p:nvSpPr>
        <p:spPr>
          <a:xfrm>
            <a:off x="8562671" y="999552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7" name="Rectangle 296">
            <a:extLst>
              <a:ext uri="{FF2B5EF4-FFF2-40B4-BE49-F238E27FC236}">
                <a16:creationId xmlns:a16="http://schemas.microsoft.com/office/drawing/2014/main" id="{8BF13394-20E2-43D8-892C-D8CF92FA9798}"/>
              </a:ext>
            </a:extLst>
          </p:cNvPr>
          <p:cNvSpPr/>
          <p:nvPr/>
        </p:nvSpPr>
        <p:spPr>
          <a:xfrm>
            <a:off x="6765000" y="980592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8" name="TextBox 297">
            <a:extLst>
              <a:ext uri="{FF2B5EF4-FFF2-40B4-BE49-F238E27FC236}">
                <a16:creationId xmlns:a16="http://schemas.microsoft.com/office/drawing/2014/main" id="{828DE13C-6068-4C02-A6F3-0E865DCC84B7}"/>
              </a:ext>
            </a:extLst>
          </p:cNvPr>
          <p:cNvSpPr txBox="1"/>
          <p:nvPr/>
        </p:nvSpPr>
        <p:spPr>
          <a:xfrm>
            <a:off x="8077473" y="855463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299" name="TextBox 298">
            <a:extLst>
              <a:ext uri="{FF2B5EF4-FFF2-40B4-BE49-F238E27FC236}">
                <a16:creationId xmlns:a16="http://schemas.microsoft.com/office/drawing/2014/main" id="{5C6D4A6D-8600-49F4-B536-7DE0C4786564}"/>
              </a:ext>
            </a:extLst>
          </p:cNvPr>
          <p:cNvSpPr txBox="1"/>
          <p:nvPr/>
        </p:nvSpPr>
        <p:spPr>
          <a:xfrm>
            <a:off x="8517187" y="853876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300" name="TextBox 299">
            <a:extLst>
              <a:ext uri="{FF2B5EF4-FFF2-40B4-BE49-F238E27FC236}">
                <a16:creationId xmlns:a16="http://schemas.microsoft.com/office/drawing/2014/main" id="{B8D05FC6-BE93-4822-A275-EE2744AA6274}"/>
              </a:ext>
            </a:extLst>
          </p:cNvPr>
          <p:cNvSpPr txBox="1"/>
          <p:nvPr/>
        </p:nvSpPr>
        <p:spPr>
          <a:xfrm>
            <a:off x="7190176" y="863157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301" name="TextBox 300">
            <a:extLst>
              <a:ext uri="{FF2B5EF4-FFF2-40B4-BE49-F238E27FC236}">
                <a16:creationId xmlns:a16="http://schemas.microsoft.com/office/drawing/2014/main" id="{F666579F-6709-4C08-AD38-DF1EC79C5062}"/>
              </a:ext>
            </a:extLst>
          </p:cNvPr>
          <p:cNvSpPr txBox="1"/>
          <p:nvPr/>
        </p:nvSpPr>
        <p:spPr>
          <a:xfrm>
            <a:off x="7630504" y="856204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302" name="TextBox 301">
            <a:extLst>
              <a:ext uri="{FF2B5EF4-FFF2-40B4-BE49-F238E27FC236}">
                <a16:creationId xmlns:a16="http://schemas.microsoft.com/office/drawing/2014/main" id="{D7CD3198-2E59-4B65-837D-76B6B4072E2C}"/>
              </a:ext>
            </a:extLst>
          </p:cNvPr>
          <p:cNvSpPr txBox="1"/>
          <p:nvPr/>
        </p:nvSpPr>
        <p:spPr>
          <a:xfrm>
            <a:off x="6302303" y="857018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303" name="TextBox 302">
            <a:extLst>
              <a:ext uri="{FF2B5EF4-FFF2-40B4-BE49-F238E27FC236}">
                <a16:creationId xmlns:a16="http://schemas.microsoft.com/office/drawing/2014/main" id="{ECD2295A-81B1-42DC-9CC1-2EC1D6ABE754}"/>
              </a:ext>
            </a:extLst>
          </p:cNvPr>
          <p:cNvSpPr txBox="1"/>
          <p:nvPr/>
        </p:nvSpPr>
        <p:spPr>
          <a:xfrm>
            <a:off x="6727545" y="855463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3</a:t>
            </a:r>
          </a:p>
        </p:txBody>
      </p:sp>
      <p:grpSp>
        <p:nvGrpSpPr>
          <p:cNvPr id="304" name="Group 303">
            <a:extLst>
              <a:ext uri="{FF2B5EF4-FFF2-40B4-BE49-F238E27FC236}">
                <a16:creationId xmlns:a16="http://schemas.microsoft.com/office/drawing/2014/main" id="{63A569B2-6AFF-4FA0-AA29-4DC6BA8EED15}"/>
              </a:ext>
            </a:extLst>
          </p:cNvPr>
          <p:cNvGrpSpPr/>
          <p:nvPr/>
        </p:nvGrpSpPr>
        <p:grpSpPr>
          <a:xfrm>
            <a:off x="7140497" y="937858"/>
            <a:ext cx="1801955" cy="446400"/>
            <a:chOff x="1353600" y="1824535"/>
            <a:chExt cx="1801955" cy="446400"/>
          </a:xfrm>
        </p:grpSpPr>
        <p:cxnSp>
          <p:nvCxnSpPr>
            <p:cNvPr id="305" name="Straight Connector 304">
              <a:extLst>
                <a:ext uri="{FF2B5EF4-FFF2-40B4-BE49-F238E27FC236}">
                  <a16:creationId xmlns:a16="http://schemas.microsoft.com/office/drawing/2014/main" id="{0DB98819-6B1F-46A0-A753-8762AE78638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53600" y="1828268"/>
              <a:ext cx="180195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Straight Connector 305">
              <a:extLst>
                <a:ext uri="{FF2B5EF4-FFF2-40B4-BE49-F238E27FC236}">
                  <a16:creationId xmlns:a16="http://schemas.microsoft.com/office/drawing/2014/main" id="{49830FED-3FB9-4A32-82E3-ACED35918FB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372529" y="1824535"/>
              <a:ext cx="831" cy="4464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7" name="TextBox 306">
            <a:extLst>
              <a:ext uri="{FF2B5EF4-FFF2-40B4-BE49-F238E27FC236}">
                <a16:creationId xmlns:a16="http://schemas.microsoft.com/office/drawing/2014/main" id="{47DFA005-CA2F-497B-98F0-92431A156724}"/>
              </a:ext>
            </a:extLst>
          </p:cNvPr>
          <p:cNvSpPr txBox="1"/>
          <p:nvPr/>
        </p:nvSpPr>
        <p:spPr>
          <a:xfrm>
            <a:off x="9804112" y="437246"/>
            <a:ext cx="10221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4 3</a:t>
            </a:r>
          </a:p>
        </p:txBody>
      </p:sp>
      <p:grpSp>
        <p:nvGrpSpPr>
          <p:cNvPr id="308" name="Group 307">
            <a:extLst>
              <a:ext uri="{FF2B5EF4-FFF2-40B4-BE49-F238E27FC236}">
                <a16:creationId xmlns:a16="http://schemas.microsoft.com/office/drawing/2014/main" id="{C53B0A73-9795-4369-A863-811A8B94E9B7}"/>
              </a:ext>
            </a:extLst>
          </p:cNvPr>
          <p:cNvGrpSpPr/>
          <p:nvPr/>
        </p:nvGrpSpPr>
        <p:grpSpPr>
          <a:xfrm>
            <a:off x="9354663" y="870016"/>
            <a:ext cx="1556355" cy="630942"/>
            <a:chOff x="8037098" y="1058369"/>
            <a:chExt cx="1556355" cy="630942"/>
          </a:xfrm>
        </p:grpSpPr>
        <p:sp>
          <p:nvSpPr>
            <p:cNvPr id="309" name="TextBox 308">
              <a:extLst>
                <a:ext uri="{FF2B5EF4-FFF2-40B4-BE49-F238E27FC236}">
                  <a16:creationId xmlns:a16="http://schemas.microsoft.com/office/drawing/2014/main" id="{7F359C8C-E531-414B-91D7-F417C2600EF3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+ 4 3</a:t>
              </a:r>
            </a:p>
          </p:txBody>
        </p:sp>
        <p:cxnSp>
          <p:nvCxnSpPr>
            <p:cNvPr id="310" name="Straight Connector 309">
              <a:extLst>
                <a:ext uri="{FF2B5EF4-FFF2-40B4-BE49-F238E27FC236}">
                  <a16:creationId xmlns:a16="http://schemas.microsoft.com/office/drawing/2014/main" id="{6D7DA039-0FE3-4931-BEF7-5D515B848368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1" name="TextBox 310">
            <a:extLst>
              <a:ext uri="{FF2B5EF4-FFF2-40B4-BE49-F238E27FC236}">
                <a16:creationId xmlns:a16="http://schemas.microsoft.com/office/drawing/2014/main" id="{71343D8A-3C68-45F7-98FB-0A08DDB4B602}"/>
              </a:ext>
            </a:extLst>
          </p:cNvPr>
          <p:cNvSpPr txBox="1"/>
          <p:nvPr/>
        </p:nvSpPr>
        <p:spPr>
          <a:xfrm>
            <a:off x="10743835" y="525624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1x</a:t>
            </a:r>
          </a:p>
        </p:txBody>
      </p:sp>
      <p:sp>
        <p:nvSpPr>
          <p:cNvPr id="312" name="TextBox 311">
            <a:extLst>
              <a:ext uri="{FF2B5EF4-FFF2-40B4-BE49-F238E27FC236}">
                <a16:creationId xmlns:a16="http://schemas.microsoft.com/office/drawing/2014/main" id="{E1E0FAB5-262D-46E3-8BAA-0BFE6EDAFCF7}"/>
              </a:ext>
            </a:extLst>
          </p:cNvPr>
          <p:cNvSpPr txBox="1"/>
          <p:nvPr/>
        </p:nvSpPr>
        <p:spPr>
          <a:xfrm>
            <a:off x="10252733" y="1320096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313" name="TextBox 312">
            <a:extLst>
              <a:ext uri="{FF2B5EF4-FFF2-40B4-BE49-F238E27FC236}">
                <a16:creationId xmlns:a16="http://schemas.microsoft.com/office/drawing/2014/main" id="{A91CC902-86C2-42D5-B8C5-462BEDDB949D}"/>
              </a:ext>
            </a:extLst>
          </p:cNvPr>
          <p:cNvSpPr txBox="1"/>
          <p:nvPr/>
        </p:nvSpPr>
        <p:spPr>
          <a:xfrm>
            <a:off x="9801076" y="1320096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314" name="TextBox 313">
            <a:extLst>
              <a:ext uri="{FF2B5EF4-FFF2-40B4-BE49-F238E27FC236}">
                <a16:creationId xmlns:a16="http://schemas.microsoft.com/office/drawing/2014/main" id="{C5999EEA-BF0E-4BCB-A3E5-21417A152DD0}"/>
              </a:ext>
            </a:extLst>
          </p:cNvPr>
          <p:cNvSpPr txBox="1"/>
          <p:nvPr/>
        </p:nvSpPr>
        <p:spPr>
          <a:xfrm>
            <a:off x="10743834" y="1410036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2x</a:t>
            </a:r>
          </a:p>
        </p:txBody>
      </p:sp>
      <p:grpSp>
        <p:nvGrpSpPr>
          <p:cNvPr id="315" name="Group 314">
            <a:extLst>
              <a:ext uri="{FF2B5EF4-FFF2-40B4-BE49-F238E27FC236}">
                <a16:creationId xmlns:a16="http://schemas.microsoft.com/office/drawing/2014/main" id="{543B33AA-CE30-47C1-941A-7E9D270E2BBE}"/>
              </a:ext>
            </a:extLst>
          </p:cNvPr>
          <p:cNvGrpSpPr/>
          <p:nvPr/>
        </p:nvGrpSpPr>
        <p:grpSpPr>
          <a:xfrm>
            <a:off x="7134155" y="1320096"/>
            <a:ext cx="1673770" cy="630942"/>
            <a:chOff x="7941353" y="1058369"/>
            <a:chExt cx="1673770" cy="630942"/>
          </a:xfrm>
        </p:grpSpPr>
        <p:sp>
          <p:nvSpPr>
            <p:cNvPr id="316" name="TextBox 315">
              <a:extLst>
                <a:ext uri="{FF2B5EF4-FFF2-40B4-BE49-F238E27FC236}">
                  <a16:creationId xmlns:a16="http://schemas.microsoft.com/office/drawing/2014/main" id="{53A5A7C6-21A5-41BB-9558-E7E0D2AE9567}"/>
                </a:ext>
              </a:extLst>
            </p:cNvPr>
            <p:cNvSpPr txBox="1"/>
            <p:nvPr/>
          </p:nvSpPr>
          <p:spPr>
            <a:xfrm>
              <a:off x="805876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- 8 6</a:t>
              </a:r>
            </a:p>
          </p:txBody>
        </p:sp>
        <p:cxnSp>
          <p:nvCxnSpPr>
            <p:cNvPr id="317" name="Straight Connector 316">
              <a:extLst>
                <a:ext uri="{FF2B5EF4-FFF2-40B4-BE49-F238E27FC236}">
                  <a16:creationId xmlns:a16="http://schemas.microsoft.com/office/drawing/2014/main" id="{FF81BB9F-B9FD-4835-8EC0-20F390687805}"/>
                </a:ext>
              </a:extLst>
            </p:cNvPr>
            <p:cNvCxnSpPr/>
            <p:nvPr/>
          </p:nvCxnSpPr>
          <p:spPr>
            <a:xfrm flipH="1">
              <a:off x="7941353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8" name="TextBox 317">
            <a:extLst>
              <a:ext uri="{FF2B5EF4-FFF2-40B4-BE49-F238E27FC236}">
                <a16:creationId xmlns:a16="http://schemas.microsoft.com/office/drawing/2014/main" id="{D659E61F-63E0-40B4-815D-205828CB2C66}"/>
              </a:ext>
            </a:extLst>
          </p:cNvPr>
          <p:cNvSpPr txBox="1"/>
          <p:nvPr/>
        </p:nvSpPr>
        <p:spPr>
          <a:xfrm>
            <a:off x="8010333" y="427967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19" name="TextBox 318">
            <a:extLst>
              <a:ext uri="{FF2B5EF4-FFF2-40B4-BE49-F238E27FC236}">
                <a16:creationId xmlns:a16="http://schemas.microsoft.com/office/drawing/2014/main" id="{E8F010EA-4A55-4389-AE11-C1E8E60625F5}"/>
              </a:ext>
            </a:extLst>
          </p:cNvPr>
          <p:cNvSpPr txBox="1"/>
          <p:nvPr/>
        </p:nvSpPr>
        <p:spPr>
          <a:xfrm>
            <a:off x="7986207" y="1776285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20" name="TextBox 319">
            <a:extLst>
              <a:ext uri="{FF2B5EF4-FFF2-40B4-BE49-F238E27FC236}">
                <a16:creationId xmlns:a16="http://schemas.microsoft.com/office/drawing/2014/main" id="{2324D60C-922A-4B65-885B-8869178F7824}"/>
              </a:ext>
            </a:extLst>
          </p:cNvPr>
          <p:cNvSpPr txBox="1"/>
          <p:nvPr/>
        </p:nvSpPr>
        <p:spPr>
          <a:xfrm>
            <a:off x="7535320" y="1776285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21" name="TextBox 320">
            <a:extLst>
              <a:ext uri="{FF2B5EF4-FFF2-40B4-BE49-F238E27FC236}">
                <a16:creationId xmlns:a16="http://schemas.microsoft.com/office/drawing/2014/main" id="{E2743560-1E95-4517-9F4C-E6F7CDE76992}"/>
              </a:ext>
            </a:extLst>
          </p:cNvPr>
          <p:cNvSpPr txBox="1"/>
          <p:nvPr/>
        </p:nvSpPr>
        <p:spPr>
          <a:xfrm>
            <a:off x="8439443" y="1776285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grpSp>
        <p:nvGrpSpPr>
          <p:cNvPr id="322" name="Group 321">
            <a:extLst>
              <a:ext uri="{FF2B5EF4-FFF2-40B4-BE49-F238E27FC236}">
                <a16:creationId xmlns:a16="http://schemas.microsoft.com/office/drawing/2014/main" id="{07C2269C-92CD-48F5-B721-C8288CB73551}"/>
              </a:ext>
            </a:extLst>
          </p:cNvPr>
          <p:cNvGrpSpPr/>
          <p:nvPr/>
        </p:nvGrpSpPr>
        <p:grpSpPr>
          <a:xfrm>
            <a:off x="9371596" y="1752866"/>
            <a:ext cx="1556355" cy="630942"/>
            <a:chOff x="8037098" y="1058369"/>
            <a:chExt cx="1556355" cy="630942"/>
          </a:xfrm>
        </p:grpSpPr>
        <p:sp>
          <p:nvSpPr>
            <p:cNvPr id="323" name="TextBox 322">
              <a:extLst>
                <a:ext uri="{FF2B5EF4-FFF2-40B4-BE49-F238E27FC236}">
                  <a16:creationId xmlns:a16="http://schemas.microsoft.com/office/drawing/2014/main" id="{846787EF-267D-410B-A54A-E6AB5E88B6CF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+ 4 3</a:t>
              </a:r>
            </a:p>
          </p:txBody>
        </p:sp>
        <p:cxnSp>
          <p:nvCxnSpPr>
            <p:cNvPr id="324" name="Straight Connector 323">
              <a:extLst>
                <a:ext uri="{FF2B5EF4-FFF2-40B4-BE49-F238E27FC236}">
                  <a16:creationId xmlns:a16="http://schemas.microsoft.com/office/drawing/2014/main" id="{051EB020-E9F4-43F1-97C2-4892D22FFB41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5" name="TextBox 324">
            <a:extLst>
              <a:ext uri="{FF2B5EF4-FFF2-40B4-BE49-F238E27FC236}">
                <a16:creationId xmlns:a16="http://schemas.microsoft.com/office/drawing/2014/main" id="{A76684D6-881F-46CA-AD48-332A35599599}"/>
              </a:ext>
            </a:extLst>
          </p:cNvPr>
          <p:cNvSpPr txBox="1"/>
          <p:nvPr/>
        </p:nvSpPr>
        <p:spPr>
          <a:xfrm>
            <a:off x="10250132" y="2205824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326" name="TextBox 325">
            <a:extLst>
              <a:ext uri="{FF2B5EF4-FFF2-40B4-BE49-F238E27FC236}">
                <a16:creationId xmlns:a16="http://schemas.microsoft.com/office/drawing/2014/main" id="{03014AF8-FB7F-484A-A5F1-8E1564FC3D0C}"/>
              </a:ext>
            </a:extLst>
          </p:cNvPr>
          <p:cNvSpPr txBox="1"/>
          <p:nvPr/>
        </p:nvSpPr>
        <p:spPr>
          <a:xfrm>
            <a:off x="9351203" y="2211019"/>
            <a:ext cx="9752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327" name="TextBox 326">
            <a:extLst>
              <a:ext uri="{FF2B5EF4-FFF2-40B4-BE49-F238E27FC236}">
                <a16:creationId xmlns:a16="http://schemas.microsoft.com/office/drawing/2014/main" id="{91543EE1-2B71-42E2-AA62-C2499690FF69}"/>
              </a:ext>
            </a:extLst>
          </p:cNvPr>
          <p:cNvSpPr txBox="1"/>
          <p:nvPr/>
        </p:nvSpPr>
        <p:spPr>
          <a:xfrm>
            <a:off x="10737512" y="2306750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3x</a:t>
            </a:r>
          </a:p>
        </p:txBody>
      </p:sp>
      <p:grpSp>
        <p:nvGrpSpPr>
          <p:cNvPr id="328" name="Group 327">
            <a:extLst>
              <a:ext uri="{FF2B5EF4-FFF2-40B4-BE49-F238E27FC236}">
                <a16:creationId xmlns:a16="http://schemas.microsoft.com/office/drawing/2014/main" id="{61D0CEEE-8041-4B25-B344-12794122E8A5}"/>
              </a:ext>
            </a:extLst>
          </p:cNvPr>
          <p:cNvGrpSpPr/>
          <p:nvPr/>
        </p:nvGrpSpPr>
        <p:grpSpPr>
          <a:xfrm>
            <a:off x="9351203" y="2655904"/>
            <a:ext cx="1556355" cy="630942"/>
            <a:chOff x="8037098" y="1058369"/>
            <a:chExt cx="1556355" cy="630942"/>
          </a:xfrm>
        </p:grpSpPr>
        <p:sp>
          <p:nvSpPr>
            <p:cNvPr id="329" name="TextBox 328">
              <a:extLst>
                <a:ext uri="{FF2B5EF4-FFF2-40B4-BE49-F238E27FC236}">
                  <a16:creationId xmlns:a16="http://schemas.microsoft.com/office/drawing/2014/main" id="{7E497057-5C1E-4DCB-A29B-28A1CCF58E0A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+ 4 3</a:t>
              </a:r>
            </a:p>
          </p:txBody>
        </p:sp>
        <p:cxnSp>
          <p:nvCxnSpPr>
            <p:cNvPr id="330" name="Straight Connector 329">
              <a:extLst>
                <a:ext uri="{FF2B5EF4-FFF2-40B4-BE49-F238E27FC236}">
                  <a16:creationId xmlns:a16="http://schemas.microsoft.com/office/drawing/2014/main" id="{68F8F755-7398-48CE-8F34-F3C56A970CE0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1" name="TextBox 330">
            <a:extLst>
              <a:ext uri="{FF2B5EF4-FFF2-40B4-BE49-F238E27FC236}">
                <a16:creationId xmlns:a16="http://schemas.microsoft.com/office/drawing/2014/main" id="{1286C5EA-08C3-4BB5-99BA-86D2F63BE919}"/>
              </a:ext>
            </a:extLst>
          </p:cNvPr>
          <p:cNvSpPr txBox="1"/>
          <p:nvPr/>
        </p:nvSpPr>
        <p:spPr>
          <a:xfrm>
            <a:off x="9862166" y="2033352"/>
            <a:ext cx="503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32" name="TextBox 331">
            <a:extLst>
              <a:ext uri="{FF2B5EF4-FFF2-40B4-BE49-F238E27FC236}">
                <a16:creationId xmlns:a16="http://schemas.microsoft.com/office/drawing/2014/main" id="{465189C3-FA76-4D07-B07B-81C22A85418B}"/>
              </a:ext>
            </a:extLst>
          </p:cNvPr>
          <p:cNvSpPr txBox="1"/>
          <p:nvPr/>
        </p:nvSpPr>
        <p:spPr>
          <a:xfrm>
            <a:off x="10239743" y="3100093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33" name="TextBox 332">
            <a:extLst>
              <a:ext uri="{FF2B5EF4-FFF2-40B4-BE49-F238E27FC236}">
                <a16:creationId xmlns:a16="http://schemas.microsoft.com/office/drawing/2014/main" id="{E4608465-3A0A-4990-BDC9-D1C5192055D9}"/>
              </a:ext>
            </a:extLst>
          </p:cNvPr>
          <p:cNvSpPr txBox="1"/>
          <p:nvPr/>
        </p:nvSpPr>
        <p:spPr>
          <a:xfrm>
            <a:off x="9797919" y="3102735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334" name="TextBox 333">
            <a:extLst>
              <a:ext uri="{FF2B5EF4-FFF2-40B4-BE49-F238E27FC236}">
                <a16:creationId xmlns:a16="http://schemas.microsoft.com/office/drawing/2014/main" id="{D7973EE5-76FE-4360-A285-844EE903DE9E}"/>
              </a:ext>
            </a:extLst>
          </p:cNvPr>
          <p:cNvSpPr txBox="1"/>
          <p:nvPr/>
        </p:nvSpPr>
        <p:spPr>
          <a:xfrm>
            <a:off x="9362116" y="3093869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35" name="TextBox 334">
            <a:extLst>
              <a:ext uri="{FF2B5EF4-FFF2-40B4-BE49-F238E27FC236}">
                <a16:creationId xmlns:a16="http://schemas.microsoft.com/office/drawing/2014/main" id="{4EDB6495-BE11-4F3F-9402-6E959A82C52B}"/>
              </a:ext>
            </a:extLst>
          </p:cNvPr>
          <p:cNvSpPr txBox="1"/>
          <p:nvPr/>
        </p:nvSpPr>
        <p:spPr>
          <a:xfrm>
            <a:off x="10737512" y="3203464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4x</a:t>
            </a:r>
          </a:p>
        </p:txBody>
      </p:sp>
      <p:grpSp>
        <p:nvGrpSpPr>
          <p:cNvPr id="336" name="Group 335">
            <a:extLst>
              <a:ext uri="{FF2B5EF4-FFF2-40B4-BE49-F238E27FC236}">
                <a16:creationId xmlns:a16="http://schemas.microsoft.com/office/drawing/2014/main" id="{BFE2C878-B9A2-49AF-B25A-57CF48AC5D5C}"/>
              </a:ext>
            </a:extLst>
          </p:cNvPr>
          <p:cNvGrpSpPr/>
          <p:nvPr/>
        </p:nvGrpSpPr>
        <p:grpSpPr>
          <a:xfrm>
            <a:off x="9344538" y="3532590"/>
            <a:ext cx="1556355" cy="630942"/>
            <a:chOff x="8037098" y="1058369"/>
            <a:chExt cx="1556355" cy="630942"/>
          </a:xfrm>
        </p:grpSpPr>
        <p:sp>
          <p:nvSpPr>
            <p:cNvPr id="337" name="TextBox 336">
              <a:extLst>
                <a:ext uri="{FF2B5EF4-FFF2-40B4-BE49-F238E27FC236}">
                  <a16:creationId xmlns:a16="http://schemas.microsoft.com/office/drawing/2014/main" id="{DB049F82-61B8-4CA6-A83A-C4307D601165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+ 4 3</a:t>
              </a:r>
            </a:p>
          </p:txBody>
        </p:sp>
        <p:cxnSp>
          <p:nvCxnSpPr>
            <p:cNvPr id="338" name="Straight Connector 337">
              <a:extLst>
                <a:ext uri="{FF2B5EF4-FFF2-40B4-BE49-F238E27FC236}">
                  <a16:creationId xmlns:a16="http://schemas.microsoft.com/office/drawing/2014/main" id="{2F7D56C1-0E0F-4401-BAD4-3993FD7162ED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9" name="TextBox 338">
            <a:extLst>
              <a:ext uri="{FF2B5EF4-FFF2-40B4-BE49-F238E27FC236}">
                <a16:creationId xmlns:a16="http://schemas.microsoft.com/office/drawing/2014/main" id="{0792D7FB-B10E-43AC-A4F9-4334D0C1A993}"/>
              </a:ext>
            </a:extLst>
          </p:cNvPr>
          <p:cNvSpPr txBox="1"/>
          <p:nvPr/>
        </p:nvSpPr>
        <p:spPr>
          <a:xfrm>
            <a:off x="10239743" y="3986192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40" name="TextBox 339">
            <a:extLst>
              <a:ext uri="{FF2B5EF4-FFF2-40B4-BE49-F238E27FC236}">
                <a16:creationId xmlns:a16="http://schemas.microsoft.com/office/drawing/2014/main" id="{20B753E2-3D66-4C53-BC86-2696B6A851FD}"/>
              </a:ext>
            </a:extLst>
          </p:cNvPr>
          <p:cNvSpPr txBox="1"/>
          <p:nvPr/>
        </p:nvSpPr>
        <p:spPr>
          <a:xfrm>
            <a:off x="9425608" y="2925979"/>
            <a:ext cx="503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41" name="TextBox 340">
            <a:extLst>
              <a:ext uri="{FF2B5EF4-FFF2-40B4-BE49-F238E27FC236}">
                <a16:creationId xmlns:a16="http://schemas.microsoft.com/office/drawing/2014/main" id="{642102C1-08D9-4014-ABA5-854638E30BF9}"/>
              </a:ext>
            </a:extLst>
          </p:cNvPr>
          <p:cNvSpPr txBox="1"/>
          <p:nvPr/>
        </p:nvSpPr>
        <p:spPr>
          <a:xfrm>
            <a:off x="9797919" y="3977326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42" name="TextBox 341">
            <a:extLst>
              <a:ext uri="{FF2B5EF4-FFF2-40B4-BE49-F238E27FC236}">
                <a16:creationId xmlns:a16="http://schemas.microsoft.com/office/drawing/2014/main" id="{737A92B0-C8F0-4F14-8143-88F8FBDAE0D7}"/>
              </a:ext>
            </a:extLst>
          </p:cNvPr>
          <p:cNvSpPr txBox="1"/>
          <p:nvPr/>
        </p:nvSpPr>
        <p:spPr>
          <a:xfrm>
            <a:off x="9356095" y="3980211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43" name="TextBox 342">
            <a:extLst>
              <a:ext uri="{FF2B5EF4-FFF2-40B4-BE49-F238E27FC236}">
                <a16:creationId xmlns:a16="http://schemas.microsoft.com/office/drawing/2014/main" id="{377E615C-B50F-463B-AA28-48685512554D}"/>
              </a:ext>
            </a:extLst>
          </p:cNvPr>
          <p:cNvSpPr txBox="1"/>
          <p:nvPr/>
        </p:nvSpPr>
        <p:spPr>
          <a:xfrm>
            <a:off x="10740632" y="4093920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5x</a:t>
            </a:r>
          </a:p>
        </p:txBody>
      </p:sp>
      <p:sp>
        <p:nvSpPr>
          <p:cNvPr id="344" name="TextBox 343">
            <a:extLst>
              <a:ext uri="{FF2B5EF4-FFF2-40B4-BE49-F238E27FC236}">
                <a16:creationId xmlns:a16="http://schemas.microsoft.com/office/drawing/2014/main" id="{F140250C-BCD3-4151-A03D-C872A497B28F}"/>
              </a:ext>
            </a:extLst>
          </p:cNvPr>
          <p:cNvSpPr txBox="1"/>
          <p:nvPr/>
        </p:nvSpPr>
        <p:spPr>
          <a:xfrm>
            <a:off x="8449849" y="425366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cxnSp>
        <p:nvCxnSpPr>
          <p:cNvPr id="345" name="Straight Connector 344">
            <a:extLst>
              <a:ext uri="{FF2B5EF4-FFF2-40B4-BE49-F238E27FC236}">
                <a16:creationId xmlns:a16="http://schemas.microsoft.com/office/drawing/2014/main" id="{3A12E450-4F23-4CF1-8C3B-BFBE09FF0C4E}"/>
              </a:ext>
            </a:extLst>
          </p:cNvPr>
          <p:cNvCxnSpPr>
            <a:cxnSpLocks/>
          </p:cNvCxnSpPr>
          <p:nvPr/>
        </p:nvCxnSpPr>
        <p:spPr>
          <a:xfrm flipV="1">
            <a:off x="7587573" y="967239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6" name="TextBox 345">
            <a:extLst>
              <a:ext uri="{FF2B5EF4-FFF2-40B4-BE49-F238E27FC236}">
                <a16:creationId xmlns:a16="http://schemas.microsoft.com/office/drawing/2014/main" id="{7F498D32-936C-48D3-8504-94BCFC52ABC1}"/>
              </a:ext>
            </a:extLst>
          </p:cNvPr>
          <p:cNvSpPr txBox="1"/>
          <p:nvPr/>
        </p:nvSpPr>
        <p:spPr>
          <a:xfrm>
            <a:off x="7476240" y="869754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47" name="TextBox 346">
            <a:extLst>
              <a:ext uri="{FF2B5EF4-FFF2-40B4-BE49-F238E27FC236}">
                <a16:creationId xmlns:a16="http://schemas.microsoft.com/office/drawing/2014/main" id="{83CCD5E8-2F0D-44AE-AD98-E651A9E86D79}"/>
              </a:ext>
            </a:extLst>
          </p:cNvPr>
          <p:cNvSpPr txBox="1"/>
          <p:nvPr/>
        </p:nvSpPr>
        <p:spPr>
          <a:xfrm>
            <a:off x="7919792" y="931309"/>
            <a:ext cx="405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grpSp>
        <p:nvGrpSpPr>
          <p:cNvPr id="348" name="Group 347">
            <a:extLst>
              <a:ext uri="{FF2B5EF4-FFF2-40B4-BE49-F238E27FC236}">
                <a16:creationId xmlns:a16="http://schemas.microsoft.com/office/drawing/2014/main" id="{BAFF7F32-2F55-4AEA-B81F-43E67D9C230D}"/>
              </a:ext>
            </a:extLst>
          </p:cNvPr>
          <p:cNvGrpSpPr/>
          <p:nvPr/>
        </p:nvGrpSpPr>
        <p:grpSpPr>
          <a:xfrm>
            <a:off x="9352339" y="4408330"/>
            <a:ext cx="1556355" cy="630942"/>
            <a:chOff x="8037098" y="1058369"/>
            <a:chExt cx="1556355" cy="630942"/>
          </a:xfrm>
        </p:grpSpPr>
        <p:sp>
          <p:nvSpPr>
            <p:cNvPr id="349" name="TextBox 348">
              <a:extLst>
                <a:ext uri="{FF2B5EF4-FFF2-40B4-BE49-F238E27FC236}">
                  <a16:creationId xmlns:a16="http://schemas.microsoft.com/office/drawing/2014/main" id="{4017DAF7-77FB-485B-A191-59A2C310DB3F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+ 4 3</a:t>
              </a:r>
            </a:p>
          </p:txBody>
        </p:sp>
        <p:cxnSp>
          <p:nvCxnSpPr>
            <p:cNvPr id="350" name="Straight Connector 349">
              <a:extLst>
                <a:ext uri="{FF2B5EF4-FFF2-40B4-BE49-F238E27FC236}">
                  <a16:creationId xmlns:a16="http://schemas.microsoft.com/office/drawing/2014/main" id="{BCAA5B35-8976-450E-8CA2-435348AEAA50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1" name="TextBox 350">
            <a:extLst>
              <a:ext uri="{FF2B5EF4-FFF2-40B4-BE49-F238E27FC236}">
                <a16:creationId xmlns:a16="http://schemas.microsoft.com/office/drawing/2014/main" id="{C954664D-D2D1-4FA2-968B-CB4D6C570C8C}"/>
              </a:ext>
            </a:extLst>
          </p:cNvPr>
          <p:cNvSpPr txBox="1"/>
          <p:nvPr/>
        </p:nvSpPr>
        <p:spPr>
          <a:xfrm>
            <a:off x="10237815" y="4894441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352" name="TextBox 351">
            <a:extLst>
              <a:ext uri="{FF2B5EF4-FFF2-40B4-BE49-F238E27FC236}">
                <a16:creationId xmlns:a16="http://schemas.microsoft.com/office/drawing/2014/main" id="{C612F02D-966A-4CD6-946F-0E7C9A788B93}"/>
              </a:ext>
            </a:extLst>
          </p:cNvPr>
          <p:cNvSpPr txBox="1"/>
          <p:nvPr/>
        </p:nvSpPr>
        <p:spPr>
          <a:xfrm>
            <a:off x="9795991" y="4897083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53" name="TextBox 352">
            <a:extLst>
              <a:ext uri="{FF2B5EF4-FFF2-40B4-BE49-F238E27FC236}">
                <a16:creationId xmlns:a16="http://schemas.microsoft.com/office/drawing/2014/main" id="{3973FF95-D755-4BB5-9047-8AD41D1EE622}"/>
              </a:ext>
            </a:extLst>
          </p:cNvPr>
          <p:cNvSpPr txBox="1"/>
          <p:nvPr/>
        </p:nvSpPr>
        <p:spPr>
          <a:xfrm>
            <a:off x="9360188" y="4888217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54" name="TextBox 353">
            <a:extLst>
              <a:ext uri="{FF2B5EF4-FFF2-40B4-BE49-F238E27FC236}">
                <a16:creationId xmlns:a16="http://schemas.microsoft.com/office/drawing/2014/main" id="{AD3C6454-A22B-40BF-ABCA-17055D107FB7}"/>
              </a:ext>
            </a:extLst>
          </p:cNvPr>
          <p:cNvSpPr txBox="1"/>
          <p:nvPr/>
        </p:nvSpPr>
        <p:spPr>
          <a:xfrm>
            <a:off x="10719116" y="4969347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6x</a:t>
            </a:r>
          </a:p>
        </p:txBody>
      </p:sp>
      <p:sp>
        <p:nvSpPr>
          <p:cNvPr id="355" name="TextBox 354">
            <a:extLst>
              <a:ext uri="{FF2B5EF4-FFF2-40B4-BE49-F238E27FC236}">
                <a16:creationId xmlns:a16="http://schemas.microsoft.com/office/drawing/2014/main" id="{8CCEC13A-1745-46CF-B695-9209EB2E1F3A}"/>
              </a:ext>
            </a:extLst>
          </p:cNvPr>
          <p:cNvSpPr txBox="1"/>
          <p:nvPr/>
        </p:nvSpPr>
        <p:spPr>
          <a:xfrm>
            <a:off x="6709753" y="2663745"/>
            <a:ext cx="155635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1 2 9</a:t>
            </a:r>
          </a:p>
        </p:txBody>
      </p:sp>
      <p:sp>
        <p:nvSpPr>
          <p:cNvPr id="356" name="TextBox 355">
            <a:extLst>
              <a:ext uri="{FF2B5EF4-FFF2-40B4-BE49-F238E27FC236}">
                <a16:creationId xmlns:a16="http://schemas.microsoft.com/office/drawing/2014/main" id="{A508B46A-4C4F-409C-9575-F1D6B07AE8F7}"/>
              </a:ext>
            </a:extLst>
          </p:cNvPr>
          <p:cNvSpPr txBox="1"/>
          <p:nvPr/>
        </p:nvSpPr>
        <p:spPr>
          <a:xfrm>
            <a:off x="6274914" y="3091404"/>
            <a:ext cx="192716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+ 1 2 9</a:t>
            </a:r>
          </a:p>
        </p:txBody>
      </p:sp>
      <p:cxnSp>
        <p:nvCxnSpPr>
          <p:cNvPr id="357" name="Straight Connector 356">
            <a:extLst>
              <a:ext uri="{FF2B5EF4-FFF2-40B4-BE49-F238E27FC236}">
                <a16:creationId xmlns:a16="http://schemas.microsoft.com/office/drawing/2014/main" id="{CC73DAC1-0537-4576-9E51-6F9EB4549DAD}"/>
              </a:ext>
            </a:extLst>
          </p:cNvPr>
          <p:cNvCxnSpPr/>
          <p:nvPr/>
        </p:nvCxnSpPr>
        <p:spPr>
          <a:xfrm>
            <a:off x="6274914" y="3613779"/>
            <a:ext cx="179369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8" name="TextBox 357">
            <a:extLst>
              <a:ext uri="{FF2B5EF4-FFF2-40B4-BE49-F238E27FC236}">
                <a16:creationId xmlns:a16="http://schemas.microsoft.com/office/drawing/2014/main" id="{BCE7B27A-3553-47F7-9B81-680D624F350A}"/>
              </a:ext>
            </a:extLst>
          </p:cNvPr>
          <p:cNvSpPr txBox="1"/>
          <p:nvPr/>
        </p:nvSpPr>
        <p:spPr>
          <a:xfrm>
            <a:off x="7193222" y="2382993"/>
            <a:ext cx="3278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59" name="TextBox 358">
            <a:extLst>
              <a:ext uri="{FF2B5EF4-FFF2-40B4-BE49-F238E27FC236}">
                <a16:creationId xmlns:a16="http://schemas.microsoft.com/office/drawing/2014/main" id="{FB6213A9-95DC-449D-9140-1C7564DDD4CA}"/>
              </a:ext>
            </a:extLst>
          </p:cNvPr>
          <p:cNvSpPr txBox="1"/>
          <p:nvPr/>
        </p:nvSpPr>
        <p:spPr>
          <a:xfrm>
            <a:off x="7598701" y="3541433"/>
            <a:ext cx="4512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360" name="TextBox 359">
            <a:extLst>
              <a:ext uri="{FF2B5EF4-FFF2-40B4-BE49-F238E27FC236}">
                <a16:creationId xmlns:a16="http://schemas.microsoft.com/office/drawing/2014/main" id="{E1106539-0D89-4C12-8A83-ADABE88968D7}"/>
              </a:ext>
            </a:extLst>
          </p:cNvPr>
          <p:cNvSpPr txBox="1"/>
          <p:nvPr/>
        </p:nvSpPr>
        <p:spPr>
          <a:xfrm>
            <a:off x="7153604" y="3532622"/>
            <a:ext cx="4512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61" name="TextBox 360">
            <a:extLst>
              <a:ext uri="{FF2B5EF4-FFF2-40B4-BE49-F238E27FC236}">
                <a16:creationId xmlns:a16="http://schemas.microsoft.com/office/drawing/2014/main" id="{A0F22CE9-743F-46DE-BC5F-C30A50740B1C}"/>
              </a:ext>
            </a:extLst>
          </p:cNvPr>
          <p:cNvSpPr txBox="1"/>
          <p:nvPr/>
        </p:nvSpPr>
        <p:spPr>
          <a:xfrm>
            <a:off x="6716394" y="3532622"/>
            <a:ext cx="4512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62" name="Arc 361">
            <a:extLst>
              <a:ext uri="{FF2B5EF4-FFF2-40B4-BE49-F238E27FC236}">
                <a16:creationId xmlns:a16="http://schemas.microsoft.com/office/drawing/2014/main" id="{A0D2E4C1-9BE8-4C8D-8938-F4069DCA669F}"/>
              </a:ext>
            </a:extLst>
          </p:cNvPr>
          <p:cNvSpPr/>
          <p:nvPr/>
        </p:nvSpPr>
        <p:spPr>
          <a:xfrm>
            <a:off x="11011293" y="2492436"/>
            <a:ext cx="725645" cy="2708868"/>
          </a:xfrm>
          <a:prstGeom prst="arc">
            <a:avLst>
              <a:gd name="adj1" fmla="val 16150623"/>
              <a:gd name="adj2" fmla="val 5446284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3" name="Arc 362">
            <a:extLst>
              <a:ext uri="{FF2B5EF4-FFF2-40B4-BE49-F238E27FC236}">
                <a16:creationId xmlns:a16="http://schemas.microsoft.com/office/drawing/2014/main" id="{F54086B0-2258-4FF0-990A-B9757E1806E1}"/>
              </a:ext>
            </a:extLst>
          </p:cNvPr>
          <p:cNvSpPr/>
          <p:nvPr/>
        </p:nvSpPr>
        <p:spPr>
          <a:xfrm rot="10800000">
            <a:off x="9049618" y="2486749"/>
            <a:ext cx="764634" cy="2642259"/>
          </a:xfrm>
          <a:prstGeom prst="arc">
            <a:avLst>
              <a:gd name="adj1" fmla="val 16200000"/>
              <a:gd name="adj2" fmla="val 5405466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0299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4" fill="hold">
                      <p:stCondLst>
                        <p:cond delay="indefinite"/>
                      </p:stCondLst>
                      <p:childTnLst>
                        <p:par>
                          <p:cTn id="245" fill="hold">
                            <p:stCondLst>
                              <p:cond delay="0"/>
                            </p:stCondLst>
                            <p:childTnLst>
                              <p:par>
                                <p:cTn id="2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8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4" fill="hold">
                      <p:stCondLst>
                        <p:cond delay="indefinite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8"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3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4" fill="hold">
                      <p:stCondLst>
                        <p:cond delay="indefinite"/>
                      </p:stCondLst>
                      <p:childTnLst>
                        <p:par>
                          <p:cTn id="265" fill="hold">
                            <p:stCondLst>
                              <p:cond delay="0"/>
                            </p:stCondLst>
                            <p:childTnLst>
                              <p:par>
                                <p:cTn id="2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8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3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4" fill="hold">
                      <p:stCondLst>
                        <p:cond delay="indefinite"/>
                      </p:stCondLst>
                      <p:childTnLst>
                        <p:par>
                          <p:cTn id="275" fill="hold">
                            <p:stCondLst>
                              <p:cond delay="0"/>
                            </p:stCondLst>
                            <p:childTnLst>
                              <p:par>
                                <p:cTn id="2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8" dur="5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3" dur="5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4" fill="hold">
                      <p:stCondLst>
                        <p:cond delay="indefinite"/>
                      </p:stCondLst>
                      <p:childTnLst>
                        <p:par>
                          <p:cTn id="285" fill="hold">
                            <p:stCondLst>
                              <p:cond delay="0"/>
                            </p:stCondLst>
                            <p:childTnLst>
                              <p:par>
                                <p:cTn id="2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8" dur="5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9" fill="hold">
                      <p:stCondLst>
                        <p:cond delay="indefinite"/>
                      </p:stCondLst>
                      <p:childTnLst>
                        <p:par>
                          <p:cTn id="290" fill="hold">
                            <p:stCondLst>
                              <p:cond delay="0"/>
                            </p:stCondLst>
                            <p:childTnLst>
                              <p:par>
                                <p:cTn id="2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3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4" fill="hold">
                      <p:stCondLst>
                        <p:cond delay="indefinite"/>
                      </p:stCondLst>
                      <p:childTnLst>
                        <p:par>
                          <p:cTn id="295" fill="hold">
                            <p:stCondLst>
                              <p:cond delay="0"/>
                            </p:stCondLst>
                            <p:childTnLst>
                              <p:par>
                                <p:cTn id="2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8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3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8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9" fill="hold">
                      <p:stCondLst>
                        <p:cond delay="indefinite"/>
                      </p:stCondLst>
                      <p:childTnLst>
                        <p:par>
                          <p:cTn id="310" fill="hold">
                            <p:stCondLst>
                              <p:cond delay="0"/>
                            </p:stCondLst>
                            <p:childTnLst>
                              <p:par>
                                <p:cTn id="3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3" dur="5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4" fill="hold">
                      <p:stCondLst>
                        <p:cond delay="indefinite"/>
                      </p:stCondLst>
                      <p:childTnLst>
                        <p:par>
                          <p:cTn id="315" fill="hold">
                            <p:stCondLst>
                              <p:cond delay="0"/>
                            </p:stCondLst>
                            <p:childTnLst>
                              <p:par>
                                <p:cTn id="3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8"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9" fill="hold">
                      <p:stCondLst>
                        <p:cond delay="indefinite"/>
                      </p:stCondLst>
                      <p:childTnLst>
                        <p:par>
                          <p:cTn id="320" fill="hold">
                            <p:stCondLst>
                              <p:cond delay="0"/>
                            </p:stCondLst>
                            <p:childTnLst>
                              <p:par>
                                <p:cTn id="3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3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4" fill="hold">
                      <p:stCondLst>
                        <p:cond delay="indefinite"/>
                      </p:stCondLst>
                      <p:childTnLst>
                        <p:par>
                          <p:cTn id="325" fill="hold">
                            <p:stCondLst>
                              <p:cond delay="0"/>
                            </p:stCondLst>
                            <p:childTnLst>
                              <p:par>
                                <p:cTn id="3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8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9" fill="hold">
                      <p:stCondLst>
                        <p:cond delay="indefinite"/>
                      </p:stCondLst>
                      <p:childTnLst>
                        <p:par>
                          <p:cTn id="330" fill="hold">
                            <p:stCondLst>
                              <p:cond delay="0"/>
                            </p:stCondLst>
                            <p:childTnLst>
                              <p:par>
                                <p:cTn id="3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3"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4" fill="hold">
                      <p:stCondLst>
                        <p:cond delay="indefinite"/>
                      </p:stCondLst>
                      <p:childTnLst>
                        <p:par>
                          <p:cTn id="335" fill="hold">
                            <p:stCondLst>
                              <p:cond delay="0"/>
                            </p:stCondLst>
                            <p:childTnLst>
                              <p:par>
                                <p:cTn id="3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8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>
                      <p:stCondLst>
                        <p:cond delay="indefinite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3"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4" fill="hold">
                      <p:stCondLst>
                        <p:cond delay="indefinite"/>
                      </p:stCondLst>
                      <p:childTnLst>
                        <p:par>
                          <p:cTn id="345" fill="hold">
                            <p:stCondLst>
                              <p:cond delay="0"/>
                            </p:stCondLst>
                            <p:childTnLst>
                              <p:par>
                                <p:cTn id="3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8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9" fill="hold">
                      <p:stCondLst>
                        <p:cond delay="indefinite"/>
                      </p:stCondLst>
                      <p:childTnLst>
                        <p:par>
                          <p:cTn id="350" fill="hold">
                            <p:stCondLst>
                              <p:cond delay="0"/>
                            </p:stCondLst>
                            <p:childTnLst>
                              <p:par>
                                <p:cTn id="3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3" dur="5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4" fill="hold">
                      <p:stCondLst>
                        <p:cond delay="indefinite"/>
                      </p:stCondLst>
                      <p:childTnLst>
                        <p:par>
                          <p:cTn id="355" fill="hold">
                            <p:stCondLst>
                              <p:cond delay="0"/>
                            </p:stCondLst>
                            <p:childTnLst>
                              <p:par>
                                <p:cTn id="3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8"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9" fill="hold">
                      <p:stCondLst>
                        <p:cond delay="indefinite"/>
                      </p:stCondLst>
                      <p:childTnLst>
                        <p:par>
                          <p:cTn id="360" fill="hold">
                            <p:stCondLst>
                              <p:cond delay="0"/>
                            </p:stCondLst>
                            <p:childTnLst>
                              <p:par>
                                <p:cTn id="3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3" dur="5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4" fill="hold">
                      <p:stCondLst>
                        <p:cond delay="indefinite"/>
                      </p:stCondLst>
                      <p:childTnLst>
                        <p:par>
                          <p:cTn id="365" fill="hold">
                            <p:stCondLst>
                              <p:cond delay="0"/>
                            </p:stCondLst>
                            <p:childTnLst>
                              <p:par>
                                <p:cTn id="3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8" dur="5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9" fill="hold">
                      <p:stCondLst>
                        <p:cond delay="indefinite"/>
                      </p:stCondLst>
                      <p:childTnLst>
                        <p:par>
                          <p:cTn id="370" fill="hold">
                            <p:stCondLst>
                              <p:cond delay="0"/>
                            </p:stCondLst>
                            <p:childTnLst>
                              <p:par>
                                <p:cTn id="3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3" dur="5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4" fill="hold">
                      <p:stCondLst>
                        <p:cond delay="indefinite"/>
                      </p:stCondLst>
                      <p:childTnLst>
                        <p:par>
                          <p:cTn id="375" fill="hold">
                            <p:stCondLst>
                              <p:cond delay="0"/>
                            </p:stCondLst>
                            <p:childTnLst>
                              <p:par>
                                <p:cTn id="3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8" dur="5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9" fill="hold">
                      <p:stCondLst>
                        <p:cond delay="indefinite"/>
                      </p:stCondLst>
                      <p:childTnLst>
                        <p:par>
                          <p:cTn id="380" fill="hold">
                            <p:stCondLst>
                              <p:cond delay="0"/>
                            </p:stCondLst>
                            <p:childTnLst>
                              <p:par>
                                <p:cTn id="3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3" dur="5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4" fill="hold">
                      <p:stCondLst>
                        <p:cond delay="indefinite"/>
                      </p:stCondLst>
                      <p:childTnLst>
                        <p:par>
                          <p:cTn id="385" fill="hold">
                            <p:stCondLst>
                              <p:cond delay="0"/>
                            </p:stCondLst>
                            <p:childTnLst>
                              <p:par>
                                <p:cTn id="3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8" dur="5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9" fill="hold">
                      <p:stCondLst>
                        <p:cond delay="indefinite"/>
                      </p:stCondLst>
                      <p:childTnLst>
                        <p:par>
                          <p:cTn id="390" fill="hold">
                            <p:stCondLst>
                              <p:cond delay="0"/>
                            </p:stCondLst>
                            <p:childTnLst>
                              <p:par>
                                <p:cTn id="3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3" dur="5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4" fill="hold">
                      <p:stCondLst>
                        <p:cond delay="indefinite"/>
                      </p:stCondLst>
                      <p:childTnLst>
                        <p:par>
                          <p:cTn id="395" fill="hold">
                            <p:stCondLst>
                              <p:cond delay="0"/>
                            </p:stCondLst>
                            <p:childTnLst>
                              <p:par>
                                <p:cTn id="3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8" dur="5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1" dur="5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2" fill="hold">
                      <p:stCondLst>
                        <p:cond delay="indefinite"/>
                      </p:stCondLst>
                      <p:childTnLst>
                        <p:par>
                          <p:cTn id="403" fill="hold">
                            <p:stCondLst>
                              <p:cond delay="0"/>
                            </p:stCondLst>
                            <p:childTnLst>
                              <p:par>
                                <p:cTn id="4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6" dur="5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7" fill="hold">
                      <p:stCondLst>
                        <p:cond delay="indefinite"/>
                      </p:stCondLst>
                      <p:childTnLst>
                        <p:par>
                          <p:cTn id="408" fill="hold">
                            <p:stCondLst>
                              <p:cond delay="0"/>
                            </p:stCondLst>
                            <p:childTnLst>
                              <p:par>
                                <p:cTn id="4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1" dur="5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4" dur="5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5" fill="hold">
                      <p:stCondLst>
                        <p:cond delay="indefinite"/>
                      </p:stCondLst>
                      <p:childTnLst>
                        <p:par>
                          <p:cTn id="416" fill="hold">
                            <p:stCondLst>
                              <p:cond delay="0"/>
                            </p:stCondLst>
                            <p:childTnLst>
                              <p:par>
                                <p:cTn id="4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9" dur="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0" fill="hold">
                      <p:stCondLst>
                        <p:cond delay="indefinite"/>
                      </p:stCondLst>
                      <p:childTnLst>
                        <p:par>
                          <p:cTn id="421" fill="hold">
                            <p:stCondLst>
                              <p:cond delay="0"/>
                            </p:stCondLst>
                            <p:childTnLst>
                              <p:par>
                                <p:cTn id="4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4" dur="5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5" fill="hold">
                      <p:stCondLst>
                        <p:cond delay="indefinite"/>
                      </p:stCondLst>
                      <p:childTnLst>
                        <p:par>
                          <p:cTn id="426" fill="hold">
                            <p:stCondLst>
                              <p:cond delay="0"/>
                            </p:stCondLst>
                            <p:childTnLst>
                              <p:par>
                                <p:cTn id="4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9" dur="5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0" fill="hold">
                      <p:stCondLst>
                        <p:cond delay="indefinite"/>
                      </p:stCondLst>
                      <p:childTnLst>
                        <p:par>
                          <p:cTn id="431" fill="hold">
                            <p:stCondLst>
                              <p:cond delay="0"/>
                            </p:stCondLst>
                            <p:childTnLst>
                              <p:par>
                                <p:cTn id="4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4" dur="5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2" grpId="0"/>
      <p:bldP spid="186" grpId="0"/>
      <p:bldP spid="187" grpId="0"/>
      <p:bldP spid="188" grpId="0"/>
      <p:bldP spid="189" grpId="0"/>
      <p:bldP spid="193" grpId="0"/>
      <p:bldP spid="194" grpId="0"/>
      <p:bldP spid="195" grpId="0"/>
      <p:bldP spid="199" grpId="0"/>
      <p:bldP spid="200" grpId="0"/>
      <p:bldP spid="201" grpId="0"/>
      <p:bldP spid="205" grpId="0"/>
      <p:bldP spid="206" grpId="0"/>
      <p:bldP spid="207" grpId="0"/>
      <p:bldP spid="208" grpId="0"/>
      <p:bldP spid="209" grpId="0"/>
      <p:bldP spid="210" grpId="0"/>
      <p:bldP spid="211" grpId="0"/>
      <p:bldP spid="212" grpId="0"/>
      <p:bldP spid="216" grpId="0"/>
      <p:bldP spid="217" grpId="0"/>
      <p:bldP spid="218" grpId="0"/>
      <p:bldP spid="219" grpId="0"/>
      <p:bldP spid="220" grpId="0"/>
      <p:bldP spid="221" grpId="0"/>
      <p:bldP spid="225" grpId="0"/>
      <p:bldP spid="226" grpId="0"/>
      <p:bldP spid="227" grpId="0"/>
      <p:bldP spid="228" grpId="0"/>
      <p:bldP spid="229" grpId="0"/>
      <p:bldP spid="231" grpId="0"/>
      <p:bldP spid="232" grpId="0"/>
      <p:bldP spid="233" grpId="0"/>
      <p:bldP spid="234" grpId="0"/>
      <p:bldP spid="235" grpId="0" animBg="1"/>
      <p:bldP spid="236" grpId="0" animBg="1"/>
      <p:bldP spid="307" grpId="0"/>
      <p:bldP spid="311" grpId="0"/>
      <p:bldP spid="312" grpId="0"/>
      <p:bldP spid="313" grpId="0"/>
      <p:bldP spid="314" grpId="0"/>
      <p:bldP spid="318" grpId="0"/>
      <p:bldP spid="319" grpId="0"/>
      <p:bldP spid="320" grpId="0"/>
      <p:bldP spid="321" grpId="0"/>
      <p:bldP spid="325" grpId="0"/>
      <p:bldP spid="326" grpId="0"/>
      <p:bldP spid="327" grpId="0"/>
      <p:bldP spid="331" grpId="0"/>
      <p:bldP spid="332" grpId="0"/>
      <p:bldP spid="333" grpId="0"/>
      <p:bldP spid="334" grpId="0"/>
      <p:bldP spid="335" grpId="0"/>
      <p:bldP spid="339" grpId="0"/>
      <p:bldP spid="340" grpId="0"/>
      <p:bldP spid="341" grpId="0"/>
      <p:bldP spid="342" grpId="0"/>
      <p:bldP spid="343" grpId="0"/>
      <p:bldP spid="344" grpId="0"/>
      <p:bldP spid="346" grpId="0"/>
      <p:bldP spid="347" grpId="0"/>
      <p:bldP spid="351" grpId="0"/>
      <p:bldP spid="352" grpId="0"/>
      <p:bldP spid="353" grpId="0"/>
      <p:bldP spid="354" grpId="0"/>
      <p:bldP spid="355" grpId="0"/>
      <p:bldP spid="356" grpId="0"/>
      <p:bldP spid="358" grpId="0"/>
      <p:bldP spid="359" grpId="0"/>
      <p:bldP spid="360" grpId="0"/>
      <p:bldP spid="361" grpId="0"/>
      <p:bldP spid="362" grpId="0" animBg="1"/>
      <p:bldP spid="36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1FDFA-1798-4E85-A8A4-94F1914432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hlinkClick r:id="rId2"/>
              </a:rPr>
              <a:t>7 </a:t>
            </a:r>
            <a:r>
              <a:rPr lang="en-US" b="1" dirty="0">
                <a:hlinkClick r:id="rId2"/>
              </a:rPr>
              <a:t>Divide by a 2-digit number using the most efficient method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C739A2-E666-4C33-962C-A66DDA0DDF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85303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01B9BCB6-3199-44B9-9CD2-504384AB24FD}"/>
              </a:ext>
            </a:extLst>
          </p:cNvPr>
          <p:cNvSpPr txBox="1"/>
          <p:nvPr/>
        </p:nvSpPr>
        <p:spPr>
          <a:xfrm>
            <a:off x="2267535" y="839105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E407143F-D33C-4F2C-B6C7-751BF1F19B48}"/>
              </a:ext>
            </a:extLst>
          </p:cNvPr>
          <p:cNvSpPr txBox="1"/>
          <p:nvPr/>
        </p:nvSpPr>
        <p:spPr>
          <a:xfrm>
            <a:off x="2699362" y="846973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15C10214-9FA1-4D08-BA42-23A8EAFF374B}"/>
              </a:ext>
            </a:extLst>
          </p:cNvPr>
          <p:cNvSpPr txBox="1"/>
          <p:nvPr/>
        </p:nvSpPr>
        <p:spPr>
          <a:xfrm>
            <a:off x="1394388" y="840003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41241E0E-8A29-4C4E-B120-327D1D7AF4BC}"/>
              </a:ext>
            </a:extLst>
          </p:cNvPr>
          <p:cNvSpPr txBox="1"/>
          <p:nvPr/>
        </p:nvSpPr>
        <p:spPr>
          <a:xfrm>
            <a:off x="1824402" y="845977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58F529AE-ECBA-49F2-A469-47460C40E7B8}"/>
              </a:ext>
            </a:extLst>
          </p:cNvPr>
          <p:cNvSpPr txBox="1"/>
          <p:nvPr/>
        </p:nvSpPr>
        <p:spPr>
          <a:xfrm>
            <a:off x="478861" y="849300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2CC712AF-448C-4797-985A-C9EBB54606A6}"/>
              </a:ext>
            </a:extLst>
          </p:cNvPr>
          <p:cNvSpPr txBox="1"/>
          <p:nvPr/>
        </p:nvSpPr>
        <p:spPr>
          <a:xfrm>
            <a:off x="912860" y="844844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9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E3A65BC-1E03-4C75-8EC8-172249D6A9CF}"/>
              </a:ext>
            </a:extLst>
          </p:cNvPr>
          <p:cNvGrpSpPr/>
          <p:nvPr/>
        </p:nvGrpSpPr>
        <p:grpSpPr>
          <a:xfrm>
            <a:off x="1337245" y="930955"/>
            <a:ext cx="1801955" cy="446400"/>
            <a:chOff x="1353600" y="1824535"/>
            <a:chExt cx="1801955" cy="446400"/>
          </a:xfrm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CA394126-5FAB-4159-BDAA-CA0F3A00D8B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53600" y="1828268"/>
              <a:ext cx="180195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0B9D6F6B-8169-44FF-A89E-D5AE60F8A37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372529" y="1824535"/>
              <a:ext cx="831" cy="4464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1" name="TextBox 350">
            <a:extLst>
              <a:ext uri="{FF2B5EF4-FFF2-40B4-BE49-F238E27FC236}">
                <a16:creationId xmlns:a16="http://schemas.microsoft.com/office/drawing/2014/main" id="{1D9E6B94-D95B-4DA9-AF3C-82A339EACBCF}"/>
              </a:ext>
            </a:extLst>
          </p:cNvPr>
          <p:cNvSpPr txBox="1"/>
          <p:nvPr/>
        </p:nvSpPr>
        <p:spPr>
          <a:xfrm>
            <a:off x="4024569" y="435570"/>
            <a:ext cx="10221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5 9</a:t>
            </a:r>
          </a:p>
        </p:txBody>
      </p:sp>
      <p:grpSp>
        <p:nvGrpSpPr>
          <p:cNvPr id="352" name="Group 351">
            <a:extLst>
              <a:ext uri="{FF2B5EF4-FFF2-40B4-BE49-F238E27FC236}">
                <a16:creationId xmlns:a16="http://schemas.microsoft.com/office/drawing/2014/main" id="{9A0109A9-1365-46E9-930F-746720C67B60}"/>
              </a:ext>
            </a:extLst>
          </p:cNvPr>
          <p:cNvGrpSpPr/>
          <p:nvPr/>
        </p:nvGrpSpPr>
        <p:grpSpPr>
          <a:xfrm>
            <a:off x="3578597" y="857909"/>
            <a:ext cx="1556355" cy="630942"/>
            <a:chOff x="8037098" y="1058369"/>
            <a:chExt cx="1556355" cy="630942"/>
          </a:xfrm>
        </p:grpSpPr>
        <p:sp>
          <p:nvSpPr>
            <p:cNvPr id="353" name="TextBox 352">
              <a:extLst>
                <a:ext uri="{FF2B5EF4-FFF2-40B4-BE49-F238E27FC236}">
                  <a16:creationId xmlns:a16="http://schemas.microsoft.com/office/drawing/2014/main" id="{21EEA58F-0692-4523-A4AE-0DC0C68AE2B7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+ 5 9</a:t>
              </a:r>
            </a:p>
          </p:txBody>
        </p:sp>
        <p:cxnSp>
          <p:nvCxnSpPr>
            <p:cNvPr id="354" name="Straight Connector 353">
              <a:extLst>
                <a:ext uri="{FF2B5EF4-FFF2-40B4-BE49-F238E27FC236}">
                  <a16:creationId xmlns:a16="http://schemas.microsoft.com/office/drawing/2014/main" id="{569D37B2-4D95-43B1-8424-D8040D25A398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5" name="TextBox 354">
            <a:extLst>
              <a:ext uri="{FF2B5EF4-FFF2-40B4-BE49-F238E27FC236}">
                <a16:creationId xmlns:a16="http://schemas.microsoft.com/office/drawing/2014/main" id="{8B2CFFCF-369C-488E-BF66-2D1895B94725}"/>
              </a:ext>
            </a:extLst>
          </p:cNvPr>
          <p:cNvSpPr txBox="1"/>
          <p:nvPr/>
        </p:nvSpPr>
        <p:spPr>
          <a:xfrm>
            <a:off x="4917206" y="557578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1x</a:t>
            </a:r>
          </a:p>
        </p:txBody>
      </p:sp>
      <p:sp>
        <p:nvSpPr>
          <p:cNvPr id="356" name="TextBox 355">
            <a:extLst>
              <a:ext uri="{FF2B5EF4-FFF2-40B4-BE49-F238E27FC236}">
                <a16:creationId xmlns:a16="http://schemas.microsoft.com/office/drawing/2014/main" id="{F364C17B-95DC-485C-9C5B-F56780C534E3}"/>
              </a:ext>
            </a:extLst>
          </p:cNvPr>
          <p:cNvSpPr txBox="1"/>
          <p:nvPr/>
        </p:nvSpPr>
        <p:spPr>
          <a:xfrm>
            <a:off x="4466236" y="1318420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357" name="TextBox 356">
            <a:extLst>
              <a:ext uri="{FF2B5EF4-FFF2-40B4-BE49-F238E27FC236}">
                <a16:creationId xmlns:a16="http://schemas.microsoft.com/office/drawing/2014/main" id="{6555B547-CFC5-45F2-821F-6856EEE48918}"/>
              </a:ext>
            </a:extLst>
          </p:cNvPr>
          <p:cNvSpPr txBox="1"/>
          <p:nvPr/>
        </p:nvSpPr>
        <p:spPr>
          <a:xfrm>
            <a:off x="3586980" y="1318420"/>
            <a:ext cx="95254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1 1</a:t>
            </a:r>
          </a:p>
        </p:txBody>
      </p:sp>
      <p:sp>
        <p:nvSpPr>
          <p:cNvPr id="358" name="TextBox 357">
            <a:extLst>
              <a:ext uri="{FF2B5EF4-FFF2-40B4-BE49-F238E27FC236}">
                <a16:creationId xmlns:a16="http://schemas.microsoft.com/office/drawing/2014/main" id="{A8B2AD78-D4CC-479E-92B0-19BEFDFF754A}"/>
              </a:ext>
            </a:extLst>
          </p:cNvPr>
          <p:cNvSpPr txBox="1"/>
          <p:nvPr/>
        </p:nvSpPr>
        <p:spPr>
          <a:xfrm>
            <a:off x="4917205" y="1441990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2x</a:t>
            </a:r>
          </a:p>
        </p:txBody>
      </p:sp>
      <p:grpSp>
        <p:nvGrpSpPr>
          <p:cNvPr id="359" name="Group 358">
            <a:extLst>
              <a:ext uri="{FF2B5EF4-FFF2-40B4-BE49-F238E27FC236}">
                <a16:creationId xmlns:a16="http://schemas.microsoft.com/office/drawing/2014/main" id="{B3F49467-DA07-4B1F-8576-A463CBE88E1A}"/>
              </a:ext>
            </a:extLst>
          </p:cNvPr>
          <p:cNvGrpSpPr/>
          <p:nvPr/>
        </p:nvGrpSpPr>
        <p:grpSpPr>
          <a:xfrm>
            <a:off x="959837" y="1284130"/>
            <a:ext cx="1793089" cy="630942"/>
            <a:chOff x="7941354" y="1058369"/>
            <a:chExt cx="1793089" cy="630942"/>
          </a:xfrm>
        </p:grpSpPr>
        <p:sp>
          <p:nvSpPr>
            <p:cNvPr id="360" name="TextBox 359">
              <a:extLst>
                <a:ext uri="{FF2B5EF4-FFF2-40B4-BE49-F238E27FC236}">
                  <a16:creationId xmlns:a16="http://schemas.microsoft.com/office/drawing/2014/main" id="{9D1F78D4-E19B-4839-8201-B82B586AFE98}"/>
                </a:ext>
              </a:extLst>
            </p:cNvPr>
            <p:cNvSpPr txBox="1"/>
            <p:nvPr/>
          </p:nvSpPr>
          <p:spPr>
            <a:xfrm>
              <a:off x="8058768" y="1058369"/>
              <a:ext cx="167567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- 1 7 7</a:t>
              </a:r>
            </a:p>
          </p:txBody>
        </p:sp>
        <p:cxnSp>
          <p:nvCxnSpPr>
            <p:cNvPr id="361" name="Straight Connector 360">
              <a:extLst>
                <a:ext uri="{FF2B5EF4-FFF2-40B4-BE49-F238E27FC236}">
                  <a16:creationId xmlns:a16="http://schemas.microsoft.com/office/drawing/2014/main" id="{35A85450-A16E-494B-8F6C-98BAF5E0ECC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41354" y="1580744"/>
              <a:ext cx="1739243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2" name="TextBox 361">
            <a:extLst>
              <a:ext uri="{FF2B5EF4-FFF2-40B4-BE49-F238E27FC236}">
                <a16:creationId xmlns:a16="http://schemas.microsoft.com/office/drawing/2014/main" id="{E6FB9593-3C16-4530-8B1C-F0CAE0048939}"/>
              </a:ext>
            </a:extLst>
          </p:cNvPr>
          <p:cNvSpPr txBox="1"/>
          <p:nvPr/>
        </p:nvSpPr>
        <p:spPr>
          <a:xfrm>
            <a:off x="2244849" y="392001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63" name="TextBox 362">
            <a:extLst>
              <a:ext uri="{FF2B5EF4-FFF2-40B4-BE49-F238E27FC236}">
                <a16:creationId xmlns:a16="http://schemas.microsoft.com/office/drawing/2014/main" id="{8B4C34C6-C90C-416A-BEA4-3CF302645CE8}"/>
              </a:ext>
            </a:extLst>
          </p:cNvPr>
          <p:cNvSpPr txBox="1"/>
          <p:nvPr/>
        </p:nvSpPr>
        <p:spPr>
          <a:xfrm>
            <a:off x="1811888" y="1740319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364" name="TextBox 363">
            <a:extLst>
              <a:ext uri="{FF2B5EF4-FFF2-40B4-BE49-F238E27FC236}">
                <a16:creationId xmlns:a16="http://schemas.microsoft.com/office/drawing/2014/main" id="{D664418A-6EF4-474C-BCBC-EA69E73C5727}"/>
              </a:ext>
            </a:extLst>
          </p:cNvPr>
          <p:cNvSpPr txBox="1"/>
          <p:nvPr/>
        </p:nvSpPr>
        <p:spPr>
          <a:xfrm>
            <a:off x="1361001" y="1740319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65" name="TextBox 364">
            <a:extLst>
              <a:ext uri="{FF2B5EF4-FFF2-40B4-BE49-F238E27FC236}">
                <a16:creationId xmlns:a16="http://schemas.microsoft.com/office/drawing/2014/main" id="{054CCB31-65D8-47B3-8D36-2BE5F51984F2}"/>
              </a:ext>
            </a:extLst>
          </p:cNvPr>
          <p:cNvSpPr txBox="1"/>
          <p:nvPr/>
        </p:nvSpPr>
        <p:spPr>
          <a:xfrm>
            <a:off x="2265124" y="1740319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grpSp>
        <p:nvGrpSpPr>
          <p:cNvPr id="366" name="Group 365">
            <a:extLst>
              <a:ext uri="{FF2B5EF4-FFF2-40B4-BE49-F238E27FC236}">
                <a16:creationId xmlns:a16="http://schemas.microsoft.com/office/drawing/2014/main" id="{5C0FBD2B-8A4D-412D-AE0D-243733404A58}"/>
              </a:ext>
            </a:extLst>
          </p:cNvPr>
          <p:cNvGrpSpPr/>
          <p:nvPr/>
        </p:nvGrpSpPr>
        <p:grpSpPr>
          <a:xfrm>
            <a:off x="3578145" y="1747713"/>
            <a:ext cx="1556355" cy="630942"/>
            <a:chOff x="8037098" y="1058369"/>
            <a:chExt cx="1556355" cy="630942"/>
          </a:xfrm>
        </p:grpSpPr>
        <p:sp>
          <p:nvSpPr>
            <p:cNvPr id="367" name="TextBox 366">
              <a:extLst>
                <a:ext uri="{FF2B5EF4-FFF2-40B4-BE49-F238E27FC236}">
                  <a16:creationId xmlns:a16="http://schemas.microsoft.com/office/drawing/2014/main" id="{2FCE67E0-FF7B-4D85-A742-9EC997B8A5B6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+ 5 9</a:t>
              </a:r>
            </a:p>
          </p:txBody>
        </p:sp>
        <p:cxnSp>
          <p:nvCxnSpPr>
            <p:cNvPr id="368" name="Straight Connector 367">
              <a:extLst>
                <a:ext uri="{FF2B5EF4-FFF2-40B4-BE49-F238E27FC236}">
                  <a16:creationId xmlns:a16="http://schemas.microsoft.com/office/drawing/2014/main" id="{90442627-24C1-4650-8DFB-DB2BA57077B6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9" name="TextBox 368">
            <a:extLst>
              <a:ext uri="{FF2B5EF4-FFF2-40B4-BE49-F238E27FC236}">
                <a16:creationId xmlns:a16="http://schemas.microsoft.com/office/drawing/2014/main" id="{74E3401F-100C-4B7E-B6D6-B311DB16C594}"/>
              </a:ext>
            </a:extLst>
          </p:cNvPr>
          <p:cNvSpPr txBox="1"/>
          <p:nvPr/>
        </p:nvSpPr>
        <p:spPr>
          <a:xfrm>
            <a:off x="4491451" y="2204148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370" name="TextBox 369">
            <a:extLst>
              <a:ext uri="{FF2B5EF4-FFF2-40B4-BE49-F238E27FC236}">
                <a16:creationId xmlns:a16="http://schemas.microsoft.com/office/drawing/2014/main" id="{B1BCD446-EA85-421D-A37F-48CE8E74033C}"/>
              </a:ext>
            </a:extLst>
          </p:cNvPr>
          <p:cNvSpPr txBox="1"/>
          <p:nvPr/>
        </p:nvSpPr>
        <p:spPr>
          <a:xfrm>
            <a:off x="3592522" y="2209343"/>
            <a:ext cx="4527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71" name="TextBox 370">
            <a:extLst>
              <a:ext uri="{FF2B5EF4-FFF2-40B4-BE49-F238E27FC236}">
                <a16:creationId xmlns:a16="http://schemas.microsoft.com/office/drawing/2014/main" id="{ED277EE8-7845-4DD8-97E6-5DD21140958C}"/>
              </a:ext>
            </a:extLst>
          </p:cNvPr>
          <p:cNvSpPr txBox="1"/>
          <p:nvPr/>
        </p:nvSpPr>
        <p:spPr>
          <a:xfrm>
            <a:off x="4910883" y="2338704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3x</a:t>
            </a:r>
          </a:p>
        </p:txBody>
      </p:sp>
      <p:grpSp>
        <p:nvGrpSpPr>
          <p:cNvPr id="372" name="Group 371">
            <a:extLst>
              <a:ext uri="{FF2B5EF4-FFF2-40B4-BE49-F238E27FC236}">
                <a16:creationId xmlns:a16="http://schemas.microsoft.com/office/drawing/2014/main" id="{5204BB03-EFA0-4B12-B60A-313A8C68C0C1}"/>
              </a:ext>
            </a:extLst>
          </p:cNvPr>
          <p:cNvGrpSpPr/>
          <p:nvPr/>
        </p:nvGrpSpPr>
        <p:grpSpPr>
          <a:xfrm>
            <a:off x="3575137" y="2643797"/>
            <a:ext cx="1556355" cy="630942"/>
            <a:chOff x="8037098" y="1058369"/>
            <a:chExt cx="1556355" cy="630942"/>
          </a:xfrm>
        </p:grpSpPr>
        <p:sp>
          <p:nvSpPr>
            <p:cNvPr id="373" name="TextBox 372">
              <a:extLst>
                <a:ext uri="{FF2B5EF4-FFF2-40B4-BE49-F238E27FC236}">
                  <a16:creationId xmlns:a16="http://schemas.microsoft.com/office/drawing/2014/main" id="{BABF618F-49EA-4A05-9CB4-ADDE3407A781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+ 5 9</a:t>
              </a:r>
            </a:p>
          </p:txBody>
        </p:sp>
        <p:cxnSp>
          <p:nvCxnSpPr>
            <p:cNvPr id="374" name="Straight Connector 373">
              <a:extLst>
                <a:ext uri="{FF2B5EF4-FFF2-40B4-BE49-F238E27FC236}">
                  <a16:creationId xmlns:a16="http://schemas.microsoft.com/office/drawing/2014/main" id="{F4015C4F-8EE5-4484-B73E-9534A96795A2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5" name="TextBox 374">
            <a:extLst>
              <a:ext uri="{FF2B5EF4-FFF2-40B4-BE49-F238E27FC236}">
                <a16:creationId xmlns:a16="http://schemas.microsoft.com/office/drawing/2014/main" id="{C4D97740-B963-4E2A-89F1-15969A306DB0}"/>
              </a:ext>
            </a:extLst>
          </p:cNvPr>
          <p:cNvSpPr txBox="1"/>
          <p:nvPr/>
        </p:nvSpPr>
        <p:spPr>
          <a:xfrm>
            <a:off x="4112416" y="201774"/>
            <a:ext cx="503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76" name="TextBox 375">
            <a:extLst>
              <a:ext uri="{FF2B5EF4-FFF2-40B4-BE49-F238E27FC236}">
                <a16:creationId xmlns:a16="http://schemas.microsoft.com/office/drawing/2014/main" id="{96C33B08-7551-4B6F-A432-F9A97ED287C5}"/>
              </a:ext>
            </a:extLst>
          </p:cNvPr>
          <p:cNvSpPr txBox="1"/>
          <p:nvPr/>
        </p:nvSpPr>
        <p:spPr>
          <a:xfrm>
            <a:off x="4481062" y="3098417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377" name="TextBox 376">
            <a:extLst>
              <a:ext uri="{FF2B5EF4-FFF2-40B4-BE49-F238E27FC236}">
                <a16:creationId xmlns:a16="http://schemas.microsoft.com/office/drawing/2014/main" id="{91E7F3B6-01DD-4B54-BC1C-DD8D7006B274}"/>
              </a:ext>
            </a:extLst>
          </p:cNvPr>
          <p:cNvSpPr txBox="1"/>
          <p:nvPr/>
        </p:nvSpPr>
        <p:spPr>
          <a:xfrm>
            <a:off x="4039238" y="3101059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78" name="TextBox 377">
            <a:extLst>
              <a:ext uri="{FF2B5EF4-FFF2-40B4-BE49-F238E27FC236}">
                <a16:creationId xmlns:a16="http://schemas.microsoft.com/office/drawing/2014/main" id="{9754EE7B-9C2F-4D2F-AA4D-BB3570483F32}"/>
              </a:ext>
            </a:extLst>
          </p:cNvPr>
          <p:cNvSpPr txBox="1"/>
          <p:nvPr/>
        </p:nvSpPr>
        <p:spPr>
          <a:xfrm>
            <a:off x="3603435" y="3092193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79" name="TextBox 378">
            <a:extLst>
              <a:ext uri="{FF2B5EF4-FFF2-40B4-BE49-F238E27FC236}">
                <a16:creationId xmlns:a16="http://schemas.microsoft.com/office/drawing/2014/main" id="{220F064A-667A-455E-BA43-9C8DC72023F2}"/>
              </a:ext>
            </a:extLst>
          </p:cNvPr>
          <p:cNvSpPr txBox="1"/>
          <p:nvPr/>
        </p:nvSpPr>
        <p:spPr>
          <a:xfrm>
            <a:off x="4910883" y="3235418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4x</a:t>
            </a:r>
          </a:p>
        </p:txBody>
      </p:sp>
      <p:grpSp>
        <p:nvGrpSpPr>
          <p:cNvPr id="380" name="Group 379">
            <a:extLst>
              <a:ext uri="{FF2B5EF4-FFF2-40B4-BE49-F238E27FC236}">
                <a16:creationId xmlns:a16="http://schemas.microsoft.com/office/drawing/2014/main" id="{69E7C96D-C8D4-413E-AC9E-4CD13CFE77B8}"/>
              </a:ext>
            </a:extLst>
          </p:cNvPr>
          <p:cNvGrpSpPr/>
          <p:nvPr/>
        </p:nvGrpSpPr>
        <p:grpSpPr>
          <a:xfrm>
            <a:off x="3578903" y="3527437"/>
            <a:ext cx="1556355" cy="630942"/>
            <a:chOff x="8037098" y="1058369"/>
            <a:chExt cx="1556355" cy="630942"/>
          </a:xfrm>
        </p:grpSpPr>
        <p:sp>
          <p:nvSpPr>
            <p:cNvPr id="381" name="TextBox 380">
              <a:extLst>
                <a:ext uri="{FF2B5EF4-FFF2-40B4-BE49-F238E27FC236}">
                  <a16:creationId xmlns:a16="http://schemas.microsoft.com/office/drawing/2014/main" id="{E3B42C57-16FF-4214-A802-8B22B3C22AB5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+ 5 9</a:t>
              </a:r>
            </a:p>
          </p:txBody>
        </p:sp>
        <p:cxnSp>
          <p:nvCxnSpPr>
            <p:cNvPr id="382" name="Straight Connector 381">
              <a:extLst>
                <a:ext uri="{FF2B5EF4-FFF2-40B4-BE49-F238E27FC236}">
                  <a16:creationId xmlns:a16="http://schemas.microsoft.com/office/drawing/2014/main" id="{067EA73F-61CD-44DA-8A5E-6A2574229412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3" name="TextBox 382">
            <a:extLst>
              <a:ext uri="{FF2B5EF4-FFF2-40B4-BE49-F238E27FC236}">
                <a16:creationId xmlns:a16="http://schemas.microsoft.com/office/drawing/2014/main" id="{A4EE1BE3-9AD7-4E15-864E-DF43C3903AFD}"/>
              </a:ext>
            </a:extLst>
          </p:cNvPr>
          <p:cNvSpPr txBox="1"/>
          <p:nvPr/>
        </p:nvSpPr>
        <p:spPr>
          <a:xfrm>
            <a:off x="4481062" y="3984516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84" name="TextBox 383">
            <a:extLst>
              <a:ext uri="{FF2B5EF4-FFF2-40B4-BE49-F238E27FC236}">
                <a16:creationId xmlns:a16="http://schemas.microsoft.com/office/drawing/2014/main" id="{E10FF1DB-76FA-4435-8CB5-2460C6CF7E23}"/>
              </a:ext>
            </a:extLst>
          </p:cNvPr>
          <p:cNvSpPr txBox="1"/>
          <p:nvPr/>
        </p:nvSpPr>
        <p:spPr>
          <a:xfrm>
            <a:off x="4130385" y="1197804"/>
            <a:ext cx="503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85" name="TextBox 384">
            <a:extLst>
              <a:ext uri="{FF2B5EF4-FFF2-40B4-BE49-F238E27FC236}">
                <a16:creationId xmlns:a16="http://schemas.microsoft.com/office/drawing/2014/main" id="{7653F962-4203-421A-8571-97E1421251B0}"/>
              </a:ext>
            </a:extLst>
          </p:cNvPr>
          <p:cNvSpPr txBox="1"/>
          <p:nvPr/>
        </p:nvSpPr>
        <p:spPr>
          <a:xfrm>
            <a:off x="4039238" y="3975650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386" name="TextBox 385">
            <a:extLst>
              <a:ext uri="{FF2B5EF4-FFF2-40B4-BE49-F238E27FC236}">
                <a16:creationId xmlns:a16="http://schemas.microsoft.com/office/drawing/2014/main" id="{EC4A52B9-4EA5-4CBC-BB57-7A40CED8E330}"/>
              </a:ext>
            </a:extLst>
          </p:cNvPr>
          <p:cNvSpPr txBox="1"/>
          <p:nvPr/>
        </p:nvSpPr>
        <p:spPr>
          <a:xfrm>
            <a:off x="3597414" y="3978535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87" name="TextBox 386">
            <a:extLst>
              <a:ext uri="{FF2B5EF4-FFF2-40B4-BE49-F238E27FC236}">
                <a16:creationId xmlns:a16="http://schemas.microsoft.com/office/drawing/2014/main" id="{01411D3A-6627-4B11-AFB9-800E4C19218D}"/>
              </a:ext>
            </a:extLst>
          </p:cNvPr>
          <p:cNvSpPr txBox="1"/>
          <p:nvPr/>
        </p:nvSpPr>
        <p:spPr>
          <a:xfrm>
            <a:off x="4914003" y="4125874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5x</a:t>
            </a:r>
          </a:p>
        </p:txBody>
      </p:sp>
      <p:sp>
        <p:nvSpPr>
          <p:cNvPr id="388" name="TextBox 387">
            <a:extLst>
              <a:ext uri="{FF2B5EF4-FFF2-40B4-BE49-F238E27FC236}">
                <a16:creationId xmlns:a16="http://schemas.microsoft.com/office/drawing/2014/main" id="{73E0748E-B50A-49EB-9032-9C6C43605577}"/>
              </a:ext>
            </a:extLst>
          </p:cNvPr>
          <p:cNvSpPr txBox="1"/>
          <p:nvPr/>
        </p:nvSpPr>
        <p:spPr>
          <a:xfrm>
            <a:off x="4028325" y="2207954"/>
            <a:ext cx="4527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389" name="TextBox 388">
            <a:extLst>
              <a:ext uri="{FF2B5EF4-FFF2-40B4-BE49-F238E27FC236}">
                <a16:creationId xmlns:a16="http://schemas.microsoft.com/office/drawing/2014/main" id="{1819520C-3691-4BF6-A75D-19A60A6B8C51}"/>
              </a:ext>
            </a:extLst>
          </p:cNvPr>
          <p:cNvSpPr txBox="1"/>
          <p:nvPr/>
        </p:nvSpPr>
        <p:spPr>
          <a:xfrm>
            <a:off x="4089813" y="2066661"/>
            <a:ext cx="503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90" name="TextBox 389">
            <a:extLst>
              <a:ext uri="{FF2B5EF4-FFF2-40B4-BE49-F238E27FC236}">
                <a16:creationId xmlns:a16="http://schemas.microsoft.com/office/drawing/2014/main" id="{5CAA425E-059B-4214-911F-14EC72580F7E}"/>
              </a:ext>
            </a:extLst>
          </p:cNvPr>
          <p:cNvSpPr txBox="1"/>
          <p:nvPr/>
        </p:nvSpPr>
        <p:spPr>
          <a:xfrm>
            <a:off x="3689429" y="2066661"/>
            <a:ext cx="503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91" name="TextBox 390">
            <a:extLst>
              <a:ext uri="{FF2B5EF4-FFF2-40B4-BE49-F238E27FC236}">
                <a16:creationId xmlns:a16="http://schemas.microsoft.com/office/drawing/2014/main" id="{02D32F07-6130-4017-AFEB-085C0F622776}"/>
              </a:ext>
            </a:extLst>
          </p:cNvPr>
          <p:cNvSpPr txBox="1"/>
          <p:nvPr/>
        </p:nvSpPr>
        <p:spPr>
          <a:xfrm>
            <a:off x="4089813" y="2968696"/>
            <a:ext cx="503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392" name="Straight Connector 391">
            <a:extLst>
              <a:ext uri="{FF2B5EF4-FFF2-40B4-BE49-F238E27FC236}">
                <a16:creationId xmlns:a16="http://schemas.microsoft.com/office/drawing/2014/main" id="{2CE80E25-C62B-4D71-B71F-6B06765DD5DC}"/>
              </a:ext>
            </a:extLst>
          </p:cNvPr>
          <p:cNvCxnSpPr>
            <a:cxnSpLocks/>
          </p:cNvCxnSpPr>
          <p:nvPr/>
        </p:nvCxnSpPr>
        <p:spPr>
          <a:xfrm flipV="1">
            <a:off x="1822495" y="933777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3" name="TextBox 392">
            <a:extLst>
              <a:ext uri="{FF2B5EF4-FFF2-40B4-BE49-F238E27FC236}">
                <a16:creationId xmlns:a16="http://schemas.microsoft.com/office/drawing/2014/main" id="{DCADE40B-22F2-4582-90A3-A58F6D276D8E}"/>
              </a:ext>
            </a:extLst>
          </p:cNvPr>
          <p:cNvSpPr txBox="1"/>
          <p:nvPr/>
        </p:nvSpPr>
        <p:spPr>
          <a:xfrm>
            <a:off x="1717951" y="897270"/>
            <a:ext cx="3312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94" name="TextBox 393">
            <a:extLst>
              <a:ext uri="{FF2B5EF4-FFF2-40B4-BE49-F238E27FC236}">
                <a16:creationId xmlns:a16="http://schemas.microsoft.com/office/drawing/2014/main" id="{3ABA4982-0203-4A67-9FBC-0D18528E41AA}"/>
              </a:ext>
            </a:extLst>
          </p:cNvPr>
          <p:cNvSpPr txBox="1"/>
          <p:nvPr/>
        </p:nvSpPr>
        <p:spPr>
          <a:xfrm>
            <a:off x="2162254" y="887331"/>
            <a:ext cx="405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395" name="Straight Connector 394">
            <a:extLst>
              <a:ext uri="{FF2B5EF4-FFF2-40B4-BE49-F238E27FC236}">
                <a16:creationId xmlns:a16="http://schemas.microsoft.com/office/drawing/2014/main" id="{2A4A658D-F658-401F-B13C-415C8E33A8DC}"/>
              </a:ext>
            </a:extLst>
          </p:cNvPr>
          <p:cNvCxnSpPr>
            <a:cxnSpLocks/>
          </p:cNvCxnSpPr>
          <p:nvPr/>
        </p:nvCxnSpPr>
        <p:spPr>
          <a:xfrm flipV="1">
            <a:off x="1392867" y="924276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6" name="TextBox 395">
            <a:extLst>
              <a:ext uri="{FF2B5EF4-FFF2-40B4-BE49-F238E27FC236}">
                <a16:creationId xmlns:a16="http://schemas.microsoft.com/office/drawing/2014/main" id="{96C96ECF-8302-48BF-BDB3-8CB359C9599B}"/>
              </a:ext>
            </a:extLst>
          </p:cNvPr>
          <p:cNvSpPr txBox="1"/>
          <p:nvPr/>
        </p:nvSpPr>
        <p:spPr>
          <a:xfrm>
            <a:off x="1288323" y="887769"/>
            <a:ext cx="3312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97" name="TextBox 396">
            <a:extLst>
              <a:ext uri="{FF2B5EF4-FFF2-40B4-BE49-F238E27FC236}">
                <a16:creationId xmlns:a16="http://schemas.microsoft.com/office/drawing/2014/main" id="{F807436E-A922-47A0-9EC5-2DFAB6398487}"/>
              </a:ext>
            </a:extLst>
          </p:cNvPr>
          <p:cNvSpPr txBox="1"/>
          <p:nvPr/>
        </p:nvSpPr>
        <p:spPr>
          <a:xfrm>
            <a:off x="1601080" y="921007"/>
            <a:ext cx="405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98" name="TextBox 397">
            <a:extLst>
              <a:ext uri="{FF2B5EF4-FFF2-40B4-BE49-F238E27FC236}">
                <a16:creationId xmlns:a16="http://schemas.microsoft.com/office/drawing/2014/main" id="{AA7DD9DC-92DB-4D17-9E27-8DB23C9250F1}"/>
              </a:ext>
            </a:extLst>
          </p:cNvPr>
          <p:cNvSpPr txBox="1"/>
          <p:nvPr/>
        </p:nvSpPr>
        <p:spPr>
          <a:xfrm>
            <a:off x="2705603" y="1741380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99" name="TextBox 398">
            <a:extLst>
              <a:ext uri="{FF2B5EF4-FFF2-40B4-BE49-F238E27FC236}">
                <a16:creationId xmlns:a16="http://schemas.microsoft.com/office/drawing/2014/main" id="{ABB6DEF6-067D-4CA8-8AD5-C978CD256A13}"/>
              </a:ext>
            </a:extLst>
          </p:cNvPr>
          <p:cNvSpPr txBox="1"/>
          <p:nvPr/>
        </p:nvSpPr>
        <p:spPr>
          <a:xfrm>
            <a:off x="4895152" y="4557612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3x</a:t>
            </a:r>
          </a:p>
        </p:txBody>
      </p:sp>
      <p:sp>
        <p:nvSpPr>
          <p:cNvPr id="400" name="TextBox 399">
            <a:extLst>
              <a:ext uri="{FF2B5EF4-FFF2-40B4-BE49-F238E27FC236}">
                <a16:creationId xmlns:a16="http://schemas.microsoft.com/office/drawing/2014/main" id="{495275D4-9E47-4749-AEBB-78E92B4201C3}"/>
              </a:ext>
            </a:extLst>
          </p:cNvPr>
          <p:cNvSpPr txBox="1"/>
          <p:nvPr/>
        </p:nvSpPr>
        <p:spPr>
          <a:xfrm>
            <a:off x="3593517" y="4432949"/>
            <a:ext cx="14740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1 7 7</a:t>
            </a:r>
          </a:p>
        </p:txBody>
      </p:sp>
      <p:cxnSp>
        <p:nvCxnSpPr>
          <p:cNvPr id="401" name="Straight Connector 400">
            <a:extLst>
              <a:ext uri="{FF2B5EF4-FFF2-40B4-BE49-F238E27FC236}">
                <a16:creationId xmlns:a16="http://schemas.microsoft.com/office/drawing/2014/main" id="{9DAF710E-B7AA-4E52-8142-6B9359A5F137}"/>
              </a:ext>
            </a:extLst>
          </p:cNvPr>
          <p:cNvCxnSpPr>
            <a:cxnSpLocks/>
          </p:cNvCxnSpPr>
          <p:nvPr/>
        </p:nvCxnSpPr>
        <p:spPr>
          <a:xfrm flipH="1">
            <a:off x="3591154" y="4951149"/>
            <a:ext cx="177449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2" name="TextBox 401">
            <a:extLst>
              <a:ext uri="{FF2B5EF4-FFF2-40B4-BE49-F238E27FC236}">
                <a16:creationId xmlns:a16="http://schemas.microsoft.com/office/drawing/2014/main" id="{60B459B5-1C3B-4DC9-B3D3-1EA6C73C5825}"/>
              </a:ext>
            </a:extLst>
          </p:cNvPr>
          <p:cNvSpPr txBox="1"/>
          <p:nvPr/>
        </p:nvSpPr>
        <p:spPr>
          <a:xfrm>
            <a:off x="4895151" y="5007966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8x</a:t>
            </a:r>
          </a:p>
        </p:txBody>
      </p:sp>
      <p:sp>
        <p:nvSpPr>
          <p:cNvPr id="403" name="TextBox 402">
            <a:extLst>
              <a:ext uri="{FF2B5EF4-FFF2-40B4-BE49-F238E27FC236}">
                <a16:creationId xmlns:a16="http://schemas.microsoft.com/office/drawing/2014/main" id="{4A459E09-D21E-4CE6-94CB-5E59DE295A8F}"/>
              </a:ext>
            </a:extLst>
          </p:cNvPr>
          <p:cNvSpPr txBox="1"/>
          <p:nvPr/>
        </p:nvSpPr>
        <p:spPr>
          <a:xfrm>
            <a:off x="4088474" y="3850516"/>
            <a:ext cx="503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04" name="TextBox 403">
            <a:extLst>
              <a:ext uri="{FF2B5EF4-FFF2-40B4-BE49-F238E27FC236}">
                <a16:creationId xmlns:a16="http://schemas.microsoft.com/office/drawing/2014/main" id="{EC6EFD41-09BF-4654-8CC2-22C388650171}"/>
              </a:ext>
            </a:extLst>
          </p:cNvPr>
          <p:cNvSpPr txBox="1"/>
          <p:nvPr/>
        </p:nvSpPr>
        <p:spPr>
          <a:xfrm>
            <a:off x="4481062" y="4902024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405" name="TextBox 404">
            <a:extLst>
              <a:ext uri="{FF2B5EF4-FFF2-40B4-BE49-F238E27FC236}">
                <a16:creationId xmlns:a16="http://schemas.microsoft.com/office/drawing/2014/main" id="{3702261B-86D9-4FCB-B730-5CECF84AECD7}"/>
              </a:ext>
            </a:extLst>
          </p:cNvPr>
          <p:cNvSpPr txBox="1"/>
          <p:nvPr/>
        </p:nvSpPr>
        <p:spPr>
          <a:xfrm>
            <a:off x="3646650" y="3835773"/>
            <a:ext cx="503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06" name="TextBox 405">
            <a:extLst>
              <a:ext uri="{FF2B5EF4-FFF2-40B4-BE49-F238E27FC236}">
                <a16:creationId xmlns:a16="http://schemas.microsoft.com/office/drawing/2014/main" id="{3D79FFA3-D6F7-4B4F-A4B1-8716EF44A980}"/>
              </a:ext>
            </a:extLst>
          </p:cNvPr>
          <p:cNvSpPr txBox="1"/>
          <p:nvPr/>
        </p:nvSpPr>
        <p:spPr>
          <a:xfrm>
            <a:off x="4024937" y="4890302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407" name="TextBox 406">
            <a:extLst>
              <a:ext uri="{FF2B5EF4-FFF2-40B4-BE49-F238E27FC236}">
                <a16:creationId xmlns:a16="http://schemas.microsoft.com/office/drawing/2014/main" id="{47EF87A6-79E7-4393-A2EC-FA36C6FDA783}"/>
              </a:ext>
            </a:extLst>
          </p:cNvPr>
          <p:cNvSpPr txBox="1"/>
          <p:nvPr/>
        </p:nvSpPr>
        <p:spPr>
          <a:xfrm>
            <a:off x="3571497" y="4887417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408" name="TextBox 407">
            <a:extLst>
              <a:ext uri="{FF2B5EF4-FFF2-40B4-BE49-F238E27FC236}">
                <a16:creationId xmlns:a16="http://schemas.microsoft.com/office/drawing/2014/main" id="{D34EE7F6-2F0D-4612-B233-42CB240CA77B}"/>
              </a:ext>
            </a:extLst>
          </p:cNvPr>
          <p:cNvSpPr txBox="1"/>
          <p:nvPr/>
        </p:nvSpPr>
        <p:spPr>
          <a:xfrm>
            <a:off x="2689371" y="399718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D18E966A-16AE-4224-B22D-0F712B5C4DAB}"/>
              </a:ext>
            </a:extLst>
          </p:cNvPr>
          <p:cNvSpPr txBox="1"/>
          <p:nvPr/>
        </p:nvSpPr>
        <p:spPr>
          <a:xfrm>
            <a:off x="8069980" y="860508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FF04E10B-2D73-4EC4-83D6-3976D3902FE9}"/>
              </a:ext>
            </a:extLst>
          </p:cNvPr>
          <p:cNvSpPr txBox="1"/>
          <p:nvPr/>
        </p:nvSpPr>
        <p:spPr>
          <a:xfrm>
            <a:off x="8501807" y="870572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8384A93A-A195-4173-A34A-18456D3B7370}"/>
              </a:ext>
            </a:extLst>
          </p:cNvPr>
          <p:cNvSpPr txBox="1"/>
          <p:nvPr/>
        </p:nvSpPr>
        <p:spPr>
          <a:xfrm>
            <a:off x="7196833" y="870326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7517481F-3B16-4E1C-AFA7-3BEAE24A4540}"/>
              </a:ext>
            </a:extLst>
          </p:cNvPr>
          <p:cNvSpPr txBox="1"/>
          <p:nvPr/>
        </p:nvSpPr>
        <p:spPr>
          <a:xfrm>
            <a:off x="7620023" y="867380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0</a:t>
            </a:r>
          </a:p>
        </p:txBody>
      </p: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2FD35121-C673-470B-98D6-34FF81E868A0}"/>
              </a:ext>
            </a:extLst>
          </p:cNvPr>
          <p:cNvGrpSpPr/>
          <p:nvPr/>
        </p:nvGrpSpPr>
        <p:grpSpPr>
          <a:xfrm>
            <a:off x="7139690" y="930108"/>
            <a:ext cx="1801955" cy="446400"/>
            <a:chOff x="1353600" y="1824535"/>
            <a:chExt cx="1801955" cy="446400"/>
          </a:xfrm>
        </p:grpSpPr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C2DF4519-0769-4F93-B249-34693FE87AE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53600" y="1828268"/>
              <a:ext cx="180195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DBAC9FD5-1404-4C63-8D39-9A4255E2460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372529" y="1824535"/>
              <a:ext cx="831" cy="4464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8" name="TextBox 187">
            <a:extLst>
              <a:ext uri="{FF2B5EF4-FFF2-40B4-BE49-F238E27FC236}">
                <a16:creationId xmlns:a16="http://schemas.microsoft.com/office/drawing/2014/main" id="{A1CAC21D-EC34-4283-8227-32026A80D162}"/>
              </a:ext>
            </a:extLst>
          </p:cNvPr>
          <p:cNvSpPr txBox="1"/>
          <p:nvPr/>
        </p:nvSpPr>
        <p:spPr>
          <a:xfrm>
            <a:off x="6295575" y="852811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F1BAA1BD-885F-4CD7-8EF5-FD47017569C9}"/>
              </a:ext>
            </a:extLst>
          </p:cNvPr>
          <p:cNvSpPr txBox="1"/>
          <p:nvPr/>
        </p:nvSpPr>
        <p:spPr>
          <a:xfrm>
            <a:off x="6729574" y="848355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1446F196-30C7-478E-83A3-308A6EA4B29F}"/>
              </a:ext>
            </a:extLst>
          </p:cNvPr>
          <p:cNvSpPr txBox="1"/>
          <p:nvPr/>
        </p:nvSpPr>
        <p:spPr>
          <a:xfrm>
            <a:off x="6251712" y="1750090"/>
            <a:ext cx="50327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 x 8 3 = 8 3 0 0</a:t>
            </a:r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19864B00-F946-49EC-AB27-AB1052AA7752}"/>
              </a:ext>
            </a:extLst>
          </p:cNvPr>
          <p:cNvSpPr txBox="1"/>
          <p:nvPr/>
        </p:nvSpPr>
        <p:spPr>
          <a:xfrm>
            <a:off x="9018456" y="2198581"/>
            <a:ext cx="22155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– 8 0 5 1</a:t>
            </a:r>
          </a:p>
        </p:txBody>
      </p:sp>
      <p:cxnSp>
        <p:nvCxnSpPr>
          <p:cNvPr id="192" name="Straight Connector 191">
            <a:extLst>
              <a:ext uri="{FF2B5EF4-FFF2-40B4-BE49-F238E27FC236}">
                <a16:creationId xmlns:a16="http://schemas.microsoft.com/office/drawing/2014/main" id="{B2963C23-56FA-4783-B8E2-C4DAAE38C42F}"/>
              </a:ext>
            </a:extLst>
          </p:cNvPr>
          <p:cNvCxnSpPr>
            <a:cxnSpLocks/>
          </p:cNvCxnSpPr>
          <p:nvPr/>
        </p:nvCxnSpPr>
        <p:spPr>
          <a:xfrm flipV="1">
            <a:off x="8943187" y="2709569"/>
            <a:ext cx="2228060" cy="11667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" name="Straight Connector 192">
            <a:extLst>
              <a:ext uri="{FF2B5EF4-FFF2-40B4-BE49-F238E27FC236}">
                <a16:creationId xmlns:a16="http://schemas.microsoft.com/office/drawing/2014/main" id="{D1F764CD-9576-4BE6-A424-83CD543A2776}"/>
              </a:ext>
            </a:extLst>
          </p:cNvPr>
          <p:cNvCxnSpPr>
            <a:cxnSpLocks/>
          </p:cNvCxnSpPr>
          <p:nvPr/>
        </p:nvCxnSpPr>
        <p:spPr>
          <a:xfrm flipV="1">
            <a:off x="9819974" y="1831234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" name="TextBox 193">
            <a:extLst>
              <a:ext uri="{FF2B5EF4-FFF2-40B4-BE49-F238E27FC236}">
                <a16:creationId xmlns:a16="http://schemas.microsoft.com/office/drawing/2014/main" id="{0E462D17-2DA9-408C-BB61-9CD03AB16FA3}"/>
              </a:ext>
            </a:extLst>
          </p:cNvPr>
          <p:cNvSpPr txBox="1"/>
          <p:nvPr/>
        </p:nvSpPr>
        <p:spPr>
          <a:xfrm>
            <a:off x="9831208" y="1543311"/>
            <a:ext cx="3312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70CC8EDF-0BA8-474F-A87B-5839AB324596}"/>
              </a:ext>
            </a:extLst>
          </p:cNvPr>
          <p:cNvSpPr txBox="1"/>
          <p:nvPr/>
        </p:nvSpPr>
        <p:spPr>
          <a:xfrm>
            <a:off x="10130145" y="1804234"/>
            <a:ext cx="405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196" name="Straight Connector 195">
            <a:extLst>
              <a:ext uri="{FF2B5EF4-FFF2-40B4-BE49-F238E27FC236}">
                <a16:creationId xmlns:a16="http://schemas.microsoft.com/office/drawing/2014/main" id="{AB31205D-13EF-4B13-96F4-1796988E6316}"/>
              </a:ext>
            </a:extLst>
          </p:cNvPr>
          <p:cNvCxnSpPr>
            <a:cxnSpLocks/>
          </p:cNvCxnSpPr>
          <p:nvPr/>
        </p:nvCxnSpPr>
        <p:spPr>
          <a:xfrm flipV="1">
            <a:off x="10260574" y="1818966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7" name="TextBox 196">
            <a:extLst>
              <a:ext uri="{FF2B5EF4-FFF2-40B4-BE49-F238E27FC236}">
                <a16:creationId xmlns:a16="http://schemas.microsoft.com/office/drawing/2014/main" id="{1F53E0C1-891D-44D5-912F-A0C162D00CC1}"/>
              </a:ext>
            </a:extLst>
          </p:cNvPr>
          <p:cNvSpPr txBox="1"/>
          <p:nvPr/>
        </p:nvSpPr>
        <p:spPr>
          <a:xfrm>
            <a:off x="10282331" y="1548545"/>
            <a:ext cx="3312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1678478E-59AD-46D6-9A56-5E113CCCFB15}"/>
              </a:ext>
            </a:extLst>
          </p:cNvPr>
          <p:cNvSpPr txBox="1"/>
          <p:nvPr/>
        </p:nvSpPr>
        <p:spPr>
          <a:xfrm>
            <a:off x="10574206" y="1772520"/>
            <a:ext cx="405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id="{AD6C8B40-FCB5-40B0-BF05-584A1C9F2125}"/>
              </a:ext>
            </a:extLst>
          </p:cNvPr>
          <p:cNvSpPr txBox="1"/>
          <p:nvPr/>
        </p:nvSpPr>
        <p:spPr>
          <a:xfrm>
            <a:off x="10731501" y="2638363"/>
            <a:ext cx="43974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566E5DB1-71B3-4FC3-9134-94E6D74A0AB9}"/>
              </a:ext>
            </a:extLst>
          </p:cNvPr>
          <p:cNvSpPr txBox="1"/>
          <p:nvPr/>
        </p:nvSpPr>
        <p:spPr>
          <a:xfrm>
            <a:off x="10268778" y="2640502"/>
            <a:ext cx="43974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9B6E5C36-D7BA-4E9E-9141-0403C6AF0C91}"/>
              </a:ext>
            </a:extLst>
          </p:cNvPr>
          <p:cNvSpPr txBox="1"/>
          <p:nvPr/>
        </p:nvSpPr>
        <p:spPr>
          <a:xfrm>
            <a:off x="9829032" y="2638363"/>
            <a:ext cx="43974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00259133-2605-47F8-82B5-EB4D50E7719E}"/>
              </a:ext>
            </a:extLst>
          </p:cNvPr>
          <p:cNvSpPr txBox="1"/>
          <p:nvPr/>
        </p:nvSpPr>
        <p:spPr>
          <a:xfrm>
            <a:off x="7625833" y="3539753"/>
            <a:ext cx="10221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8 3</a:t>
            </a:r>
          </a:p>
        </p:txBody>
      </p:sp>
      <p:sp>
        <p:nvSpPr>
          <p:cNvPr id="203" name="TextBox 202">
            <a:extLst>
              <a:ext uri="{FF2B5EF4-FFF2-40B4-BE49-F238E27FC236}">
                <a16:creationId xmlns:a16="http://schemas.microsoft.com/office/drawing/2014/main" id="{E30D8103-6A5B-4643-AC11-00FACB262DA1}"/>
              </a:ext>
            </a:extLst>
          </p:cNvPr>
          <p:cNvSpPr txBox="1"/>
          <p:nvPr/>
        </p:nvSpPr>
        <p:spPr>
          <a:xfrm>
            <a:off x="8501786" y="3666610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1x</a:t>
            </a:r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9CD317DD-0997-4EEF-A1B9-27371D2F6CD2}"/>
              </a:ext>
            </a:extLst>
          </p:cNvPr>
          <p:cNvSpPr txBox="1"/>
          <p:nvPr/>
        </p:nvSpPr>
        <p:spPr>
          <a:xfrm>
            <a:off x="7183191" y="4001925"/>
            <a:ext cx="14121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1 6 6</a:t>
            </a:r>
          </a:p>
        </p:txBody>
      </p:sp>
      <p:sp>
        <p:nvSpPr>
          <p:cNvPr id="205" name="TextBox 204">
            <a:extLst>
              <a:ext uri="{FF2B5EF4-FFF2-40B4-BE49-F238E27FC236}">
                <a16:creationId xmlns:a16="http://schemas.microsoft.com/office/drawing/2014/main" id="{87139446-38C2-4EA8-B7E6-F97519FEA085}"/>
              </a:ext>
            </a:extLst>
          </p:cNvPr>
          <p:cNvSpPr txBox="1"/>
          <p:nvPr/>
        </p:nvSpPr>
        <p:spPr>
          <a:xfrm>
            <a:off x="8501785" y="4109375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2x</a:t>
            </a:r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65E3F05E-2D8D-459B-AC78-7B1432AC8A53}"/>
              </a:ext>
            </a:extLst>
          </p:cNvPr>
          <p:cNvSpPr txBox="1"/>
          <p:nvPr/>
        </p:nvSpPr>
        <p:spPr>
          <a:xfrm>
            <a:off x="7183191" y="4444690"/>
            <a:ext cx="14121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2 4 9</a:t>
            </a:r>
          </a:p>
        </p:txBody>
      </p:sp>
      <p:sp>
        <p:nvSpPr>
          <p:cNvPr id="207" name="TextBox 206">
            <a:extLst>
              <a:ext uri="{FF2B5EF4-FFF2-40B4-BE49-F238E27FC236}">
                <a16:creationId xmlns:a16="http://schemas.microsoft.com/office/drawing/2014/main" id="{C9EA32AF-D0F1-4579-AE3D-A0491D3E4639}"/>
              </a:ext>
            </a:extLst>
          </p:cNvPr>
          <p:cNvSpPr txBox="1"/>
          <p:nvPr/>
        </p:nvSpPr>
        <p:spPr>
          <a:xfrm>
            <a:off x="8501785" y="4552140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3x</a:t>
            </a:r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D7EC597A-FA98-47C5-891B-1FD87E07BBFE}"/>
              </a:ext>
            </a:extLst>
          </p:cNvPr>
          <p:cNvSpPr txBox="1"/>
          <p:nvPr/>
        </p:nvSpPr>
        <p:spPr>
          <a:xfrm>
            <a:off x="7171418" y="2647072"/>
            <a:ext cx="229390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x 8 3 = </a:t>
            </a:r>
          </a:p>
        </p:txBody>
      </p:sp>
      <p:sp>
        <p:nvSpPr>
          <p:cNvPr id="209" name="Rectangle 208">
            <a:extLst>
              <a:ext uri="{FF2B5EF4-FFF2-40B4-BE49-F238E27FC236}">
                <a16:creationId xmlns:a16="http://schemas.microsoft.com/office/drawing/2014/main" id="{ACE3C2C2-F8F8-49B9-BD62-B003B4341095}"/>
              </a:ext>
            </a:extLst>
          </p:cNvPr>
          <p:cNvSpPr/>
          <p:nvPr/>
        </p:nvSpPr>
        <p:spPr>
          <a:xfrm>
            <a:off x="6260421" y="2267197"/>
            <a:ext cx="4919535" cy="44181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10" name="TextBox 209">
            <a:extLst>
              <a:ext uri="{FF2B5EF4-FFF2-40B4-BE49-F238E27FC236}">
                <a16:creationId xmlns:a16="http://schemas.microsoft.com/office/drawing/2014/main" id="{05F3B619-771A-4E8B-B0E1-7731ACEF3866}"/>
              </a:ext>
            </a:extLst>
          </p:cNvPr>
          <p:cNvSpPr txBox="1"/>
          <p:nvPr/>
        </p:nvSpPr>
        <p:spPr>
          <a:xfrm>
            <a:off x="6716945" y="2192262"/>
            <a:ext cx="228203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7 x 8 3 </a:t>
            </a:r>
          </a:p>
        </p:txBody>
      </p:sp>
      <p:sp>
        <p:nvSpPr>
          <p:cNvPr id="211" name="TextBox 210">
            <a:extLst>
              <a:ext uri="{FF2B5EF4-FFF2-40B4-BE49-F238E27FC236}">
                <a16:creationId xmlns:a16="http://schemas.microsoft.com/office/drawing/2014/main" id="{DBADD28C-2ACC-4B28-8F73-B8319FB109E5}"/>
              </a:ext>
            </a:extLst>
          </p:cNvPr>
          <p:cNvSpPr txBox="1"/>
          <p:nvPr/>
        </p:nvSpPr>
        <p:spPr>
          <a:xfrm>
            <a:off x="8045436" y="415674"/>
            <a:ext cx="100135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9 7</a:t>
            </a:r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id="{A17A0B33-CD93-4B6A-B7F9-CA2174E9C06E}"/>
              </a:ext>
            </a:extLst>
          </p:cNvPr>
          <p:cNvSpPr txBox="1"/>
          <p:nvPr/>
        </p:nvSpPr>
        <p:spPr>
          <a:xfrm>
            <a:off x="9384932" y="2651835"/>
            <a:ext cx="43974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998167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0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6" fill="hold">
                      <p:stCondLst>
                        <p:cond delay="indefinite"/>
                      </p:stCondLst>
                      <p:childTnLst>
                        <p:par>
                          <p:cTn id="267" fill="hold">
                            <p:stCondLst>
                              <p:cond delay="0"/>
                            </p:stCondLst>
                            <p:childTnLst>
                              <p:par>
                                <p:cTn id="2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0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5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0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1" fill="hold">
                      <p:stCondLst>
                        <p:cond delay="indefinite"/>
                      </p:stCondLst>
                      <p:childTnLst>
                        <p:par>
                          <p:cTn id="282" fill="hold">
                            <p:stCondLst>
                              <p:cond delay="0"/>
                            </p:stCondLst>
                            <p:childTnLst>
                              <p:par>
                                <p:cTn id="2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5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6" fill="hold">
                      <p:stCondLst>
                        <p:cond delay="indefinite"/>
                      </p:stCondLst>
                      <p:childTnLst>
                        <p:par>
                          <p:cTn id="287" fill="hold">
                            <p:stCondLst>
                              <p:cond delay="0"/>
                            </p:stCondLst>
                            <p:childTnLst>
                              <p:par>
                                <p:cTn id="2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0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5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6" fill="hold">
                      <p:stCondLst>
                        <p:cond delay="indefinite"/>
                      </p:stCondLst>
                      <p:childTnLst>
                        <p:par>
                          <p:cTn id="297" fill="hold">
                            <p:stCondLst>
                              <p:cond delay="0"/>
                            </p:stCondLst>
                            <p:childTnLst>
                              <p:par>
                                <p:cTn id="2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0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1" fill="hold">
                      <p:stCondLst>
                        <p:cond delay="indefinite"/>
                      </p:stCondLst>
                      <p:childTnLst>
                        <p:par>
                          <p:cTn id="302" fill="hold">
                            <p:stCondLst>
                              <p:cond delay="0"/>
                            </p:stCondLst>
                            <p:childTnLst>
                              <p:par>
                                <p:cTn id="3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5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6" fill="hold">
                      <p:stCondLst>
                        <p:cond delay="indefinite"/>
                      </p:stCondLst>
                      <p:childTnLst>
                        <p:par>
                          <p:cTn id="307" fill="hold">
                            <p:stCondLst>
                              <p:cond delay="0"/>
                            </p:stCondLst>
                            <p:childTnLst>
                              <p:par>
                                <p:cTn id="3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0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5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6" fill="hold">
                      <p:stCondLst>
                        <p:cond delay="indefinite"/>
                      </p:stCondLst>
                      <p:childTnLst>
                        <p:par>
                          <p:cTn id="317" fill="hold">
                            <p:stCondLst>
                              <p:cond delay="0"/>
                            </p:stCondLst>
                            <p:childTnLst>
                              <p:par>
                                <p:cTn id="3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0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1" fill="hold">
                      <p:stCondLst>
                        <p:cond delay="indefinite"/>
                      </p:stCondLst>
                      <p:childTnLst>
                        <p:par>
                          <p:cTn id="322" fill="hold">
                            <p:stCondLst>
                              <p:cond delay="0"/>
                            </p:stCondLst>
                            <p:childTnLst>
                              <p:par>
                                <p:cTn id="3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5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6" fill="hold">
                      <p:stCondLst>
                        <p:cond delay="indefinite"/>
                      </p:stCondLst>
                      <p:childTnLst>
                        <p:par>
                          <p:cTn id="327" fill="hold">
                            <p:stCondLst>
                              <p:cond delay="0"/>
                            </p:stCondLst>
                            <p:childTnLst>
                              <p:par>
                                <p:cTn id="3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0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1" fill="hold">
                      <p:stCondLst>
                        <p:cond delay="indefinite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5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6" fill="hold">
                      <p:stCondLst>
                        <p:cond delay="indefinite"/>
                      </p:stCondLst>
                      <p:childTnLst>
                        <p:par>
                          <p:cTn id="337" fill="hold">
                            <p:stCondLst>
                              <p:cond delay="0"/>
                            </p:stCondLst>
                            <p:childTnLst>
                              <p:par>
                                <p:cTn id="3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0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1" fill="hold">
                      <p:stCondLst>
                        <p:cond delay="indefinite"/>
                      </p:stCondLst>
                      <p:childTnLst>
                        <p:par>
                          <p:cTn id="342" fill="hold">
                            <p:stCondLst>
                              <p:cond delay="0"/>
                            </p:stCondLst>
                            <p:childTnLst>
                              <p:par>
                                <p:cTn id="3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5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6" fill="hold">
                      <p:stCondLst>
                        <p:cond delay="indefinite"/>
                      </p:stCondLst>
                      <p:childTnLst>
                        <p:par>
                          <p:cTn id="347" fill="hold">
                            <p:stCondLst>
                              <p:cond delay="0"/>
                            </p:stCondLst>
                            <p:childTnLst>
                              <p:par>
                                <p:cTn id="3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0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1" fill="hold">
                      <p:stCondLst>
                        <p:cond delay="indefinite"/>
                      </p:stCondLst>
                      <p:childTnLst>
                        <p:par>
                          <p:cTn id="352" fill="hold">
                            <p:stCondLst>
                              <p:cond delay="0"/>
                            </p:stCondLst>
                            <p:childTnLst>
                              <p:par>
                                <p:cTn id="3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5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1" grpId="0"/>
      <p:bldP spid="355" grpId="0"/>
      <p:bldP spid="356" grpId="0"/>
      <p:bldP spid="357" grpId="0"/>
      <p:bldP spid="358" grpId="0"/>
      <p:bldP spid="362" grpId="0"/>
      <p:bldP spid="363" grpId="0"/>
      <p:bldP spid="364" grpId="0"/>
      <p:bldP spid="365" grpId="0"/>
      <p:bldP spid="369" grpId="0"/>
      <p:bldP spid="370" grpId="0"/>
      <p:bldP spid="371" grpId="0"/>
      <p:bldP spid="375" grpId="0"/>
      <p:bldP spid="376" grpId="0"/>
      <p:bldP spid="377" grpId="0"/>
      <p:bldP spid="378" grpId="0"/>
      <p:bldP spid="379" grpId="0"/>
      <p:bldP spid="383" grpId="0"/>
      <p:bldP spid="384" grpId="0"/>
      <p:bldP spid="385" grpId="0"/>
      <p:bldP spid="386" grpId="0"/>
      <p:bldP spid="387" grpId="0"/>
      <p:bldP spid="388" grpId="0"/>
      <p:bldP spid="389" grpId="0"/>
      <p:bldP spid="390" grpId="0"/>
      <p:bldP spid="391" grpId="0"/>
      <p:bldP spid="393" grpId="0"/>
      <p:bldP spid="394" grpId="0"/>
      <p:bldP spid="396" grpId="0"/>
      <p:bldP spid="397" grpId="0"/>
      <p:bldP spid="398" grpId="0"/>
      <p:bldP spid="399" grpId="0"/>
      <p:bldP spid="400" grpId="0"/>
      <p:bldP spid="402" grpId="0"/>
      <p:bldP spid="403" grpId="0"/>
      <p:bldP spid="404" grpId="0"/>
      <p:bldP spid="405" grpId="0"/>
      <p:bldP spid="406" grpId="0"/>
      <p:bldP spid="407" grpId="0"/>
      <p:bldP spid="408" grpId="0"/>
      <p:bldP spid="190" grpId="0"/>
      <p:bldP spid="191" grpId="0"/>
      <p:bldP spid="194" grpId="0"/>
      <p:bldP spid="195" grpId="0"/>
      <p:bldP spid="197" grpId="0"/>
      <p:bldP spid="198" grpId="0"/>
      <p:bldP spid="199" grpId="0"/>
      <p:bldP spid="200" grpId="0"/>
      <p:bldP spid="201" grpId="0"/>
      <p:bldP spid="202" grpId="0"/>
      <p:bldP spid="203" grpId="0"/>
      <p:bldP spid="204" grpId="0"/>
      <p:bldP spid="205" grpId="0"/>
      <p:bldP spid="206" grpId="0"/>
      <p:bldP spid="207" grpId="0"/>
      <p:bldP spid="208" grpId="0"/>
      <p:bldP spid="209" grpId="0" animBg="1"/>
      <p:bldP spid="210" grpId="0"/>
      <p:bldP spid="211" grpId="0"/>
      <p:bldP spid="21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01B9BCB6-3199-44B9-9CD2-504384AB24FD}"/>
              </a:ext>
            </a:extLst>
          </p:cNvPr>
          <p:cNvSpPr txBox="1"/>
          <p:nvPr/>
        </p:nvSpPr>
        <p:spPr>
          <a:xfrm>
            <a:off x="2267535" y="839105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E407143F-D33C-4F2C-B6C7-751BF1F19B48}"/>
              </a:ext>
            </a:extLst>
          </p:cNvPr>
          <p:cNvSpPr txBox="1"/>
          <p:nvPr/>
        </p:nvSpPr>
        <p:spPr>
          <a:xfrm>
            <a:off x="2699362" y="846973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15C10214-9FA1-4D08-BA42-23A8EAFF374B}"/>
              </a:ext>
            </a:extLst>
          </p:cNvPr>
          <p:cNvSpPr txBox="1"/>
          <p:nvPr/>
        </p:nvSpPr>
        <p:spPr>
          <a:xfrm>
            <a:off x="1394388" y="840003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41241E0E-8A29-4C4E-B120-327D1D7AF4BC}"/>
              </a:ext>
            </a:extLst>
          </p:cNvPr>
          <p:cNvSpPr txBox="1"/>
          <p:nvPr/>
        </p:nvSpPr>
        <p:spPr>
          <a:xfrm>
            <a:off x="1824402" y="845977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58F529AE-ECBA-49F2-A469-47460C40E7B8}"/>
              </a:ext>
            </a:extLst>
          </p:cNvPr>
          <p:cNvSpPr txBox="1"/>
          <p:nvPr/>
        </p:nvSpPr>
        <p:spPr>
          <a:xfrm>
            <a:off x="478861" y="849300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9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2CC712AF-448C-4797-985A-C9EBB54606A6}"/>
              </a:ext>
            </a:extLst>
          </p:cNvPr>
          <p:cNvSpPr txBox="1"/>
          <p:nvPr/>
        </p:nvSpPr>
        <p:spPr>
          <a:xfrm>
            <a:off x="912860" y="844844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7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E3A65BC-1E03-4C75-8EC8-172249D6A9CF}"/>
              </a:ext>
            </a:extLst>
          </p:cNvPr>
          <p:cNvGrpSpPr/>
          <p:nvPr/>
        </p:nvGrpSpPr>
        <p:grpSpPr>
          <a:xfrm>
            <a:off x="1337245" y="930955"/>
            <a:ext cx="1801955" cy="446400"/>
            <a:chOff x="1353600" y="1824535"/>
            <a:chExt cx="1801955" cy="446400"/>
          </a:xfrm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CA394126-5FAB-4159-BDAA-CA0F3A00D8B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53600" y="1828268"/>
              <a:ext cx="180195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0B9D6F6B-8169-44FF-A89E-D5AE60F8A37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372529" y="1824535"/>
              <a:ext cx="831" cy="4464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8" name="TextBox 177">
            <a:extLst>
              <a:ext uri="{FF2B5EF4-FFF2-40B4-BE49-F238E27FC236}">
                <a16:creationId xmlns:a16="http://schemas.microsoft.com/office/drawing/2014/main" id="{A365E285-5669-47E3-9B2D-ABE7513572FB}"/>
              </a:ext>
            </a:extLst>
          </p:cNvPr>
          <p:cNvSpPr txBox="1"/>
          <p:nvPr/>
        </p:nvSpPr>
        <p:spPr>
          <a:xfrm>
            <a:off x="466911" y="1756027"/>
            <a:ext cx="50327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 x 9 7 = 9 7 0 0</a:t>
            </a:r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60EA3361-BDDE-4E0A-A07A-8B5A542ED945}"/>
              </a:ext>
            </a:extLst>
          </p:cNvPr>
          <p:cNvSpPr txBox="1"/>
          <p:nvPr/>
        </p:nvSpPr>
        <p:spPr>
          <a:xfrm>
            <a:off x="3199305" y="2204518"/>
            <a:ext cx="220415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–    9 7 0</a:t>
            </a: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C0C8C42F-F8B0-44A5-9A84-1DA22C534EC4}"/>
              </a:ext>
            </a:extLst>
          </p:cNvPr>
          <p:cNvSpPr txBox="1"/>
          <p:nvPr/>
        </p:nvSpPr>
        <p:spPr>
          <a:xfrm>
            <a:off x="909283" y="2198199"/>
            <a:ext cx="22900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x 9 7 </a:t>
            </a:r>
          </a:p>
        </p:txBody>
      </p:sp>
      <p:cxnSp>
        <p:nvCxnSpPr>
          <p:cNvPr id="184" name="Straight Connector 183">
            <a:extLst>
              <a:ext uri="{FF2B5EF4-FFF2-40B4-BE49-F238E27FC236}">
                <a16:creationId xmlns:a16="http://schemas.microsoft.com/office/drawing/2014/main" id="{9F785E89-DD70-4046-974F-34FF3B72B9E9}"/>
              </a:ext>
            </a:extLst>
          </p:cNvPr>
          <p:cNvCxnSpPr>
            <a:cxnSpLocks/>
          </p:cNvCxnSpPr>
          <p:nvPr/>
        </p:nvCxnSpPr>
        <p:spPr>
          <a:xfrm>
            <a:off x="463929" y="2725445"/>
            <a:ext cx="4919535" cy="1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TextBox 184">
            <a:extLst>
              <a:ext uri="{FF2B5EF4-FFF2-40B4-BE49-F238E27FC236}">
                <a16:creationId xmlns:a16="http://schemas.microsoft.com/office/drawing/2014/main" id="{C0DA124E-BD70-465C-AFF0-F09AAA03305A}"/>
              </a:ext>
            </a:extLst>
          </p:cNvPr>
          <p:cNvSpPr txBox="1"/>
          <p:nvPr/>
        </p:nvSpPr>
        <p:spPr>
          <a:xfrm>
            <a:off x="909282" y="2666935"/>
            <a:ext cx="22900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0 x 9 7 </a:t>
            </a:r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351D6374-D18C-445E-B760-E1B9642DECCA}"/>
              </a:ext>
            </a:extLst>
          </p:cNvPr>
          <p:cNvSpPr txBox="1"/>
          <p:nvPr/>
        </p:nvSpPr>
        <p:spPr>
          <a:xfrm>
            <a:off x="4915603" y="2666935"/>
            <a:ext cx="48856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cxnSp>
        <p:nvCxnSpPr>
          <p:cNvPr id="187" name="Straight Connector 186">
            <a:extLst>
              <a:ext uri="{FF2B5EF4-FFF2-40B4-BE49-F238E27FC236}">
                <a16:creationId xmlns:a16="http://schemas.microsoft.com/office/drawing/2014/main" id="{0D75EEA3-710C-4B94-8C1A-2BDE0C4BD293}"/>
              </a:ext>
            </a:extLst>
          </p:cNvPr>
          <p:cNvCxnSpPr>
            <a:cxnSpLocks/>
          </p:cNvCxnSpPr>
          <p:nvPr/>
        </p:nvCxnSpPr>
        <p:spPr>
          <a:xfrm flipV="1">
            <a:off x="4029094" y="1844535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8" name="TextBox 187">
            <a:extLst>
              <a:ext uri="{FF2B5EF4-FFF2-40B4-BE49-F238E27FC236}">
                <a16:creationId xmlns:a16="http://schemas.microsoft.com/office/drawing/2014/main" id="{EAC60142-DCF3-4005-A744-1A707A66D6E2}"/>
              </a:ext>
            </a:extLst>
          </p:cNvPr>
          <p:cNvSpPr txBox="1"/>
          <p:nvPr/>
        </p:nvSpPr>
        <p:spPr>
          <a:xfrm>
            <a:off x="4102627" y="1530846"/>
            <a:ext cx="3312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E62DA9CF-D250-46B7-ACFE-EA4DFE0FBF72}"/>
              </a:ext>
            </a:extLst>
          </p:cNvPr>
          <p:cNvSpPr txBox="1"/>
          <p:nvPr/>
        </p:nvSpPr>
        <p:spPr>
          <a:xfrm>
            <a:off x="4342157" y="1798089"/>
            <a:ext cx="405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B9E18209-47B3-403E-B101-A518E85E7F4C}"/>
              </a:ext>
            </a:extLst>
          </p:cNvPr>
          <p:cNvSpPr txBox="1"/>
          <p:nvPr/>
        </p:nvSpPr>
        <p:spPr>
          <a:xfrm>
            <a:off x="4468335" y="2665620"/>
            <a:ext cx="48856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D232ACB2-5E56-4F4E-9FAE-1C7749EA82B1}"/>
              </a:ext>
            </a:extLst>
          </p:cNvPr>
          <p:cNvSpPr txBox="1"/>
          <p:nvPr/>
        </p:nvSpPr>
        <p:spPr>
          <a:xfrm>
            <a:off x="3588358" y="2660077"/>
            <a:ext cx="10612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8 7</a:t>
            </a:r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68F51E48-FBC2-4EBA-A953-56C8C67E619F}"/>
              </a:ext>
            </a:extLst>
          </p:cNvPr>
          <p:cNvSpPr txBox="1"/>
          <p:nvPr/>
        </p:nvSpPr>
        <p:spPr>
          <a:xfrm>
            <a:off x="1347554" y="3102249"/>
            <a:ext cx="22900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x 9 7 </a:t>
            </a: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4036C90D-EE2C-4A56-81A9-FF4BF8B509E5}"/>
              </a:ext>
            </a:extLst>
          </p:cNvPr>
          <p:cNvSpPr txBox="1"/>
          <p:nvPr/>
        </p:nvSpPr>
        <p:spPr>
          <a:xfrm>
            <a:off x="3139671" y="3115426"/>
            <a:ext cx="258910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       9 7</a:t>
            </a:r>
          </a:p>
        </p:txBody>
      </p:sp>
      <p:cxnSp>
        <p:nvCxnSpPr>
          <p:cNvPr id="194" name="Straight Connector 193">
            <a:extLst>
              <a:ext uri="{FF2B5EF4-FFF2-40B4-BE49-F238E27FC236}">
                <a16:creationId xmlns:a16="http://schemas.microsoft.com/office/drawing/2014/main" id="{2347AEB0-6657-4ED9-8C56-C4D969B39D7F}"/>
              </a:ext>
            </a:extLst>
          </p:cNvPr>
          <p:cNvCxnSpPr>
            <a:cxnSpLocks/>
          </p:cNvCxnSpPr>
          <p:nvPr/>
        </p:nvCxnSpPr>
        <p:spPr>
          <a:xfrm>
            <a:off x="463928" y="3605191"/>
            <a:ext cx="4919535" cy="1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5" name="TextBox 194">
            <a:extLst>
              <a:ext uri="{FF2B5EF4-FFF2-40B4-BE49-F238E27FC236}">
                <a16:creationId xmlns:a16="http://schemas.microsoft.com/office/drawing/2014/main" id="{FEF30098-7B1F-460D-A595-A42D61B9FBA2}"/>
              </a:ext>
            </a:extLst>
          </p:cNvPr>
          <p:cNvSpPr txBox="1"/>
          <p:nvPr/>
        </p:nvSpPr>
        <p:spPr>
          <a:xfrm>
            <a:off x="879465" y="3544039"/>
            <a:ext cx="22900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1 x 9 7 </a:t>
            </a:r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A4DA3346-6323-4302-888C-F16774787E63}"/>
              </a:ext>
            </a:extLst>
          </p:cNvPr>
          <p:cNvSpPr txBox="1"/>
          <p:nvPr/>
        </p:nvSpPr>
        <p:spPr>
          <a:xfrm>
            <a:off x="4914891" y="3538777"/>
            <a:ext cx="48856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5514E2B8-F51C-4554-8ACB-4A9CAA22959C}"/>
              </a:ext>
            </a:extLst>
          </p:cNvPr>
          <p:cNvSpPr txBox="1"/>
          <p:nvPr/>
        </p:nvSpPr>
        <p:spPr>
          <a:xfrm>
            <a:off x="4079067" y="2527382"/>
            <a:ext cx="3312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0D575A11-3CE3-47B6-8306-506612BFB6F3}"/>
              </a:ext>
            </a:extLst>
          </p:cNvPr>
          <p:cNvSpPr txBox="1"/>
          <p:nvPr/>
        </p:nvSpPr>
        <p:spPr>
          <a:xfrm>
            <a:off x="4468335" y="3531919"/>
            <a:ext cx="48856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id="{BFE3DB87-93B3-45DA-8996-DC0D8CA5C73D}"/>
              </a:ext>
            </a:extLst>
          </p:cNvPr>
          <p:cNvSpPr txBox="1"/>
          <p:nvPr/>
        </p:nvSpPr>
        <p:spPr>
          <a:xfrm>
            <a:off x="4031836" y="3535953"/>
            <a:ext cx="48856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D44285A9-A743-4C57-A152-EA370DA3D13F}"/>
              </a:ext>
            </a:extLst>
          </p:cNvPr>
          <p:cNvSpPr txBox="1"/>
          <p:nvPr/>
        </p:nvSpPr>
        <p:spPr>
          <a:xfrm>
            <a:off x="3605987" y="3530410"/>
            <a:ext cx="48856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CDBAA009-00A0-453E-A663-D11EB75EEFF2}"/>
              </a:ext>
            </a:extLst>
          </p:cNvPr>
          <p:cNvSpPr txBox="1"/>
          <p:nvPr/>
        </p:nvSpPr>
        <p:spPr>
          <a:xfrm>
            <a:off x="2258630" y="403757"/>
            <a:ext cx="9890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9 1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F83F6667-78A3-4B49-A907-7943F04E3E97}"/>
              </a:ext>
            </a:extLst>
          </p:cNvPr>
          <p:cNvSpPr txBox="1"/>
          <p:nvPr/>
        </p:nvSpPr>
        <p:spPr>
          <a:xfrm>
            <a:off x="8069980" y="860508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9E4E0C2E-1B45-4E9B-B628-8775C1ED9FF3}"/>
              </a:ext>
            </a:extLst>
          </p:cNvPr>
          <p:cNvSpPr txBox="1"/>
          <p:nvPr/>
        </p:nvSpPr>
        <p:spPr>
          <a:xfrm>
            <a:off x="8501807" y="870572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89AF6667-7BF4-4682-8424-15B700984862}"/>
              </a:ext>
            </a:extLst>
          </p:cNvPr>
          <p:cNvSpPr txBox="1"/>
          <p:nvPr/>
        </p:nvSpPr>
        <p:spPr>
          <a:xfrm>
            <a:off x="7196833" y="870326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7BCB982C-2FD0-4CE2-B7EF-F880EEA1E468}"/>
              </a:ext>
            </a:extLst>
          </p:cNvPr>
          <p:cNvSpPr txBox="1"/>
          <p:nvPr/>
        </p:nvSpPr>
        <p:spPr>
          <a:xfrm>
            <a:off x="7620023" y="867380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9</a:t>
            </a:r>
          </a:p>
        </p:txBody>
      </p: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7C199008-D51E-4954-9DBB-64CAA0F5B600}"/>
              </a:ext>
            </a:extLst>
          </p:cNvPr>
          <p:cNvGrpSpPr/>
          <p:nvPr/>
        </p:nvGrpSpPr>
        <p:grpSpPr>
          <a:xfrm>
            <a:off x="7139690" y="930108"/>
            <a:ext cx="1801955" cy="446400"/>
            <a:chOff x="1353600" y="1824535"/>
            <a:chExt cx="1801955" cy="446400"/>
          </a:xfrm>
        </p:grpSpPr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C0267164-3418-4B38-8484-4BBD8B42A0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53600" y="1828268"/>
              <a:ext cx="180195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8D0202E7-92B8-43B1-8811-8DB1A3F667D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372529" y="1824535"/>
              <a:ext cx="831" cy="4464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6" name="TextBox 115">
            <a:extLst>
              <a:ext uri="{FF2B5EF4-FFF2-40B4-BE49-F238E27FC236}">
                <a16:creationId xmlns:a16="http://schemas.microsoft.com/office/drawing/2014/main" id="{C9C0D62E-AB15-436C-AC9D-E158E4AAFFED}"/>
              </a:ext>
            </a:extLst>
          </p:cNvPr>
          <p:cNvSpPr txBox="1"/>
          <p:nvPr/>
        </p:nvSpPr>
        <p:spPr>
          <a:xfrm>
            <a:off x="6295575" y="852811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C7FEB24B-4A64-4354-8AC2-1BDF40C3D0F5}"/>
              </a:ext>
            </a:extLst>
          </p:cNvPr>
          <p:cNvSpPr txBox="1"/>
          <p:nvPr/>
        </p:nvSpPr>
        <p:spPr>
          <a:xfrm>
            <a:off x="6729574" y="848355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9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0D2CD538-C4A3-4BB9-AA00-50DB8A652413}"/>
              </a:ext>
            </a:extLst>
          </p:cNvPr>
          <p:cNvSpPr txBox="1"/>
          <p:nvPr/>
        </p:nvSpPr>
        <p:spPr>
          <a:xfrm>
            <a:off x="9829962" y="433988"/>
            <a:ext cx="10221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4 9</a:t>
            </a:r>
          </a:p>
        </p:txBody>
      </p: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5ECB2A2A-477E-46C7-80F6-34E4BEACF9BA}"/>
              </a:ext>
            </a:extLst>
          </p:cNvPr>
          <p:cNvGrpSpPr/>
          <p:nvPr/>
        </p:nvGrpSpPr>
        <p:grpSpPr>
          <a:xfrm>
            <a:off x="9380513" y="856960"/>
            <a:ext cx="1556355" cy="630942"/>
            <a:chOff x="8037098" y="1058369"/>
            <a:chExt cx="1556355" cy="630942"/>
          </a:xfrm>
        </p:grpSpPr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FD4767E2-2514-47AB-8300-6E5B77F8A92C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+ 4 9</a:t>
              </a:r>
            </a:p>
          </p:txBody>
        </p: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30D5F10E-C637-424E-993D-D9913B8CBC79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2" name="TextBox 121">
            <a:extLst>
              <a:ext uri="{FF2B5EF4-FFF2-40B4-BE49-F238E27FC236}">
                <a16:creationId xmlns:a16="http://schemas.microsoft.com/office/drawing/2014/main" id="{A9B06902-FF58-4581-ACC7-71C5863201C8}"/>
              </a:ext>
            </a:extLst>
          </p:cNvPr>
          <p:cNvSpPr txBox="1"/>
          <p:nvPr/>
        </p:nvSpPr>
        <p:spPr>
          <a:xfrm>
            <a:off x="10720025" y="534024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1x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09993E0A-CDFA-4F1F-B02A-67AF0C6A5217}"/>
              </a:ext>
            </a:extLst>
          </p:cNvPr>
          <p:cNvSpPr txBox="1"/>
          <p:nvPr/>
        </p:nvSpPr>
        <p:spPr>
          <a:xfrm>
            <a:off x="10281905" y="1316838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F37ABF52-7A6D-442C-868D-A08222D6961A}"/>
              </a:ext>
            </a:extLst>
          </p:cNvPr>
          <p:cNvSpPr txBox="1"/>
          <p:nvPr/>
        </p:nvSpPr>
        <p:spPr>
          <a:xfrm>
            <a:off x="9853225" y="1316838"/>
            <a:ext cx="5032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F20D09F0-4C70-41F8-A115-1631543A111E}"/>
              </a:ext>
            </a:extLst>
          </p:cNvPr>
          <p:cNvSpPr txBox="1"/>
          <p:nvPr/>
        </p:nvSpPr>
        <p:spPr>
          <a:xfrm>
            <a:off x="10720024" y="1418436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2x</a:t>
            </a:r>
          </a:p>
        </p:txBody>
      </p: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A0E285B2-03E2-45C7-AB14-D210A2B03C29}"/>
              </a:ext>
            </a:extLst>
          </p:cNvPr>
          <p:cNvGrpSpPr/>
          <p:nvPr/>
        </p:nvGrpSpPr>
        <p:grpSpPr>
          <a:xfrm>
            <a:off x="6767230" y="1316838"/>
            <a:ext cx="1793089" cy="630942"/>
            <a:chOff x="7941354" y="1058369"/>
            <a:chExt cx="1793089" cy="630942"/>
          </a:xfrm>
        </p:grpSpPr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4DACB131-DA7D-4298-A853-5B63D148A6C2}"/>
                </a:ext>
              </a:extLst>
            </p:cNvPr>
            <p:cNvSpPr txBox="1"/>
            <p:nvPr/>
          </p:nvSpPr>
          <p:spPr>
            <a:xfrm>
              <a:off x="8058768" y="1058369"/>
              <a:ext cx="167567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- 1 4 7</a:t>
              </a:r>
            </a:p>
          </p:txBody>
        </p: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C06D9180-78D6-4182-B01A-2D558F0CD7E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41354" y="1580744"/>
              <a:ext cx="1739243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9" name="TextBox 128">
            <a:extLst>
              <a:ext uri="{FF2B5EF4-FFF2-40B4-BE49-F238E27FC236}">
                <a16:creationId xmlns:a16="http://schemas.microsoft.com/office/drawing/2014/main" id="{AA066384-7B59-4D26-A99E-51382182A2B9}"/>
              </a:ext>
            </a:extLst>
          </p:cNvPr>
          <p:cNvSpPr txBox="1"/>
          <p:nvPr/>
        </p:nvSpPr>
        <p:spPr>
          <a:xfrm>
            <a:off x="8052242" y="424709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12DFFD8F-97E3-4DB2-BE31-4D00E8CE33C4}"/>
              </a:ext>
            </a:extLst>
          </p:cNvPr>
          <p:cNvSpPr txBox="1"/>
          <p:nvPr/>
        </p:nvSpPr>
        <p:spPr>
          <a:xfrm>
            <a:off x="7619281" y="1773027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DC103FDC-5C45-41B2-87B4-CB6B2BFE16D0}"/>
              </a:ext>
            </a:extLst>
          </p:cNvPr>
          <p:cNvSpPr txBox="1"/>
          <p:nvPr/>
        </p:nvSpPr>
        <p:spPr>
          <a:xfrm>
            <a:off x="7168394" y="1773027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29B88AA1-920E-4924-8BCF-F89FC1191FA8}"/>
              </a:ext>
            </a:extLst>
          </p:cNvPr>
          <p:cNvSpPr txBox="1"/>
          <p:nvPr/>
        </p:nvSpPr>
        <p:spPr>
          <a:xfrm>
            <a:off x="8072517" y="1773027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0958D1A6-B66B-4637-BE04-A5E7119AC6A8}"/>
              </a:ext>
            </a:extLst>
          </p:cNvPr>
          <p:cNvGrpSpPr/>
          <p:nvPr/>
        </p:nvGrpSpPr>
        <p:grpSpPr>
          <a:xfrm>
            <a:off x="9385136" y="1749608"/>
            <a:ext cx="1556355" cy="630942"/>
            <a:chOff x="8037098" y="1058369"/>
            <a:chExt cx="1556355" cy="630942"/>
          </a:xfrm>
        </p:grpSpPr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32E57633-AFCE-4BE7-88A7-B40324217EE4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+ 4 9</a:t>
              </a:r>
            </a:p>
          </p:txBody>
        </p: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7351463C-1DDF-4961-868A-C22A9B0943EF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6" name="TextBox 135">
            <a:extLst>
              <a:ext uri="{FF2B5EF4-FFF2-40B4-BE49-F238E27FC236}">
                <a16:creationId xmlns:a16="http://schemas.microsoft.com/office/drawing/2014/main" id="{0AB43F59-57B3-4C95-92FC-4801082338AC}"/>
              </a:ext>
            </a:extLst>
          </p:cNvPr>
          <p:cNvSpPr txBox="1"/>
          <p:nvPr/>
        </p:nvSpPr>
        <p:spPr>
          <a:xfrm>
            <a:off x="10279304" y="2202566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3D48BFA1-173B-4764-AE03-57026FDDC85D}"/>
              </a:ext>
            </a:extLst>
          </p:cNvPr>
          <p:cNvSpPr txBox="1"/>
          <p:nvPr/>
        </p:nvSpPr>
        <p:spPr>
          <a:xfrm>
            <a:off x="9380375" y="2207761"/>
            <a:ext cx="4527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82AACD52-7BE3-4D91-82C9-2180924589F0}"/>
              </a:ext>
            </a:extLst>
          </p:cNvPr>
          <p:cNvSpPr txBox="1"/>
          <p:nvPr/>
        </p:nvSpPr>
        <p:spPr>
          <a:xfrm>
            <a:off x="10713702" y="2315150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3x</a:t>
            </a:r>
          </a:p>
        </p:txBody>
      </p: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0E679170-4BB9-4418-B974-D2368E0FE42B}"/>
              </a:ext>
            </a:extLst>
          </p:cNvPr>
          <p:cNvGrpSpPr/>
          <p:nvPr/>
        </p:nvGrpSpPr>
        <p:grpSpPr>
          <a:xfrm>
            <a:off x="9380375" y="2640922"/>
            <a:ext cx="1556355" cy="630942"/>
            <a:chOff x="8037098" y="1058369"/>
            <a:chExt cx="1556355" cy="630942"/>
          </a:xfrm>
        </p:grpSpPr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8A452E0A-6B01-4916-A3B6-C1ED9F3F48F9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+ 4 9</a:t>
              </a:r>
            </a:p>
          </p:txBody>
        </p: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5873794B-B185-409E-8FC1-B32FDD11CBFB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2" name="TextBox 141">
            <a:extLst>
              <a:ext uri="{FF2B5EF4-FFF2-40B4-BE49-F238E27FC236}">
                <a16:creationId xmlns:a16="http://schemas.microsoft.com/office/drawing/2014/main" id="{263E9275-2887-4CEB-AC4F-B96DFEF64FC5}"/>
              </a:ext>
            </a:extLst>
          </p:cNvPr>
          <p:cNvSpPr txBox="1"/>
          <p:nvPr/>
        </p:nvSpPr>
        <p:spPr>
          <a:xfrm>
            <a:off x="9906745" y="234482"/>
            <a:ext cx="503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C24EC195-331F-4DDC-AE05-DE9B10BCDEBE}"/>
              </a:ext>
            </a:extLst>
          </p:cNvPr>
          <p:cNvSpPr txBox="1"/>
          <p:nvPr/>
        </p:nvSpPr>
        <p:spPr>
          <a:xfrm>
            <a:off x="10268915" y="3096835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3D04D1D8-BA54-4246-8D64-90477B890586}"/>
              </a:ext>
            </a:extLst>
          </p:cNvPr>
          <p:cNvSpPr txBox="1"/>
          <p:nvPr/>
        </p:nvSpPr>
        <p:spPr>
          <a:xfrm>
            <a:off x="9827091" y="3099477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0F268E36-B93A-41D3-91BD-A39BE8B139FB}"/>
              </a:ext>
            </a:extLst>
          </p:cNvPr>
          <p:cNvSpPr txBox="1"/>
          <p:nvPr/>
        </p:nvSpPr>
        <p:spPr>
          <a:xfrm>
            <a:off x="9391288" y="3090611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AA4104A9-479C-4C1D-95ED-8D248EB2BFE4}"/>
              </a:ext>
            </a:extLst>
          </p:cNvPr>
          <p:cNvSpPr txBox="1"/>
          <p:nvPr/>
        </p:nvSpPr>
        <p:spPr>
          <a:xfrm>
            <a:off x="10713702" y="3211864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4x</a:t>
            </a:r>
          </a:p>
        </p:txBody>
      </p: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E4AA4BA9-EBD8-4C58-B404-A208241F780A}"/>
              </a:ext>
            </a:extLst>
          </p:cNvPr>
          <p:cNvGrpSpPr/>
          <p:nvPr/>
        </p:nvGrpSpPr>
        <p:grpSpPr>
          <a:xfrm>
            <a:off x="9377618" y="3529332"/>
            <a:ext cx="1556355" cy="630942"/>
            <a:chOff x="8037098" y="1058369"/>
            <a:chExt cx="1556355" cy="630942"/>
          </a:xfrm>
        </p:grpSpPr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6107E0B5-1443-4C2B-8B31-0D03371590BE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+ 4 9</a:t>
              </a:r>
            </a:p>
          </p:txBody>
        </p: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6FDE53BF-975C-4C5F-A1E2-F18954129E38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0" name="TextBox 149">
            <a:extLst>
              <a:ext uri="{FF2B5EF4-FFF2-40B4-BE49-F238E27FC236}">
                <a16:creationId xmlns:a16="http://schemas.microsoft.com/office/drawing/2014/main" id="{74D37DEB-B17F-44FB-A38D-507820A27A20}"/>
              </a:ext>
            </a:extLst>
          </p:cNvPr>
          <p:cNvSpPr txBox="1"/>
          <p:nvPr/>
        </p:nvSpPr>
        <p:spPr>
          <a:xfrm>
            <a:off x="10268915" y="3982934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DFD372D9-F040-488F-912F-611263C55262}"/>
              </a:ext>
            </a:extLst>
          </p:cNvPr>
          <p:cNvSpPr txBox="1"/>
          <p:nvPr/>
        </p:nvSpPr>
        <p:spPr>
          <a:xfrm>
            <a:off x="9916390" y="1196222"/>
            <a:ext cx="503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7006A73E-9BE2-490E-A513-DE6F06043A3A}"/>
              </a:ext>
            </a:extLst>
          </p:cNvPr>
          <p:cNvSpPr txBox="1"/>
          <p:nvPr/>
        </p:nvSpPr>
        <p:spPr>
          <a:xfrm>
            <a:off x="9827091" y="3974068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09FBEB5B-3654-4710-A75A-9FFF0B6C345B}"/>
              </a:ext>
            </a:extLst>
          </p:cNvPr>
          <p:cNvSpPr txBox="1"/>
          <p:nvPr/>
        </p:nvSpPr>
        <p:spPr>
          <a:xfrm>
            <a:off x="9385267" y="3976953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414FFEE4-2B9E-4FA5-B55C-B6E590088A94}"/>
              </a:ext>
            </a:extLst>
          </p:cNvPr>
          <p:cNvSpPr txBox="1"/>
          <p:nvPr/>
        </p:nvSpPr>
        <p:spPr>
          <a:xfrm>
            <a:off x="10716822" y="4102320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5x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ACB9D66B-C99F-4226-B757-EF2AB1C39F3E}"/>
              </a:ext>
            </a:extLst>
          </p:cNvPr>
          <p:cNvSpPr txBox="1"/>
          <p:nvPr/>
        </p:nvSpPr>
        <p:spPr>
          <a:xfrm>
            <a:off x="9816178" y="2206372"/>
            <a:ext cx="4527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895115B6-A4E8-4646-B255-A79A76952232}"/>
              </a:ext>
            </a:extLst>
          </p:cNvPr>
          <p:cNvSpPr txBox="1"/>
          <p:nvPr/>
        </p:nvSpPr>
        <p:spPr>
          <a:xfrm>
            <a:off x="9887542" y="2065079"/>
            <a:ext cx="503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57C9E6CE-72EB-493D-9B0F-A43B5272A81F}"/>
              </a:ext>
            </a:extLst>
          </p:cNvPr>
          <p:cNvSpPr txBox="1"/>
          <p:nvPr/>
        </p:nvSpPr>
        <p:spPr>
          <a:xfrm>
            <a:off x="9888362" y="2967114"/>
            <a:ext cx="503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17F94942-D5F5-4C95-9297-BC738760D07A}"/>
              </a:ext>
            </a:extLst>
          </p:cNvPr>
          <p:cNvCxnSpPr>
            <a:cxnSpLocks/>
          </p:cNvCxnSpPr>
          <p:nvPr/>
        </p:nvCxnSpPr>
        <p:spPr>
          <a:xfrm flipV="1">
            <a:off x="7629888" y="966485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9" name="TextBox 158">
            <a:extLst>
              <a:ext uri="{FF2B5EF4-FFF2-40B4-BE49-F238E27FC236}">
                <a16:creationId xmlns:a16="http://schemas.microsoft.com/office/drawing/2014/main" id="{243A9A69-0E0F-4BDF-A4E9-95ECD085AE3F}"/>
              </a:ext>
            </a:extLst>
          </p:cNvPr>
          <p:cNvSpPr txBox="1"/>
          <p:nvPr/>
        </p:nvSpPr>
        <p:spPr>
          <a:xfrm>
            <a:off x="7525344" y="929978"/>
            <a:ext cx="3312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67B273D9-0984-43BF-97B5-276EDBFDFE23}"/>
              </a:ext>
            </a:extLst>
          </p:cNvPr>
          <p:cNvSpPr txBox="1"/>
          <p:nvPr/>
        </p:nvSpPr>
        <p:spPr>
          <a:xfrm>
            <a:off x="7969647" y="920039"/>
            <a:ext cx="405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5F1856AA-D2E0-4BB2-A38E-1D9124C282FD}"/>
              </a:ext>
            </a:extLst>
          </p:cNvPr>
          <p:cNvSpPr txBox="1"/>
          <p:nvPr/>
        </p:nvSpPr>
        <p:spPr>
          <a:xfrm>
            <a:off x="8512996" y="1774088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E2F849E6-CD29-4605-B548-2E47E6AE57AD}"/>
              </a:ext>
            </a:extLst>
          </p:cNvPr>
          <p:cNvSpPr txBox="1"/>
          <p:nvPr/>
        </p:nvSpPr>
        <p:spPr>
          <a:xfrm>
            <a:off x="10697971" y="4534058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4x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6879CB89-7453-45D8-B885-05B8527CBD3C}"/>
              </a:ext>
            </a:extLst>
          </p:cNvPr>
          <p:cNvSpPr txBox="1"/>
          <p:nvPr/>
        </p:nvSpPr>
        <p:spPr>
          <a:xfrm>
            <a:off x="9381370" y="4431367"/>
            <a:ext cx="14740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1 9 6</a:t>
            </a:r>
          </a:p>
        </p:txBody>
      </p:sp>
      <p:cxnSp>
        <p:nvCxnSpPr>
          <p:cNvPr id="164" name="Straight Connector 163">
            <a:extLst>
              <a:ext uri="{FF2B5EF4-FFF2-40B4-BE49-F238E27FC236}">
                <a16:creationId xmlns:a16="http://schemas.microsoft.com/office/drawing/2014/main" id="{5A0C00C2-B519-4694-A1B6-BD7D6F89B93D}"/>
              </a:ext>
            </a:extLst>
          </p:cNvPr>
          <p:cNvCxnSpPr>
            <a:cxnSpLocks/>
          </p:cNvCxnSpPr>
          <p:nvPr/>
        </p:nvCxnSpPr>
        <p:spPr>
          <a:xfrm flipH="1">
            <a:off x="9387687" y="4942588"/>
            <a:ext cx="1782729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5" name="TextBox 164">
            <a:extLst>
              <a:ext uri="{FF2B5EF4-FFF2-40B4-BE49-F238E27FC236}">
                <a16:creationId xmlns:a16="http://schemas.microsoft.com/office/drawing/2014/main" id="{AB33E6F5-3CEC-43EA-892C-F57153402263}"/>
              </a:ext>
            </a:extLst>
          </p:cNvPr>
          <p:cNvSpPr txBox="1"/>
          <p:nvPr/>
        </p:nvSpPr>
        <p:spPr>
          <a:xfrm>
            <a:off x="10697970" y="4984412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Black" panose="020B0A04020102020204" pitchFamily="34" charset="0"/>
              </a:rPr>
              <a:t>9x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137B70E7-CE87-4938-B7E9-9AC577C1A381}"/>
              </a:ext>
            </a:extLst>
          </p:cNvPr>
          <p:cNvSpPr txBox="1"/>
          <p:nvPr/>
        </p:nvSpPr>
        <p:spPr>
          <a:xfrm>
            <a:off x="9913527" y="3862186"/>
            <a:ext cx="503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B2AD8D9F-9D7D-4E67-A8FE-70D1C4E1C005}"/>
              </a:ext>
            </a:extLst>
          </p:cNvPr>
          <p:cNvSpPr txBox="1"/>
          <p:nvPr/>
        </p:nvSpPr>
        <p:spPr>
          <a:xfrm>
            <a:off x="10268915" y="4876103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7A3FD3EB-127D-4ADC-86CA-9B8F81EDAE88}"/>
              </a:ext>
            </a:extLst>
          </p:cNvPr>
          <p:cNvSpPr txBox="1"/>
          <p:nvPr/>
        </p:nvSpPr>
        <p:spPr>
          <a:xfrm>
            <a:off x="9498207" y="3847443"/>
            <a:ext cx="503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BDCFABED-CEA7-4522-B240-B58C3B3545AC}"/>
              </a:ext>
            </a:extLst>
          </p:cNvPr>
          <p:cNvSpPr txBox="1"/>
          <p:nvPr/>
        </p:nvSpPr>
        <p:spPr>
          <a:xfrm>
            <a:off x="9812790" y="4864381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DDD5808A-B0C7-46F4-A376-EF3ACA430B60}"/>
              </a:ext>
            </a:extLst>
          </p:cNvPr>
          <p:cNvSpPr txBox="1"/>
          <p:nvPr/>
        </p:nvSpPr>
        <p:spPr>
          <a:xfrm>
            <a:off x="9390643" y="4861496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4C3B800D-F1EE-4D78-81E5-A322E081D486}"/>
              </a:ext>
            </a:extLst>
          </p:cNvPr>
          <p:cNvSpPr txBox="1"/>
          <p:nvPr/>
        </p:nvSpPr>
        <p:spPr>
          <a:xfrm>
            <a:off x="8496764" y="432426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CFD8BF97-DE0B-45CF-97D8-4A893CB480EB}"/>
              </a:ext>
            </a:extLst>
          </p:cNvPr>
          <p:cNvSpPr txBox="1"/>
          <p:nvPr/>
        </p:nvSpPr>
        <p:spPr>
          <a:xfrm>
            <a:off x="9476170" y="2957071"/>
            <a:ext cx="503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259562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4" fill="hold">
                      <p:stCondLst>
                        <p:cond delay="indefinite"/>
                      </p:stCondLst>
                      <p:childTnLst>
                        <p:par>
                          <p:cTn id="245" fill="hold">
                            <p:stCondLst>
                              <p:cond delay="0"/>
                            </p:stCondLst>
                            <p:childTnLst>
                              <p:par>
                                <p:cTn id="2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8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4" fill="hold">
                      <p:stCondLst>
                        <p:cond delay="indefinite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8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3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4" fill="hold">
                      <p:stCondLst>
                        <p:cond delay="indefinite"/>
                      </p:stCondLst>
                      <p:childTnLst>
                        <p:par>
                          <p:cTn id="265" fill="hold">
                            <p:stCondLst>
                              <p:cond delay="0"/>
                            </p:stCondLst>
                            <p:childTnLst>
                              <p:par>
                                <p:cTn id="2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8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3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4" fill="hold">
                      <p:stCondLst>
                        <p:cond delay="indefinite"/>
                      </p:stCondLst>
                      <p:childTnLst>
                        <p:par>
                          <p:cTn id="275" fill="hold">
                            <p:stCondLst>
                              <p:cond delay="0"/>
                            </p:stCondLst>
                            <p:childTnLst>
                              <p:par>
                                <p:cTn id="2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8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3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4" fill="hold">
                      <p:stCondLst>
                        <p:cond delay="indefinite"/>
                      </p:stCondLst>
                      <p:childTnLst>
                        <p:par>
                          <p:cTn id="285" fill="hold">
                            <p:stCondLst>
                              <p:cond delay="0"/>
                            </p:stCondLst>
                            <p:childTnLst>
                              <p:par>
                                <p:cTn id="2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8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9" fill="hold">
                      <p:stCondLst>
                        <p:cond delay="indefinite"/>
                      </p:stCondLst>
                      <p:childTnLst>
                        <p:par>
                          <p:cTn id="290" fill="hold">
                            <p:stCondLst>
                              <p:cond delay="0"/>
                            </p:stCondLst>
                            <p:childTnLst>
                              <p:par>
                                <p:cTn id="29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3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4" fill="hold">
                      <p:stCondLst>
                        <p:cond delay="indefinite"/>
                      </p:stCondLst>
                      <p:childTnLst>
                        <p:par>
                          <p:cTn id="295" fill="hold">
                            <p:stCondLst>
                              <p:cond delay="0"/>
                            </p:stCondLst>
                            <p:childTnLst>
                              <p:par>
                                <p:cTn id="2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8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3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8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9" fill="hold">
                      <p:stCondLst>
                        <p:cond delay="indefinite"/>
                      </p:stCondLst>
                      <p:childTnLst>
                        <p:par>
                          <p:cTn id="310" fill="hold">
                            <p:stCondLst>
                              <p:cond delay="0"/>
                            </p:stCondLst>
                            <p:childTnLst>
                              <p:par>
                                <p:cTn id="3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3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4" fill="hold">
                      <p:stCondLst>
                        <p:cond delay="indefinite"/>
                      </p:stCondLst>
                      <p:childTnLst>
                        <p:par>
                          <p:cTn id="315" fill="hold">
                            <p:stCondLst>
                              <p:cond delay="0"/>
                            </p:stCondLst>
                            <p:childTnLst>
                              <p:par>
                                <p:cTn id="3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8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9" fill="hold">
                      <p:stCondLst>
                        <p:cond delay="indefinite"/>
                      </p:stCondLst>
                      <p:childTnLst>
                        <p:par>
                          <p:cTn id="320" fill="hold">
                            <p:stCondLst>
                              <p:cond delay="0"/>
                            </p:stCondLst>
                            <p:childTnLst>
                              <p:par>
                                <p:cTn id="3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3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4" fill="hold">
                      <p:stCondLst>
                        <p:cond delay="indefinite"/>
                      </p:stCondLst>
                      <p:childTnLst>
                        <p:par>
                          <p:cTn id="325" fill="hold">
                            <p:stCondLst>
                              <p:cond delay="0"/>
                            </p:stCondLst>
                            <p:childTnLst>
                              <p:par>
                                <p:cTn id="3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8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" grpId="0"/>
      <p:bldP spid="182" grpId="0"/>
      <p:bldP spid="183" grpId="0"/>
      <p:bldP spid="185" grpId="0"/>
      <p:bldP spid="186" grpId="0"/>
      <p:bldP spid="188" grpId="0"/>
      <p:bldP spid="189" grpId="0"/>
      <p:bldP spid="190" grpId="0"/>
      <p:bldP spid="191" grpId="0"/>
      <p:bldP spid="192" grpId="0"/>
      <p:bldP spid="193" grpId="0"/>
      <p:bldP spid="195" grpId="0"/>
      <p:bldP spid="196" grpId="0"/>
      <p:bldP spid="197" grpId="0"/>
      <p:bldP spid="198" grpId="0"/>
      <p:bldP spid="199" grpId="0"/>
      <p:bldP spid="200" grpId="0"/>
      <p:bldP spid="201" grpId="0"/>
      <p:bldP spid="118" grpId="0"/>
      <p:bldP spid="122" grpId="0"/>
      <p:bldP spid="123" grpId="0"/>
      <p:bldP spid="124" grpId="0"/>
      <p:bldP spid="125" grpId="0"/>
      <p:bldP spid="129" grpId="0"/>
      <p:bldP spid="130" grpId="0"/>
      <p:bldP spid="131" grpId="0"/>
      <p:bldP spid="132" grpId="0"/>
      <p:bldP spid="136" grpId="0"/>
      <p:bldP spid="137" grpId="0"/>
      <p:bldP spid="138" grpId="0"/>
      <p:bldP spid="142" grpId="0"/>
      <p:bldP spid="143" grpId="0"/>
      <p:bldP spid="144" grpId="0"/>
      <p:bldP spid="145" grpId="0"/>
      <p:bldP spid="146" grpId="0"/>
      <p:bldP spid="150" grpId="0"/>
      <p:bldP spid="151" grpId="0"/>
      <p:bldP spid="152" grpId="0"/>
      <p:bldP spid="153" grpId="0"/>
      <p:bldP spid="154" grpId="0"/>
      <p:bldP spid="155" grpId="0"/>
      <p:bldP spid="156" grpId="0"/>
      <p:bldP spid="157" grpId="0"/>
      <p:bldP spid="159" grpId="0"/>
      <p:bldP spid="160" grpId="0"/>
      <p:bldP spid="161" grpId="0"/>
      <p:bldP spid="162" grpId="0"/>
      <p:bldP spid="163" grpId="0"/>
      <p:bldP spid="165" grpId="0"/>
      <p:bldP spid="166" grpId="0"/>
      <p:bldP spid="167" grpId="0"/>
      <p:bldP spid="168" grpId="0"/>
      <p:bldP spid="169" grpId="0"/>
      <p:bldP spid="170" grpId="0"/>
      <p:bldP spid="171" grpId="0"/>
      <p:bldP spid="17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1108</TotalTime>
  <Words>2066</Words>
  <Application>Microsoft Office PowerPoint</Application>
  <PresentationFormat>Widescreen</PresentationFormat>
  <Paragraphs>1068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Arial</vt:lpstr>
      <vt:lpstr>Arial Black</vt:lpstr>
      <vt:lpstr>Calibri</vt:lpstr>
      <vt:lpstr>Calibri Light</vt:lpstr>
      <vt:lpstr>Cambria Math</vt:lpstr>
      <vt:lpstr>Office Theme</vt:lpstr>
      <vt:lpstr>Year 6</vt:lpstr>
      <vt:lpstr>1 Perform mental calculations involving brackets</vt:lpstr>
      <vt:lpstr>PowerPoint Presentation</vt:lpstr>
      <vt:lpstr>PowerPoint Presentation</vt:lpstr>
      <vt:lpstr>2 Apply knowledge of the order of operations</vt:lpstr>
      <vt:lpstr>PowerPoint Presentation</vt:lpstr>
      <vt:lpstr>PowerPoint Presentation</vt:lpstr>
      <vt:lpstr>3 Use factor pairs in mental calculations for division</vt:lpstr>
      <vt:lpstr>PowerPoint Presentation</vt:lpstr>
      <vt:lpstr>PowerPoint Presentation</vt:lpstr>
      <vt:lpstr>PowerPoint Presentation</vt:lpstr>
      <vt:lpstr>4 Divide by a two-digit number with a single-digit quotient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5 Begin to divide by a 2-digit number using long division by calculating to 5 times</vt:lpstr>
      <vt:lpstr>PowerPoint Presentation</vt:lpstr>
      <vt:lpstr>PowerPoint Presentation</vt:lpstr>
      <vt:lpstr>PowerPoint Presentation</vt:lpstr>
      <vt:lpstr>PowerPoint Presentation</vt:lpstr>
      <vt:lpstr>6 Divide by a 2-digit number using long division</vt:lpstr>
      <vt:lpstr>PowerPoint Presentation</vt:lpstr>
      <vt:lpstr>PowerPoint Presentation</vt:lpstr>
      <vt:lpstr>7 Divide by a 2-digit number using the most efficient method</vt:lpstr>
      <vt:lpstr>PowerPoint Presentation</vt:lpstr>
      <vt:lpstr>PowerPoint Presentation</vt:lpstr>
    </vt:vector>
  </TitlesOfParts>
  <Company>RM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 Compare fractions with either the same denominator or same numerator</dc:title>
  <dc:creator>Mr S. Rigelsford</dc:creator>
  <cp:lastModifiedBy>Mr S. Rigelsford</cp:lastModifiedBy>
  <cp:revision>43</cp:revision>
  <dcterms:created xsi:type="dcterms:W3CDTF">2019-12-18T13:16:51Z</dcterms:created>
  <dcterms:modified xsi:type="dcterms:W3CDTF">2020-03-05T14:40:31Z</dcterms:modified>
</cp:coreProperties>
</file>