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85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750" r:id="rId77"/>
    <p:sldId id="1069" r:id="rId78"/>
    <p:sldId id="857" r:id="rId79"/>
    <p:sldId id="858" r:id="rId80"/>
    <p:sldId id="859" r:id="rId81"/>
    <p:sldId id="1080" r:id="rId82"/>
    <p:sldId id="751" r:id="rId83"/>
    <p:sldId id="1070" r:id="rId84"/>
    <p:sldId id="861" r:id="rId85"/>
    <p:sldId id="862" r:id="rId86"/>
    <p:sldId id="1081" r:id="rId87"/>
    <p:sldId id="752" r:id="rId88"/>
    <p:sldId id="1071" r:id="rId89"/>
    <p:sldId id="1082" r:id="rId90"/>
    <p:sldId id="755" r:id="rId91"/>
    <p:sldId id="1073" r:id="rId92"/>
    <p:sldId id="854" r:id="rId93"/>
    <p:sldId id="855" r:id="rId94"/>
    <p:sldId id="856" r:id="rId95"/>
    <p:sldId id="1084" r:id="rId96"/>
    <p:sldId id="336" r:id="rId97"/>
    <p:sldId id="337" r:id="rId98"/>
    <p:sldId id="338" r:id="rId99"/>
    <p:sldId id="339" r:id="rId100"/>
    <p:sldId id="340" r:id="rId1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84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57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34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9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7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76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71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6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0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44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4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6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6/fractions/" TargetMode="External"/><Relationship Id="rId2" Type="http://schemas.openxmlformats.org/officeDocument/2006/relationships/hyperlink" Target="https://keystage2maths.com/y6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mTB5oSn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2xCzwA5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TpEcOT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PWh4cw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vlsmFCV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N0cyOqk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Cd4PVV9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oVwiB3w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vOixare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3xCQ55Eo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7UqfMtDd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qcQkhrt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fUvEYDrb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zjUoHRT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AbaFthom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57NaI7T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rTBo7YR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4wwFQRX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VGmfJjsQ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tO9O3Xwx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MYT0asd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Qn7lBMvP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nmA1JcF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3ipYC4Qp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h2hbyuT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iQRyVQ1" TargetMode="Externa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STXxrGWJ" TargetMode="Externa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3A3rZwsV" TargetMode="Externa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6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Fractions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4265515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EDA2-E962-4F8F-BA99-973F4614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Simplify fractions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565B-CBB4-472C-9830-AD3C8301A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51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72016623-8A81-4F8F-ABBC-50F08FFC7E12}"/>
              </a:ext>
            </a:extLst>
          </p:cNvPr>
          <p:cNvSpPr/>
          <p:nvPr/>
        </p:nvSpPr>
        <p:spPr>
          <a:xfrm rot="5400000">
            <a:off x="4077674" y="3647836"/>
            <a:ext cx="2565314" cy="8120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71FF01F7-5424-472B-8F10-B9736C8B5A74}"/>
              </a:ext>
            </a:extLst>
          </p:cNvPr>
          <p:cNvSpPr/>
          <p:nvPr/>
        </p:nvSpPr>
        <p:spPr>
          <a:xfrm rot="5400000">
            <a:off x="6758367" y="3647057"/>
            <a:ext cx="2565314" cy="8120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8428CBE2-1A3C-41D9-A0F7-CD2113512151}"/>
              </a:ext>
            </a:extLst>
          </p:cNvPr>
          <p:cNvSpPr/>
          <p:nvPr/>
        </p:nvSpPr>
        <p:spPr>
          <a:xfrm rot="5400000">
            <a:off x="9437973" y="3614221"/>
            <a:ext cx="2565314" cy="8120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19B34A54-3F3D-4A5B-90C4-576F16598C12}"/>
              </a:ext>
            </a:extLst>
          </p:cNvPr>
          <p:cNvSpPr/>
          <p:nvPr/>
        </p:nvSpPr>
        <p:spPr>
          <a:xfrm rot="5400000">
            <a:off x="1414966" y="3632915"/>
            <a:ext cx="2565314" cy="8120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D3B4ACE-23F3-4956-BE62-E9629F43F622}"/>
              </a:ext>
            </a:extLst>
          </p:cNvPr>
          <p:cNvSpPr/>
          <p:nvPr/>
        </p:nvSpPr>
        <p:spPr>
          <a:xfrm>
            <a:off x="2521809" y="2841178"/>
            <a:ext cx="366378" cy="11083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1CD7E0D6-482B-49C6-A70E-5FEA5DC00448}"/>
              </a:ext>
            </a:extLst>
          </p:cNvPr>
          <p:cNvSpPr/>
          <p:nvPr/>
        </p:nvSpPr>
        <p:spPr>
          <a:xfrm>
            <a:off x="5191463" y="2864503"/>
            <a:ext cx="366378" cy="14332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6289D46B-BEE0-4DB1-ADEB-3E2B15649526}"/>
              </a:ext>
            </a:extLst>
          </p:cNvPr>
          <p:cNvSpPr/>
          <p:nvPr/>
        </p:nvSpPr>
        <p:spPr>
          <a:xfrm>
            <a:off x="7867717" y="2854868"/>
            <a:ext cx="366378" cy="179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54201433-2E8C-42C2-B29D-92B0C26E564E}"/>
              </a:ext>
            </a:extLst>
          </p:cNvPr>
          <p:cNvSpPr/>
          <p:nvPr/>
        </p:nvSpPr>
        <p:spPr>
          <a:xfrm>
            <a:off x="10553280" y="2844265"/>
            <a:ext cx="366378" cy="13114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8439CD5-5FF2-418C-99D2-5C92EC979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497918"/>
            <a:ext cx="8826503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Simplify these fractions to their lowest terms: 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B6A2A9D-1BD9-4A7C-BBB2-FADFBC82D9D6}"/>
              </a:ext>
            </a:extLst>
          </p:cNvPr>
          <p:cNvSpPr/>
          <p:nvPr/>
        </p:nvSpPr>
        <p:spPr>
          <a:xfrm>
            <a:off x="3152854" y="1218169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F8F4AC0-A57F-4AA2-B01D-AF2F1C28DD99}"/>
              </a:ext>
            </a:extLst>
          </p:cNvPr>
          <p:cNvSpPr/>
          <p:nvPr/>
        </p:nvSpPr>
        <p:spPr>
          <a:xfrm>
            <a:off x="467053" y="1218171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66BF074-102A-4354-87EF-E91A5CD3FEE7}"/>
              </a:ext>
            </a:extLst>
          </p:cNvPr>
          <p:cNvSpPr/>
          <p:nvPr/>
        </p:nvSpPr>
        <p:spPr>
          <a:xfrm>
            <a:off x="1503279" y="1335208"/>
            <a:ext cx="788532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FB06969-40CA-4FCF-B218-42A67CC6C3F6}"/>
              </a:ext>
            </a:extLst>
          </p:cNvPr>
          <p:cNvGrpSpPr/>
          <p:nvPr/>
        </p:nvGrpSpPr>
        <p:grpSpPr>
          <a:xfrm>
            <a:off x="468346" y="1447061"/>
            <a:ext cx="652743" cy="1032867"/>
            <a:chOff x="2620134" y="5471319"/>
            <a:chExt cx="652743" cy="10328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83587-8FB6-45D8-9F6F-AFF4D8E456CB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CF6ABBD-53A0-4463-BE15-8E79732A790E}"/>
                </a:ext>
              </a:extLst>
            </p:cNvPr>
            <p:cNvSpPr txBox="1"/>
            <p:nvPr/>
          </p:nvSpPr>
          <p:spPr>
            <a:xfrm>
              <a:off x="2620134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78E1FF3-50AE-49A2-BD45-7F11C7B159D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3588AC8-4786-4D07-895B-399EA2E360FC}"/>
              </a:ext>
            </a:extLst>
          </p:cNvPr>
          <p:cNvSpPr txBox="1"/>
          <p:nvPr/>
        </p:nvSpPr>
        <p:spPr>
          <a:xfrm>
            <a:off x="1086268" y="164033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54D7ED8-C50C-45DD-AEE9-4A99245E6FEA}"/>
              </a:ext>
            </a:extLst>
          </p:cNvPr>
          <p:cNvSpPr/>
          <p:nvPr/>
        </p:nvSpPr>
        <p:spPr>
          <a:xfrm>
            <a:off x="4157096" y="1337864"/>
            <a:ext cx="788532" cy="114206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63BD1D8-C940-4A0D-8060-79F614FB50F4}"/>
              </a:ext>
            </a:extLst>
          </p:cNvPr>
          <p:cNvGrpSpPr/>
          <p:nvPr/>
        </p:nvGrpSpPr>
        <p:grpSpPr>
          <a:xfrm>
            <a:off x="3127107" y="1449717"/>
            <a:ext cx="657579" cy="1032867"/>
            <a:chOff x="2604906" y="5471319"/>
            <a:chExt cx="657579" cy="103286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19282FE-9D87-4E4E-A425-7C0A8E9CC1F3}"/>
                </a:ext>
              </a:extLst>
            </p:cNvPr>
            <p:cNvSpPr txBox="1"/>
            <p:nvPr/>
          </p:nvSpPr>
          <p:spPr>
            <a:xfrm>
              <a:off x="2604906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9FF661-4319-43C3-9F32-238B2AFCE533}"/>
                </a:ext>
              </a:extLst>
            </p:cNvPr>
            <p:cNvSpPr txBox="1"/>
            <p:nvPr/>
          </p:nvSpPr>
          <p:spPr>
            <a:xfrm>
              <a:off x="2609742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15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42B371A-18E8-4099-A46B-E95C099AF0D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ED9949F7-0D84-4E4D-AEAE-03DE5AC34772}"/>
              </a:ext>
            </a:extLst>
          </p:cNvPr>
          <p:cNvSpPr txBox="1"/>
          <p:nvPr/>
        </p:nvSpPr>
        <p:spPr>
          <a:xfrm>
            <a:off x="3740085" y="16429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D0AB5A6E-DBA4-4D9F-9DD8-0C8F258A2626}"/>
              </a:ext>
            </a:extLst>
          </p:cNvPr>
          <p:cNvSpPr/>
          <p:nvPr/>
        </p:nvSpPr>
        <p:spPr>
          <a:xfrm>
            <a:off x="5804659" y="1217390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6E78870-4468-4FE4-A158-85BA599CA455}"/>
              </a:ext>
            </a:extLst>
          </p:cNvPr>
          <p:cNvSpPr/>
          <p:nvPr/>
        </p:nvSpPr>
        <p:spPr>
          <a:xfrm>
            <a:off x="6808901" y="1337085"/>
            <a:ext cx="788532" cy="114284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CCF30A4-9CB6-4FFA-A802-7AC2F1BF109F}"/>
              </a:ext>
            </a:extLst>
          </p:cNvPr>
          <p:cNvGrpSpPr/>
          <p:nvPr/>
        </p:nvGrpSpPr>
        <p:grpSpPr>
          <a:xfrm>
            <a:off x="5809683" y="1448938"/>
            <a:ext cx="654518" cy="1032867"/>
            <a:chOff x="2635677" y="5471319"/>
            <a:chExt cx="654518" cy="103286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D09F4AB-E1EA-414F-A8D0-D5A78444177D}"/>
                </a:ext>
              </a:extLst>
            </p:cNvPr>
            <p:cNvSpPr txBox="1"/>
            <p:nvPr/>
          </p:nvSpPr>
          <p:spPr>
            <a:xfrm>
              <a:off x="2635677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E020712-2496-42F7-BA23-334144DCCF4A}"/>
                </a:ext>
              </a:extLst>
            </p:cNvPr>
            <p:cNvSpPr txBox="1"/>
            <p:nvPr/>
          </p:nvSpPr>
          <p:spPr>
            <a:xfrm>
              <a:off x="2637452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24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87F3134-E133-4E34-8F4E-062874ADCED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B7523717-85DB-450A-8D8A-0F56151A0539}"/>
              </a:ext>
            </a:extLst>
          </p:cNvPr>
          <p:cNvSpPr txBox="1"/>
          <p:nvPr/>
        </p:nvSpPr>
        <p:spPr>
          <a:xfrm>
            <a:off x="6391890" y="16422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526959C4-498B-4F02-B24E-0B1D8B06BB94}"/>
              </a:ext>
            </a:extLst>
          </p:cNvPr>
          <p:cNvSpPr/>
          <p:nvPr/>
        </p:nvSpPr>
        <p:spPr>
          <a:xfrm>
            <a:off x="8510646" y="1212766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10D13F2-94DF-4E33-9764-FE8284B48586}"/>
              </a:ext>
            </a:extLst>
          </p:cNvPr>
          <p:cNvSpPr/>
          <p:nvPr/>
        </p:nvSpPr>
        <p:spPr>
          <a:xfrm>
            <a:off x="9514888" y="1332461"/>
            <a:ext cx="788532" cy="114206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D4F6735-3124-4398-B7E5-9C54668411E5}"/>
              </a:ext>
            </a:extLst>
          </p:cNvPr>
          <p:cNvGrpSpPr/>
          <p:nvPr/>
        </p:nvGrpSpPr>
        <p:grpSpPr>
          <a:xfrm>
            <a:off x="8484953" y="1444314"/>
            <a:ext cx="704994" cy="1032867"/>
            <a:chOff x="2604960" y="5471319"/>
            <a:chExt cx="704994" cy="1032867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B289B8B-242D-4964-B315-288953D1321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346F10A-289E-4A42-8BDC-1ECC3ACDA896}"/>
                </a:ext>
              </a:extLst>
            </p:cNvPr>
            <p:cNvSpPr txBox="1"/>
            <p:nvPr/>
          </p:nvSpPr>
          <p:spPr>
            <a:xfrm>
              <a:off x="2604960" y="5857855"/>
              <a:ext cx="7049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164703B-B3CA-4EE7-B485-9C08B6214AA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2DC870FF-4F8A-400D-A64A-2B9AB96F841D}"/>
              </a:ext>
            </a:extLst>
          </p:cNvPr>
          <p:cNvSpPr txBox="1"/>
          <p:nvPr/>
        </p:nvSpPr>
        <p:spPr>
          <a:xfrm>
            <a:off x="9097877" y="163758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9B4847E0-E45B-45C8-B291-4AD1DDEF891A}"/>
              </a:ext>
            </a:extLst>
          </p:cNvPr>
          <p:cNvCxnSpPr>
            <a:cxnSpLocks/>
          </p:cNvCxnSpPr>
          <p:nvPr/>
        </p:nvCxnSpPr>
        <p:spPr>
          <a:xfrm>
            <a:off x="476687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2CCE41D9-ACCC-4425-8CDC-6893E07A0B5A}"/>
              </a:ext>
            </a:extLst>
          </p:cNvPr>
          <p:cNvCxnSpPr>
            <a:cxnSpLocks/>
          </p:cNvCxnSpPr>
          <p:nvPr/>
        </p:nvCxnSpPr>
        <p:spPr>
          <a:xfrm>
            <a:off x="1812621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5F0916B6-86E1-4D64-A266-EC328673A235}"/>
              </a:ext>
            </a:extLst>
          </p:cNvPr>
          <p:cNvSpPr txBox="1"/>
          <p:nvPr/>
        </p:nvSpPr>
        <p:spPr>
          <a:xfrm>
            <a:off x="669536" y="31010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4F80359-5407-4653-9182-05F0D80F3721}"/>
              </a:ext>
            </a:extLst>
          </p:cNvPr>
          <p:cNvSpPr txBox="1"/>
          <p:nvPr/>
        </p:nvSpPr>
        <p:spPr>
          <a:xfrm>
            <a:off x="441460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253B517-170D-4B8F-A038-81F51CF1D206}"/>
              </a:ext>
            </a:extLst>
          </p:cNvPr>
          <p:cNvSpPr txBox="1"/>
          <p:nvPr/>
        </p:nvSpPr>
        <p:spPr>
          <a:xfrm>
            <a:off x="1798326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439F43E-58EA-4B9B-9849-DB1F054B09D3}"/>
              </a:ext>
            </a:extLst>
          </p:cNvPr>
          <p:cNvSpPr txBox="1"/>
          <p:nvPr/>
        </p:nvSpPr>
        <p:spPr>
          <a:xfrm>
            <a:off x="1354860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B6FE445A-8988-4E20-A31E-DB6D3E69723E}"/>
              </a:ext>
            </a:extLst>
          </p:cNvPr>
          <p:cNvSpPr/>
          <p:nvPr/>
        </p:nvSpPr>
        <p:spPr>
          <a:xfrm rot="16200000">
            <a:off x="1091619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B4EB2E3F-B50B-421E-BC84-3F758008B3A1}"/>
              </a:ext>
            </a:extLst>
          </p:cNvPr>
          <p:cNvSpPr/>
          <p:nvPr/>
        </p:nvSpPr>
        <p:spPr>
          <a:xfrm rot="5400000">
            <a:off x="1081332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E9FBFB9-60D2-4EC9-BD14-732E64643174}"/>
              </a:ext>
            </a:extLst>
          </p:cNvPr>
          <p:cNvSpPr txBox="1"/>
          <p:nvPr/>
        </p:nvSpPr>
        <p:spPr>
          <a:xfrm>
            <a:off x="1211922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56B5BAD-A9CC-406E-A066-4581C9C80552}"/>
              </a:ext>
            </a:extLst>
          </p:cNvPr>
          <p:cNvSpPr txBox="1"/>
          <p:nvPr/>
        </p:nvSpPr>
        <p:spPr>
          <a:xfrm>
            <a:off x="1211921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88BE864-D7E6-4D37-B651-BCCADDAC4620}"/>
              </a:ext>
            </a:extLst>
          </p:cNvPr>
          <p:cNvSpPr txBox="1"/>
          <p:nvPr/>
        </p:nvSpPr>
        <p:spPr>
          <a:xfrm>
            <a:off x="1797043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7F50812-DC03-4D7F-B9CE-A4DC0A7B171D}"/>
              </a:ext>
            </a:extLst>
          </p:cNvPr>
          <p:cNvGrpSpPr/>
          <p:nvPr/>
        </p:nvGrpSpPr>
        <p:grpSpPr>
          <a:xfrm>
            <a:off x="1658420" y="1400613"/>
            <a:ext cx="487609" cy="1071647"/>
            <a:chOff x="1951435" y="36281"/>
            <a:chExt cx="487609" cy="107164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79A1526-5ACB-477C-B21C-8420FB106A7E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D6C10B1-B63F-4ED6-A974-DE5013DD0A1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C287300-339B-442C-9C3B-8A1ADE00EDF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E2FA94A3-978A-4F2F-9E03-F0213CF0CD70}"/>
              </a:ext>
            </a:extLst>
          </p:cNvPr>
          <p:cNvCxnSpPr>
            <a:cxnSpLocks/>
          </p:cNvCxnSpPr>
          <p:nvPr/>
        </p:nvCxnSpPr>
        <p:spPr>
          <a:xfrm>
            <a:off x="3147432" y="3602296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614AF90-6C45-4718-928A-E110EE75181A}"/>
              </a:ext>
            </a:extLst>
          </p:cNvPr>
          <p:cNvCxnSpPr>
            <a:cxnSpLocks/>
          </p:cNvCxnSpPr>
          <p:nvPr/>
        </p:nvCxnSpPr>
        <p:spPr>
          <a:xfrm>
            <a:off x="4483366" y="3602296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7019B718-8793-4351-96D4-18C45D936811}"/>
              </a:ext>
            </a:extLst>
          </p:cNvPr>
          <p:cNvSpPr txBox="1"/>
          <p:nvPr/>
        </p:nvSpPr>
        <p:spPr>
          <a:xfrm>
            <a:off x="3113066" y="3073339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F2AC3D-1D42-4984-B820-7A2AFD2CBB36}"/>
              </a:ext>
            </a:extLst>
          </p:cNvPr>
          <p:cNvSpPr txBox="1"/>
          <p:nvPr/>
        </p:nvSpPr>
        <p:spPr>
          <a:xfrm>
            <a:off x="3112205" y="354967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1E39472-6BC3-41BE-AB73-105CD54696F6}"/>
              </a:ext>
            </a:extLst>
          </p:cNvPr>
          <p:cNvSpPr txBox="1"/>
          <p:nvPr/>
        </p:nvSpPr>
        <p:spPr>
          <a:xfrm>
            <a:off x="4469071" y="354377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2CD75-E86A-4A95-B8E4-9005BD7653C9}"/>
              </a:ext>
            </a:extLst>
          </p:cNvPr>
          <p:cNvSpPr txBox="1"/>
          <p:nvPr/>
        </p:nvSpPr>
        <p:spPr>
          <a:xfrm>
            <a:off x="4025605" y="32900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59299058-B5CB-4688-A28A-882EE4BABE51}"/>
              </a:ext>
            </a:extLst>
          </p:cNvPr>
          <p:cNvSpPr/>
          <p:nvPr/>
        </p:nvSpPr>
        <p:spPr>
          <a:xfrm rot="16200000">
            <a:off x="3762364" y="257560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Arc 152">
            <a:extLst>
              <a:ext uri="{FF2B5EF4-FFF2-40B4-BE49-F238E27FC236}">
                <a16:creationId xmlns:a16="http://schemas.microsoft.com/office/drawing/2014/main" id="{C496DF93-B7B5-41F5-AC4A-3B1A91723F2B}"/>
              </a:ext>
            </a:extLst>
          </p:cNvPr>
          <p:cNvSpPr/>
          <p:nvPr/>
        </p:nvSpPr>
        <p:spPr>
          <a:xfrm rot="5400000">
            <a:off x="3752077" y="35027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1C4DB20-D7BA-4078-B2A1-3473BDEA24D3}"/>
              </a:ext>
            </a:extLst>
          </p:cNvPr>
          <p:cNvSpPr txBox="1"/>
          <p:nvPr/>
        </p:nvSpPr>
        <p:spPr>
          <a:xfrm>
            <a:off x="3882667" y="4038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85973BB-0139-4CDB-AAD0-6692E107DD6A}"/>
              </a:ext>
            </a:extLst>
          </p:cNvPr>
          <p:cNvSpPr txBox="1"/>
          <p:nvPr/>
        </p:nvSpPr>
        <p:spPr>
          <a:xfrm>
            <a:off x="3882666" y="27437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179C753-8C3B-4E89-ABEA-9741B7CE37E0}"/>
              </a:ext>
            </a:extLst>
          </p:cNvPr>
          <p:cNvSpPr txBox="1"/>
          <p:nvPr/>
        </p:nvSpPr>
        <p:spPr>
          <a:xfrm>
            <a:off x="4467788" y="309772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78ABB64-DE9D-4A5F-AFE5-48ABEAB9D55C}"/>
              </a:ext>
            </a:extLst>
          </p:cNvPr>
          <p:cNvGrpSpPr/>
          <p:nvPr/>
        </p:nvGrpSpPr>
        <p:grpSpPr>
          <a:xfrm>
            <a:off x="4329165" y="1372857"/>
            <a:ext cx="487609" cy="1071647"/>
            <a:chOff x="1951435" y="36281"/>
            <a:chExt cx="487609" cy="1071647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6A64D3B-19BE-4311-A5DA-1C0B34706121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B8A834A-AF6F-498E-BCA3-396B0BE3824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4C523F2-71D3-438A-A2D7-FA938AD6680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4506D4B-42BB-48D9-B9A4-219E9F682A63}"/>
              </a:ext>
            </a:extLst>
          </p:cNvPr>
          <p:cNvCxnSpPr>
            <a:cxnSpLocks/>
          </p:cNvCxnSpPr>
          <p:nvPr/>
        </p:nvCxnSpPr>
        <p:spPr>
          <a:xfrm>
            <a:off x="5802718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5EECCA9-F568-47E8-99C5-E5E60CD692DC}"/>
              </a:ext>
            </a:extLst>
          </p:cNvPr>
          <p:cNvCxnSpPr>
            <a:cxnSpLocks/>
          </p:cNvCxnSpPr>
          <p:nvPr/>
        </p:nvCxnSpPr>
        <p:spPr>
          <a:xfrm>
            <a:off x="7138652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77811716-4E3A-4F66-BFB2-B585FB21E7DE}"/>
              </a:ext>
            </a:extLst>
          </p:cNvPr>
          <p:cNvSpPr txBox="1"/>
          <p:nvPr/>
        </p:nvSpPr>
        <p:spPr>
          <a:xfrm>
            <a:off x="5798615" y="3101095"/>
            <a:ext cx="97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B8FC80B-EACA-4162-841B-7CAF4B95DD37}"/>
              </a:ext>
            </a:extLst>
          </p:cNvPr>
          <p:cNvSpPr txBox="1"/>
          <p:nvPr/>
        </p:nvSpPr>
        <p:spPr>
          <a:xfrm>
            <a:off x="5767491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1B26CBC-B7F0-4FDC-9FAA-BF7C9200F44C}"/>
              </a:ext>
            </a:extLst>
          </p:cNvPr>
          <p:cNvSpPr txBox="1"/>
          <p:nvPr/>
        </p:nvSpPr>
        <p:spPr>
          <a:xfrm>
            <a:off x="7124357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90C1829-D5BF-47A3-BB02-83A781220F15}"/>
              </a:ext>
            </a:extLst>
          </p:cNvPr>
          <p:cNvSpPr txBox="1"/>
          <p:nvPr/>
        </p:nvSpPr>
        <p:spPr>
          <a:xfrm>
            <a:off x="6680891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5DE10983-9125-4807-AD93-9694B72018A5}"/>
              </a:ext>
            </a:extLst>
          </p:cNvPr>
          <p:cNvSpPr/>
          <p:nvPr/>
        </p:nvSpPr>
        <p:spPr>
          <a:xfrm rot="16200000">
            <a:off x="6417650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D8ECE7A-CF2C-4F64-ADA7-D0607EB58F15}"/>
              </a:ext>
            </a:extLst>
          </p:cNvPr>
          <p:cNvSpPr/>
          <p:nvPr/>
        </p:nvSpPr>
        <p:spPr>
          <a:xfrm rot="5400000">
            <a:off x="6407363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41A4C5F-C28A-4FFE-845F-81274549825A}"/>
              </a:ext>
            </a:extLst>
          </p:cNvPr>
          <p:cNvSpPr txBox="1"/>
          <p:nvPr/>
        </p:nvSpPr>
        <p:spPr>
          <a:xfrm>
            <a:off x="6537953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1684E9-ADF2-4386-97A7-A5D3DBBECDE7}"/>
              </a:ext>
            </a:extLst>
          </p:cNvPr>
          <p:cNvSpPr txBox="1"/>
          <p:nvPr/>
        </p:nvSpPr>
        <p:spPr>
          <a:xfrm>
            <a:off x="6537952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41CAB4F-413E-4C22-A856-462FB90596AD}"/>
              </a:ext>
            </a:extLst>
          </p:cNvPr>
          <p:cNvSpPr txBox="1"/>
          <p:nvPr/>
        </p:nvSpPr>
        <p:spPr>
          <a:xfrm>
            <a:off x="7123074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DBE109E-194C-4AED-B9C1-58C96766F492}"/>
              </a:ext>
            </a:extLst>
          </p:cNvPr>
          <p:cNvGrpSpPr/>
          <p:nvPr/>
        </p:nvGrpSpPr>
        <p:grpSpPr>
          <a:xfrm>
            <a:off x="6984451" y="1400613"/>
            <a:ext cx="487609" cy="1071647"/>
            <a:chOff x="1951435" y="36281"/>
            <a:chExt cx="487609" cy="1071647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EA243A3-8A17-4F90-BB37-2A699771609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2D922FC-9C72-4B7E-96ED-619ED68D525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08F095F-EF7C-44BC-8D47-C213C0831ABA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5A99F70-0453-407C-AD1E-425706E99E11}"/>
              </a:ext>
            </a:extLst>
          </p:cNvPr>
          <p:cNvCxnSpPr>
            <a:cxnSpLocks/>
          </p:cNvCxnSpPr>
          <p:nvPr/>
        </p:nvCxnSpPr>
        <p:spPr>
          <a:xfrm>
            <a:off x="8493043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6EE9959D-5E9F-4607-9A3E-4BE75A56B9AE}"/>
              </a:ext>
            </a:extLst>
          </p:cNvPr>
          <p:cNvCxnSpPr>
            <a:cxnSpLocks/>
          </p:cNvCxnSpPr>
          <p:nvPr/>
        </p:nvCxnSpPr>
        <p:spPr>
          <a:xfrm>
            <a:off x="9828977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CC57B426-E4E2-4368-8D4F-208E15151065}"/>
              </a:ext>
            </a:extLst>
          </p:cNvPr>
          <p:cNvSpPr txBox="1"/>
          <p:nvPr/>
        </p:nvSpPr>
        <p:spPr>
          <a:xfrm>
            <a:off x="8685892" y="31010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D338611-36E2-4BE8-B5F4-4183E39D2E94}"/>
              </a:ext>
            </a:extLst>
          </p:cNvPr>
          <p:cNvSpPr txBox="1"/>
          <p:nvPr/>
        </p:nvSpPr>
        <p:spPr>
          <a:xfrm>
            <a:off x="8457816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726E719-E6CC-4F7C-9AA7-6D128351D371}"/>
              </a:ext>
            </a:extLst>
          </p:cNvPr>
          <p:cNvSpPr txBox="1"/>
          <p:nvPr/>
        </p:nvSpPr>
        <p:spPr>
          <a:xfrm>
            <a:off x="9814682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9D9CDC8-0951-4868-B67C-6A0703D2AE71}"/>
              </a:ext>
            </a:extLst>
          </p:cNvPr>
          <p:cNvSpPr txBox="1"/>
          <p:nvPr/>
        </p:nvSpPr>
        <p:spPr>
          <a:xfrm>
            <a:off x="9371216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2" name="Arc 181">
            <a:extLst>
              <a:ext uri="{FF2B5EF4-FFF2-40B4-BE49-F238E27FC236}">
                <a16:creationId xmlns:a16="http://schemas.microsoft.com/office/drawing/2014/main" id="{86A24426-DB76-4AEA-A8BD-F0F637865C71}"/>
              </a:ext>
            </a:extLst>
          </p:cNvPr>
          <p:cNvSpPr/>
          <p:nvPr/>
        </p:nvSpPr>
        <p:spPr>
          <a:xfrm rot="16200000">
            <a:off x="9107975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Arc 182">
            <a:extLst>
              <a:ext uri="{FF2B5EF4-FFF2-40B4-BE49-F238E27FC236}">
                <a16:creationId xmlns:a16="http://schemas.microsoft.com/office/drawing/2014/main" id="{D1C4ED96-D238-42ED-8D2E-58F57CAB6A21}"/>
              </a:ext>
            </a:extLst>
          </p:cNvPr>
          <p:cNvSpPr/>
          <p:nvPr/>
        </p:nvSpPr>
        <p:spPr>
          <a:xfrm rot="5400000">
            <a:off x="9097688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4D41776F-433E-419A-9322-D3533864CCC0}"/>
              </a:ext>
            </a:extLst>
          </p:cNvPr>
          <p:cNvSpPr txBox="1"/>
          <p:nvPr/>
        </p:nvSpPr>
        <p:spPr>
          <a:xfrm>
            <a:off x="9228278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3564B2E-AD2D-4825-93AB-FBFE85228C02}"/>
              </a:ext>
            </a:extLst>
          </p:cNvPr>
          <p:cNvSpPr txBox="1"/>
          <p:nvPr/>
        </p:nvSpPr>
        <p:spPr>
          <a:xfrm>
            <a:off x="9228277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5E2CBB6-9025-402C-AEB2-66B0EB14B960}"/>
              </a:ext>
            </a:extLst>
          </p:cNvPr>
          <p:cNvSpPr txBox="1"/>
          <p:nvPr/>
        </p:nvSpPr>
        <p:spPr>
          <a:xfrm>
            <a:off x="9813399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614FF0A-FAA6-449A-B33F-2926D3D9EB0E}"/>
              </a:ext>
            </a:extLst>
          </p:cNvPr>
          <p:cNvGrpSpPr/>
          <p:nvPr/>
        </p:nvGrpSpPr>
        <p:grpSpPr>
          <a:xfrm>
            <a:off x="9674776" y="1400613"/>
            <a:ext cx="487609" cy="1071647"/>
            <a:chOff x="1951435" y="36281"/>
            <a:chExt cx="487609" cy="107164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2CC5389B-EC06-48A0-9820-5A8F1776FC2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0B65B3-C921-4DF3-8310-139E4F1E16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D84FDCE-38AE-43AE-9308-4D02E199C85F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E676DF9D-DCCF-4C86-A9E4-52B8ACE856BD}"/>
              </a:ext>
            </a:extLst>
          </p:cNvPr>
          <p:cNvGrpSpPr/>
          <p:nvPr/>
        </p:nvGrpSpPr>
        <p:grpSpPr>
          <a:xfrm>
            <a:off x="2515305" y="2857787"/>
            <a:ext cx="367350" cy="2164897"/>
            <a:chOff x="2003018" y="1022084"/>
            <a:chExt cx="367350" cy="2164897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FCBD0A86-00C5-4302-AC44-F2A5E4DD9ED0}"/>
                </a:ext>
              </a:extLst>
            </p:cNvPr>
            <p:cNvSpPr/>
            <p:nvPr/>
          </p:nvSpPr>
          <p:spPr>
            <a:xfrm>
              <a:off x="2003018" y="1022084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709F45E-6294-4CD8-B6F7-F1BAEDD87290}"/>
                </a:ext>
              </a:extLst>
            </p:cNvPr>
            <p:cNvGrpSpPr/>
            <p:nvPr/>
          </p:nvGrpSpPr>
          <p:grpSpPr>
            <a:xfrm>
              <a:off x="2010368" y="1026981"/>
              <a:ext cx="360000" cy="2160000"/>
              <a:chOff x="2011880" y="3429000"/>
              <a:chExt cx="360000" cy="2160000"/>
            </a:xfrm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98B2352C-2FFA-4A69-B4B3-13D5A347DAED}"/>
                  </a:ext>
                </a:extLst>
              </p:cNvPr>
              <p:cNvSpPr/>
              <p:nvPr/>
            </p:nvSpPr>
            <p:spPr>
              <a:xfrm>
                <a:off x="2011880" y="3429000"/>
                <a:ext cx="360000" cy="10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AE51E2D8-3B87-490C-AEB2-378C145BA259}"/>
                  </a:ext>
                </a:extLst>
              </p:cNvPr>
              <p:cNvSpPr/>
              <p:nvPr/>
            </p:nvSpPr>
            <p:spPr>
              <a:xfrm>
                <a:off x="2011880" y="4509000"/>
                <a:ext cx="360000" cy="10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489BE88-7566-4151-BE81-11545204DB3C}"/>
              </a:ext>
            </a:extLst>
          </p:cNvPr>
          <p:cNvGrpSpPr/>
          <p:nvPr/>
        </p:nvGrpSpPr>
        <p:grpSpPr>
          <a:xfrm>
            <a:off x="5192635" y="2857787"/>
            <a:ext cx="362676" cy="2167767"/>
            <a:chOff x="2587883" y="1026981"/>
            <a:chExt cx="362676" cy="2167767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CE33E85A-B1DF-49CA-A1EA-B7A5D992F9D5}"/>
                </a:ext>
              </a:extLst>
            </p:cNvPr>
            <p:cNvSpPr/>
            <p:nvPr/>
          </p:nvSpPr>
          <p:spPr>
            <a:xfrm>
              <a:off x="2587883" y="10347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4CBD4FB-02A5-49EA-979D-42BC54C8B03E}"/>
                </a:ext>
              </a:extLst>
            </p:cNvPr>
            <p:cNvGrpSpPr/>
            <p:nvPr/>
          </p:nvGrpSpPr>
          <p:grpSpPr>
            <a:xfrm>
              <a:off x="2590559" y="1026981"/>
              <a:ext cx="360000" cy="2160000"/>
              <a:chOff x="2592071" y="3429000"/>
              <a:chExt cx="360000" cy="2160000"/>
            </a:xfrm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3650C8A8-7061-4430-B180-2C8E2A1DCF71}"/>
                  </a:ext>
                </a:extLst>
              </p:cNvPr>
              <p:cNvSpPr/>
              <p:nvPr/>
            </p:nvSpPr>
            <p:spPr>
              <a:xfrm>
                <a:off x="2592071" y="3429000"/>
                <a:ext cx="360000" cy="72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22B16195-746B-44D9-AB03-FC0AEC261D8F}"/>
                  </a:ext>
                </a:extLst>
              </p:cNvPr>
              <p:cNvSpPr/>
              <p:nvPr/>
            </p:nvSpPr>
            <p:spPr>
              <a:xfrm>
                <a:off x="2592071" y="4149000"/>
                <a:ext cx="360000" cy="72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CF015B2F-99DF-40D9-9BA4-B29EECE165D2}"/>
                  </a:ext>
                </a:extLst>
              </p:cNvPr>
              <p:cNvSpPr/>
              <p:nvPr/>
            </p:nvSpPr>
            <p:spPr>
              <a:xfrm>
                <a:off x="2592071" y="4869000"/>
                <a:ext cx="360000" cy="72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2B0072-070D-45DD-A878-663A929320BF}"/>
              </a:ext>
            </a:extLst>
          </p:cNvPr>
          <p:cNvGrpSpPr/>
          <p:nvPr/>
        </p:nvGrpSpPr>
        <p:grpSpPr>
          <a:xfrm>
            <a:off x="10545762" y="2852203"/>
            <a:ext cx="364475" cy="2170481"/>
            <a:chOff x="3750941" y="1016500"/>
            <a:chExt cx="364475" cy="2170481"/>
          </a:xfrm>
        </p:grpSpPr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1FA94F9B-D125-42B5-ACCE-FE3DD659015F}"/>
                </a:ext>
              </a:extLst>
            </p:cNvPr>
            <p:cNvGrpSpPr/>
            <p:nvPr/>
          </p:nvGrpSpPr>
          <p:grpSpPr>
            <a:xfrm>
              <a:off x="3750941" y="1026981"/>
              <a:ext cx="360000" cy="2160000"/>
              <a:chOff x="3752453" y="3429000"/>
              <a:chExt cx="360000" cy="2160000"/>
            </a:xfrm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559D47BF-9283-4FC0-B7A2-FB038136977D}"/>
                  </a:ext>
                </a:extLst>
              </p:cNvPr>
              <p:cNvSpPr/>
              <p:nvPr/>
            </p:nvSpPr>
            <p:spPr>
              <a:xfrm>
                <a:off x="3752453" y="3429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01EDA506-EF17-4E40-9BBD-0D89FB7FE055}"/>
                  </a:ext>
                </a:extLst>
              </p:cNvPr>
              <p:cNvSpPr/>
              <p:nvPr/>
            </p:nvSpPr>
            <p:spPr>
              <a:xfrm>
                <a:off x="3752453" y="3861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9D5BE6C4-E158-4540-8C27-FFDC6C96DA3E}"/>
                  </a:ext>
                </a:extLst>
              </p:cNvPr>
              <p:cNvSpPr/>
              <p:nvPr/>
            </p:nvSpPr>
            <p:spPr>
              <a:xfrm>
                <a:off x="3752453" y="4293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00538BED-7572-4675-951D-A9938829B9D0}"/>
                  </a:ext>
                </a:extLst>
              </p:cNvPr>
              <p:cNvSpPr/>
              <p:nvPr/>
            </p:nvSpPr>
            <p:spPr>
              <a:xfrm>
                <a:off x="3752453" y="4725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DACE0D8A-EB79-4CFA-90C5-739CECFCB0B6}"/>
                  </a:ext>
                </a:extLst>
              </p:cNvPr>
              <p:cNvSpPr/>
              <p:nvPr/>
            </p:nvSpPr>
            <p:spPr>
              <a:xfrm>
                <a:off x="3752453" y="5157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9A84E92F-F47B-4AF9-8DF0-1A70EAC8B384}"/>
                </a:ext>
              </a:extLst>
            </p:cNvPr>
            <p:cNvSpPr/>
            <p:nvPr/>
          </p:nvSpPr>
          <p:spPr>
            <a:xfrm>
              <a:off x="3755416" y="10165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DC1757FE-D629-4FFF-AFA4-611DA2656B37}"/>
              </a:ext>
            </a:extLst>
          </p:cNvPr>
          <p:cNvGrpSpPr/>
          <p:nvPr/>
        </p:nvGrpSpPr>
        <p:grpSpPr>
          <a:xfrm>
            <a:off x="7863137" y="2852706"/>
            <a:ext cx="363515" cy="2165081"/>
            <a:chOff x="4331132" y="1021900"/>
            <a:chExt cx="363515" cy="2165081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E7E3A2EB-D46B-4BD7-ABF2-DC25CBC9C614}"/>
                </a:ext>
              </a:extLst>
            </p:cNvPr>
            <p:cNvGrpSpPr/>
            <p:nvPr/>
          </p:nvGrpSpPr>
          <p:grpSpPr>
            <a:xfrm>
              <a:off x="4331132" y="1026981"/>
              <a:ext cx="360000" cy="2160000"/>
              <a:chOff x="4332644" y="3429000"/>
              <a:chExt cx="360000" cy="2160000"/>
            </a:xfrm>
          </p:grpSpPr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4CA692E3-D67B-4739-B93F-4C1D4ADE9376}"/>
                  </a:ext>
                </a:extLst>
              </p:cNvPr>
              <p:cNvSpPr/>
              <p:nvPr/>
            </p:nvSpPr>
            <p:spPr>
              <a:xfrm>
                <a:off x="4332644" y="34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FFA8FDA-1040-476A-A89B-9EFCAA50FD37}"/>
                  </a:ext>
                </a:extLst>
              </p:cNvPr>
              <p:cNvSpPr/>
              <p:nvPr/>
            </p:nvSpPr>
            <p:spPr>
              <a:xfrm>
                <a:off x="4332644" y="378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6E3804-F65E-48A2-8C6D-F49671239842}"/>
                  </a:ext>
                </a:extLst>
              </p:cNvPr>
              <p:cNvSpPr/>
              <p:nvPr/>
            </p:nvSpPr>
            <p:spPr>
              <a:xfrm>
                <a:off x="4332644" y="414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75A4008-A22B-4CDC-8902-A6F14DDBE1C0}"/>
                  </a:ext>
                </a:extLst>
              </p:cNvPr>
              <p:cNvSpPr/>
              <p:nvPr/>
            </p:nvSpPr>
            <p:spPr>
              <a:xfrm>
                <a:off x="4332644" y="450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ADD5C87B-5C52-49D9-9FDC-F2FDF677EA56}"/>
                  </a:ext>
                </a:extLst>
              </p:cNvPr>
              <p:cNvSpPr/>
              <p:nvPr/>
            </p:nvSpPr>
            <p:spPr>
              <a:xfrm>
                <a:off x="4332644" y="486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1BA90123-2B84-4B6D-85AE-AF3D1440F588}"/>
                  </a:ext>
                </a:extLst>
              </p:cNvPr>
              <p:cNvSpPr/>
              <p:nvPr/>
            </p:nvSpPr>
            <p:spPr>
              <a:xfrm>
                <a:off x="4332644" y="52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B8A81A63-4597-4083-BB26-D845D0015227}"/>
                </a:ext>
              </a:extLst>
            </p:cNvPr>
            <p:cNvSpPr/>
            <p:nvPr/>
          </p:nvSpPr>
          <p:spPr>
            <a:xfrm>
              <a:off x="4334647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9873F15-F1CF-45D0-B5D5-8FBF28B71F6A}"/>
              </a:ext>
            </a:extLst>
          </p:cNvPr>
          <p:cNvGrpSpPr/>
          <p:nvPr/>
        </p:nvGrpSpPr>
        <p:grpSpPr>
          <a:xfrm>
            <a:off x="2525710" y="2862684"/>
            <a:ext cx="360000" cy="2160000"/>
            <a:chOff x="7813790" y="3429000"/>
            <a:chExt cx="360000" cy="2160000"/>
          </a:xfrm>
        </p:grpSpPr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5C8FA4A2-71B7-48E8-8607-9F7E71A67E30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0AE70AC7-2247-4C89-AE06-20996BBA282E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C60D8E71-9B15-4F72-B982-01CB78096BFB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96133D69-5393-46D3-917A-C931486375C9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1EEE170C-5AE6-43EA-9485-4E9874047C0D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4C0B4EF9-ABC9-4CD6-8A5E-A06CFB382C27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332D836-AD32-46FA-B273-E2C6E6ADD852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971E48FB-27BD-46B8-9C5E-E7BCED2F5EE8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90B7A3F2-5A6C-46A7-B726-546DD0ADCCC1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9AAEEA61-CA2C-496F-AF87-9E776730DDE7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FF967A64-393B-475B-B83A-6962BAC0893F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1DDBBFB6-95B4-498E-B86E-56C88D476333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9EF86206-C4DC-4B0D-9718-6D9727FEB99C}"/>
              </a:ext>
            </a:extLst>
          </p:cNvPr>
          <p:cNvGrpSpPr/>
          <p:nvPr/>
        </p:nvGrpSpPr>
        <p:grpSpPr>
          <a:xfrm>
            <a:off x="10559658" y="2852746"/>
            <a:ext cx="360000" cy="2159457"/>
            <a:chOff x="6653408" y="3429000"/>
            <a:chExt cx="360000" cy="2159457"/>
          </a:xfrm>
        </p:grpSpPr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9C6E9D73-E772-4688-BD55-76397F365CF0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85E76D3B-041F-4393-B49E-1513F947B137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34938B99-F4EB-4F43-8A7D-B5625355FC53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197176C8-42CD-46B6-96FF-E75E374853AF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869D02C-EFB6-4216-B307-3F95FB5A119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889CAF58-C308-4A1A-B8B8-2F7DD94EAF94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E748A01E-AC58-4A70-A43C-F2C5B65AB7AB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064AAB77-6F0A-4896-9DF9-1D3AC5E1ADE9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1DA3233C-5D55-4520-9B05-4A5768FB35A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B01E5E9A-D5AF-4B0D-BFAA-705B54E4AB86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7365F6E-07DE-41D4-8A02-C31ECF9C13CD}"/>
              </a:ext>
            </a:extLst>
          </p:cNvPr>
          <p:cNvGrpSpPr/>
          <p:nvPr/>
        </p:nvGrpSpPr>
        <p:grpSpPr>
          <a:xfrm>
            <a:off x="5187815" y="2869503"/>
            <a:ext cx="360000" cy="2145215"/>
            <a:chOff x="8393981" y="3426102"/>
            <a:chExt cx="360000" cy="2145215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C934491B-48AB-4717-98D4-F82229999954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66BA73ED-81D6-4865-9A30-EF0518C9B3E8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8709FD25-6B9D-4D60-9254-CC0BAA720573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4D81752-B27B-4883-9C4E-8C70C57DBCA8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C743EA32-5671-4994-BFF5-7F7A7102FA1F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429D810-6A55-49D9-9DDC-C8A6AE8948E0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FB961AA-D9FF-4365-B5B5-DA9C01938758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9BC2F3DE-B652-4459-98B9-4E02C8543A70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3CF6EA60-0F7A-42D6-ADA7-02E4C89089EE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E4EA2088-FA5D-4E89-AC15-CE6C029BA923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D89DCD3D-4460-44DB-B3A5-6FEDABFFD887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900A5713-8A53-4FF9-A8B7-1B620647AFDB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DA9AEAE8-45C5-4982-B42C-6FC5E43B1705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3F768F26-3EF1-4AA8-8FEA-CFB4EF10AE71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8793DC1E-F519-40C5-B281-BF310634A2D3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4EA29FB-A233-4A63-9777-D517E50FD4B5}"/>
              </a:ext>
            </a:extLst>
          </p:cNvPr>
          <p:cNvGrpSpPr/>
          <p:nvPr/>
        </p:nvGrpSpPr>
        <p:grpSpPr>
          <a:xfrm>
            <a:off x="7872381" y="2860294"/>
            <a:ext cx="360000" cy="2162390"/>
            <a:chOff x="9549689" y="3427813"/>
            <a:chExt cx="360000" cy="216239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329EF01-3ED6-40D2-A689-DE8DDC4B2019}"/>
                </a:ext>
              </a:extLst>
            </p:cNvPr>
            <p:cNvSpPr/>
            <p:nvPr/>
          </p:nvSpPr>
          <p:spPr>
            <a:xfrm>
              <a:off x="9549689" y="342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9BDBC6A-97E3-470C-A3AE-ECFB6F052DC0}"/>
                </a:ext>
              </a:extLst>
            </p:cNvPr>
            <p:cNvSpPr/>
            <p:nvPr/>
          </p:nvSpPr>
          <p:spPr>
            <a:xfrm>
              <a:off x="9549689" y="360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E89873B0-F8AB-4553-88C7-28736DEAC99C}"/>
                </a:ext>
              </a:extLst>
            </p:cNvPr>
            <p:cNvSpPr/>
            <p:nvPr/>
          </p:nvSpPr>
          <p:spPr>
            <a:xfrm>
              <a:off x="9549689" y="378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284F5EC3-57BD-4122-B744-907960738D95}"/>
                </a:ext>
              </a:extLst>
            </p:cNvPr>
            <p:cNvSpPr/>
            <p:nvPr/>
          </p:nvSpPr>
          <p:spPr>
            <a:xfrm>
              <a:off x="9549689" y="396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54A7451-02D9-4FB7-ACFC-A4604F4A3D8A}"/>
                </a:ext>
              </a:extLst>
            </p:cNvPr>
            <p:cNvSpPr/>
            <p:nvPr/>
          </p:nvSpPr>
          <p:spPr>
            <a:xfrm>
              <a:off x="9549689" y="414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C1F2DBF9-3115-4E6A-9C5A-B69503D1C88C}"/>
                </a:ext>
              </a:extLst>
            </p:cNvPr>
            <p:cNvSpPr/>
            <p:nvPr/>
          </p:nvSpPr>
          <p:spPr>
            <a:xfrm>
              <a:off x="9549689" y="432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01F8079B-B359-4F5B-9B16-51DEC2301CE6}"/>
                </a:ext>
              </a:extLst>
            </p:cNvPr>
            <p:cNvSpPr/>
            <p:nvPr/>
          </p:nvSpPr>
          <p:spPr>
            <a:xfrm>
              <a:off x="9549689" y="450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A43348DB-0E58-49C4-8398-DC76077703F1}"/>
                </a:ext>
              </a:extLst>
            </p:cNvPr>
            <p:cNvSpPr/>
            <p:nvPr/>
          </p:nvSpPr>
          <p:spPr>
            <a:xfrm>
              <a:off x="9549689" y="468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B799C1C-48CA-434A-A003-E65BBE94BDEC}"/>
                </a:ext>
              </a:extLst>
            </p:cNvPr>
            <p:cNvSpPr/>
            <p:nvPr/>
          </p:nvSpPr>
          <p:spPr>
            <a:xfrm>
              <a:off x="9549689" y="486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21B52550-EB72-4E3A-92AD-3DE25AC8FBF4}"/>
                </a:ext>
              </a:extLst>
            </p:cNvPr>
            <p:cNvSpPr/>
            <p:nvPr/>
          </p:nvSpPr>
          <p:spPr>
            <a:xfrm>
              <a:off x="9549689" y="504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D35AABA1-B3F9-4B68-B748-D4C7051B4AB0}"/>
                </a:ext>
              </a:extLst>
            </p:cNvPr>
            <p:cNvSpPr/>
            <p:nvPr/>
          </p:nvSpPr>
          <p:spPr>
            <a:xfrm>
              <a:off x="9549689" y="522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337203C3-9278-4CD0-BD13-F1FF96777766}"/>
                </a:ext>
              </a:extLst>
            </p:cNvPr>
            <p:cNvSpPr/>
            <p:nvPr/>
          </p:nvSpPr>
          <p:spPr>
            <a:xfrm>
              <a:off x="9549689" y="5407813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0EE175D-E743-4A5D-A65B-943E59D7A8D1}"/>
                </a:ext>
              </a:extLst>
            </p:cNvPr>
            <p:cNvSpPr/>
            <p:nvPr/>
          </p:nvSpPr>
          <p:spPr>
            <a:xfrm>
              <a:off x="9549689" y="3430203"/>
              <a:ext cx="18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8B2807B2-4F05-43BD-B1B4-5E08CBDC14B3}"/>
                </a:ext>
              </a:extLst>
            </p:cNvPr>
            <p:cNvSpPr/>
            <p:nvPr/>
          </p:nvSpPr>
          <p:spPr>
            <a:xfrm>
              <a:off x="9729689" y="3429719"/>
              <a:ext cx="18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40372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 animBg="1"/>
      <p:bldP spid="238" grpId="0" animBg="1"/>
      <p:bldP spid="239" grpId="0" animBg="1"/>
      <p:bldP spid="236" grpId="0" animBg="1"/>
      <p:bldP spid="219" grpId="0" animBg="1"/>
      <p:bldP spid="220" grpId="0" animBg="1"/>
      <p:bldP spid="221" grpId="0" animBg="1"/>
      <p:bldP spid="222" grpId="0" animBg="1"/>
      <p:bldP spid="130" grpId="0"/>
      <p:bldP spid="131" grpId="0"/>
      <p:bldP spid="132" grpId="0"/>
      <p:bldP spid="133" grpId="0"/>
      <p:bldP spid="134" grpId="0" animBg="1"/>
      <p:bldP spid="135" grpId="0" animBg="1"/>
      <p:bldP spid="136" grpId="0"/>
      <p:bldP spid="137" grpId="0"/>
      <p:bldP spid="138" grpId="0"/>
      <p:bldP spid="148" grpId="0"/>
      <p:bldP spid="149" grpId="0"/>
      <p:bldP spid="150" grpId="0"/>
      <p:bldP spid="151" grpId="0"/>
      <p:bldP spid="152" grpId="0" animBg="1"/>
      <p:bldP spid="153" grpId="0" animBg="1"/>
      <p:bldP spid="154" grpId="0"/>
      <p:bldP spid="155" grpId="0"/>
      <p:bldP spid="156" grpId="0"/>
      <p:bldP spid="163" grpId="0"/>
      <p:bldP spid="164" grpId="0"/>
      <p:bldP spid="165" grpId="0"/>
      <p:bldP spid="166" grpId="0"/>
      <p:bldP spid="167" grpId="0" animBg="1"/>
      <p:bldP spid="168" grpId="0" animBg="1"/>
      <p:bldP spid="169" grpId="0"/>
      <p:bldP spid="170" grpId="0"/>
      <p:bldP spid="171" grpId="0"/>
      <p:bldP spid="178" grpId="0"/>
      <p:bldP spid="179" grpId="0"/>
      <p:bldP spid="180" grpId="0"/>
      <p:bldP spid="181" grpId="0"/>
      <p:bldP spid="182" grpId="0" animBg="1"/>
      <p:bldP spid="183" grpId="0" animBg="1"/>
      <p:bldP spid="184" grpId="0"/>
      <p:bldP spid="185" grpId="0"/>
      <p:bldP spid="1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497918"/>
            <a:ext cx="8826503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Simplify these fractions to their lowest terms: 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B6A2A9D-1BD9-4A7C-BBB2-FADFBC82D9D6}"/>
              </a:ext>
            </a:extLst>
          </p:cNvPr>
          <p:cNvSpPr/>
          <p:nvPr/>
        </p:nvSpPr>
        <p:spPr>
          <a:xfrm>
            <a:off x="3152854" y="1218169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F8F4AC0-A57F-4AA2-B01D-AF2F1C28DD99}"/>
              </a:ext>
            </a:extLst>
          </p:cNvPr>
          <p:cNvSpPr/>
          <p:nvPr/>
        </p:nvSpPr>
        <p:spPr>
          <a:xfrm>
            <a:off x="467053" y="1218171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66BF074-102A-4354-87EF-E91A5CD3FEE7}"/>
              </a:ext>
            </a:extLst>
          </p:cNvPr>
          <p:cNvSpPr/>
          <p:nvPr/>
        </p:nvSpPr>
        <p:spPr>
          <a:xfrm>
            <a:off x="1503279" y="1335208"/>
            <a:ext cx="788532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FB06969-40CA-4FCF-B218-42A67CC6C3F6}"/>
              </a:ext>
            </a:extLst>
          </p:cNvPr>
          <p:cNvGrpSpPr/>
          <p:nvPr/>
        </p:nvGrpSpPr>
        <p:grpSpPr>
          <a:xfrm>
            <a:off x="468346" y="1447061"/>
            <a:ext cx="652743" cy="1032867"/>
            <a:chOff x="2620134" y="5471319"/>
            <a:chExt cx="652743" cy="10328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83587-8FB6-45D8-9F6F-AFF4D8E456CB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CF6ABBD-53A0-4463-BE15-8E79732A790E}"/>
                </a:ext>
              </a:extLst>
            </p:cNvPr>
            <p:cNvSpPr txBox="1"/>
            <p:nvPr/>
          </p:nvSpPr>
          <p:spPr>
            <a:xfrm>
              <a:off x="2620134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16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78E1FF3-50AE-49A2-BD45-7F11C7B159D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3588AC8-4786-4D07-895B-399EA2E360FC}"/>
              </a:ext>
            </a:extLst>
          </p:cNvPr>
          <p:cNvSpPr txBox="1"/>
          <p:nvPr/>
        </p:nvSpPr>
        <p:spPr>
          <a:xfrm>
            <a:off x="1086268" y="164033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54D7ED8-C50C-45DD-AEE9-4A99245E6FEA}"/>
              </a:ext>
            </a:extLst>
          </p:cNvPr>
          <p:cNvSpPr/>
          <p:nvPr/>
        </p:nvSpPr>
        <p:spPr>
          <a:xfrm>
            <a:off x="4157096" y="1337864"/>
            <a:ext cx="788532" cy="114206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63BD1D8-C940-4A0D-8060-79F614FB50F4}"/>
              </a:ext>
            </a:extLst>
          </p:cNvPr>
          <p:cNvGrpSpPr/>
          <p:nvPr/>
        </p:nvGrpSpPr>
        <p:grpSpPr>
          <a:xfrm>
            <a:off x="3127107" y="1449717"/>
            <a:ext cx="657579" cy="1032867"/>
            <a:chOff x="2604906" y="5471319"/>
            <a:chExt cx="657579" cy="103286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19282FE-9D87-4E4E-A425-7C0A8E9CC1F3}"/>
                </a:ext>
              </a:extLst>
            </p:cNvPr>
            <p:cNvSpPr txBox="1"/>
            <p:nvPr/>
          </p:nvSpPr>
          <p:spPr>
            <a:xfrm>
              <a:off x="2604906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9FF661-4319-43C3-9F32-238B2AFCE533}"/>
                </a:ext>
              </a:extLst>
            </p:cNvPr>
            <p:cNvSpPr txBox="1"/>
            <p:nvPr/>
          </p:nvSpPr>
          <p:spPr>
            <a:xfrm>
              <a:off x="2609742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16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42B371A-18E8-4099-A46B-E95C099AF0D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ED9949F7-0D84-4E4D-AEAE-03DE5AC34772}"/>
              </a:ext>
            </a:extLst>
          </p:cNvPr>
          <p:cNvSpPr txBox="1"/>
          <p:nvPr/>
        </p:nvSpPr>
        <p:spPr>
          <a:xfrm>
            <a:off x="3740085" y="16429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D0AB5A6E-DBA4-4D9F-9DD8-0C8F258A2626}"/>
              </a:ext>
            </a:extLst>
          </p:cNvPr>
          <p:cNvSpPr/>
          <p:nvPr/>
        </p:nvSpPr>
        <p:spPr>
          <a:xfrm>
            <a:off x="5804659" y="1217390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6E78870-4468-4FE4-A158-85BA599CA455}"/>
              </a:ext>
            </a:extLst>
          </p:cNvPr>
          <p:cNvSpPr/>
          <p:nvPr/>
        </p:nvSpPr>
        <p:spPr>
          <a:xfrm>
            <a:off x="6808901" y="1337085"/>
            <a:ext cx="788532" cy="114284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CCF30A4-9CB6-4FFA-A802-7AC2F1BF109F}"/>
              </a:ext>
            </a:extLst>
          </p:cNvPr>
          <p:cNvGrpSpPr/>
          <p:nvPr/>
        </p:nvGrpSpPr>
        <p:grpSpPr>
          <a:xfrm>
            <a:off x="5809683" y="1448938"/>
            <a:ext cx="654518" cy="1032867"/>
            <a:chOff x="2635677" y="5471319"/>
            <a:chExt cx="654518" cy="103286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D09F4AB-E1EA-414F-A8D0-D5A78444177D}"/>
                </a:ext>
              </a:extLst>
            </p:cNvPr>
            <p:cNvSpPr txBox="1"/>
            <p:nvPr/>
          </p:nvSpPr>
          <p:spPr>
            <a:xfrm>
              <a:off x="2635677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E020712-2496-42F7-BA23-334144DCCF4A}"/>
                </a:ext>
              </a:extLst>
            </p:cNvPr>
            <p:cNvSpPr txBox="1"/>
            <p:nvPr/>
          </p:nvSpPr>
          <p:spPr>
            <a:xfrm>
              <a:off x="2637452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25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87F3134-E133-4E34-8F4E-062874ADCED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B7523717-85DB-450A-8D8A-0F56151A0539}"/>
              </a:ext>
            </a:extLst>
          </p:cNvPr>
          <p:cNvSpPr txBox="1"/>
          <p:nvPr/>
        </p:nvSpPr>
        <p:spPr>
          <a:xfrm>
            <a:off x="6391890" y="16422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526959C4-498B-4F02-B24E-0B1D8B06BB94}"/>
              </a:ext>
            </a:extLst>
          </p:cNvPr>
          <p:cNvSpPr/>
          <p:nvPr/>
        </p:nvSpPr>
        <p:spPr>
          <a:xfrm>
            <a:off x="8510646" y="1212766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10D13F2-94DF-4E33-9764-FE8284B48586}"/>
              </a:ext>
            </a:extLst>
          </p:cNvPr>
          <p:cNvSpPr/>
          <p:nvPr/>
        </p:nvSpPr>
        <p:spPr>
          <a:xfrm>
            <a:off x="9514888" y="1332461"/>
            <a:ext cx="788532" cy="114206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D4F6735-3124-4398-B7E5-9C54668411E5}"/>
              </a:ext>
            </a:extLst>
          </p:cNvPr>
          <p:cNvGrpSpPr/>
          <p:nvPr/>
        </p:nvGrpSpPr>
        <p:grpSpPr>
          <a:xfrm>
            <a:off x="8484953" y="1444314"/>
            <a:ext cx="704994" cy="1032867"/>
            <a:chOff x="2604960" y="5471319"/>
            <a:chExt cx="704994" cy="1032867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B289B8B-242D-4964-B315-288953D1321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346F10A-289E-4A42-8BDC-1ECC3ACDA896}"/>
                </a:ext>
              </a:extLst>
            </p:cNvPr>
            <p:cNvSpPr txBox="1"/>
            <p:nvPr/>
          </p:nvSpPr>
          <p:spPr>
            <a:xfrm>
              <a:off x="2604960" y="5857855"/>
              <a:ext cx="7049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15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164703B-B3CA-4EE7-B485-9C08B6214AA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2DC870FF-4F8A-400D-A64A-2B9AB96F841D}"/>
              </a:ext>
            </a:extLst>
          </p:cNvPr>
          <p:cNvSpPr txBox="1"/>
          <p:nvPr/>
        </p:nvSpPr>
        <p:spPr>
          <a:xfrm>
            <a:off x="9097877" y="163758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9B4847E0-E45B-45C8-B291-4AD1DDEF891A}"/>
              </a:ext>
            </a:extLst>
          </p:cNvPr>
          <p:cNvCxnSpPr>
            <a:cxnSpLocks/>
          </p:cNvCxnSpPr>
          <p:nvPr/>
        </p:nvCxnSpPr>
        <p:spPr>
          <a:xfrm>
            <a:off x="476687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2CCE41D9-ACCC-4425-8CDC-6893E07A0B5A}"/>
              </a:ext>
            </a:extLst>
          </p:cNvPr>
          <p:cNvCxnSpPr>
            <a:cxnSpLocks/>
          </p:cNvCxnSpPr>
          <p:nvPr/>
        </p:nvCxnSpPr>
        <p:spPr>
          <a:xfrm>
            <a:off x="1812621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5F0916B6-86E1-4D64-A266-EC328673A235}"/>
              </a:ext>
            </a:extLst>
          </p:cNvPr>
          <p:cNvSpPr txBox="1"/>
          <p:nvPr/>
        </p:nvSpPr>
        <p:spPr>
          <a:xfrm>
            <a:off x="669536" y="31010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4F80359-5407-4653-9182-05F0D80F3721}"/>
              </a:ext>
            </a:extLst>
          </p:cNvPr>
          <p:cNvSpPr txBox="1"/>
          <p:nvPr/>
        </p:nvSpPr>
        <p:spPr>
          <a:xfrm>
            <a:off x="441460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253B517-170D-4B8F-A038-81F51CF1D206}"/>
              </a:ext>
            </a:extLst>
          </p:cNvPr>
          <p:cNvSpPr txBox="1"/>
          <p:nvPr/>
        </p:nvSpPr>
        <p:spPr>
          <a:xfrm>
            <a:off x="1798326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439F43E-58EA-4B9B-9849-DB1F054B09D3}"/>
              </a:ext>
            </a:extLst>
          </p:cNvPr>
          <p:cNvSpPr txBox="1"/>
          <p:nvPr/>
        </p:nvSpPr>
        <p:spPr>
          <a:xfrm>
            <a:off x="1354860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B6FE445A-8988-4E20-A31E-DB6D3E69723E}"/>
              </a:ext>
            </a:extLst>
          </p:cNvPr>
          <p:cNvSpPr/>
          <p:nvPr/>
        </p:nvSpPr>
        <p:spPr>
          <a:xfrm rot="16200000">
            <a:off x="1091619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B4EB2E3F-B50B-421E-BC84-3F758008B3A1}"/>
              </a:ext>
            </a:extLst>
          </p:cNvPr>
          <p:cNvSpPr/>
          <p:nvPr/>
        </p:nvSpPr>
        <p:spPr>
          <a:xfrm rot="5400000">
            <a:off x="1081332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E9FBFB9-60D2-4EC9-BD14-732E64643174}"/>
              </a:ext>
            </a:extLst>
          </p:cNvPr>
          <p:cNvSpPr txBox="1"/>
          <p:nvPr/>
        </p:nvSpPr>
        <p:spPr>
          <a:xfrm>
            <a:off x="1211922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56B5BAD-A9CC-406E-A066-4581C9C80552}"/>
              </a:ext>
            </a:extLst>
          </p:cNvPr>
          <p:cNvSpPr txBox="1"/>
          <p:nvPr/>
        </p:nvSpPr>
        <p:spPr>
          <a:xfrm>
            <a:off x="1211921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88BE864-D7E6-4D37-B651-BCCADDAC4620}"/>
              </a:ext>
            </a:extLst>
          </p:cNvPr>
          <p:cNvSpPr txBox="1"/>
          <p:nvPr/>
        </p:nvSpPr>
        <p:spPr>
          <a:xfrm>
            <a:off x="1797043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7F50812-DC03-4D7F-B9CE-A4DC0A7B171D}"/>
              </a:ext>
            </a:extLst>
          </p:cNvPr>
          <p:cNvGrpSpPr/>
          <p:nvPr/>
        </p:nvGrpSpPr>
        <p:grpSpPr>
          <a:xfrm>
            <a:off x="1658420" y="1400613"/>
            <a:ext cx="487609" cy="1071647"/>
            <a:chOff x="1951435" y="36281"/>
            <a:chExt cx="487609" cy="107164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79A1526-5ACB-477C-B21C-8420FB106A7E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D6C10B1-B63F-4ED6-A974-DE5013DD0A1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C287300-339B-442C-9C3B-8A1ADE00EDF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E2FA94A3-978A-4F2F-9E03-F0213CF0CD70}"/>
              </a:ext>
            </a:extLst>
          </p:cNvPr>
          <p:cNvCxnSpPr>
            <a:cxnSpLocks/>
          </p:cNvCxnSpPr>
          <p:nvPr/>
        </p:nvCxnSpPr>
        <p:spPr>
          <a:xfrm>
            <a:off x="3147432" y="3602296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614AF90-6C45-4718-928A-E110EE75181A}"/>
              </a:ext>
            </a:extLst>
          </p:cNvPr>
          <p:cNvCxnSpPr>
            <a:cxnSpLocks/>
          </p:cNvCxnSpPr>
          <p:nvPr/>
        </p:nvCxnSpPr>
        <p:spPr>
          <a:xfrm>
            <a:off x="4483366" y="3602296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7019B718-8793-4351-96D4-18C45D936811}"/>
              </a:ext>
            </a:extLst>
          </p:cNvPr>
          <p:cNvSpPr txBox="1"/>
          <p:nvPr/>
        </p:nvSpPr>
        <p:spPr>
          <a:xfrm>
            <a:off x="3113066" y="3073339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F2AC3D-1D42-4984-B820-7A2AFD2CBB36}"/>
              </a:ext>
            </a:extLst>
          </p:cNvPr>
          <p:cNvSpPr txBox="1"/>
          <p:nvPr/>
        </p:nvSpPr>
        <p:spPr>
          <a:xfrm>
            <a:off x="3112205" y="354967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1E39472-6BC3-41BE-AB73-105CD54696F6}"/>
              </a:ext>
            </a:extLst>
          </p:cNvPr>
          <p:cNvSpPr txBox="1"/>
          <p:nvPr/>
        </p:nvSpPr>
        <p:spPr>
          <a:xfrm>
            <a:off x="4469071" y="354377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2CD75-E86A-4A95-B8E4-9005BD7653C9}"/>
              </a:ext>
            </a:extLst>
          </p:cNvPr>
          <p:cNvSpPr txBox="1"/>
          <p:nvPr/>
        </p:nvSpPr>
        <p:spPr>
          <a:xfrm>
            <a:off x="4025605" y="32900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59299058-B5CB-4688-A28A-882EE4BABE51}"/>
              </a:ext>
            </a:extLst>
          </p:cNvPr>
          <p:cNvSpPr/>
          <p:nvPr/>
        </p:nvSpPr>
        <p:spPr>
          <a:xfrm rot="16200000">
            <a:off x="3762364" y="257560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Arc 152">
            <a:extLst>
              <a:ext uri="{FF2B5EF4-FFF2-40B4-BE49-F238E27FC236}">
                <a16:creationId xmlns:a16="http://schemas.microsoft.com/office/drawing/2014/main" id="{C496DF93-B7B5-41F5-AC4A-3B1A91723F2B}"/>
              </a:ext>
            </a:extLst>
          </p:cNvPr>
          <p:cNvSpPr/>
          <p:nvPr/>
        </p:nvSpPr>
        <p:spPr>
          <a:xfrm rot="5400000">
            <a:off x="3752077" y="35027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1C4DB20-D7BA-4078-B2A1-3473BDEA24D3}"/>
              </a:ext>
            </a:extLst>
          </p:cNvPr>
          <p:cNvSpPr txBox="1"/>
          <p:nvPr/>
        </p:nvSpPr>
        <p:spPr>
          <a:xfrm>
            <a:off x="3882667" y="4038101"/>
            <a:ext cx="898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85973BB-0139-4CDB-AAD0-6692E107DD6A}"/>
              </a:ext>
            </a:extLst>
          </p:cNvPr>
          <p:cNvSpPr txBox="1"/>
          <p:nvPr/>
        </p:nvSpPr>
        <p:spPr>
          <a:xfrm>
            <a:off x="3882666" y="27437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179C753-8C3B-4E89-ABEA-9741B7CE37E0}"/>
              </a:ext>
            </a:extLst>
          </p:cNvPr>
          <p:cNvSpPr txBox="1"/>
          <p:nvPr/>
        </p:nvSpPr>
        <p:spPr>
          <a:xfrm>
            <a:off x="4467788" y="309772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78ABB64-DE9D-4A5F-AFE5-48ABEAB9D55C}"/>
              </a:ext>
            </a:extLst>
          </p:cNvPr>
          <p:cNvGrpSpPr/>
          <p:nvPr/>
        </p:nvGrpSpPr>
        <p:grpSpPr>
          <a:xfrm>
            <a:off x="4329165" y="1372857"/>
            <a:ext cx="487609" cy="1071647"/>
            <a:chOff x="1951435" y="36281"/>
            <a:chExt cx="487609" cy="1071647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6A64D3B-19BE-4311-A5DA-1C0B34706121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B8A834A-AF6F-498E-BCA3-396B0BE3824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4C523F2-71D3-438A-A2D7-FA938AD6680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4506D4B-42BB-48D9-B9A4-219E9F682A63}"/>
              </a:ext>
            </a:extLst>
          </p:cNvPr>
          <p:cNvCxnSpPr>
            <a:cxnSpLocks/>
          </p:cNvCxnSpPr>
          <p:nvPr/>
        </p:nvCxnSpPr>
        <p:spPr>
          <a:xfrm>
            <a:off x="5802718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5EECCA9-F568-47E8-99C5-E5E60CD692DC}"/>
              </a:ext>
            </a:extLst>
          </p:cNvPr>
          <p:cNvCxnSpPr>
            <a:cxnSpLocks/>
          </p:cNvCxnSpPr>
          <p:nvPr/>
        </p:nvCxnSpPr>
        <p:spPr>
          <a:xfrm>
            <a:off x="7138652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77811716-4E3A-4F66-BFB2-B585FB21E7DE}"/>
              </a:ext>
            </a:extLst>
          </p:cNvPr>
          <p:cNvSpPr txBox="1"/>
          <p:nvPr/>
        </p:nvSpPr>
        <p:spPr>
          <a:xfrm>
            <a:off x="5798615" y="3101095"/>
            <a:ext cx="97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B8FC80B-EACA-4162-841B-7CAF4B95DD37}"/>
              </a:ext>
            </a:extLst>
          </p:cNvPr>
          <p:cNvSpPr txBox="1"/>
          <p:nvPr/>
        </p:nvSpPr>
        <p:spPr>
          <a:xfrm>
            <a:off x="5767491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1B26CBC-B7F0-4FDC-9FAA-BF7C9200F44C}"/>
              </a:ext>
            </a:extLst>
          </p:cNvPr>
          <p:cNvSpPr txBox="1"/>
          <p:nvPr/>
        </p:nvSpPr>
        <p:spPr>
          <a:xfrm>
            <a:off x="7124357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90C1829-D5BF-47A3-BB02-83A781220F15}"/>
              </a:ext>
            </a:extLst>
          </p:cNvPr>
          <p:cNvSpPr txBox="1"/>
          <p:nvPr/>
        </p:nvSpPr>
        <p:spPr>
          <a:xfrm>
            <a:off x="6680891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5DE10983-9125-4807-AD93-9694B72018A5}"/>
              </a:ext>
            </a:extLst>
          </p:cNvPr>
          <p:cNvSpPr/>
          <p:nvPr/>
        </p:nvSpPr>
        <p:spPr>
          <a:xfrm rot="16200000">
            <a:off x="6417650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D8ECE7A-CF2C-4F64-ADA7-D0607EB58F15}"/>
              </a:ext>
            </a:extLst>
          </p:cNvPr>
          <p:cNvSpPr/>
          <p:nvPr/>
        </p:nvSpPr>
        <p:spPr>
          <a:xfrm rot="5400000">
            <a:off x="6407363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41A4C5F-C28A-4FFE-845F-81274549825A}"/>
              </a:ext>
            </a:extLst>
          </p:cNvPr>
          <p:cNvSpPr txBox="1"/>
          <p:nvPr/>
        </p:nvSpPr>
        <p:spPr>
          <a:xfrm>
            <a:off x="6537953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1684E9-ADF2-4386-97A7-A5D3DBBECDE7}"/>
              </a:ext>
            </a:extLst>
          </p:cNvPr>
          <p:cNvSpPr txBox="1"/>
          <p:nvPr/>
        </p:nvSpPr>
        <p:spPr>
          <a:xfrm>
            <a:off x="6537952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41CAB4F-413E-4C22-A856-462FB90596AD}"/>
              </a:ext>
            </a:extLst>
          </p:cNvPr>
          <p:cNvSpPr txBox="1"/>
          <p:nvPr/>
        </p:nvSpPr>
        <p:spPr>
          <a:xfrm>
            <a:off x="7123074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DBE109E-194C-4AED-B9C1-58C96766F492}"/>
              </a:ext>
            </a:extLst>
          </p:cNvPr>
          <p:cNvGrpSpPr/>
          <p:nvPr/>
        </p:nvGrpSpPr>
        <p:grpSpPr>
          <a:xfrm>
            <a:off x="6984451" y="1400613"/>
            <a:ext cx="487609" cy="1071647"/>
            <a:chOff x="1951435" y="36281"/>
            <a:chExt cx="487609" cy="1071647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EA243A3-8A17-4F90-BB37-2A699771609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2D922FC-9C72-4B7E-96ED-619ED68D525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08F095F-EF7C-44BC-8D47-C213C0831ABA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5A99F70-0453-407C-AD1E-425706E99E11}"/>
              </a:ext>
            </a:extLst>
          </p:cNvPr>
          <p:cNvCxnSpPr>
            <a:cxnSpLocks/>
          </p:cNvCxnSpPr>
          <p:nvPr/>
        </p:nvCxnSpPr>
        <p:spPr>
          <a:xfrm>
            <a:off x="8493043" y="3630052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6EE9959D-5E9F-4607-9A3E-4BE75A56B9AE}"/>
              </a:ext>
            </a:extLst>
          </p:cNvPr>
          <p:cNvCxnSpPr>
            <a:cxnSpLocks/>
          </p:cNvCxnSpPr>
          <p:nvPr/>
        </p:nvCxnSpPr>
        <p:spPr>
          <a:xfrm>
            <a:off x="9828977" y="3630052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CC57B426-E4E2-4368-8D4F-208E15151065}"/>
              </a:ext>
            </a:extLst>
          </p:cNvPr>
          <p:cNvSpPr txBox="1"/>
          <p:nvPr/>
        </p:nvSpPr>
        <p:spPr>
          <a:xfrm>
            <a:off x="8685892" y="31010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D338611-36E2-4BE8-B5F4-4183E39D2E94}"/>
              </a:ext>
            </a:extLst>
          </p:cNvPr>
          <p:cNvSpPr txBox="1"/>
          <p:nvPr/>
        </p:nvSpPr>
        <p:spPr>
          <a:xfrm>
            <a:off x="8457816" y="35774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726E719-E6CC-4F7C-9AA7-6D128351D371}"/>
              </a:ext>
            </a:extLst>
          </p:cNvPr>
          <p:cNvSpPr txBox="1"/>
          <p:nvPr/>
        </p:nvSpPr>
        <p:spPr>
          <a:xfrm>
            <a:off x="9814682" y="35715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9D9CDC8-0951-4868-B67C-6A0703D2AE71}"/>
              </a:ext>
            </a:extLst>
          </p:cNvPr>
          <p:cNvSpPr txBox="1"/>
          <p:nvPr/>
        </p:nvSpPr>
        <p:spPr>
          <a:xfrm>
            <a:off x="9371216" y="3317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2" name="Arc 181">
            <a:extLst>
              <a:ext uri="{FF2B5EF4-FFF2-40B4-BE49-F238E27FC236}">
                <a16:creationId xmlns:a16="http://schemas.microsoft.com/office/drawing/2014/main" id="{86A24426-DB76-4AEA-A8BD-F0F637865C71}"/>
              </a:ext>
            </a:extLst>
          </p:cNvPr>
          <p:cNvSpPr/>
          <p:nvPr/>
        </p:nvSpPr>
        <p:spPr>
          <a:xfrm rot="16200000">
            <a:off x="9107975" y="26033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Arc 182">
            <a:extLst>
              <a:ext uri="{FF2B5EF4-FFF2-40B4-BE49-F238E27FC236}">
                <a16:creationId xmlns:a16="http://schemas.microsoft.com/office/drawing/2014/main" id="{D1C4ED96-D238-42ED-8D2E-58F57CAB6A21}"/>
              </a:ext>
            </a:extLst>
          </p:cNvPr>
          <p:cNvSpPr/>
          <p:nvPr/>
        </p:nvSpPr>
        <p:spPr>
          <a:xfrm rot="5400000">
            <a:off x="9097688" y="35304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4D41776F-433E-419A-9322-D3533864CCC0}"/>
              </a:ext>
            </a:extLst>
          </p:cNvPr>
          <p:cNvSpPr txBox="1"/>
          <p:nvPr/>
        </p:nvSpPr>
        <p:spPr>
          <a:xfrm>
            <a:off x="9228278" y="4065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3564B2E-AD2D-4825-93AB-FBFE85228C02}"/>
              </a:ext>
            </a:extLst>
          </p:cNvPr>
          <p:cNvSpPr txBox="1"/>
          <p:nvPr/>
        </p:nvSpPr>
        <p:spPr>
          <a:xfrm>
            <a:off x="9228277" y="2771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5E2CBB6-9025-402C-AEB2-66B0EB14B960}"/>
              </a:ext>
            </a:extLst>
          </p:cNvPr>
          <p:cNvSpPr txBox="1"/>
          <p:nvPr/>
        </p:nvSpPr>
        <p:spPr>
          <a:xfrm>
            <a:off x="9813399" y="312548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614FF0A-FAA6-449A-B33F-2926D3D9EB0E}"/>
              </a:ext>
            </a:extLst>
          </p:cNvPr>
          <p:cNvGrpSpPr/>
          <p:nvPr/>
        </p:nvGrpSpPr>
        <p:grpSpPr>
          <a:xfrm>
            <a:off x="9674776" y="1400613"/>
            <a:ext cx="487609" cy="1071647"/>
            <a:chOff x="1951435" y="36281"/>
            <a:chExt cx="487609" cy="107164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2CC5389B-EC06-48A0-9820-5A8F1776FC2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0B65B3-C921-4DF3-8310-139E4F1E16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D84FDCE-38AE-43AE-9308-4D02E199C85F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729E57D-ABDA-489C-B99F-9D963F8D05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32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2" grpId="0"/>
      <p:bldP spid="133" grpId="0"/>
      <p:bldP spid="134" grpId="0" animBg="1"/>
      <p:bldP spid="135" grpId="0" animBg="1"/>
      <p:bldP spid="136" grpId="0"/>
      <p:bldP spid="137" grpId="0"/>
      <p:bldP spid="138" grpId="0"/>
      <p:bldP spid="148" grpId="0"/>
      <p:bldP spid="149" grpId="0"/>
      <p:bldP spid="150" grpId="0"/>
      <p:bldP spid="151" grpId="0"/>
      <p:bldP spid="152" grpId="0" animBg="1"/>
      <p:bldP spid="153" grpId="0" animBg="1"/>
      <p:bldP spid="154" grpId="0"/>
      <p:bldP spid="155" grpId="0"/>
      <p:bldP spid="156" grpId="0"/>
      <p:bldP spid="163" grpId="0"/>
      <p:bldP spid="164" grpId="0"/>
      <p:bldP spid="165" grpId="0"/>
      <p:bldP spid="166" grpId="0"/>
      <p:bldP spid="167" grpId="0" animBg="1"/>
      <p:bldP spid="168" grpId="0" animBg="1"/>
      <p:bldP spid="169" grpId="0"/>
      <p:bldP spid="170" grpId="0"/>
      <p:bldP spid="171" grpId="0"/>
      <p:bldP spid="178" grpId="0"/>
      <p:bldP spid="179" grpId="0"/>
      <p:bldP spid="180" grpId="0"/>
      <p:bldP spid="181" grpId="0"/>
      <p:bldP spid="182" grpId="0" animBg="1"/>
      <p:bldP spid="183" grpId="0" animBg="1"/>
      <p:bldP spid="184" grpId="0"/>
      <p:bldP spid="185" grpId="0"/>
      <p:bldP spid="1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B86E4-E83D-4E1F-BEB9-80993AAB3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2 Compare fractions with denominators which are not common multiples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94B16-B02C-4762-A63B-BD95A0431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5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CBD700B-E1B8-43F9-95D3-1C6C66617C5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8A5E3E4-AD79-425E-A430-D9E95C82406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E0115C5-06F7-44AD-8029-01CC584AA10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3FEDC52A-AC81-45B7-A2AB-512113CD058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16A1801-8DD8-4AF5-8EAB-53E9D43D781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C282267-1DDF-444D-B0C2-4A9BFC7ED6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7F6312A-F70E-4595-8E27-85E80DFAC90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D75D89C-7760-463E-82C4-C5FF697EA57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95295B8-9C5D-456B-822A-A338F5EF539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9D5FC62-0F0A-4F1B-B39E-F0558E82D70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71389B8-023F-4704-BE2E-8337F9FACFD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6E4EC94-8855-4519-A819-484791229A9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2C1F008-84C4-44F8-9AEA-C3E78AFD5D5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F903F4D-8C53-4754-8DE6-370DAD7C0D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BD16008-A0D6-44A5-812B-9F456885E82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556F23A2-CFC1-4E6D-8BDC-FE91FA42EAE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7B4A231-2986-47C1-8404-A52310C9355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3F8EEC5-F4E2-4B7A-9FE7-339C62C64C9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66651CE0-2CD3-4A4E-9515-B01C892EDD3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A1F4357-EE6E-4B99-856A-29D9CD21830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C084C9B-CBF4-4982-B175-5257A117AD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266997D-68DC-465E-B0C6-66D3FAAE6A1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B840AFA-EFE0-4C11-BFD2-48ABB34B1C9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FA51B4F-1F83-4B54-AA21-110AEF2A10C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9509EFC-D53D-4BDC-8C8B-B4D3BE74E73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078E8133-3916-42FF-888B-DAEB5AE36EC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9788B9D5-72BC-415B-9AC8-FFBF55BACFB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B64EBA1-8E09-4F52-A439-E2BB66CD81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59FD4AC5-B58C-45A1-BD4A-75FAD5376C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DE54310-6D30-4070-B907-C4CDA93AF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C71A397-2030-4B86-B722-58B9B1F19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41A4F2E-B517-4CF6-90FF-9E4660E59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67AFD2FC-B86E-48DC-8717-97CA0171E0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A47C834-5CE3-4868-BDD5-555D5BE65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5DBE307-D12D-4D79-AC23-F46B84333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CB83E633-C28C-4533-8D01-D65C29B5F1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EDFB203-8F1C-4A3B-A5A8-B9CC00CE7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907929B-9412-4EDF-ABEA-E542F07C5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E978A0-4EDF-4611-B157-29C191B4B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B10A06A-E799-4C6B-BBA5-379279D0D4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FF8204E6-E38E-40F4-AA87-30760CF634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515AACC-D6B2-40F1-9644-DE8D2CE8E6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A092B71-040D-4BDC-BD83-D865CE799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C6A3D97-9374-4BE2-AAF4-587533A55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0" name="Rectangle: Rounded Corners 609">
            <a:extLst>
              <a:ext uri="{FF2B5EF4-FFF2-40B4-BE49-F238E27FC236}">
                <a16:creationId xmlns:a16="http://schemas.microsoft.com/office/drawing/2014/main" id="{61607388-C505-4FBF-8EE5-E70193A9CCF4}"/>
              </a:ext>
            </a:extLst>
          </p:cNvPr>
          <p:cNvSpPr/>
          <p:nvPr/>
        </p:nvSpPr>
        <p:spPr>
          <a:xfrm rot="5400000">
            <a:off x="-675394" y="1945292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1" name="Rectangle: Rounded Corners 610">
            <a:extLst>
              <a:ext uri="{FF2B5EF4-FFF2-40B4-BE49-F238E27FC236}">
                <a16:creationId xmlns:a16="http://schemas.microsoft.com/office/drawing/2014/main" id="{48D9C517-E934-4180-B448-E8200011CD91}"/>
              </a:ext>
            </a:extLst>
          </p:cNvPr>
          <p:cNvSpPr/>
          <p:nvPr/>
        </p:nvSpPr>
        <p:spPr>
          <a:xfrm rot="5400000">
            <a:off x="2280039" y="1948560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2" name="Rectangle: Rounded Corners 611">
            <a:extLst>
              <a:ext uri="{FF2B5EF4-FFF2-40B4-BE49-F238E27FC236}">
                <a16:creationId xmlns:a16="http://schemas.microsoft.com/office/drawing/2014/main" id="{085FA78B-0006-49C1-85EF-2A5602427786}"/>
              </a:ext>
            </a:extLst>
          </p:cNvPr>
          <p:cNvSpPr/>
          <p:nvPr/>
        </p:nvSpPr>
        <p:spPr>
          <a:xfrm rot="5400000">
            <a:off x="3333983" y="1946463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3" name="Rectangle: Rounded Corners 612">
            <a:extLst>
              <a:ext uri="{FF2B5EF4-FFF2-40B4-BE49-F238E27FC236}">
                <a16:creationId xmlns:a16="http://schemas.microsoft.com/office/drawing/2014/main" id="{4615FAD8-85F6-4179-BC7D-2854A9AC2591}"/>
              </a:ext>
            </a:extLst>
          </p:cNvPr>
          <p:cNvSpPr/>
          <p:nvPr/>
        </p:nvSpPr>
        <p:spPr>
          <a:xfrm rot="5400000">
            <a:off x="6350284" y="1943149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4" name="Rectangle: Rounded Corners 613">
            <a:extLst>
              <a:ext uri="{FF2B5EF4-FFF2-40B4-BE49-F238E27FC236}">
                <a16:creationId xmlns:a16="http://schemas.microsoft.com/office/drawing/2014/main" id="{B4E7CE2B-8AA8-4348-A76D-AD19002D16FD}"/>
              </a:ext>
            </a:extLst>
          </p:cNvPr>
          <p:cNvSpPr/>
          <p:nvPr/>
        </p:nvSpPr>
        <p:spPr>
          <a:xfrm rot="5400000">
            <a:off x="7334835" y="1948560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5" name="Rectangle: Rounded Corners 614">
            <a:extLst>
              <a:ext uri="{FF2B5EF4-FFF2-40B4-BE49-F238E27FC236}">
                <a16:creationId xmlns:a16="http://schemas.microsoft.com/office/drawing/2014/main" id="{6E4853CC-ECB5-4F26-9301-FEF7BC1AEA2A}"/>
              </a:ext>
            </a:extLst>
          </p:cNvPr>
          <p:cNvSpPr/>
          <p:nvPr/>
        </p:nvSpPr>
        <p:spPr>
          <a:xfrm rot="5400000">
            <a:off x="10358023" y="1988606"/>
            <a:ext cx="2449863" cy="6408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BBFA9DFB-7379-41B3-B574-86E770C3DF37}"/>
              </a:ext>
            </a:extLst>
          </p:cNvPr>
          <p:cNvSpPr/>
          <p:nvPr/>
        </p:nvSpPr>
        <p:spPr>
          <a:xfrm>
            <a:off x="376227" y="1125701"/>
            <a:ext cx="366378" cy="10728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3851E377-BA34-44A2-AB84-4659A12FE24D}"/>
              </a:ext>
            </a:extLst>
          </p:cNvPr>
          <p:cNvSpPr/>
          <p:nvPr/>
        </p:nvSpPr>
        <p:spPr>
          <a:xfrm>
            <a:off x="3294996" y="1132061"/>
            <a:ext cx="366378" cy="12861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953CC2CE-C76D-4FAE-AF6F-34BCC34DCF51}"/>
              </a:ext>
            </a:extLst>
          </p:cNvPr>
          <p:cNvSpPr/>
          <p:nvPr/>
        </p:nvSpPr>
        <p:spPr>
          <a:xfrm>
            <a:off x="4408453" y="1121209"/>
            <a:ext cx="366378" cy="17842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228366E5-3630-4270-B57B-D1FB9EB91F71}"/>
              </a:ext>
            </a:extLst>
          </p:cNvPr>
          <p:cNvSpPr/>
          <p:nvPr/>
        </p:nvSpPr>
        <p:spPr>
          <a:xfrm>
            <a:off x="7327401" y="1119858"/>
            <a:ext cx="366378" cy="164506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4150F86-A1AC-42D3-894E-2AFBB7AFCA29}"/>
              </a:ext>
            </a:extLst>
          </p:cNvPr>
          <p:cNvSpPr/>
          <p:nvPr/>
        </p:nvSpPr>
        <p:spPr>
          <a:xfrm>
            <a:off x="11326462" y="1133117"/>
            <a:ext cx="366378" cy="12563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E5566296-284E-4DF6-A332-9CD21901F429}"/>
              </a:ext>
            </a:extLst>
          </p:cNvPr>
          <p:cNvSpPr/>
          <p:nvPr/>
        </p:nvSpPr>
        <p:spPr>
          <a:xfrm>
            <a:off x="8428646" y="2201537"/>
            <a:ext cx="167363" cy="53922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D4B2AE22-E08E-451C-81AB-CF88393C5F2E}"/>
              </a:ext>
            </a:extLst>
          </p:cNvPr>
          <p:cNvSpPr/>
          <p:nvPr/>
        </p:nvSpPr>
        <p:spPr>
          <a:xfrm>
            <a:off x="8401748" y="1146231"/>
            <a:ext cx="366378" cy="1052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916D4AE-A7D9-4827-9D02-5489039612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516B589-6C58-4983-BE74-73065AC9DE1C}"/>
              </a:ext>
            </a:extLst>
          </p:cNvPr>
          <p:cNvSpPr/>
          <p:nvPr/>
        </p:nvSpPr>
        <p:spPr>
          <a:xfrm>
            <a:off x="4732110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91CB22-FFF3-45C1-A42E-F384FE8C28E7}"/>
              </a:ext>
            </a:extLst>
          </p:cNvPr>
          <p:cNvSpPr/>
          <p:nvPr/>
        </p:nvSpPr>
        <p:spPr>
          <a:xfrm>
            <a:off x="913090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949CB-BF1D-4436-B339-A42D767E64C4}"/>
              </a:ext>
            </a:extLst>
          </p:cNvPr>
          <p:cNvSpPr/>
          <p:nvPr/>
        </p:nvSpPr>
        <p:spPr>
          <a:xfrm>
            <a:off x="1641425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93EFA3-55B3-4467-9BD1-A29EA9B81FC0}"/>
              </a:ext>
            </a:extLst>
          </p:cNvPr>
          <p:cNvSpPr txBox="1"/>
          <p:nvPr/>
        </p:nvSpPr>
        <p:spPr>
          <a:xfrm>
            <a:off x="1730271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6743EC-03E8-47C8-A400-7D044EB1237A}"/>
              </a:ext>
            </a:extLst>
          </p:cNvPr>
          <p:cNvGrpSpPr/>
          <p:nvPr/>
        </p:nvGrpSpPr>
        <p:grpSpPr>
          <a:xfrm>
            <a:off x="1057997" y="1276141"/>
            <a:ext cx="435719" cy="1032867"/>
            <a:chOff x="2724738" y="5471319"/>
            <a:chExt cx="435719" cy="10328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29C27E-1384-471C-94E7-3818E5B342C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8A3493-AA39-467D-B616-862E7D2D76F9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D7170E-E04E-4B26-B943-234E5C54502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D010D8-90A7-41D4-9A3E-D86E33AC11DA}"/>
              </a:ext>
            </a:extLst>
          </p:cNvPr>
          <p:cNvGrpSpPr/>
          <p:nvPr/>
        </p:nvGrpSpPr>
        <p:grpSpPr>
          <a:xfrm>
            <a:off x="2507650" y="1285078"/>
            <a:ext cx="435719" cy="1032867"/>
            <a:chOff x="2724738" y="5471319"/>
            <a:chExt cx="435719" cy="10328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9E03C6-4AA1-4BA1-B0A1-2347C46AD17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3867CE-2F9F-4548-9640-80D8F714FA6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3AB8FE-F602-40D2-959C-891309A000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E177D935-2C76-4083-A697-EC7ACBDA4FEA}"/>
              </a:ext>
            </a:extLst>
          </p:cNvPr>
          <p:cNvSpPr/>
          <p:nvPr/>
        </p:nvSpPr>
        <p:spPr>
          <a:xfrm>
            <a:off x="4925852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47FFB86-DDC3-4DC8-B3C5-DD1A3E5ED4FF}"/>
              </a:ext>
            </a:extLst>
          </p:cNvPr>
          <p:cNvSpPr/>
          <p:nvPr/>
        </p:nvSpPr>
        <p:spPr>
          <a:xfrm>
            <a:off x="5654187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52247FE-9164-45AA-8C10-D202263F4371}"/>
              </a:ext>
            </a:extLst>
          </p:cNvPr>
          <p:cNvSpPr txBox="1"/>
          <p:nvPr/>
        </p:nvSpPr>
        <p:spPr>
          <a:xfrm>
            <a:off x="5816555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D1BA277-8516-48B1-B573-938074440238}"/>
              </a:ext>
            </a:extLst>
          </p:cNvPr>
          <p:cNvGrpSpPr/>
          <p:nvPr/>
        </p:nvGrpSpPr>
        <p:grpSpPr>
          <a:xfrm>
            <a:off x="5070759" y="1276141"/>
            <a:ext cx="442740" cy="1032867"/>
            <a:chOff x="2724738" y="5471319"/>
            <a:chExt cx="442740" cy="103286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7147B15-962F-4CFF-A254-3AE5DBF97CDE}"/>
                </a:ext>
              </a:extLst>
            </p:cNvPr>
            <p:cNvSpPr txBox="1"/>
            <p:nvPr/>
          </p:nvSpPr>
          <p:spPr>
            <a:xfrm>
              <a:off x="274852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0743EE0-46B9-4AED-A87A-83446A193DEB}"/>
                </a:ext>
              </a:extLst>
            </p:cNvPr>
            <p:cNvSpPr txBox="1"/>
            <p:nvPr/>
          </p:nvSpPr>
          <p:spPr>
            <a:xfrm>
              <a:off x="2748774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86A9C99-B88F-4218-8C7B-7B83ADC725C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884415B-9EA6-48DD-9921-79A997964DE9}"/>
              </a:ext>
            </a:extLst>
          </p:cNvPr>
          <p:cNvGrpSpPr/>
          <p:nvPr/>
        </p:nvGrpSpPr>
        <p:grpSpPr>
          <a:xfrm>
            <a:off x="6520412" y="1285078"/>
            <a:ext cx="435719" cy="1032867"/>
            <a:chOff x="2724738" y="5471319"/>
            <a:chExt cx="435719" cy="1032867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8414703-49B5-4661-A654-E83C6D71FA8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B15402-48FF-46FB-87A0-0AF4697FF8A9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E3FF2DD4-C2ED-4C80-88C3-86F749E272E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BE6B3695-DE37-402C-AAC1-8D0F3804C042}"/>
              </a:ext>
            </a:extLst>
          </p:cNvPr>
          <p:cNvSpPr/>
          <p:nvPr/>
        </p:nvSpPr>
        <p:spPr>
          <a:xfrm>
            <a:off x="8955297" y="1276141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3D9DB0E8-5F60-48B3-A8FF-2CA30CE21540}"/>
              </a:ext>
            </a:extLst>
          </p:cNvPr>
          <p:cNvSpPr/>
          <p:nvPr/>
        </p:nvSpPr>
        <p:spPr>
          <a:xfrm>
            <a:off x="9683632" y="1518594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4B40F0F-D5A8-4E3C-AC5F-8BE6685580F7}"/>
              </a:ext>
            </a:extLst>
          </p:cNvPr>
          <p:cNvSpPr txBox="1"/>
          <p:nvPr/>
        </p:nvSpPr>
        <p:spPr>
          <a:xfrm>
            <a:off x="9816020" y="1509655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D0B2D6F-D1B2-4765-9B9E-30FEF6386063}"/>
              </a:ext>
            </a:extLst>
          </p:cNvPr>
          <p:cNvGrpSpPr/>
          <p:nvPr/>
        </p:nvGrpSpPr>
        <p:grpSpPr>
          <a:xfrm>
            <a:off x="9100204" y="1265684"/>
            <a:ext cx="435719" cy="1032867"/>
            <a:chOff x="2724738" y="5471319"/>
            <a:chExt cx="435719" cy="1032867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821A318-9DE0-4E92-BB8C-8A764592920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AE4CEFF-620F-4CEC-8FD0-F0F86D45ADA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3C9F89-C87A-467C-A8F7-4DA0B14E7BB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0925B8B5-0C88-4F1D-829D-C5A2D79FC46F}"/>
              </a:ext>
            </a:extLst>
          </p:cNvPr>
          <p:cNvGrpSpPr/>
          <p:nvPr/>
        </p:nvGrpSpPr>
        <p:grpSpPr>
          <a:xfrm>
            <a:off x="10443444" y="1274621"/>
            <a:ext cx="652743" cy="1032867"/>
            <a:chOff x="2618325" y="5471319"/>
            <a:chExt cx="652743" cy="1032867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39674E8-EBF6-495D-B61C-600A9235426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7547AE5-B4DC-4DC2-A9A9-D1886225BEDB}"/>
                </a:ext>
              </a:extLst>
            </p:cNvPr>
            <p:cNvSpPr txBox="1"/>
            <p:nvPr/>
          </p:nvSpPr>
          <p:spPr>
            <a:xfrm>
              <a:off x="2618325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98AFFB8-8F1D-42AC-9266-6B2633C12DC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6DC395D-1DA9-41EE-A531-DEFE6073AFF0}"/>
              </a:ext>
            </a:extLst>
          </p:cNvPr>
          <p:cNvGrpSpPr/>
          <p:nvPr/>
        </p:nvGrpSpPr>
        <p:grpSpPr>
          <a:xfrm>
            <a:off x="1314975" y="2657199"/>
            <a:ext cx="1863093" cy="1076984"/>
            <a:chOff x="1314975" y="2657199"/>
            <a:chExt cx="1863093" cy="1076984"/>
          </a:xfrm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0FF4DC7-1C6A-470E-8FFA-A444133D1B05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93EF98F2-DF33-4F5E-B798-DBC5E5AB138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87AD49F-BA45-4D95-BCCA-C326085C2048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8E3E394-0B27-4EA3-9574-FD0E1D87E552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8D61FEB-8354-4501-8455-3D086B72EC5F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FD3A234-9375-4863-9E6B-1F548D6F4EF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3" name="Arc 222">
            <a:extLst>
              <a:ext uri="{FF2B5EF4-FFF2-40B4-BE49-F238E27FC236}">
                <a16:creationId xmlns:a16="http://schemas.microsoft.com/office/drawing/2014/main" id="{ECF971EA-8C75-42B0-9977-73E371AEC1DD}"/>
              </a:ext>
            </a:extLst>
          </p:cNvPr>
          <p:cNvSpPr/>
          <p:nvPr/>
        </p:nvSpPr>
        <p:spPr>
          <a:xfrm rot="16200000">
            <a:off x="1717236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85F54FCE-78D6-4614-AAB2-E0D4530D3A82}"/>
              </a:ext>
            </a:extLst>
          </p:cNvPr>
          <p:cNvSpPr/>
          <p:nvPr/>
        </p:nvSpPr>
        <p:spPr>
          <a:xfrm rot="5400000">
            <a:off x="1706949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F2CF84C5-237A-49BB-827C-FC3AE6DA618D}"/>
              </a:ext>
            </a:extLst>
          </p:cNvPr>
          <p:cNvSpPr txBox="1"/>
          <p:nvPr/>
        </p:nvSpPr>
        <p:spPr>
          <a:xfrm>
            <a:off x="1837539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882A3D9-2800-4600-A4F8-41D57E22DF84}"/>
              </a:ext>
            </a:extLst>
          </p:cNvPr>
          <p:cNvSpPr txBox="1"/>
          <p:nvPr/>
        </p:nvSpPr>
        <p:spPr>
          <a:xfrm>
            <a:off x="1837538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638F21D6-90A8-473C-8E5A-49415765868D}"/>
              </a:ext>
            </a:extLst>
          </p:cNvPr>
          <p:cNvSpPr txBox="1"/>
          <p:nvPr/>
        </p:nvSpPr>
        <p:spPr>
          <a:xfrm>
            <a:off x="2445466" y="2657199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B39A5C7C-4B7E-4FDB-B030-53643CF29110}"/>
              </a:ext>
            </a:extLst>
          </p:cNvPr>
          <p:cNvCxnSpPr>
            <a:cxnSpLocks/>
          </p:cNvCxnSpPr>
          <p:nvPr/>
        </p:nvCxnSpPr>
        <p:spPr>
          <a:xfrm>
            <a:off x="1363210" y="53958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9068A894-BB18-4361-BFE4-6A881C32B6E7}"/>
              </a:ext>
            </a:extLst>
          </p:cNvPr>
          <p:cNvCxnSpPr>
            <a:cxnSpLocks/>
          </p:cNvCxnSpPr>
          <p:nvPr/>
        </p:nvCxnSpPr>
        <p:spPr>
          <a:xfrm>
            <a:off x="2242440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4CD6FBD2-FB9C-4016-BFD1-2FEC77566E19}"/>
              </a:ext>
            </a:extLst>
          </p:cNvPr>
          <p:cNvSpPr txBox="1"/>
          <p:nvPr/>
        </p:nvSpPr>
        <p:spPr>
          <a:xfrm>
            <a:off x="1325837" y="4887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D4261A74-76A3-4F4C-8A81-7FF4C787308B}"/>
              </a:ext>
            </a:extLst>
          </p:cNvPr>
          <p:cNvSpPr txBox="1"/>
          <p:nvPr/>
        </p:nvSpPr>
        <p:spPr>
          <a:xfrm>
            <a:off x="1336403" y="53340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8E313589-EC90-45E9-9E17-ACBB44679247}"/>
              </a:ext>
            </a:extLst>
          </p:cNvPr>
          <p:cNvSpPr txBox="1"/>
          <p:nvPr/>
        </p:nvSpPr>
        <p:spPr>
          <a:xfrm>
            <a:off x="2242439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5085FA4D-BE81-484E-8412-1B6528D24FBF}"/>
              </a:ext>
            </a:extLst>
          </p:cNvPr>
          <p:cNvSpPr txBox="1"/>
          <p:nvPr/>
        </p:nvSpPr>
        <p:spPr>
          <a:xfrm>
            <a:off x="1795397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0" name="Arc 399">
            <a:extLst>
              <a:ext uri="{FF2B5EF4-FFF2-40B4-BE49-F238E27FC236}">
                <a16:creationId xmlns:a16="http://schemas.microsoft.com/office/drawing/2014/main" id="{146E5232-9685-4776-932D-57ACE722B2D8}"/>
              </a:ext>
            </a:extLst>
          </p:cNvPr>
          <p:cNvSpPr/>
          <p:nvPr/>
        </p:nvSpPr>
        <p:spPr>
          <a:xfrm rot="16200000">
            <a:off x="1728098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1" name="Arc 400">
            <a:extLst>
              <a:ext uri="{FF2B5EF4-FFF2-40B4-BE49-F238E27FC236}">
                <a16:creationId xmlns:a16="http://schemas.microsoft.com/office/drawing/2014/main" id="{D8AC083A-CEBC-4EB4-8BA4-7180BD8E1E22}"/>
              </a:ext>
            </a:extLst>
          </p:cNvPr>
          <p:cNvSpPr/>
          <p:nvPr/>
        </p:nvSpPr>
        <p:spPr>
          <a:xfrm rot="5400000">
            <a:off x="1717811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056D0784-A2A8-4330-AEEC-001F5E8B5D47}"/>
              </a:ext>
            </a:extLst>
          </p:cNvPr>
          <p:cNvSpPr txBox="1"/>
          <p:nvPr/>
        </p:nvSpPr>
        <p:spPr>
          <a:xfrm>
            <a:off x="1848401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5733907B-01CD-412D-B1B9-B8961EC71D10}"/>
              </a:ext>
            </a:extLst>
          </p:cNvPr>
          <p:cNvSpPr txBox="1"/>
          <p:nvPr/>
        </p:nvSpPr>
        <p:spPr>
          <a:xfrm>
            <a:off x="1848400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907ED0D6-3C3F-4195-85FD-9AB97744861A}"/>
              </a:ext>
            </a:extLst>
          </p:cNvPr>
          <p:cNvSpPr txBox="1"/>
          <p:nvPr/>
        </p:nvSpPr>
        <p:spPr>
          <a:xfrm>
            <a:off x="2456328" y="488798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089540C4-5607-4C47-BC52-DDC4C93F2509}"/>
              </a:ext>
            </a:extLst>
          </p:cNvPr>
          <p:cNvGrpSpPr/>
          <p:nvPr/>
        </p:nvGrpSpPr>
        <p:grpSpPr>
          <a:xfrm>
            <a:off x="5347690" y="2665800"/>
            <a:ext cx="1863093" cy="1076984"/>
            <a:chOff x="1314975" y="2657199"/>
            <a:chExt cx="1863093" cy="1076984"/>
          </a:xfrm>
        </p:grpSpPr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D9B28593-9F5D-4C95-A53B-F7F0C35E70C6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DC84002D-DB7D-4D6F-8115-657FC6B6C10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CE521208-FAB7-46B0-AD2E-EEFCC8FFA62E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3F7AB118-3B95-4235-B382-F66D58DD32E2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B5DE9DFF-65FE-467D-931E-84DA1CC0EF3E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B1640F38-C926-443E-B30F-0F843A5F1D5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12" name="Arc 411">
            <a:extLst>
              <a:ext uri="{FF2B5EF4-FFF2-40B4-BE49-F238E27FC236}">
                <a16:creationId xmlns:a16="http://schemas.microsoft.com/office/drawing/2014/main" id="{9BD83E29-DFD7-485C-9819-B333A88F735E}"/>
              </a:ext>
            </a:extLst>
          </p:cNvPr>
          <p:cNvSpPr/>
          <p:nvPr/>
        </p:nvSpPr>
        <p:spPr>
          <a:xfrm rot="16200000">
            <a:off x="5749951" y="21436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3" name="Arc 412">
            <a:extLst>
              <a:ext uri="{FF2B5EF4-FFF2-40B4-BE49-F238E27FC236}">
                <a16:creationId xmlns:a16="http://schemas.microsoft.com/office/drawing/2014/main" id="{BA6FE20D-483D-49C5-80FC-4289CD420C32}"/>
              </a:ext>
            </a:extLst>
          </p:cNvPr>
          <p:cNvSpPr/>
          <p:nvPr/>
        </p:nvSpPr>
        <p:spPr>
          <a:xfrm rot="5400000">
            <a:off x="5739664" y="30707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8353355-AA0A-48C5-8A78-C2031E879A95}"/>
              </a:ext>
            </a:extLst>
          </p:cNvPr>
          <p:cNvSpPr txBox="1"/>
          <p:nvPr/>
        </p:nvSpPr>
        <p:spPr>
          <a:xfrm>
            <a:off x="5870254" y="36061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996AFA22-874B-4F5D-8283-320104C1BE3E}"/>
              </a:ext>
            </a:extLst>
          </p:cNvPr>
          <p:cNvSpPr txBox="1"/>
          <p:nvPr/>
        </p:nvSpPr>
        <p:spPr>
          <a:xfrm>
            <a:off x="5870253" y="23118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6B118123-FA1F-4EEF-9F7B-955D767FB55B}"/>
              </a:ext>
            </a:extLst>
          </p:cNvPr>
          <p:cNvSpPr txBox="1"/>
          <p:nvPr/>
        </p:nvSpPr>
        <p:spPr>
          <a:xfrm>
            <a:off x="6266312" y="2665800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17E8CC4A-D842-4B6C-8927-04520FEAA311}"/>
              </a:ext>
            </a:extLst>
          </p:cNvPr>
          <p:cNvCxnSpPr>
            <a:cxnSpLocks/>
          </p:cNvCxnSpPr>
          <p:nvPr/>
        </p:nvCxnSpPr>
        <p:spPr>
          <a:xfrm>
            <a:off x="5395925" y="5404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CCF6DC99-1C9E-43DC-8252-671656F481B9}"/>
              </a:ext>
            </a:extLst>
          </p:cNvPr>
          <p:cNvCxnSpPr>
            <a:cxnSpLocks/>
          </p:cNvCxnSpPr>
          <p:nvPr/>
        </p:nvCxnSpPr>
        <p:spPr>
          <a:xfrm>
            <a:off x="6275155" y="5404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TextBox 418">
            <a:extLst>
              <a:ext uri="{FF2B5EF4-FFF2-40B4-BE49-F238E27FC236}">
                <a16:creationId xmlns:a16="http://schemas.microsoft.com/office/drawing/2014/main" id="{91D22A8F-AD41-4217-A095-E940D10864FA}"/>
              </a:ext>
            </a:extLst>
          </p:cNvPr>
          <p:cNvSpPr txBox="1"/>
          <p:nvPr/>
        </p:nvSpPr>
        <p:spPr>
          <a:xfrm>
            <a:off x="5358552" y="4896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BAF84F8E-D2B5-4D28-AD8A-9C17EF4264BC}"/>
              </a:ext>
            </a:extLst>
          </p:cNvPr>
          <p:cNvSpPr txBox="1"/>
          <p:nvPr/>
        </p:nvSpPr>
        <p:spPr>
          <a:xfrm>
            <a:off x="5369118" y="5342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D2E83294-1C16-4453-BBB8-857015F7990F}"/>
              </a:ext>
            </a:extLst>
          </p:cNvPr>
          <p:cNvSpPr txBox="1"/>
          <p:nvPr/>
        </p:nvSpPr>
        <p:spPr>
          <a:xfrm>
            <a:off x="6275154" y="5342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D78CCB05-D5C8-42EB-8BE6-D1CF8D04F90E}"/>
              </a:ext>
            </a:extLst>
          </p:cNvPr>
          <p:cNvSpPr txBox="1"/>
          <p:nvPr/>
        </p:nvSpPr>
        <p:spPr>
          <a:xfrm>
            <a:off x="5828112" y="5088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23" name="Arc 422">
            <a:extLst>
              <a:ext uri="{FF2B5EF4-FFF2-40B4-BE49-F238E27FC236}">
                <a16:creationId xmlns:a16="http://schemas.microsoft.com/office/drawing/2014/main" id="{8254987D-D687-4D2D-A096-DCA8C28EF8B5}"/>
              </a:ext>
            </a:extLst>
          </p:cNvPr>
          <p:cNvSpPr/>
          <p:nvPr/>
        </p:nvSpPr>
        <p:spPr>
          <a:xfrm rot="16200000">
            <a:off x="5760813" y="4374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4" name="Arc 423">
            <a:extLst>
              <a:ext uri="{FF2B5EF4-FFF2-40B4-BE49-F238E27FC236}">
                <a16:creationId xmlns:a16="http://schemas.microsoft.com/office/drawing/2014/main" id="{AF55BF9D-C480-4906-B984-C85FA3636138}"/>
              </a:ext>
            </a:extLst>
          </p:cNvPr>
          <p:cNvSpPr/>
          <p:nvPr/>
        </p:nvSpPr>
        <p:spPr>
          <a:xfrm rot="5400000">
            <a:off x="5750526" y="53015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8BEF813F-0925-4E7F-94A9-2C37FB5E8374}"/>
              </a:ext>
            </a:extLst>
          </p:cNvPr>
          <p:cNvSpPr txBox="1"/>
          <p:nvPr/>
        </p:nvSpPr>
        <p:spPr>
          <a:xfrm>
            <a:off x="5881116" y="58369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457E1AD9-5652-4B51-A660-3A17D70D5C59}"/>
              </a:ext>
            </a:extLst>
          </p:cNvPr>
          <p:cNvSpPr txBox="1"/>
          <p:nvPr/>
        </p:nvSpPr>
        <p:spPr>
          <a:xfrm>
            <a:off x="5881115" y="4542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E92493C4-1155-4DD5-88B9-7AA206453AB6}"/>
              </a:ext>
            </a:extLst>
          </p:cNvPr>
          <p:cNvSpPr txBox="1"/>
          <p:nvPr/>
        </p:nvSpPr>
        <p:spPr>
          <a:xfrm>
            <a:off x="6489043" y="489658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47F52E4A-460D-4E83-BD7B-6FF5AC086B57}"/>
              </a:ext>
            </a:extLst>
          </p:cNvPr>
          <p:cNvGrpSpPr/>
          <p:nvPr/>
        </p:nvGrpSpPr>
        <p:grpSpPr>
          <a:xfrm>
            <a:off x="9344592" y="2657199"/>
            <a:ext cx="1863093" cy="1076984"/>
            <a:chOff x="1314975" y="2657199"/>
            <a:chExt cx="1863093" cy="1076984"/>
          </a:xfrm>
        </p:grpSpPr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D4E56C6B-B4F4-4ED7-8C81-B5B9107115AA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2349A30A-4E9D-4BE6-8F53-3CBC23D26AD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6E00FFA9-8562-4B3B-9559-8C165AF1C0BC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103394DB-2FB7-462C-A16C-DECD13DD066C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F6EC7EB-AC14-47F7-81B3-6F67050D5566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81C5D15-E125-496E-82FA-622991239E82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35" name="Arc 434">
            <a:extLst>
              <a:ext uri="{FF2B5EF4-FFF2-40B4-BE49-F238E27FC236}">
                <a16:creationId xmlns:a16="http://schemas.microsoft.com/office/drawing/2014/main" id="{545524E1-8B0C-45A6-B62D-7E267C011470}"/>
              </a:ext>
            </a:extLst>
          </p:cNvPr>
          <p:cNvSpPr/>
          <p:nvPr/>
        </p:nvSpPr>
        <p:spPr>
          <a:xfrm rot="16200000">
            <a:off x="9746853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6" name="Arc 435">
            <a:extLst>
              <a:ext uri="{FF2B5EF4-FFF2-40B4-BE49-F238E27FC236}">
                <a16:creationId xmlns:a16="http://schemas.microsoft.com/office/drawing/2014/main" id="{DC83303A-D053-48BD-8A6F-5C63831D68A2}"/>
              </a:ext>
            </a:extLst>
          </p:cNvPr>
          <p:cNvSpPr/>
          <p:nvPr/>
        </p:nvSpPr>
        <p:spPr>
          <a:xfrm rot="5400000">
            <a:off x="9736566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0EBA452E-74F8-49C0-A63A-1B180E11FC9A}"/>
              </a:ext>
            </a:extLst>
          </p:cNvPr>
          <p:cNvSpPr txBox="1"/>
          <p:nvPr/>
        </p:nvSpPr>
        <p:spPr>
          <a:xfrm>
            <a:off x="9867156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604C5707-40CC-44ED-90D6-8A0D176E342A}"/>
              </a:ext>
            </a:extLst>
          </p:cNvPr>
          <p:cNvSpPr txBox="1"/>
          <p:nvPr/>
        </p:nvSpPr>
        <p:spPr>
          <a:xfrm>
            <a:off x="9867155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31F9FC3A-A1CB-42FA-A722-352822AF9AD8}"/>
              </a:ext>
            </a:extLst>
          </p:cNvPr>
          <p:cNvSpPr txBox="1"/>
          <p:nvPr/>
        </p:nvSpPr>
        <p:spPr>
          <a:xfrm>
            <a:off x="10263214" y="2657199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440" name="Straight Connector 439">
            <a:extLst>
              <a:ext uri="{FF2B5EF4-FFF2-40B4-BE49-F238E27FC236}">
                <a16:creationId xmlns:a16="http://schemas.microsoft.com/office/drawing/2014/main" id="{03018DAE-7EED-4D8F-89C8-D7282B125776}"/>
              </a:ext>
            </a:extLst>
          </p:cNvPr>
          <p:cNvCxnSpPr>
            <a:cxnSpLocks/>
          </p:cNvCxnSpPr>
          <p:nvPr/>
        </p:nvCxnSpPr>
        <p:spPr>
          <a:xfrm>
            <a:off x="8942400" y="5395194"/>
            <a:ext cx="888408" cy="623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Connector 440">
            <a:extLst>
              <a:ext uri="{FF2B5EF4-FFF2-40B4-BE49-F238E27FC236}">
                <a16:creationId xmlns:a16="http://schemas.microsoft.com/office/drawing/2014/main" id="{4376F129-7C10-41EE-9D3F-91C0ED7BBE3B}"/>
              </a:ext>
            </a:extLst>
          </p:cNvPr>
          <p:cNvCxnSpPr>
            <a:cxnSpLocks/>
          </p:cNvCxnSpPr>
          <p:nvPr/>
        </p:nvCxnSpPr>
        <p:spPr>
          <a:xfrm>
            <a:off x="10272057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2" name="TextBox 441">
            <a:extLst>
              <a:ext uri="{FF2B5EF4-FFF2-40B4-BE49-F238E27FC236}">
                <a16:creationId xmlns:a16="http://schemas.microsoft.com/office/drawing/2014/main" id="{FC0D0729-EF28-488C-BCD7-0B98713AC065}"/>
              </a:ext>
            </a:extLst>
          </p:cNvPr>
          <p:cNvSpPr txBox="1"/>
          <p:nvPr/>
        </p:nvSpPr>
        <p:spPr>
          <a:xfrm>
            <a:off x="9165781" y="48806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F5FC3D8B-F2B1-49EA-A081-CA55F90FBE2D}"/>
              </a:ext>
            </a:extLst>
          </p:cNvPr>
          <p:cNvSpPr txBox="1"/>
          <p:nvPr/>
        </p:nvSpPr>
        <p:spPr>
          <a:xfrm>
            <a:off x="8926411" y="5331923"/>
            <a:ext cx="1029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44" name="TextBox 443">
            <a:extLst>
              <a:ext uri="{FF2B5EF4-FFF2-40B4-BE49-F238E27FC236}">
                <a16:creationId xmlns:a16="http://schemas.microsoft.com/office/drawing/2014/main" id="{6CE84785-39FB-4267-AFF8-2C69C42745E6}"/>
              </a:ext>
            </a:extLst>
          </p:cNvPr>
          <p:cNvSpPr txBox="1"/>
          <p:nvPr/>
        </p:nvSpPr>
        <p:spPr>
          <a:xfrm>
            <a:off x="10272056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445" name="TextBox 444">
            <a:extLst>
              <a:ext uri="{FF2B5EF4-FFF2-40B4-BE49-F238E27FC236}">
                <a16:creationId xmlns:a16="http://schemas.microsoft.com/office/drawing/2014/main" id="{CF308435-9022-4BEE-95AE-8A7DD61F0A1D}"/>
              </a:ext>
            </a:extLst>
          </p:cNvPr>
          <p:cNvSpPr txBox="1"/>
          <p:nvPr/>
        </p:nvSpPr>
        <p:spPr>
          <a:xfrm>
            <a:off x="9825014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6" name="Arc 445">
            <a:extLst>
              <a:ext uri="{FF2B5EF4-FFF2-40B4-BE49-F238E27FC236}">
                <a16:creationId xmlns:a16="http://schemas.microsoft.com/office/drawing/2014/main" id="{BFBB386B-9090-4018-B2E7-C66BCECB74E6}"/>
              </a:ext>
            </a:extLst>
          </p:cNvPr>
          <p:cNvSpPr/>
          <p:nvPr/>
        </p:nvSpPr>
        <p:spPr>
          <a:xfrm rot="16200000">
            <a:off x="9757715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7" name="Arc 446">
            <a:extLst>
              <a:ext uri="{FF2B5EF4-FFF2-40B4-BE49-F238E27FC236}">
                <a16:creationId xmlns:a16="http://schemas.microsoft.com/office/drawing/2014/main" id="{2A3BAA34-5701-4117-99C1-497EB3544B0F}"/>
              </a:ext>
            </a:extLst>
          </p:cNvPr>
          <p:cNvSpPr/>
          <p:nvPr/>
        </p:nvSpPr>
        <p:spPr>
          <a:xfrm rot="5400000">
            <a:off x="9747428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5CE69BC5-FA56-469B-BA2C-477D645C3C90}"/>
              </a:ext>
            </a:extLst>
          </p:cNvPr>
          <p:cNvSpPr txBox="1"/>
          <p:nvPr/>
        </p:nvSpPr>
        <p:spPr>
          <a:xfrm>
            <a:off x="9878018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23167FE3-B1F5-4C6E-90F5-E3AEAAAB5CA1}"/>
              </a:ext>
            </a:extLst>
          </p:cNvPr>
          <p:cNvSpPr txBox="1"/>
          <p:nvPr/>
        </p:nvSpPr>
        <p:spPr>
          <a:xfrm>
            <a:off x="9878017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2879AEAC-FB15-4FA8-8D6F-04F1CAA6951B}"/>
              </a:ext>
            </a:extLst>
          </p:cNvPr>
          <p:cNvSpPr txBox="1"/>
          <p:nvPr/>
        </p:nvSpPr>
        <p:spPr>
          <a:xfrm>
            <a:off x="10285016" y="4887983"/>
            <a:ext cx="951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D749A0BD-9DDD-4FC9-9CF5-944F11D8E3E7}"/>
              </a:ext>
            </a:extLst>
          </p:cNvPr>
          <p:cNvGrpSpPr/>
          <p:nvPr/>
        </p:nvGrpSpPr>
        <p:grpSpPr>
          <a:xfrm>
            <a:off x="371357" y="1112647"/>
            <a:ext cx="364674" cy="2164787"/>
            <a:chOff x="1430177" y="1026981"/>
            <a:chExt cx="364674" cy="2164787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F8903D01-7108-49CF-A198-C57A2DDA0AC2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94E6AF9A-3C2B-492C-B948-2E805CE1ECB4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B1EEA707-8FA9-45BA-ACF5-A6CDFFF71423}"/>
              </a:ext>
            </a:extLst>
          </p:cNvPr>
          <p:cNvGrpSpPr/>
          <p:nvPr/>
        </p:nvGrpSpPr>
        <p:grpSpPr>
          <a:xfrm>
            <a:off x="3293547" y="1123354"/>
            <a:ext cx="364674" cy="2164787"/>
            <a:chOff x="1430177" y="1026981"/>
            <a:chExt cx="364674" cy="2164787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8B9E8968-2A36-40FF-8063-15E9587EED12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57A6C35A-7282-4274-BD1B-85683E2D7FE2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E97EFC69-AF30-44AC-98CD-9E6040374D13}"/>
              </a:ext>
            </a:extLst>
          </p:cNvPr>
          <p:cNvGrpSpPr/>
          <p:nvPr/>
        </p:nvGrpSpPr>
        <p:grpSpPr>
          <a:xfrm>
            <a:off x="4403775" y="1115368"/>
            <a:ext cx="364674" cy="2164787"/>
            <a:chOff x="1430177" y="1026981"/>
            <a:chExt cx="364674" cy="2164787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66D33BAF-82EC-483A-9551-2496F01E7E99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DBDB58E9-B514-496A-A70E-9227CD074F8F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0A0F7E45-A63F-4525-90EE-73D8A2BF5507}"/>
              </a:ext>
            </a:extLst>
          </p:cNvPr>
          <p:cNvGrpSpPr/>
          <p:nvPr/>
        </p:nvGrpSpPr>
        <p:grpSpPr>
          <a:xfrm>
            <a:off x="7325965" y="1126075"/>
            <a:ext cx="364674" cy="2164787"/>
            <a:chOff x="1430177" y="1026981"/>
            <a:chExt cx="364674" cy="2164787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21871CD3-112F-440F-96F0-0B00CA0AC996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CE62E032-EE71-4548-B677-960825F962BF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027685D7-A4F0-4419-8004-75A4208632A9}"/>
              </a:ext>
            </a:extLst>
          </p:cNvPr>
          <p:cNvGrpSpPr/>
          <p:nvPr/>
        </p:nvGrpSpPr>
        <p:grpSpPr>
          <a:xfrm>
            <a:off x="8409066" y="1118001"/>
            <a:ext cx="364674" cy="2164787"/>
            <a:chOff x="1430177" y="1026981"/>
            <a:chExt cx="364674" cy="2164787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DF2CF6C1-17B2-44F3-96CC-DA98B5056517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20D9050F-5639-44EC-B758-4E3822FA66E1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299B969A-C0E4-4D3B-A244-DB81320C2147}"/>
              </a:ext>
            </a:extLst>
          </p:cNvPr>
          <p:cNvGrpSpPr/>
          <p:nvPr/>
        </p:nvGrpSpPr>
        <p:grpSpPr>
          <a:xfrm>
            <a:off x="11331256" y="1128708"/>
            <a:ext cx="364674" cy="2164787"/>
            <a:chOff x="1430177" y="1026981"/>
            <a:chExt cx="364674" cy="2164787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DB0EA134-4BA0-4AC0-AC5B-F787984CCEBF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164F3822-761D-485D-87FA-8896A8C91CC0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474E381F-4BAE-4223-8C7B-91D8A5DD00C2}"/>
              </a:ext>
            </a:extLst>
          </p:cNvPr>
          <p:cNvGrpSpPr/>
          <p:nvPr/>
        </p:nvGrpSpPr>
        <p:grpSpPr>
          <a:xfrm>
            <a:off x="372419" y="1116382"/>
            <a:ext cx="360000" cy="2160000"/>
            <a:chOff x="2011880" y="3429000"/>
            <a:chExt cx="360000" cy="2160000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111BF1CE-74EC-4283-AED0-3AB619F5E8E7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2821E5E7-580D-4C20-8975-55AFC2BDB30B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2934182D-C1F3-4D91-B527-5571687D1404}"/>
              </a:ext>
            </a:extLst>
          </p:cNvPr>
          <p:cNvGrpSpPr/>
          <p:nvPr/>
        </p:nvGrpSpPr>
        <p:grpSpPr>
          <a:xfrm>
            <a:off x="7325446" y="1134857"/>
            <a:ext cx="360000" cy="2160000"/>
            <a:chOff x="3172262" y="3429000"/>
            <a:chExt cx="360000" cy="2160000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9A648527-97F1-451E-A2D1-00F8BBA18D88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2DEFEB68-89B0-4072-AE74-C74D1A004A35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787360BB-52C2-46CE-81D4-175827086623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C0161B60-794A-4320-83D7-257681014F55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95F4A004-3C53-4261-A82E-8489F6613039}"/>
              </a:ext>
            </a:extLst>
          </p:cNvPr>
          <p:cNvGrpSpPr/>
          <p:nvPr/>
        </p:nvGrpSpPr>
        <p:grpSpPr>
          <a:xfrm>
            <a:off x="3291626" y="1124649"/>
            <a:ext cx="360000" cy="2160000"/>
            <a:chOff x="3752453" y="3429000"/>
            <a:chExt cx="360000" cy="2160000"/>
          </a:xfrm>
        </p:grpSpPr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893352B9-9EEF-47FF-890A-23C523C5EAD6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14D06E94-6A23-41AC-9965-654351DA89DB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D919DE76-43D9-4F53-A875-9B0C170710B5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450693AE-996F-4FC2-B765-6873ABDF8F60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63157660-9194-4641-9C23-DC47D0513498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9F95FA86-B67F-465E-9630-D422B3487096}"/>
              </a:ext>
            </a:extLst>
          </p:cNvPr>
          <p:cNvGrpSpPr/>
          <p:nvPr/>
        </p:nvGrpSpPr>
        <p:grpSpPr>
          <a:xfrm>
            <a:off x="4413786" y="1110409"/>
            <a:ext cx="360000" cy="2160000"/>
            <a:chOff x="4332644" y="3429000"/>
            <a:chExt cx="360000" cy="2160000"/>
          </a:xfrm>
        </p:grpSpPr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4F034167-E837-4083-AE5F-49EADA6B2587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E7704344-D1A9-42F6-A4CF-4D040E541EBF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DD8DA91C-0D63-4634-B1C1-EBB248375B19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4B04817C-408B-4DF5-AC40-E251416CF9B8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437161D1-62D2-404E-BCA2-11F3635BEF61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2B760EC2-DE57-453C-A728-A8BEAE2EA4D6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FEB93EF6-CC2D-4B1D-B33B-21320978DC47}"/>
              </a:ext>
            </a:extLst>
          </p:cNvPr>
          <p:cNvGrpSpPr/>
          <p:nvPr/>
        </p:nvGrpSpPr>
        <p:grpSpPr>
          <a:xfrm>
            <a:off x="11331256" y="1134857"/>
            <a:ext cx="360000" cy="2160000"/>
            <a:chOff x="7813790" y="3429000"/>
            <a:chExt cx="360000" cy="2160000"/>
          </a:xfrm>
        </p:grpSpPr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386FD972-8131-4256-9410-39A210B2404F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CF86D524-9901-461E-8A0D-6BC9A1ADA006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314B57C4-291F-4557-BBC9-312DB25662A4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D06E74C3-CE54-4357-9BEA-7966A2BB7E89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54824B91-2383-4844-AFFA-73E48FBC68AD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9771A453-2359-4AAA-8E32-0E41A34A4002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14B9DC9C-FF10-420D-9131-AB37E9C5E748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75650B46-033A-4806-A166-ED7B8948E349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8CB12CD7-20BD-44D1-AC11-DC93E04A49D1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F33D883F-BDC5-4365-B5AD-B20CCB01531C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672D77A5-8EC3-4C05-ACDA-B83113AE66AF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04B087DF-CC28-4C05-B9D5-D08B6183C194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758916A0-BE95-483A-B807-D5FC610646F8}"/>
              </a:ext>
            </a:extLst>
          </p:cNvPr>
          <p:cNvGrpSpPr/>
          <p:nvPr/>
        </p:nvGrpSpPr>
        <p:grpSpPr>
          <a:xfrm>
            <a:off x="8415966" y="1116688"/>
            <a:ext cx="360000" cy="2160000"/>
            <a:chOff x="10757502" y="3588535"/>
            <a:chExt cx="360000" cy="2160000"/>
          </a:xfrm>
        </p:grpSpPr>
        <p:grpSp>
          <p:nvGrpSpPr>
            <p:cNvPr id="519" name="Group 518">
              <a:extLst>
                <a:ext uri="{FF2B5EF4-FFF2-40B4-BE49-F238E27FC236}">
                  <a16:creationId xmlns:a16="http://schemas.microsoft.com/office/drawing/2014/main" id="{B0E8574D-93CD-4504-A888-E8CF86AC886A}"/>
                </a:ext>
              </a:extLst>
            </p:cNvPr>
            <p:cNvGrpSpPr/>
            <p:nvPr/>
          </p:nvGrpSpPr>
          <p:grpSpPr>
            <a:xfrm>
              <a:off x="10757502" y="3588535"/>
              <a:ext cx="360000" cy="2160000"/>
              <a:chOff x="7813790" y="3429000"/>
              <a:chExt cx="360000" cy="2160000"/>
            </a:xfrm>
          </p:grpSpPr>
          <p:sp>
            <p:nvSpPr>
              <p:cNvPr id="521" name="Rectangle 520">
                <a:extLst>
                  <a:ext uri="{FF2B5EF4-FFF2-40B4-BE49-F238E27FC236}">
                    <a16:creationId xmlns:a16="http://schemas.microsoft.com/office/drawing/2014/main" id="{3677D5D8-DD5D-42C9-8F0F-4957012940D4}"/>
                  </a:ext>
                </a:extLst>
              </p:cNvPr>
              <p:cNvSpPr/>
              <p:nvPr/>
            </p:nvSpPr>
            <p:spPr>
              <a:xfrm>
                <a:off x="7813790" y="34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2" name="Rectangle 521">
                <a:extLst>
                  <a:ext uri="{FF2B5EF4-FFF2-40B4-BE49-F238E27FC236}">
                    <a16:creationId xmlns:a16="http://schemas.microsoft.com/office/drawing/2014/main" id="{2F61D3EB-CBCC-4767-9AF8-5CA11E054660}"/>
                  </a:ext>
                </a:extLst>
              </p:cNvPr>
              <p:cNvSpPr/>
              <p:nvPr/>
            </p:nvSpPr>
            <p:spPr>
              <a:xfrm>
                <a:off x="7813790" y="36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id="{67509251-85B9-4A38-AAFA-A38ED8290224}"/>
                  </a:ext>
                </a:extLst>
              </p:cNvPr>
              <p:cNvSpPr/>
              <p:nvPr/>
            </p:nvSpPr>
            <p:spPr>
              <a:xfrm>
                <a:off x="7813790" y="378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C7AA1279-F887-47F4-B159-8CB5AD59D913}"/>
                  </a:ext>
                </a:extLst>
              </p:cNvPr>
              <p:cNvSpPr/>
              <p:nvPr/>
            </p:nvSpPr>
            <p:spPr>
              <a:xfrm>
                <a:off x="7813790" y="396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5" name="Rectangle 524">
                <a:extLst>
                  <a:ext uri="{FF2B5EF4-FFF2-40B4-BE49-F238E27FC236}">
                    <a16:creationId xmlns:a16="http://schemas.microsoft.com/office/drawing/2014/main" id="{B8DA0B58-9352-46AB-B0AB-D2B13FA14243}"/>
                  </a:ext>
                </a:extLst>
              </p:cNvPr>
              <p:cNvSpPr/>
              <p:nvPr/>
            </p:nvSpPr>
            <p:spPr>
              <a:xfrm>
                <a:off x="7813790" y="414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6" name="Rectangle 525">
                <a:extLst>
                  <a:ext uri="{FF2B5EF4-FFF2-40B4-BE49-F238E27FC236}">
                    <a16:creationId xmlns:a16="http://schemas.microsoft.com/office/drawing/2014/main" id="{920BA6AC-2A25-4906-A785-28F4ACAFFEC5}"/>
                  </a:ext>
                </a:extLst>
              </p:cNvPr>
              <p:cNvSpPr/>
              <p:nvPr/>
            </p:nvSpPr>
            <p:spPr>
              <a:xfrm>
                <a:off x="7813790" y="43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id="{E4260832-A8DB-4238-9FA6-2815B7C6D454}"/>
                  </a:ext>
                </a:extLst>
              </p:cNvPr>
              <p:cNvSpPr/>
              <p:nvPr/>
            </p:nvSpPr>
            <p:spPr>
              <a:xfrm>
                <a:off x="7813790" y="45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8" name="Rectangle 527">
                <a:extLst>
                  <a:ext uri="{FF2B5EF4-FFF2-40B4-BE49-F238E27FC236}">
                    <a16:creationId xmlns:a16="http://schemas.microsoft.com/office/drawing/2014/main" id="{BFD92239-7B00-4E68-AA5C-EF9C01A78651}"/>
                  </a:ext>
                </a:extLst>
              </p:cNvPr>
              <p:cNvSpPr/>
              <p:nvPr/>
            </p:nvSpPr>
            <p:spPr>
              <a:xfrm>
                <a:off x="7813790" y="468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29" name="Rectangle 528">
                <a:extLst>
                  <a:ext uri="{FF2B5EF4-FFF2-40B4-BE49-F238E27FC236}">
                    <a16:creationId xmlns:a16="http://schemas.microsoft.com/office/drawing/2014/main" id="{FD4B98FA-4FF0-4037-8598-E8B00ED318D2}"/>
                  </a:ext>
                </a:extLst>
              </p:cNvPr>
              <p:cNvSpPr/>
              <p:nvPr/>
            </p:nvSpPr>
            <p:spPr>
              <a:xfrm>
                <a:off x="7813790" y="486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30" name="Rectangle 529">
                <a:extLst>
                  <a:ext uri="{FF2B5EF4-FFF2-40B4-BE49-F238E27FC236}">
                    <a16:creationId xmlns:a16="http://schemas.microsoft.com/office/drawing/2014/main" id="{3AC745D9-16DC-4DE0-B644-BB302EAE8DF8}"/>
                  </a:ext>
                </a:extLst>
              </p:cNvPr>
              <p:cNvSpPr/>
              <p:nvPr/>
            </p:nvSpPr>
            <p:spPr>
              <a:xfrm>
                <a:off x="7813790" y="504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31" name="Rectangle 530">
                <a:extLst>
                  <a:ext uri="{FF2B5EF4-FFF2-40B4-BE49-F238E27FC236}">
                    <a16:creationId xmlns:a16="http://schemas.microsoft.com/office/drawing/2014/main" id="{B6A114B8-C4DE-47A4-BBBB-1A44A3DBC795}"/>
                  </a:ext>
                </a:extLst>
              </p:cNvPr>
              <p:cNvSpPr/>
              <p:nvPr/>
            </p:nvSpPr>
            <p:spPr>
              <a:xfrm>
                <a:off x="7813790" y="52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id="{CF90D710-0D9F-4F0C-9A86-DB7BE5B3B7C3}"/>
                  </a:ext>
                </a:extLst>
              </p:cNvPr>
              <p:cNvSpPr/>
              <p:nvPr/>
            </p:nvSpPr>
            <p:spPr>
              <a:xfrm>
                <a:off x="7813790" y="54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5C11BC5B-1329-4F81-B2EE-E70FF7A88092}"/>
                </a:ext>
              </a:extLst>
            </p:cNvPr>
            <p:cNvSpPr/>
            <p:nvPr/>
          </p:nvSpPr>
          <p:spPr>
            <a:xfrm>
              <a:off x="10761418" y="3588535"/>
              <a:ext cx="18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05BA4240-4624-40AC-9BA2-0160F0925C05}"/>
              </a:ext>
            </a:extLst>
          </p:cNvPr>
          <p:cNvGrpSpPr/>
          <p:nvPr/>
        </p:nvGrpSpPr>
        <p:grpSpPr>
          <a:xfrm>
            <a:off x="8416009" y="1113639"/>
            <a:ext cx="366136" cy="2160000"/>
            <a:chOff x="11578971" y="3107729"/>
            <a:chExt cx="366136" cy="2160000"/>
          </a:xfrm>
        </p:grpSpPr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3C7618D5-2809-4B82-BB4A-D2F5D946FA46}"/>
                </a:ext>
              </a:extLst>
            </p:cNvPr>
            <p:cNvSpPr/>
            <p:nvPr/>
          </p:nvSpPr>
          <p:spPr>
            <a:xfrm>
              <a:off x="11578971" y="3107729"/>
              <a:ext cx="18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09E517DF-4ABF-4A7F-AB88-67479EC3156F}"/>
                </a:ext>
              </a:extLst>
            </p:cNvPr>
            <p:cNvSpPr/>
            <p:nvPr/>
          </p:nvSpPr>
          <p:spPr>
            <a:xfrm>
              <a:off x="11585107" y="4192074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3D5D8C06-FBB1-40EA-81E0-EA5CBB98AE84}"/>
                </a:ext>
              </a:extLst>
            </p:cNvPr>
            <p:cNvSpPr/>
            <p:nvPr/>
          </p:nvSpPr>
          <p:spPr>
            <a:xfrm>
              <a:off x="11581942" y="3112074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24DE9485-05A5-4C57-BA39-677A7BF30D47}"/>
              </a:ext>
            </a:extLst>
          </p:cNvPr>
          <p:cNvGrpSpPr/>
          <p:nvPr/>
        </p:nvGrpSpPr>
        <p:grpSpPr>
          <a:xfrm>
            <a:off x="372174" y="1116289"/>
            <a:ext cx="360000" cy="2159457"/>
            <a:chOff x="6653408" y="3429000"/>
            <a:chExt cx="360000" cy="2159457"/>
          </a:xfrm>
        </p:grpSpPr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7037C1D3-58D8-4B2F-AB03-6A9AA7DCCA2C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36F9E483-2F2D-4DB8-AB6E-F2900EE7BA96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12EC1FFE-D03E-4B0A-A9D9-D8BB889B48C9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638CB2F2-FC05-4789-AB78-24AB95D68716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5AAFFF7E-2518-4844-819A-4A99E27B3F3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627BB6D6-A469-4933-8A47-BD4432954B61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AB135903-1330-4F89-9F23-6BEE813B048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80307B6D-1F00-42F7-A250-E95E7E07D108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F7784977-FA33-4887-B717-89D3C1CD3D8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F88A361D-E792-4746-9E23-6581A890DC8A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D5282ABD-234E-4B98-903D-B359FF479BD1}"/>
              </a:ext>
            </a:extLst>
          </p:cNvPr>
          <p:cNvGrpSpPr/>
          <p:nvPr/>
        </p:nvGrpSpPr>
        <p:grpSpPr>
          <a:xfrm>
            <a:off x="3304425" y="1124208"/>
            <a:ext cx="360000" cy="2159457"/>
            <a:chOff x="6653408" y="3429000"/>
            <a:chExt cx="360000" cy="2159457"/>
          </a:xfrm>
        </p:grpSpPr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22EA5A4B-550A-431B-90B1-010FF4F90B85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4E2065CB-D0B9-41C8-B692-AA33506B791C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6AAC5C24-7516-4A8B-9D55-C28B10D31BD2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2" name="Rectangle 561">
              <a:extLst>
                <a:ext uri="{FF2B5EF4-FFF2-40B4-BE49-F238E27FC236}">
                  <a16:creationId xmlns:a16="http://schemas.microsoft.com/office/drawing/2014/main" id="{9BA64BFC-9BEB-475D-A6C0-F5DFC2ACAA3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D04E4947-0D08-4375-B0D2-A32ABDBDCD0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81C0343E-1660-4763-A254-228D4BC0A321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AC0F52C5-2A15-4849-963B-0C3C29C2307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72F1E4C5-9FE3-4777-9C15-364C78A2DDBA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FF1B89F2-C55A-4607-97C9-A738827C92FC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962A10FA-0421-44A6-80E3-895E8D83507E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09A4554F-0B9A-4514-98D4-E5FEDF7C93CC}"/>
              </a:ext>
            </a:extLst>
          </p:cNvPr>
          <p:cNvGrpSpPr/>
          <p:nvPr/>
        </p:nvGrpSpPr>
        <p:grpSpPr>
          <a:xfrm>
            <a:off x="4413786" y="1110937"/>
            <a:ext cx="360000" cy="2160000"/>
            <a:chOff x="7813790" y="3429000"/>
            <a:chExt cx="360000" cy="2160000"/>
          </a:xfrm>
        </p:grpSpPr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4A5AC5ED-AC85-4B74-ABAF-640E325B7513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558A241D-77CB-4780-8414-66C3489B35EB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09857818-C0BA-45BD-8E7F-891E8DAB8AA9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71518793-023A-4086-B507-83FAC560DD01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030F6D15-9858-45B1-BC9A-D3CD5752EC84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5B5760D9-CBB3-4C94-9C1F-B924D2C177C6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13E92651-D9B9-4FBF-B9C0-C157D3ACB13F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FD970924-6656-4A0E-A1F9-D24A599B9D05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D74A4D3D-37A6-42CD-8A87-9F4A5047AD8A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BF4D1083-F0B9-4FA7-93DB-FEA42C17D656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0E0204B8-67ED-49C2-882C-F60D7C429AAC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927A2E1C-6864-414C-A30C-FFE2681E5AB7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EBF6E925-D3C1-4CF4-BB6D-4DBBFBF99D76}"/>
              </a:ext>
            </a:extLst>
          </p:cNvPr>
          <p:cNvGrpSpPr/>
          <p:nvPr/>
        </p:nvGrpSpPr>
        <p:grpSpPr>
          <a:xfrm>
            <a:off x="7340030" y="1131262"/>
            <a:ext cx="360000" cy="2160000"/>
            <a:chOff x="7813790" y="3429000"/>
            <a:chExt cx="360000" cy="2160000"/>
          </a:xfrm>
        </p:grpSpPr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65DF0D3B-D009-48BF-A9E5-EF25CB769B28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id="{34BC15C9-601F-4FAA-8413-CA60DF9622E2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746D52B8-549D-4D3E-B191-E85AE382570E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6" name="Rectangle 585">
              <a:extLst>
                <a:ext uri="{FF2B5EF4-FFF2-40B4-BE49-F238E27FC236}">
                  <a16:creationId xmlns:a16="http://schemas.microsoft.com/office/drawing/2014/main" id="{45F64F8C-524A-4018-9052-832FA41FCF58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2A8A36E6-B453-459D-99C9-C6AD1D8BA391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51AEC337-E7E0-4F8A-A48A-5A3D97132A86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5642CDC2-4EF5-4766-A748-559A795C67C2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94A54AAE-D948-449F-913A-C1EDA02C36D2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C9423FE5-3534-4EC4-BBFB-634C046C257A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9080B6EE-2925-4107-B4ED-D715C5F1A748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39EE30ED-0D7A-4D94-9653-8A33D425D0F6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97117D90-5ACE-4439-B0FF-01CA36236CCB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73E28901-B341-4A81-94D6-31AEE978B3D9}"/>
              </a:ext>
            </a:extLst>
          </p:cNvPr>
          <p:cNvGrpSpPr/>
          <p:nvPr/>
        </p:nvGrpSpPr>
        <p:grpSpPr>
          <a:xfrm>
            <a:off x="11336450" y="1131262"/>
            <a:ext cx="360000" cy="2160000"/>
            <a:chOff x="10757502" y="3588535"/>
            <a:chExt cx="360000" cy="2160000"/>
          </a:xfrm>
        </p:grpSpPr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780F7611-AD40-4BA7-B8B1-AE898A453077}"/>
                </a:ext>
              </a:extLst>
            </p:cNvPr>
            <p:cNvGrpSpPr/>
            <p:nvPr/>
          </p:nvGrpSpPr>
          <p:grpSpPr>
            <a:xfrm>
              <a:off x="10757502" y="3588535"/>
              <a:ext cx="360000" cy="2160000"/>
              <a:chOff x="7813790" y="3429000"/>
              <a:chExt cx="360000" cy="2160000"/>
            </a:xfrm>
          </p:grpSpPr>
          <p:sp>
            <p:nvSpPr>
              <p:cNvPr id="598" name="Rectangle 597">
                <a:extLst>
                  <a:ext uri="{FF2B5EF4-FFF2-40B4-BE49-F238E27FC236}">
                    <a16:creationId xmlns:a16="http://schemas.microsoft.com/office/drawing/2014/main" id="{2CFE8256-5517-40A1-9C6C-88D98C037524}"/>
                  </a:ext>
                </a:extLst>
              </p:cNvPr>
              <p:cNvSpPr/>
              <p:nvPr/>
            </p:nvSpPr>
            <p:spPr>
              <a:xfrm>
                <a:off x="7813790" y="34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99" name="Rectangle 598">
                <a:extLst>
                  <a:ext uri="{FF2B5EF4-FFF2-40B4-BE49-F238E27FC236}">
                    <a16:creationId xmlns:a16="http://schemas.microsoft.com/office/drawing/2014/main" id="{3F988A2C-1C4D-4947-A673-9D2652DDCE22}"/>
                  </a:ext>
                </a:extLst>
              </p:cNvPr>
              <p:cNvSpPr/>
              <p:nvPr/>
            </p:nvSpPr>
            <p:spPr>
              <a:xfrm>
                <a:off x="7813790" y="36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0" name="Rectangle 599">
                <a:extLst>
                  <a:ext uri="{FF2B5EF4-FFF2-40B4-BE49-F238E27FC236}">
                    <a16:creationId xmlns:a16="http://schemas.microsoft.com/office/drawing/2014/main" id="{4F838C5D-663A-45D0-B674-4E9E02FCB706}"/>
                  </a:ext>
                </a:extLst>
              </p:cNvPr>
              <p:cNvSpPr/>
              <p:nvPr/>
            </p:nvSpPr>
            <p:spPr>
              <a:xfrm>
                <a:off x="7813790" y="378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1" name="Rectangle 600">
                <a:extLst>
                  <a:ext uri="{FF2B5EF4-FFF2-40B4-BE49-F238E27FC236}">
                    <a16:creationId xmlns:a16="http://schemas.microsoft.com/office/drawing/2014/main" id="{8A2A7210-5582-4F74-BA80-1A3DBA22B3D9}"/>
                  </a:ext>
                </a:extLst>
              </p:cNvPr>
              <p:cNvSpPr/>
              <p:nvPr/>
            </p:nvSpPr>
            <p:spPr>
              <a:xfrm>
                <a:off x="7813790" y="396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2" name="Rectangle 601">
                <a:extLst>
                  <a:ext uri="{FF2B5EF4-FFF2-40B4-BE49-F238E27FC236}">
                    <a16:creationId xmlns:a16="http://schemas.microsoft.com/office/drawing/2014/main" id="{4F14E326-0F65-4210-8320-7EB91EED468B}"/>
                  </a:ext>
                </a:extLst>
              </p:cNvPr>
              <p:cNvSpPr/>
              <p:nvPr/>
            </p:nvSpPr>
            <p:spPr>
              <a:xfrm>
                <a:off x="7813790" y="414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3" name="Rectangle 602">
                <a:extLst>
                  <a:ext uri="{FF2B5EF4-FFF2-40B4-BE49-F238E27FC236}">
                    <a16:creationId xmlns:a16="http://schemas.microsoft.com/office/drawing/2014/main" id="{4735F49A-F44C-4EBE-9D38-0E1AE36EA6A7}"/>
                  </a:ext>
                </a:extLst>
              </p:cNvPr>
              <p:cNvSpPr/>
              <p:nvPr/>
            </p:nvSpPr>
            <p:spPr>
              <a:xfrm>
                <a:off x="7813790" y="43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4" name="Rectangle 603">
                <a:extLst>
                  <a:ext uri="{FF2B5EF4-FFF2-40B4-BE49-F238E27FC236}">
                    <a16:creationId xmlns:a16="http://schemas.microsoft.com/office/drawing/2014/main" id="{D9E63262-D154-44AF-8A33-EB2250C10C8B}"/>
                  </a:ext>
                </a:extLst>
              </p:cNvPr>
              <p:cNvSpPr/>
              <p:nvPr/>
            </p:nvSpPr>
            <p:spPr>
              <a:xfrm>
                <a:off x="7813790" y="45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5" name="Rectangle 604">
                <a:extLst>
                  <a:ext uri="{FF2B5EF4-FFF2-40B4-BE49-F238E27FC236}">
                    <a16:creationId xmlns:a16="http://schemas.microsoft.com/office/drawing/2014/main" id="{9ADAC6E0-CD38-4F72-92AD-A61A5F592DA4}"/>
                  </a:ext>
                </a:extLst>
              </p:cNvPr>
              <p:cNvSpPr/>
              <p:nvPr/>
            </p:nvSpPr>
            <p:spPr>
              <a:xfrm>
                <a:off x="7813790" y="468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7B322058-2281-449C-95BE-88032625514D}"/>
                  </a:ext>
                </a:extLst>
              </p:cNvPr>
              <p:cNvSpPr/>
              <p:nvPr/>
            </p:nvSpPr>
            <p:spPr>
              <a:xfrm>
                <a:off x="7813790" y="486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7" name="Rectangle 606">
                <a:extLst>
                  <a:ext uri="{FF2B5EF4-FFF2-40B4-BE49-F238E27FC236}">
                    <a16:creationId xmlns:a16="http://schemas.microsoft.com/office/drawing/2014/main" id="{C549C376-2B2F-43BD-BB09-262602DF7D5E}"/>
                  </a:ext>
                </a:extLst>
              </p:cNvPr>
              <p:cNvSpPr/>
              <p:nvPr/>
            </p:nvSpPr>
            <p:spPr>
              <a:xfrm>
                <a:off x="7813790" y="504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8" name="Rectangle 607">
                <a:extLst>
                  <a:ext uri="{FF2B5EF4-FFF2-40B4-BE49-F238E27FC236}">
                    <a16:creationId xmlns:a16="http://schemas.microsoft.com/office/drawing/2014/main" id="{814D74DF-541A-4BD2-9972-99D21E79F72D}"/>
                  </a:ext>
                </a:extLst>
              </p:cNvPr>
              <p:cNvSpPr/>
              <p:nvPr/>
            </p:nvSpPr>
            <p:spPr>
              <a:xfrm>
                <a:off x="7813790" y="522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9" name="Rectangle 608">
                <a:extLst>
                  <a:ext uri="{FF2B5EF4-FFF2-40B4-BE49-F238E27FC236}">
                    <a16:creationId xmlns:a16="http://schemas.microsoft.com/office/drawing/2014/main" id="{19AEBF3E-F712-4A41-B738-77B3ED1FA31D}"/>
                  </a:ext>
                </a:extLst>
              </p:cNvPr>
              <p:cNvSpPr/>
              <p:nvPr/>
            </p:nvSpPr>
            <p:spPr>
              <a:xfrm>
                <a:off x="7813790" y="5409000"/>
                <a:ext cx="360000" cy="18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9BB3A3A8-2883-4D27-AF43-7F607FC0D232}"/>
                </a:ext>
              </a:extLst>
            </p:cNvPr>
            <p:cNvSpPr/>
            <p:nvPr/>
          </p:nvSpPr>
          <p:spPr>
            <a:xfrm>
              <a:off x="10761418" y="3588535"/>
              <a:ext cx="18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20830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" grpId="0" animBg="1"/>
      <p:bldP spid="611" grpId="0" animBg="1"/>
      <p:bldP spid="612" grpId="0" animBg="1"/>
      <p:bldP spid="613" grpId="0" animBg="1"/>
      <p:bldP spid="614" grpId="0" animBg="1"/>
      <p:bldP spid="615" grpId="0" animBg="1"/>
      <p:bldP spid="512" grpId="0" animBg="1"/>
      <p:bldP spid="513" grpId="0" animBg="1"/>
      <p:bldP spid="514" grpId="0" animBg="1"/>
      <p:bldP spid="515" grpId="0" animBg="1"/>
      <p:bldP spid="517" grpId="0" animBg="1"/>
      <p:bldP spid="546" grpId="0" animBg="1"/>
      <p:bldP spid="516" grpId="0" animBg="1"/>
      <p:bldP spid="9" grpId="0"/>
      <p:bldP spid="186" grpId="0"/>
      <p:bldP spid="197" grpId="0"/>
      <p:bldP spid="223" grpId="0" animBg="1"/>
      <p:bldP spid="224" grpId="0" animBg="1"/>
      <p:bldP spid="225" grpId="0"/>
      <p:bldP spid="226" grpId="0"/>
      <p:bldP spid="227" grpId="0"/>
      <p:bldP spid="396" grpId="0"/>
      <p:bldP spid="397" grpId="0"/>
      <p:bldP spid="398" grpId="0"/>
      <p:bldP spid="399" grpId="0"/>
      <p:bldP spid="400" grpId="0" animBg="1"/>
      <p:bldP spid="401" grpId="0" animBg="1"/>
      <p:bldP spid="402" grpId="0"/>
      <p:bldP spid="403" grpId="0"/>
      <p:bldP spid="404" grpId="0"/>
      <p:bldP spid="412" grpId="0" animBg="1"/>
      <p:bldP spid="413" grpId="0" animBg="1"/>
      <p:bldP spid="414" grpId="0"/>
      <p:bldP spid="415" grpId="0"/>
      <p:bldP spid="416" grpId="0"/>
      <p:bldP spid="419" grpId="0"/>
      <p:bldP spid="420" grpId="0"/>
      <p:bldP spid="421" grpId="0"/>
      <p:bldP spid="422" grpId="0"/>
      <p:bldP spid="423" grpId="0" animBg="1"/>
      <p:bldP spid="424" grpId="0" animBg="1"/>
      <p:bldP spid="425" grpId="0"/>
      <p:bldP spid="426" grpId="0"/>
      <p:bldP spid="427" grpId="0"/>
      <p:bldP spid="435" grpId="0" animBg="1"/>
      <p:bldP spid="436" grpId="0" animBg="1"/>
      <p:bldP spid="437" grpId="0"/>
      <p:bldP spid="438" grpId="0"/>
      <p:bldP spid="439" grpId="0"/>
      <p:bldP spid="442" grpId="0"/>
      <p:bldP spid="443" grpId="0"/>
      <p:bldP spid="444" grpId="0"/>
      <p:bldP spid="445" grpId="0"/>
      <p:bldP spid="446" grpId="0" animBg="1"/>
      <p:bldP spid="447" grpId="0" animBg="1"/>
      <p:bldP spid="448" grpId="0"/>
      <p:bldP spid="449" grpId="0"/>
      <p:bldP spid="4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CBD700B-E1B8-43F9-95D3-1C6C66617C5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8A5E3E4-AD79-425E-A430-D9E95C82406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E0115C5-06F7-44AD-8029-01CC584AA10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3FEDC52A-AC81-45B7-A2AB-512113CD058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16A1801-8DD8-4AF5-8EAB-53E9D43D781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C282267-1DDF-444D-B0C2-4A9BFC7ED6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7F6312A-F70E-4595-8E27-85E80DFAC90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D75D89C-7760-463E-82C4-C5FF697EA57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95295B8-9C5D-456B-822A-A338F5EF539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9D5FC62-0F0A-4F1B-B39E-F0558E82D70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71389B8-023F-4704-BE2E-8337F9FACFD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6E4EC94-8855-4519-A819-484791229A9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2C1F008-84C4-44F8-9AEA-C3E78AFD5D5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F903F4D-8C53-4754-8DE6-370DAD7C0D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BD16008-A0D6-44A5-812B-9F456885E82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556F23A2-CFC1-4E6D-8BDC-FE91FA42EAE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7B4A231-2986-47C1-8404-A52310C9355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3F8EEC5-F4E2-4B7A-9FE7-339C62C64C9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66651CE0-2CD3-4A4E-9515-B01C892EDD3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A1F4357-EE6E-4B99-856A-29D9CD21830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C084C9B-CBF4-4982-B175-5257A117AD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266997D-68DC-465E-B0C6-66D3FAAE6A1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B840AFA-EFE0-4C11-BFD2-48ABB34B1C9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FA51B4F-1F83-4B54-AA21-110AEF2A10C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9509EFC-D53D-4BDC-8C8B-B4D3BE74E73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078E8133-3916-42FF-888B-DAEB5AE36EC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9788B9D5-72BC-415B-9AC8-FFBF55BACFB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B64EBA1-8E09-4F52-A439-E2BB66CD81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59FD4AC5-B58C-45A1-BD4A-75FAD5376C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DE54310-6D30-4070-B907-C4CDA93AF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C71A397-2030-4B86-B722-58B9B1F19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41A4F2E-B517-4CF6-90FF-9E4660E59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67AFD2FC-B86E-48DC-8717-97CA0171E0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A47C834-5CE3-4868-BDD5-555D5BE65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5DBE307-D12D-4D79-AC23-F46B84333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CB83E633-C28C-4533-8D01-D65C29B5F1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EDFB203-8F1C-4A3B-A5A8-B9CC00CE7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907929B-9412-4EDF-ABEA-E542F07C5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E978A0-4EDF-4611-B157-29C191B4B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B10A06A-E799-4C6B-BBA5-379279D0D4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FF8204E6-E38E-40F4-AA87-30760CF634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515AACC-D6B2-40F1-9644-DE8D2CE8E6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A092B71-040D-4BDC-BD83-D865CE799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C6A3D97-9374-4BE2-AAF4-587533A55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916D4AE-A7D9-4827-9D02-5489039612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516B589-6C58-4983-BE74-73065AC9DE1C}"/>
              </a:ext>
            </a:extLst>
          </p:cNvPr>
          <p:cNvSpPr/>
          <p:nvPr/>
        </p:nvSpPr>
        <p:spPr>
          <a:xfrm>
            <a:off x="4732110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91CB22-FFF3-45C1-A42E-F384FE8C28E7}"/>
              </a:ext>
            </a:extLst>
          </p:cNvPr>
          <p:cNvSpPr/>
          <p:nvPr/>
        </p:nvSpPr>
        <p:spPr>
          <a:xfrm>
            <a:off x="913090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949CB-BF1D-4436-B339-A42D767E64C4}"/>
              </a:ext>
            </a:extLst>
          </p:cNvPr>
          <p:cNvSpPr/>
          <p:nvPr/>
        </p:nvSpPr>
        <p:spPr>
          <a:xfrm>
            <a:off x="1641425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93EFA3-55B3-4467-9BD1-A29EA9B81FC0}"/>
              </a:ext>
            </a:extLst>
          </p:cNvPr>
          <p:cNvSpPr txBox="1"/>
          <p:nvPr/>
        </p:nvSpPr>
        <p:spPr>
          <a:xfrm>
            <a:off x="1730271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6743EC-03E8-47C8-A400-7D044EB1237A}"/>
              </a:ext>
            </a:extLst>
          </p:cNvPr>
          <p:cNvGrpSpPr/>
          <p:nvPr/>
        </p:nvGrpSpPr>
        <p:grpSpPr>
          <a:xfrm>
            <a:off x="1057997" y="1276141"/>
            <a:ext cx="435719" cy="1032867"/>
            <a:chOff x="2724738" y="5471319"/>
            <a:chExt cx="435719" cy="10328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29C27E-1384-471C-94E7-3818E5B342C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8A3493-AA39-467D-B616-862E7D2D76F9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D7170E-E04E-4B26-B943-234E5C54502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D010D8-90A7-41D4-9A3E-D86E33AC11DA}"/>
              </a:ext>
            </a:extLst>
          </p:cNvPr>
          <p:cNvGrpSpPr/>
          <p:nvPr/>
        </p:nvGrpSpPr>
        <p:grpSpPr>
          <a:xfrm>
            <a:off x="2507650" y="1285078"/>
            <a:ext cx="435719" cy="1032867"/>
            <a:chOff x="2724738" y="5471319"/>
            <a:chExt cx="435719" cy="10328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9E03C6-4AA1-4BA1-B0A1-2347C46AD17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3867CE-2F9F-4548-9640-80D8F714FA6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3AB8FE-F602-40D2-959C-891309A000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E177D935-2C76-4083-A697-EC7ACBDA4FEA}"/>
              </a:ext>
            </a:extLst>
          </p:cNvPr>
          <p:cNvSpPr/>
          <p:nvPr/>
        </p:nvSpPr>
        <p:spPr>
          <a:xfrm>
            <a:off x="4925852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47FFB86-DDC3-4DC8-B3C5-DD1A3E5ED4FF}"/>
              </a:ext>
            </a:extLst>
          </p:cNvPr>
          <p:cNvSpPr/>
          <p:nvPr/>
        </p:nvSpPr>
        <p:spPr>
          <a:xfrm>
            <a:off x="5654187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52247FE-9164-45AA-8C10-D202263F4371}"/>
              </a:ext>
            </a:extLst>
          </p:cNvPr>
          <p:cNvSpPr txBox="1"/>
          <p:nvPr/>
        </p:nvSpPr>
        <p:spPr>
          <a:xfrm>
            <a:off x="5816555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D1BA277-8516-48B1-B573-938074440238}"/>
              </a:ext>
            </a:extLst>
          </p:cNvPr>
          <p:cNvGrpSpPr/>
          <p:nvPr/>
        </p:nvGrpSpPr>
        <p:grpSpPr>
          <a:xfrm>
            <a:off x="5070759" y="1276141"/>
            <a:ext cx="442740" cy="1032867"/>
            <a:chOff x="2724738" y="5471319"/>
            <a:chExt cx="442740" cy="103286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7147B15-962F-4CFF-A254-3AE5DBF97CDE}"/>
                </a:ext>
              </a:extLst>
            </p:cNvPr>
            <p:cNvSpPr txBox="1"/>
            <p:nvPr/>
          </p:nvSpPr>
          <p:spPr>
            <a:xfrm>
              <a:off x="274852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0743EE0-46B9-4AED-A87A-83446A193DEB}"/>
                </a:ext>
              </a:extLst>
            </p:cNvPr>
            <p:cNvSpPr txBox="1"/>
            <p:nvPr/>
          </p:nvSpPr>
          <p:spPr>
            <a:xfrm>
              <a:off x="2748774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86A9C99-B88F-4218-8C7B-7B83ADC725C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884415B-9EA6-48DD-9921-79A997964DE9}"/>
              </a:ext>
            </a:extLst>
          </p:cNvPr>
          <p:cNvGrpSpPr/>
          <p:nvPr/>
        </p:nvGrpSpPr>
        <p:grpSpPr>
          <a:xfrm>
            <a:off x="6520412" y="1285078"/>
            <a:ext cx="435719" cy="1032867"/>
            <a:chOff x="2724738" y="5471319"/>
            <a:chExt cx="435719" cy="1032867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8414703-49B5-4661-A654-E83C6D71FA8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B15402-48FF-46FB-87A0-0AF4697FF8A9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E3FF2DD4-C2ED-4C80-88C3-86F749E272E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BE6B3695-DE37-402C-AAC1-8D0F3804C042}"/>
              </a:ext>
            </a:extLst>
          </p:cNvPr>
          <p:cNvSpPr/>
          <p:nvPr/>
        </p:nvSpPr>
        <p:spPr>
          <a:xfrm>
            <a:off x="8955297" y="1276141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3D9DB0E8-5F60-48B3-A8FF-2CA30CE21540}"/>
              </a:ext>
            </a:extLst>
          </p:cNvPr>
          <p:cNvSpPr/>
          <p:nvPr/>
        </p:nvSpPr>
        <p:spPr>
          <a:xfrm>
            <a:off x="9683632" y="1518594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4B40F0F-D5A8-4E3C-AC5F-8BE6685580F7}"/>
              </a:ext>
            </a:extLst>
          </p:cNvPr>
          <p:cNvSpPr txBox="1"/>
          <p:nvPr/>
        </p:nvSpPr>
        <p:spPr>
          <a:xfrm>
            <a:off x="9816020" y="1509655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D0B2D6F-D1B2-4765-9B9E-30FEF6386063}"/>
              </a:ext>
            </a:extLst>
          </p:cNvPr>
          <p:cNvGrpSpPr/>
          <p:nvPr/>
        </p:nvGrpSpPr>
        <p:grpSpPr>
          <a:xfrm>
            <a:off x="9100204" y="1265684"/>
            <a:ext cx="435719" cy="1032867"/>
            <a:chOff x="2724738" y="5471319"/>
            <a:chExt cx="435719" cy="1032867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821A318-9DE0-4E92-BB8C-8A764592920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AE4CEFF-620F-4CEC-8FD0-F0F86D45ADA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3C9F89-C87A-467C-A8F7-4DA0B14E7BB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0925B8B5-0C88-4F1D-829D-C5A2D79FC46F}"/>
              </a:ext>
            </a:extLst>
          </p:cNvPr>
          <p:cNvGrpSpPr/>
          <p:nvPr/>
        </p:nvGrpSpPr>
        <p:grpSpPr>
          <a:xfrm>
            <a:off x="10443444" y="1274621"/>
            <a:ext cx="652743" cy="1032867"/>
            <a:chOff x="2618325" y="5471319"/>
            <a:chExt cx="652743" cy="1032867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39674E8-EBF6-495D-B61C-600A9235426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7547AE5-B4DC-4DC2-A9A9-D1886225BEDB}"/>
                </a:ext>
              </a:extLst>
            </p:cNvPr>
            <p:cNvSpPr txBox="1"/>
            <p:nvPr/>
          </p:nvSpPr>
          <p:spPr>
            <a:xfrm>
              <a:off x="2618325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98AFFB8-8F1D-42AC-9266-6B2633C12DC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6DC395D-1DA9-41EE-A531-DEFE6073AFF0}"/>
              </a:ext>
            </a:extLst>
          </p:cNvPr>
          <p:cNvGrpSpPr/>
          <p:nvPr/>
        </p:nvGrpSpPr>
        <p:grpSpPr>
          <a:xfrm>
            <a:off x="1314975" y="2657199"/>
            <a:ext cx="1863093" cy="1076984"/>
            <a:chOff x="1314975" y="2657199"/>
            <a:chExt cx="1863093" cy="1076984"/>
          </a:xfrm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0FF4DC7-1C6A-470E-8FFA-A444133D1B05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93EF98F2-DF33-4F5E-B798-DBC5E5AB138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87AD49F-BA45-4D95-BCCA-C326085C2048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8E3E394-0B27-4EA3-9574-FD0E1D87E552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8D61FEB-8354-4501-8455-3D086B72EC5F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FD3A234-9375-4863-9E6B-1F548D6F4EF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3" name="Arc 222">
            <a:extLst>
              <a:ext uri="{FF2B5EF4-FFF2-40B4-BE49-F238E27FC236}">
                <a16:creationId xmlns:a16="http://schemas.microsoft.com/office/drawing/2014/main" id="{ECF971EA-8C75-42B0-9977-73E371AEC1DD}"/>
              </a:ext>
            </a:extLst>
          </p:cNvPr>
          <p:cNvSpPr/>
          <p:nvPr/>
        </p:nvSpPr>
        <p:spPr>
          <a:xfrm rot="16200000">
            <a:off x="1717236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85F54FCE-78D6-4614-AAB2-E0D4530D3A82}"/>
              </a:ext>
            </a:extLst>
          </p:cNvPr>
          <p:cNvSpPr/>
          <p:nvPr/>
        </p:nvSpPr>
        <p:spPr>
          <a:xfrm rot="5400000">
            <a:off x="1706949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F2CF84C5-237A-49BB-827C-FC3AE6DA618D}"/>
              </a:ext>
            </a:extLst>
          </p:cNvPr>
          <p:cNvSpPr txBox="1"/>
          <p:nvPr/>
        </p:nvSpPr>
        <p:spPr>
          <a:xfrm>
            <a:off x="1837539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882A3D9-2800-4600-A4F8-41D57E22DF84}"/>
              </a:ext>
            </a:extLst>
          </p:cNvPr>
          <p:cNvSpPr txBox="1"/>
          <p:nvPr/>
        </p:nvSpPr>
        <p:spPr>
          <a:xfrm>
            <a:off x="1837538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638F21D6-90A8-473C-8E5A-49415765868D}"/>
              </a:ext>
            </a:extLst>
          </p:cNvPr>
          <p:cNvSpPr txBox="1"/>
          <p:nvPr/>
        </p:nvSpPr>
        <p:spPr>
          <a:xfrm>
            <a:off x="2445466" y="2657199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B39A5C7C-4B7E-4FDB-B030-53643CF29110}"/>
              </a:ext>
            </a:extLst>
          </p:cNvPr>
          <p:cNvCxnSpPr>
            <a:cxnSpLocks/>
          </p:cNvCxnSpPr>
          <p:nvPr/>
        </p:nvCxnSpPr>
        <p:spPr>
          <a:xfrm>
            <a:off x="1363210" y="53958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9068A894-BB18-4361-BFE4-6A881C32B6E7}"/>
              </a:ext>
            </a:extLst>
          </p:cNvPr>
          <p:cNvCxnSpPr>
            <a:cxnSpLocks/>
          </p:cNvCxnSpPr>
          <p:nvPr/>
        </p:nvCxnSpPr>
        <p:spPr>
          <a:xfrm>
            <a:off x="2242440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4CD6FBD2-FB9C-4016-BFD1-2FEC77566E19}"/>
              </a:ext>
            </a:extLst>
          </p:cNvPr>
          <p:cNvSpPr txBox="1"/>
          <p:nvPr/>
        </p:nvSpPr>
        <p:spPr>
          <a:xfrm>
            <a:off x="1325837" y="4887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D4261A74-76A3-4F4C-8A81-7FF4C787308B}"/>
              </a:ext>
            </a:extLst>
          </p:cNvPr>
          <p:cNvSpPr txBox="1"/>
          <p:nvPr/>
        </p:nvSpPr>
        <p:spPr>
          <a:xfrm>
            <a:off x="1336403" y="53340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8E313589-EC90-45E9-9E17-ACBB44679247}"/>
              </a:ext>
            </a:extLst>
          </p:cNvPr>
          <p:cNvSpPr txBox="1"/>
          <p:nvPr/>
        </p:nvSpPr>
        <p:spPr>
          <a:xfrm>
            <a:off x="2242439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5085FA4D-BE81-484E-8412-1B6528D24FBF}"/>
              </a:ext>
            </a:extLst>
          </p:cNvPr>
          <p:cNvSpPr txBox="1"/>
          <p:nvPr/>
        </p:nvSpPr>
        <p:spPr>
          <a:xfrm>
            <a:off x="1795397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0" name="Arc 399">
            <a:extLst>
              <a:ext uri="{FF2B5EF4-FFF2-40B4-BE49-F238E27FC236}">
                <a16:creationId xmlns:a16="http://schemas.microsoft.com/office/drawing/2014/main" id="{146E5232-9685-4776-932D-57ACE722B2D8}"/>
              </a:ext>
            </a:extLst>
          </p:cNvPr>
          <p:cNvSpPr/>
          <p:nvPr/>
        </p:nvSpPr>
        <p:spPr>
          <a:xfrm rot="16200000">
            <a:off x="1728098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1" name="Arc 400">
            <a:extLst>
              <a:ext uri="{FF2B5EF4-FFF2-40B4-BE49-F238E27FC236}">
                <a16:creationId xmlns:a16="http://schemas.microsoft.com/office/drawing/2014/main" id="{D8AC083A-CEBC-4EB4-8BA4-7180BD8E1E22}"/>
              </a:ext>
            </a:extLst>
          </p:cNvPr>
          <p:cNvSpPr/>
          <p:nvPr/>
        </p:nvSpPr>
        <p:spPr>
          <a:xfrm rot="5400000">
            <a:off x="1717811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056D0784-A2A8-4330-AEEC-001F5E8B5D47}"/>
              </a:ext>
            </a:extLst>
          </p:cNvPr>
          <p:cNvSpPr txBox="1"/>
          <p:nvPr/>
        </p:nvSpPr>
        <p:spPr>
          <a:xfrm>
            <a:off x="1848401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5733907B-01CD-412D-B1B9-B8961EC71D10}"/>
              </a:ext>
            </a:extLst>
          </p:cNvPr>
          <p:cNvSpPr txBox="1"/>
          <p:nvPr/>
        </p:nvSpPr>
        <p:spPr>
          <a:xfrm>
            <a:off x="1848400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907ED0D6-3C3F-4195-85FD-9AB97744861A}"/>
              </a:ext>
            </a:extLst>
          </p:cNvPr>
          <p:cNvSpPr txBox="1"/>
          <p:nvPr/>
        </p:nvSpPr>
        <p:spPr>
          <a:xfrm>
            <a:off x="2456328" y="488798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089540C4-5607-4C47-BC52-DDC4C93F2509}"/>
              </a:ext>
            </a:extLst>
          </p:cNvPr>
          <p:cNvGrpSpPr/>
          <p:nvPr/>
        </p:nvGrpSpPr>
        <p:grpSpPr>
          <a:xfrm>
            <a:off x="5347690" y="2665800"/>
            <a:ext cx="1863093" cy="1076984"/>
            <a:chOff x="1314975" y="2657199"/>
            <a:chExt cx="1863093" cy="1076984"/>
          </a:xfrm>
        </p:grpSpPr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D9B28593-9F5D-4C95-A53B-F7F0C35E70C6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DC84002D-DB7D-4D6F-8115-657FC6B6C10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CE521208-FAB7-46B0-AD2E-EEFCC8FFA62E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3F7AB118-3B95-4235-B382-F66D58DD32E2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B5DE9DFF-65FE-467D-931E-84DA1CC0EF3E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B1640F38-C926-443E-B30F-0F843A5F1D5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12" name="Arc 411">
            <a:extLst>
              <a:ext uri="{FF2B5EF4-FFF2-40B4-BE49-F238E27FC236}">
                <a16:creationId xmlns:a16="http://schemas.microsoft.com/office/drawing/2014/main" id="{9BD83E29-DFD7-485C-9819-B333A88F735E}"/>
              </a:ext>
            </a:extLst>
          </p:cNvPr>
          <p:cNvSpPr/>
          <p:nvPr/>
        </p:nvSpPr>
        <p:spPr>
          <a:xfrm rot="16200000">
            <a:off x="5749951" y="21436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3" name="Arc 412">
            <a:extLst>
              <a:ext uri="{FF2B5EF4-FFF2-40B4-BE49-F238E27FC236}">
                <a16:creationId xmlns:a16="http://schemas.microsoft.com/office/drawing/2014/main" id="{BA6FE20D-483D-49C5-80FC-4289CD420C32}"/>
              </a:ext>
            </a:extLst>
          </p:cNvPr>
          <p:cNvSpPr/>
          <p:nvPr/>
        </p:nvSpPr>
        <p:spPr>
          <a:xfrm rot="5400000">
            <a:off x="5739664" y="30707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8353355-AA0A-48C5-8A78-C2031E879A95}"/>
              </a:ext>
            </a:extLst>
          </p:cNvPr>
          <p:cNvSpPr txBox="1"/>
          <p:nvPr/>
        </p:nvSpPr>
        <p:spPr>
          <a:xfrm>
            <a:off x="5870254" y="36061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996AFA22-874B-4F5D-8283-320104C1BE3E}"/>
              </a:ext>
            </a:extLst>
          </p:cNvPr>
          <p:cNvSpPr txBox="1"/>
          <p:nvPr/>
        </p:nvSpPr>
        <p:spPr>
          <a:xfrm>
            <a:off x="5870253" y="23118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6B118123-FA1F-4EEF-9F7B-955D767FB55B}"/>
              </a:ext>
            </a:extLst>
          </p:cNvPr>
          <p:cNvSpPr txBox="1"/>
          <p:nvPr/>
        </p:nvSpPr>
        <p:spPr>
          <a:xfrm>
            <a:off x="6266312" y="2665800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17E8CC4A-D842-4B6C-8927-04520FEAA311}"/>
              </a:ext>
            </a:extLst>
          </p:cNvPr>
          <p:cNvCxnSpPr>
            <a:cxnSpLocks/>
          </p:cNvCxnSpPr>
          <p:nvPr/>
        </p:nvCxnSpPr>
        <p:spPr>
          <a:xfrm>
            <a:off x="5395925" y="5404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CCF6DC99-1C9E-43DC-8252-671656F481B9}"/>
              </a:ext>
            </a:extLst>
          </p:cNvPr>
          <p:cNvCxnSpPr>
            <a:cxnSpLocks/>
          </p:cNvCxnSpPr>
          <p:nvPr/>
        </p:nvCxnSpPr>
        <p:spPr>
          <a:xfrm>
            <a:off x="6275155" y="5404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TextBox 418">
            <a:extLst>
              <a:ext uri="{FF2B5EF4-FFF2-40B4-BE49-F238E27FC236}">
                <a16:creationId xmlns:a16="http://schemas.microsoft.com/office/drawing/2014/main" id="{91D22A8F-AD41-4217-A095-E940D10864FA}"/>
              </a:ext>
            </a:extLst>
          </p:cNvPr>
          <p:cNvSpPr txBox="1"/>
          <p:nvPr/>
        </p:nvSpPr>
        <p:spPr>
          <a:xfrm>
            <a:off x="5358552" y="4896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BAF84F8E-D2B5-4D28-AD8A-9C17EF4264BC}"/>
              </a:ext>
            </a:extLst>
          </p:cNvPr>
          <p:cNvSpPr txBox="1"/>
          <p:nvPr/>
        </p:nvSpPr>
        <p:spPr>
          <a:xfrm>
            <a:off x="5369118" y="5342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D2E83294-1C16-4453-BBB8-857015F7990F}"/>
              </a:ext>
            </a:extLst>
          </p:cNvPr>
          <p:cNvSpPr txBox="1"/>
          <p:nvPr/>
        </p:nvSpPr>
        <p:spPr>
          <a:xfrm>
            <a:off x="6275154" y="5342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D78CCB05-D5C8-42EB-8BE6-D1CF8D04F90E}"/>
              </a:ext>
            </a:extLst>
          </p:cNvPr>
          <p:cNvSpPr txBox="1"/>
          <p:nvPr/>
        </p:nvSpPr>
        <p:spPr>
          <a:xfrm>
            <a:off x="5828112" y="5088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23" name="Arc 422">
            <a:extLst>
              <a:ext uri="{FF2B5EF4-FFF2-40B4-BE49-F238E27FC236}">
                <a16:creationId xmlns:a16="http://schemas.microsoft.com/office/drawing/2014/main" id="{8254987D-D687-4D2D-A096-DCA8C28EF8B5}"/>
              </a:ext>
            </a:extLst>
          </p:cNvPr>
          <p:cNvSpPr/>
          <p:nvPr/>
        </p:nvSpPr>
        <p:spPr>
          <a:xfrm rot="16200000">
            <a:off x="5760813" y="4374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4" name="Arc 423">
            <a:extLst>
              <a:ext uri="{FF2B5EF4-FFF2-40B4-BE49-F238E27FC236}">
                <a16:creationId xmlns:a16="http://schemas.microsoft.com/office/drawing/2014/main" id="{AF55BF9D-C480-4906-B984-C85FA3636138}"/>
              </a:ext>
            </a:extLst>
          </p:cNvPr>
          <p:cNvSpPr/>
          <p:nvPr/>
        </p:nvSpPr>
        <p:spPr>
          <a:xfrm rot="5400000">
            <a:off x="5750526" y="53015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8BEF813F-0925-4E7F-94A9-2C37FB5E8374}"/>
              </a:ext>
            </a:extLst>
          </p:cNvPr>
          <p:cNvSpPr txBox="1"/>
          <p:nvPr/>
        </p:nvSpPr>
        <p:spPr>
          <a:xfrm>
            <a:off x="5881116" y="58369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457E1AD9-5652-4B51-A660-3A17D70D5C59}"/>
              </a:ext>
            </a:extLst>
          </p:cNvPr>
          <p:cNvSpPr txBox="1"/>
          <p:nvPr/>
        </p:nvSpPr>
        <p:spPr>
          <a:xfrm>
            <a:off x="5881115" y="4542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E92493C4-1155-4DD5-88B9-7AA206453AB6}"/>
              </a:ext>
            </a:extLst>
          </p:cNvPr>
          <p:cNvSpPr txBox="1"/>
          <p:nvPr/>
        </p:nvSpPr>
        <p:spPr>
          <a:xfrm>
            <a:off x="6273428" y="4896584"/>
            <a:ext cx="9322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47F52E4A-460D-4E83-BD7B-6FF5AC086B57}"/>
              </a:ext>
            </a:extLst>
          </p:cNvPr>
          <p:cNvGrpSpPr/>
          <p:nvPr/>
        </p:nvGrpSpPr>
        <p:grpSpPr>
          <a:xfrm>
            <a:off x="9344592" y="2657199"/>
            <a:ext cx="1863093" cy="1076984"/>
            <a:chOff x="1314975" y="2657199"/>
            <a:chExt cx="1863093" cy="1076984"/>
          </a:xfrm>
        </p:grpSpPr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D4E56C6B-B4F4-4ED7-8C81-B5B9107115AA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2349A30A-4E9D-4BE6-8F53-3CBC23D26AD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6E00FFA9-8562-4B3B-9559-8C165AF1C0BC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103394DB-2FB7-462C-A16C-DECD13DD066C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F6EC7EB-AC14-47F7-81B3-6F67050D5566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5 5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81C5D15-E125-496E-82FA-622991239E82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35" name="Arc 434">
            <a:extLst>
              <a:ext uri="{FF2B5EF4-FFF2-40B4-BE49-F238E27FC236}">
                <a16:creationId xmlns:a16="http://schemas.microsoft.com/office/drawing/2014/main" id="{545524E1-8B0C-45A6-B62D-7E267C011470}"/>
              </a:ext>
            </a:extLst>
          </p:cNvPr>
          <p:cNvSpPr/>
          <p:nvPr/>
        </p:nvSpPr>
        <p:spPr>
          <a:xfrm rot="16200000">
            <a:off x="9746853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6" name="Arc 435">
            <a:extLst>
              <a:ext uri="{FF2B5EF4-FFF2-40B4-BE49-F238E27FC236}">
                <a16:creationId xmlns:a16="http://schemas.microsoft.com/office/drawing/2014/main" id="{DC83303A-D053-48BD-8A6F-5C63831D68A2}"/>
              </a:ext>
            </a:extLst>
          </p:cNvPr>
          <p:cNvSpPr/>
          <p:nvPr/>
        </p:nvSpPr>
        <p:spPr>
          <a:xfrm rot="5400000">
            <a:off x="9736566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0EBA452E-74F8-49C0-A63A-1B180E11FC9A}"/>
              </a:ext>
            </a:extLst>
          </p:cNvPr>
          <p:cNvSpPr txBox="1"/>
          <p:nvPr/>
        </p:nvSpPr>
        <p:spPr>
          <a:xfrm>
            <a:off x="9784026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604C5707-40CC-44ED-90D6-8A0D176E342A}"/>
              </a:ext>
            </a:extLst>
          </p:cNvPr>
          <p:cNvSpPr txBox="1"/>
          <p:nvPr/>
        </p:nvSpPr>
        <p:spPr>
          <a:xfrm>
            <a:off x="9770170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31F9FC3A-A1CB-42FA-A722-352822AF9AD8}"/>
              </a:ext>
            </a:extLst>
          </p:cNvPr>
          <p:cNvSpPr txBox="1"/>
          <p:nvPr/>
        </p:nvSpPr>
        <p:spPr>
          <a:xfrm>
            <a:off x="10263214" y="2657199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440" name="Straight Connector 439">
            <a:extLst>
              <a:ext uri="{FF2B5EF4-FFF2-40B4-BE49-F238E27FC236}">
                <a16:creationId xmlns:a16="http://schemas.microsoft.com/office/drawing/2014/main" id="{03018DAE-7EED-4D8F-89C8-D7282B125776}"/>
              </a:ext>
            </a:extLst>
          </p:cNvPr>
          <p:cNvCxnSpPr>
            <a:cxnSpLocks/>
          </p:cNvCxnSpPr>
          <p:nvPr/>
        </p:nvCxnSpPr>
        <p:spPr>
          <a:xfrm>
            <a:off x="8942400" y="5395194"/>
            <a:ext cx="888408" cy="623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Connector 440">
            <a:extLst>
              <a:ext uri="{FF2B5EF4-FFF2-40B4-BE49-F238E27FC236}">
                <a16:creationId xmlns:a16="http://schemas.microsoft.com/office/drawing/2014/main" id="{4376F129-7C10-41EE-9D3F-91C0ED7BBE3B}"/>
              </a:ext>
            </a:extLst>
          </p:cNvPr>
          <p:cNvCxnSpPr>
            <a:cxnSpLocks/>
          </p:cNvCxnSpPr>
          <p:nvPr/>
        </p:nvCxnSpPr>
        <p:spPr>
          <a:xfrm>
            <a:off x="10272057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2" name="TextBox 441">
            <a:extLst>
              <a:ext uri="{FF2B5EF4-FFF2-40B4-BE49-F238E27FC236}">
                <a16:creationId xmlns:a16="http://schemas.microsoft.com/office/drawing/2014/main" id="{FC0D0729-EF28-488C-BCD7-0B98713AC065}"/>
              </a:ext>
            </a:extLst>
          </p:cNvPr>
          <p:cNvSpPr txBox="1"/>
          <p:nvPr/>
        </p:nvSpPr>
        <p:spPr>
          <a:xfrm>
            <a:off x="9165781" y="48806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F5FC3D8B-F2B1-49EA-A081-CA55F90FBE2D}"/>
              </a:ext>
            </a:extLst>
          </p:cNvPr>
          <p:cNvSpPr txBox="1"/>
          <p:nvPr/>
        </p:nvSpPr>
        <p:spPr>
          <a:xfrm>
            <a:off x="8926411" y="5331923"/>
            <a:ext cx="1029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444" name="TextBox 443">
            <a:extLst>
              <a:ext uri="{FF2B5EF4-FFF2-40B4-BE49-F238E27FC236}">
                <a16:creationId xmlns:a16="http://schemas.microsoft.com/office/drawing/2014/main" id="{6CE84785-39FB-4267-AFF8-2C69C42745E6}"/>
              </a:ext>
            </a:extLst>
          </p:cNvPr>
          <p:cNvSpPr txBox="1"/>
          <p:nvPr/>
        </p:nvSpPr>
        <p:spPr>
          <a:xfrm>
            <a:off x="10272056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445" name="TextBox 444">
            <a:extLst>
              <a:ext uri="{FF2B5EF4-FFF2-40B4-BE49-F238E27FC236}">
                <a16:creationId xmlns:a16="http://schemas.microsoft.com/office/drawing/2014/main" id="{CF308435-9022-4BEE-95AE-8A7DD61F0A1D}"/>
              </a:ext>
            </a:extLst>
          </p:cNvPr>
          <p:cNvSpPr txBox="1"/>
          <p:nvPr/>
        </p:nvSpPr>
        <p:spPr>
          <a:xfrm>
            <a:off x="9825014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6" name="Arc 445">
            <a:extLst>
              <a:ext uri="{FF2B5EF4-FFF2-40B4-BE49-F238E27FC236}">
                <a16:creationId xmlns:a16="http://schemas.microsoft.com/office/drawing/2014/main" id="{BFBB386B-9090-4018-B2E7-C66BCECB74E6}"/>
              </a:ext>
            </a:extLst>
          </p:cNvPr>
          <p:cNvSpPr/>
          <p:nvPr/>
        </p:nvSpPr>
        <p:spPr>
          <a:xfrm rot="16200000">
            <a:off x="9757715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7" name="Arc 446">
            <a:extLst>
              <a:ext uri="{FF2B5EF4-FFF2-40B4-BE49-F238E27FC236}">
                <a16:creationId xmlns:a16="http://schemas.microsoft.com/office/drawing/2014/main" id="{2A3BAA34-5701-4117-99C1-497EB3544B0F}"/>
              </a:ext>
            </a:extLst>
          </p:cNvPr>
          <p:cNvSpPr/>
          <p:nvPr/>
        </p:nvSpPr>
        <p:spPr>
          <a:xfrm rot="5400000">
            <a:off x="9747428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5CE69BC5-FA56-469B-BA2C-477D645C3C90}"/>
              </a:ext>
            </a:extLst>
          </p:cNvPr>
          <p:cNvSpPr txBox="1"/>
          <p:nvPr/>
        </p:nvSpPr>
        <p:spPr>
          <a:xfrm>
            <a:off x="9878018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23167FE3-B1F5-4C6E-90F5-E3AEAAAB5CA1}"/>
              </a:ext>
            </a:extLst>
          </p:cNvPr>
          <p:cNvSpPr txBox="1"/>
          <p:nvPr/>
        </p:nvSpPr>
        <p:spPr>
          <a:xfrm>
            <a:off x="9878017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2879AEAC-FB15-4FA8-8D6F-04F1CAA6951B}"/>
              </a:ext>
            </a:extLst>
          </p:cNvPr>
          <p:cNvSpPr txBox="1"/>
          <p:nvPr/>
        </p:nvSpPr>
        <p:spPr>
          <a:xfrm>
            <a:off x="10285016" y="4887983"/>
            <a:ext cx="951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</p:spTree>
    <p:extLst>
      <p:ext uri="{BB962C8B-B14F-4D97-AF65-F5344CB8AC3E}">
        <p14:creationId xmlns:p14="http://schemas.microsoft.com/office/powerpoint/2010/main" val="157255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6" grpId="0"/>
      <p:bldP spid="197" grpId="0"/>
      <p:bldP spid="223" grpId="0" animBg="1"/>
      <p:bldP spid="224" grpId="0" animBg="1"/>
      <p:bldP spid="225" grpId="0"/>
      <p:bldP spid="226" grpId="0"/>
      <p:bldP spid="227" grpId="0"/>
      <p:bldP spid="396" grpId="0"/>
      <p:bldP spid="397" grpId="0"/>
      <p:bldP spid="398" grpId="0"/>
      <p:bldP spid="399" grpId="0"/>
      <p:bldP spid="400" grpId="0" animBg="1"/>
      <p:bldP spid="401" grpId="0" animBg="1"/>
      <p:bldP spid="402" grpId="0"/>
      <p:bldP spid="403" grpId="0"/>
      <p:bldP spid="404" grpId="0"/>
      <p:bldP spid="412" grpId="0" animBg="1"/>
      <p:bldP spid="413" grpId="0" animBg="1"/>
      <p:bldP spid="414" grpId="0"/>
      <p:bldP spid="415" grpId="0"/>
      <p:bldP spid="416" grpId="0"/>
      <p:bldP spid="419" grpId="0"/>
      <p:bldP spid="420" grpId="0"/>
      <p:bldP spid="421" grpId="0"/>
      <p:bldP spid="422" grpId="0"/>
      <p:bldP spid="423" grpId="0" animBg="1"/>
      <p:bldP spid="424" grpId="0" animBg="1"/>
      <p:bldP spid="425" grpId="0"/>
      <p:bldP spid="426" grpId="0"/>
      <p:bldP spid="427" grpId="0"/>
      <p:bldP spid="435" grpId="0" animBg="1"/>
      <p:bldP spid="436" grpId="0" animBg="1"/>
      <p:bldP spid="437" grpId="0"/>
      <p:bldP spid="438" grpId="0"/>
      <p:bldP spid="439" grpId="0"/>
      <p:bldP spid="442" grpId="0"/>
      <p:bldP spid="443" grpId="0"/>
      <p:bldP spid="444" grpId="0"/>
      <p:bldP spid="445" grpId="0"/>
      <p:bldP spid="446" grpId="0" animBg="1"/>
      <p:bldP spid="447" grpId="0" animBg="1"/>
      <p:bldP spid="448" grpId="0"/>
      <p:bldP spid="449" grpId="0"/>
      <p:bldP spid="4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B86E4-E83D-4E1F-BEB9-80993AAB3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hlinkClick r:id="rId2"/>
              </a:rPr>
              <a:t>3 Compare improper fractions with denominators which are not common multiples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94B16-B02C-4762-A63B-BD95A0431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49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CBD700B-E1B8-43F9-95D3-1C6C66617C5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8A5E3E4-AD79-425E-A430-D9E95C82406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E0115C5-06F7-44AD-8029-01CC584AA10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3FEDC52A-AC81-45B7-A2AB-512113CD058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16A1801-8DD8-4AF5-8EAB-53E9D43D781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C282267-1DDF-444D-B0C2-4A9BFC7ED6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7F6312A-F70E-4595-8E27-85E80DFAC90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D75D89C-7760-463E-82C4-C5FF697EA57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95295B8-9C5D-456B-822A-A338F5EF539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9D5FC62-0F0A-4F1B-B39E-F0558E82D70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71389B8-023F-4704-BE2E-8337F9FACFD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6E4EC94-8855-4519-A819-484791229A9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2C1F008-84C4-44F8-9AEA-C3E78AFD5D5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F903F4D-8C53-4754-8DE6-370DAD7C0D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BD16008-A0D6-44A5-812B-9F456885E82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556F23A2-CFC1-4E6D-8BDC-FE91FA42EAE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7B4A231-2986-47C1-8404-A52310C9355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3F8EEC5-F4E2-4B7A-9FE7-339C62C64C9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66651CE0-2CD3-4A4E-9515-B01C892EDD3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A1F4357-EE6E-4B99-856A-29D9CD21830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C084C9B-CBF4-4982-B175-5257A117AD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266997D-68DC-465E-B0C6-66D3FAAE6A1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B840AFA-EFE0-4C11-BFD2-48ABB34B1C9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FA51B4F-1F83-4B54-AA21-110AEF2A10C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9509EFC-D53D-4BDC-8C8B-B4D3BE74E73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078E8133-3916-42FF-888B-DAEB5AE36EC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9788B9D5-72BC-415B-9AC8-FFBF55BACFB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B64EBA1-8E09-4F52-A439-E2BB66CD81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59FD4AC5-B58C-45A1-BD4A-75FAD5376C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DE54310-6D30-4070-B907-C4CDA93AF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C71A397-2030-4B86-B722-58B9B1F19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41A4F2E-B517-4CF6-90FF-9E4660E59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67AFD2FC-B86E-48DC-8717-97CA0171E0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A47C834-5CE3-4868-BDD5-555D5BE65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5DBE307-D12D-4D79-AC23-F46B84333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CB83E633-C28C-4533-8D01-D65C29B5F1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EDFB203-8F1C-4A3B-A5A8-B9CC00CE7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907929B-9412-4EDF-ABEA-E542F07C5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E978A0-4EDF-4611-B157-29C191B4B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B10A06A-E799-4C6B-BBA5-379279D0D4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FF8204E6-E38E-40F4-AA87-30760CF634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515AACC-D6B2-40F1-9644-DE8D2CE8E6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A092B71-040D-4BDC-BD83-D865CE799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C6A3D97-9374-4BE2-AAF4-587533A55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916D4AE-A7D9-4827-9D02-5489039612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C6DD9B2-D64E-4D32-AC23-C2B2CD65DB77}"/>
              </a:ext>
            </a:extLst>
          </p:cNvPr>
          <p:cNvSpPr/>
          <p:nvPr/>
        </p:nvSpPr>
        <p:spPr>
          <a:xfrm rot="5400000">
            <a:off x="18238" y="1723280"/>
            <a:ext cx="2449863" cy="108483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09665D6-DDDE-4B3A-A0CE-8AA4833E2836}"/>
              </a:ext>
            </a:extLst>
          </p:cNvPr>
          <p:cNvSpPr/>
          <p:nvPr/>
        </p:nvSpPr>
        <p:spPr>
          <a:xfrm rot="5400000">
            <a:off x="3435899" y="1708347"/>
            <a:ext cx="2449863" cy="112123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4C621E6-BD02-4230-ABDE-FC4EA62A8EC5}"/>
              </a:ext>
            </a:extLst>
          </p:cNvPr>
          <p:cNvSpPr/>
          <p:nvPr/>
        </p:nvSpPr>
        <p:spPr>
          <a:xfrm>
            <a:off x="1291873" y="1125701"/>
            <a:ext cx="366378" cy="10728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BCE507-5338-47DB-942C-C948C14FA8F2}"/>
              </a:ext>
            </a:extLst>
          </p:cNvPr>
          <p:cNvSpPr/>
          <p:nvPr/>
        </p:nvSpPr>
        <p:spPr>
          <a:xfrm>
            <a:off x="4210642" y="1132061"/>
            <a:ext cx="366378" cy="21674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58F01DB-F93F-4E9F-BA57-FDE5DD8A3C39}"/>
              </a:ext>
            </a:extLst>
          </p:cNvPr>
          <p:cNvSpPr/>
          <p:nvPr/>
        </p:nvSpPr>
        <p:spPr>
          <a:xfrm>
            <a:off x="4732110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C297254-218D-4DEF-B50E-A1B43651A847}"/>
              </a:ext>
            </a:extLst>
          </p:cNvPr>
          <p:cNvSpPr/>
          <p:nvPr/>
        </p:nvSpPr>
        <p:spPr>
          <a:xfrm>
            <a:off x="1828736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7186276-D55B-4438-A887-0B1CBA0A8CDF}"/>
              </a:ext>
            </a:extLst>
          </p:cNvPr>
          <p:cNvSpPr/>
          <p:nvPr/>
        </p:nvSpPr>
        <p:spPr>
          <a:xfrm>
            <a:off x="2557071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E3E1E43-DB00-43C3-A5B5-F34B266DB32F}"/>
              </a:ext>
            </a:extLst>
          </p:cNvPr>
          <p:cNvSpPr txBox="1"/>
          <p:nvPr/>
        </p:nvSpPr>
        <p:spPr>
          <a:xfrm>
            <a:off x="2645917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D6833A6-3990-44C1-83B9-E7C660D7E6EF}"/>
              </a:ext>
            </a:extLst>
          </p:cNvPr>
          <p:cNvGrpSpPr/>
          <p:nvPr/>
        </p:nvGrpSpPr>
        <p:grpSpPr>
          <a:xfrm>
            <a:off x="1973643" y="1276141"/>
            <a:ext cx="435719" cy="1032867"/>
            <a:chOff x="2724738" y="5471319"/>
            <a:chExt cx="435719" cy="10328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1B91F9-31E2-428D-98CF-029950526C3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5B83CC-7941-4C63-BB78-37A333C9BFB5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1E937DD-5D23-4232-843D-A683677E8D7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2AA6FB-C551-409D-B854-E5E48DE240D4}"/>
              </a:ext>
            </a:extLst>
          </p:cNvPr>
          <p:cNvGrpSpPr/>
          <p:nvPr/>
        </p:nvGrpSpPr>
        <p:grpSpPr>
          <a:xfrm>
            <a:off x="3423296" y="1285078"/>
            <a:ext cx="435719" cy="1032867"/>
            <a:chOff x="2724738" y="5471319"/>
            <a:chExt cx="435719" cy="10328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55D4610-8AE1-4194-ADB2-E3CCA8EEDC8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FB7ED9E-4355-4185-91B1-F616F853636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39AB8C7-D4D8-4B72-A159-68EFE0610BD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14B37E2-9338-4686-B497-BCB35BBF2FAE}"/>
              </a:ext>
            </a:extLst>
          </p:cNvPr>
          <p:cNvGrpSpPr/>
          <p:nvPr/>
        </p:nvGrpSpPr>
        <p:grpSpPr>
          <a:xfrm>
            <a:off x="2230621" y="2657199"/>
            <a:ext cx="1863093" cy="1076984"/>
            <a:chOff x="1314975" y="2657199"/>
            <a:chExt cx="1863093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35A87F-36C1-49D2-9DB7-8117C48F76F8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FB65A27-E18D-4DF1-9188-48CF20631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72BBA4E-41FD-4AE3-AC2D-849D69DDAA73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27693AF-FFA4-4741-8CE4-A6ED913FB506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76D988-7B8F-4E1E-BABD-F0666127B7A2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456AE3-788B-4003-B255-4C4247016C8D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70" name="Arc 69">
            <a:extLst>
              <a:ext uri="{FF2B5EF4-FFF2-40B4-BE49-F238E27FC236}">
                <a16:creationId xmlns:a16="http://schemas.microsoft.com/office/drawing/2014/main" id="{3FBF5C0B-8B87-4D1C-9D56-8470038A177C}"/>
              </a:ext>
            </a:extLst>
          </p:cNvPr>
          <p:cNvSpPr/>
          <p:nvPr/>
        </p:nvSpPr>
        <p:spPr>
          <a:xfrm rot="16200000">
            <a:off x="2632882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91960D55-0C0A-451D-9D35-114849A03FA5}"/>
              </a:ext>
            </a:extLst>
          </p:cNvPr>
          <p:cNvSpPr/>
          <p:nvPr/>
        </p:nvSpPr>
        <p:spPr>
          <a:xfrm rot="5400000">
            <a:off x="2622595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99CF12C-E458-4E1F-9689-BE6976383CA9}"/>
              </a:ext>
            </a:extLst>
          </p:cNvPr>
          <p:cNvSpPr txBox="1"/>
          <p:nvPr/>
        </p:nvSpPr>
        <p:spPr>
          <a:xfrm>
            <a:off x="2753185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7BC2C4A-AAE3-4689-A121-23AFD6D8A160}"/>
              </a:ext>
            </a:extLst>
          </p:cNvPr>
          <p:cNvSpPr txBox="1"/>
          <p:nvPr/>
        </p:nvSpPr>
        <p:spPr>
          <a:xfrm>
            <a:off x="2753184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2C2C1EB-6898-4A17-A1C5-5660BF5B372D}"/>
              </a:ext>
            </a:extLst>
          </p:cNvPr>
          <p:cNvSpPr txBox="1"/>
          <p:nvPr/>
        </p:nvSpPr>
        <p:spPr>
          <a:xfrm>
            <a:off x="3142746" y="2657199"/>
            <a:ext cx="9501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E412297-AB69-4010-8EB4-A2CEAD38D38E}"/>
              </a:ext>
            </a:extLst>
          </p:cNvPr>
          <p:cNvCxnSpPr>
            <a:cxnSpLocks/>
          </p:cNvCxnSpPr>
          <p:nvPr/>
        </p:nvCxnSpPr>
        <p:spPr>
          <a:xfrm>
            <a:off x="2278856" y="53958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CB3B1DE-568B-4CB1-AA33-ADF4A8922CB1}"/>
              </a:ext>
            </a:extLst>
          </p:cNvPr>
          <p:cNvCxnSpPr>
            <a:cxnSpLocks/>
          </p:cNvCxnSpPr>
          <p:nvPr/>
        </p:nvCxnSpPr>
        <p:spPr>
          <a:xfrm>
            <a:off x="3158086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5C6FBFD-4C2A-4AF2-A7A5-E3D525F25002}"/>
              </a:ext>
            </a:extLst>
          </p:cNvPr>
          <p:cNvSpPr txBox="1"/>
          <p:nvPr/>
        </p:nvSpPr>
        <p:spPr>
          <a:xfrm>
            <a:off x="2241483" y="4887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C1145A-C2F1-4B96-9213-530F7D8D9D8C}"/>
              </a:ext>
            </a:extLst>
          </p:cNvPr>
          <p:cNvSpPr txBox="1"/>
          <p:nvPr/>
        </p:nvSpPr>
        <p:spPr>
          <a:xfrm>
            <a:off x="2252049" y="53340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2D51F-C9DB-4545-AD8F-1AC66C95B254}"/>
              </a:ext>
            </a:extLst>
          </p:cNvPr>
          <p:cNvSpPr txBox="1"/>
          <p:nvPr/>
        </p:nvSpPr>
        <p:spPr>
          <a:xfrm>
            <a:off x="3158085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8B275D-1D82-4E4A-B02B-2E4CA91861AE}"/>
              </a:ext>
            </a:extLst>
          </p:cNvPr>
          <p:cNvSpPr txBox="1"/>
          <p:nvPr/>
        </p:nvSpPr>
        <p:spPr>
          <a:xfrm>
            <a:off x="2711043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5AE836C8-AD77-402A-AA35-3DFD36035E71}"/>
              </a:ext>
            </a:extLst>
          </p:cNvPr>
          <p:cNvSpPr/>
          <p:nvPr/>
        </p:nvSpPr>
        <p:spPr>
          <a:xfrm rot="16200000">
            <a:off x="2643744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c 81">
            <a:extLst>
              <a:ext uri="{FF2B5EF4-FFF2-40B4-BE49-F238E27FC236}">
                <a16:creationId xmlns:a16="http://schemas.microsoft.com/office/drawing/2014/main" id="{AE22C17C-8CFD-4CE0-96DE-9F2B81EEC5DB}"/>
              </a:ext>
            </a:extLst>
          </p:cNvPr>
          <p:cNvSpPr/>
          <p:nvPr/>
        </p:nvSpPr>
        <p:spPr>
          <a:xfrm rot="5400000">
            <a:off x="2633457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CAC66E6-2921-4F26-92F5-E2F1A7B5BF65}"/>
              </a:ext>
            </a:extLst>
          </p:cNvPr>
          <p:cNvSpPr txBox="1"/>
          <p:nvPr/>
        </p:nvSpPr>
        <p:spPr>
          <a:xfrm>
            <a:off x="2764047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3F24249-3CA0-464C-91EF-523078E81AA0}"/>
              </a:ext>
            </a:extLst>
          </p:cNvPr>
          <p:cNvSpPr txBox="1"/>
          <p:nvPr/>
        </p:nvSpPr>
        <p:spPr>
          <a:xfrm>
            <a:off x="2764046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A5D2F0F-A8EB-44F0-90D0-AE3BB88BFD12}"/>
              </a:ext>
            </a:extLst>
          </p:cNvPr>
          <p:cNvSpPr txBox="1"/>
          <p:nvPr/>
        </p:nvSpPr>
        <p:spPr>
          <a:xfrm>
            <a:off x="3153606" y="4887983"/>
            <a:ext cx="1119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54B2858-D8E2-431A-A12D-F4E4A99ED7BA}"/>
              </a:ext>
            </a:extLst>
          </p:cNvPr>
          <p:cNvGrpSpPr/>
          <p:nvPr/>
        </p:nvGrpSpPr>
        <p:grpSpPr>
          <a:xfrm>
            <a:off x="1287003" y="1112647"/>
            <a:ext cx="364674" cy="2164787"/>
            <a:chOff x="1430177" y="1026981"/>
            <a:chExt cx="364674" cy="216478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8B7BFC7-E8F5-48AD-8509-C7C2F71F56D5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75FF61C-75CC-49C2-A8D7-5BC2AA80F3A3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9C1FAA8-481B-4390-A998-086BD1C475AF}"/>
              </a:ext>
            </a:extLst>
          </p:cNvPr>
          <p:cNvGrpSpPr/>
          <p:nvPr/>
        </p:nvGrpSpPr>
        <p:grpSpPr>
          <a:xfrm>
            <a:off x="4209193" y="1123354"/>
            <a:ext cx="364674" cy="2164787"/>
            <a:chOff x="1430177" y="1026981"/>
            <a:chExt cx="364674" cy="2164787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EE90755-9D2F-47F2-9313-DDC38B05BFF2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A9C5E9C-8294-4C62-ABF6-57255FDE75E0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CFC82C1-095E-4F2E-BF9B-D925C754D7BC}"/>
              </a:ext>
            </a:extLst>
          </p:cNvPr>
          <p:cNvGrpSpPr/>
          <p:nvPr/>
        </p:nvGrpSpPr>
        <p:grpSpPr>
          <a:xfrm>
            <a:off x="1288065" y="1116382"/>
            <a:ext cx="360000" cy="2160000"/>
            <a:chOff x="2011880" y="3429000"/>
            <a:chExt cx="360000" cy="2160000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94A39AB-7FC2-46D3-BDF6-9F56FA950C41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D499F36-D138-4B9F-9BDC-4634442F42C9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455A5DC-587B-4279-9B28-68C52FB44DFD}"/>
              </a:ext>
            </a:extLst>
          </p:cNvPr>
          <p:cNvGrpSpPr/>
          <p:nvPr/>
        </p:nvGrpSpPr>
        <p:grpSpPr>
          <a:xfrm>
            <a:off x="4207272" y="1124649"/>
            <a:ext cx="360000" cy="2160000"/>
            <a:chOff x="3752453" y="3429000"/>
            <a:chExt cx="360000" cy="2160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342CED6-CD2E-41FA-871B-FA11F610828F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1A011711-F8B6-4412-A3E6-7BF5A24A9318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CF4D430-610E-4B8A-BB8D-BFE1F678D4CC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6D59AD7-2E64-4F85-A99E-4E97E4E23964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144B2CDD-8375-4EF8-9675-FBE1C417C2AE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B4A1C7C-338E-4876-A451-02F3C51DAAE2}"/>
              </a:ext>
            </a:extLst>
          </p:cNvPr>
          <p:cNvGrpSpPr/>
          <p:nvPr/>
        </p:nvGrpSpPr>
        <p:grpSpPr>
          <a:xfrm>
            <a:off x="1287820" y="1116289"/>
            <a:ext cx="360000" cy="2159457"/>
            <a:chOff x="6653408" y="3429000"/>
            <a:chExt cx="360000" cy="215945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A4E6897-B46D-47DE-AF8B-93F8AFA950F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FC71DB5-28BC-4BCD-A9A2-5DB87680D2B8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E24C980-737F-4485-9D29-B8E587711145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4711844-0EBD-4A83-A04D-20AC819ACB66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611D76A-1603-4272-857D-CED6FD68A1AD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CF0DAA3-4ACA-4A42-B774-188915BB8223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F67FEB8-CC9A-479A-B2E5-B226C3EB080F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BEEDA4E-0001-4FC4-954D-A86B06AF155D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83D9F5B-3739-4257-98F8-007A7BEAE21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BC534C2-AF06-48D8-A071-B23AFC171E37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B86C9F6-3B5E-4204-BD7E-FCDE8A36C458}"/>
              </a:ext>
            </a:extLst>
          </p:cNvPr>
          <p:cNvGrpSpPr/>
          <p:nvPr/>
        </p:nvGrpSpPr>
        <p:grpSpPr>
          <a:xfrm>
            <a:off x="4220071" y="1124208"/>
            <a:ext cx="360000" cy="2159457"/>
            <a:chOff x="6653408" y="3429000"/>
            <a:chExt cx="360000" cy="2159457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CDE8559-EA65-4527-91EC-5A838F271F6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FC1D82B-D0EF-4F90-8B4E-28B301BC06D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D8DB9D3-FF96-4BAB-98FD-7BF272B3C35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105CB4EF-1F0A-4BDE-87A8-88CED3BEEA7C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D4E6434-0991-4CF7-9ADB-9103E1DA5529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92831DE-232B-45E5-8117-1D8AD8E7C592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EA381A4-0BA8-4878-A565-BF2056F85DBC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7EDF410-F555-480E-80A2-E990737C3AD9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FED4D47-430E-4E87-94E9-5D7FBA0B0998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0E9235F-001B-4A66-8475-488382255FAF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39BE13F-C7FE-496A-A03E-F950CDB86711}"/>
              </a:ext>
            </a:extLst>
          </p:cNvPr>
          <p:cNvSpPr/>
          <p:nvPr/>
        </p:nvSpPr>
        <p:spPr>
          <a:xfrm>
            <a:off x="828249" y="1123353"/>
            <a:ext cx="366378" cy="21607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5BD3069-6387-4863-9D93-A77295B4EF3A}"/>
              </a:ext>
            </a:extLst>
          </p:cNvPr>
          <p:cNvGrpSpPr/>
          <p:nvPr/>
        </p:nvGrpSpPr>
        <p:grpSpPr>
          <a:xfrm>
            <a:off x="823379" y="1110300"/>
            <a:ext cx="364674" cy="2164787"/>
            <a:chOff x="1430177" y="1026981"/>
            <a:chExt cx="364674" cy="2164787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FF4BFC55-4227-4BED-8923-CABA3606408F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D85C762-4285-4B82-BAFE-B279A423F564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EB1828B-141C-4CC2-986A-588607D954D8}"/>
              </a:ext>
            </a:extLst>
          </p:cNvPr>
          <p:cNvGrpSpPr/>
          <p:nvPr/>
        </p:nvGrpSpPr>
        <p:grpSpPr>
          <a:xfrm>
            <a:off x="824441" y="1114035"/>
            <a:ext cx="360000" cy="2160000"/>
            <a:chOff x="2011880" y="3429000"/>
            <a:chExt cx="360000" cy="2160000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665B082-1A4D-40D0-9DCD-26EA75D6B4E2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54675E7-BC7C-495E-8883-591DD13978CF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24CE02B-3B48-40E3-B8DE-4E1DCD4B0CF3}"/>
              </a:ext>
            </a:extLst>
          </p:cNvPr>
          <p:cNvGrpSpPr/>
          <p:nvPr/>
        </p:nvGrpSpPr>
        <p:grpSpPr>
          <a:xfrm>
            <a:off x="824196" y="1113942"/>
            <a:ext cx="360000" cy="2159457"/>
            <a:chOff x="6653408" y="3429000"/>
            <a:chExt cx="360000" cy="2159457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D2B5C4DE-3FED-471D-B4A3-F1F9D9F755A3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C4B30A5-8008-48A4-AA54-BF431B4F5498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9EE2384-E322-4CEE-829C-E5F1431A082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2F94467-D0A1-4CF1-A5D3-0827894C0D76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FF834643-26DE-4A51-B97A-F822A347523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9D44181-1868-417C-87E9-740C8BAEB62C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DC11AE43-0FF3-4E5B-83C3-B1954C3928CC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8F142104-4E92-4064-A9A4-0B34403E5FAA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4720230D-E369-4368-BB02-F62D8FA9A6BA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FD270D51-CE9D-426E-B020-FA95F511D211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6593F54-3FA1-4C6C-A4C4-CA937EA445EF}"/>
              </a:ext>
            </a:extLst>
          </p:cNvPr>
          <p:cNvSpPr/>
          <p:nvPr/>
        </p:nvSpPr>
        <p:spPr>
          <a:xfrm>
            <a:off x="4679567" y="1132061"/>
            <a:ext cx="366378" cy="12861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FE1C780-0E4B-41F6-AB94-FA95F30FE1B5}"/>
              </a:ext>
            </a:extLst>
          </p:cNvPr>
          <p:cNvGrpSpPr/>
          <p:nvPr/>
        </p:nvGrpSpPr>
        <p:grpSpPr>
          <a:xfrm>
            <a:off x="4678118" y="1123354"/>
            <a:ext cx="364674" cy="2164787"/>
            <a:chOff x="1430177" y="1026981"/>
            <a:chExt cx="364674" cy="2164787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E25E5B2-5C9A-4EC1-B1D5-87DA2D3D968D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01FAD00C-BBBE-4322-B96D-9E708BC0116D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1A83159-9A8B-492B-937A-1A0E1EE4AC07}"/>
              </a:ext>
            </a:extLst>
          </p:cNvPr>
          <p:cNvGrpSpPr/>
          <p:nvPr/>
        </p:nvGrpSpPr>
        <p:grpSpPr>
          <a:xfrm>
            <a:off x="4676197" y="1124649"/>
            <a:ext cx="360000" cy="2160000"/>
            <a:chOff x="3752453" y="3429000"/>
            <a:chExt cx="360000" cy="2160000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F1FB8C81-F0FE-4374-9677-A94800DE7398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4B53C69D-ABAD-43FE-8A3E-BD4EBE75FDE6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D89089F-7433-4E13-97C6-2ADDBB16A4A0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B17BC525-BEBC-4943-BB46-B98DDEDB1C5F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17DAD46-06E5-4A4F-B2DB-172F21C8F3D9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073708F-61BB-460D-920C-FB79BBDB899F}"/>
              </a:ext>
            </a:extLst>
          </p:cNvPr>
          <p:cNvGrpSpPr/>
          <p:nvPr/>
        </p:nvGrpSpPr>
        <p:grpSpPr>
          <a:xfrm>
            <a:off x="4688996" y="1124208"/>
            <a:ext cx="360000" cy="2159457"/>
            <a:chOff x="6653408" y="3429000"/>
            <a:chExt cx="360000" cy="2159457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FD836853-C037-41BC-BF35-910003FB7036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A4C01B9A-7FE5-44BA-999C-01A522D31D4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67F1F66-E025-47F2-BF21-B7FC44529D2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1B7A2139-4841-4E4F-845D-0BD6F404EB8E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67A73CC-7022-4F39-87D5-F76CE9D9507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C0B4E33-82F9-4B17-8836-9E08FB097009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4515C66F-0B4E-4DBD-A9D3-964C0293DFAD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905C8E38-42FD-4E10-99D9-5FAE6BA6D405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9659D681-B2E8-447C-8B33-95A181B8D275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405EF01-3B85-45FB-AB82-0E360EEB46AD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55B82D88-5777-40F3-9B31-E8F288532E4E}"/>
              </a:ext>
            </a:extLst>
          </p:cNvPr>
          <p:cNvSpPr/>
          <p:nvPr/>
        </p:nvSpPr>
        <p:spPr>
          <a:xfrm rot="5400000">
            <a:off x="5324310" y="1705828"/>
            <a:ext cx="2449863" cy="11220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D8FB73BF-C030-4C9C-A9D2-71BD4B7AC268}"/>
              </a:ext>
            </a:extLst>
          </p:cNvPr>
          <p:cNvSpPr/>
          <p:nvPr/>
        </p:nvSpPr>
        <p:spPr>
          <a:xfrm rot="5400000">
            <a:off x="8775756" y="1748639"/>
            <a:ext cx="2449863" cy="1029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D1E064C-2138-45CC-AFBD-C3D2BB326759}"/>
              </a:ext>
            </a:extLst>
          </p:cNvPr>
          <p:cNvSpPr/>
          <p:nvPr/>
        </p:nvSpPr>
        <p:spPr>
          <a:xfrm>
            <a:off x="6639416" y="1121210"/>
            <a:ext cx="366378" cy="36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5E4455F3-64F4-4F82-9CF4-D7B40BB259A9}"/>
              </a:ext>
            </a:extLst>
          </p:cNvPr>
          <p:cNvSpPr/>
          <p:nvPr/>
        </p:nvSpPr>
        <p:spPr>
          <a:xfrm>
            <a:off x="9558364" y="1119857"/>
            <a:ext cx="366378" cy="2179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3BDC4945-9F40-4C14-A377-032C70390504}"/>
              </a:ext>
            </a:extLst>
          </p:cNvPr>
          <p:cNvSpPr/>
          <p:nvPr/>
        </p:nvSpPr>
        <p:spPr>
          <a:xfrm>
            <a:off x="7156815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31363CA-AF42-48F7-A328-961B38EB21B9}"/>
              </a:ext>
            </a:extLst>
          </p:cNvPr>
          <p:cNvSpPr/>
          <p:nvPr/>
        </p:nvSpPr>
        <p:spPr>
          <a:xfrm>
            <a:off x="7885150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F6B9D09-C912-487A-8E26-800818863065}"/>
              </a:ext>
            </a:extLst>
          </p:cNvPr>
          <p:cNvSpPr txBox="1"/>
          <p:nvPr/>
        </p:nvSpPr>
        <p:spPr>
          <a:xfrm>
            <a:off x="8047518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B9F39AD-F57A-4319-9D08-6F4117712AD6}"/>
              </a:ext>
            </a:extLst>
          </p:cNvPr>
          <p:cNvGrpSpPr/>
          <p:nvPr/>
        </p:nvGrpSpPr>
        <p:grpSpPr>
          <a:xfrm>
            <a:off x="7301722" y="1276141"/>
            <a:ext cx="442740" cy="1032867"/>
            <a:chOff x="2724738" y="5471319"/>
            <a:chExt cx="442740" cy="1032867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A3E4F18-6F26-43DA-9B0A-6D27E1AF9599}"/>
                </a:ext>
              </a:extLst>
            </p:cNvPr>
            <p:cNvSpPr txBox="1"/>
            <p:nvPr/>
          </p:nvSpPr>
          <p:spPr>
            <a:xfrm>
              <a:off x="274852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931B7E7-5577-4BE4-95B2-2391793370EC}"/>
                </a:ext>
              </a:extLst>
            </p:cNvPr>
            <p:cNvSpPr txBox="1"/>
            <p:nvPr/>
          </p:nvSpPr>
          <p:spPr>
            <a:xfrm>
              <a:off x="2748774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3488757-5BC0-49CF-B39F-8B4A91D8E38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9A391B3-6CAB-4D8B-9608-A0E6DDEA6F09}"/>
              </a:ext>
            </a:extLst>
          </p:cNvPr>
          <p:cNvGrpSpPr/>
          <p:nvPr/>
        </p:nvGrpSpPr>
        <p:grpSpPr>
          <a:xfrm>
            <a:off x="8751375" y="1285078"/>
            <a:ext cx="435719" cy="1032867"/>
            <a:chOff x="2724738" y="5471319"/>
            <a:chExt cx="435719" cy="1032867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BD8EC9E-140C-467A-813F-3AE26682F03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0056BB2-E8C6-4A86-A182-B93596718FA3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90E503E3-E8D4-4A25-9844-A49D18DF0CB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86FB079-C752-4903-8682-AE4E69FC729A}"/>
              </a:ext>
            </a:extLst>
          </p:cNvPr>
          <p:cNvGrpSpPr/>
          <p:nvPr/>
        </p:nvGrpSpPr>
        <p:grpSpPr>
          <a:xfrm>
            <a:off x="7578653" y="2665800"/>
            <a:ext cx="1863093" cy="1076984"/>
            <a:chOff x="1314975" y="2657199"/>
            <a:chExt cx="1863093" cy="1076984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41475B8C-6007-4B60-AB73-B0618E204D17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B2FA126-43E9-4ABA-9AA4-9A28D2598339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E1AAE9B-0E0E-43C9-95D5-B37731D8B6E3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0EFEC72-3688-4016-ADFE-BAF40F610D9F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AEAC610-AB12-49BC-82EF-888C69F9E618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6D2F98A8-AD65-473A-BA9D-BBA69272B06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84" name="Arc 183">
            <a:extLst>
              <a:ext uri="{FF2B5EF4-FFF2-40B4-BE49-F238E27FC236}">
                <a16:creationId xmlns:a16="http://schemas.microsoft.com/office/drawing/2014/main" id="{D4DC7097-9A6E-4364-AE71-A680A703C54E}"/>
              </a:ext>
            </a:extLst>
          </p:cNvPr>
          <p:cNvSpPr/>
          <p:nvPr/>
        </p:nvSpPr>
        <p:spPr>
          <a:xfrm rot="16200000">
            <a:off x="7980914" y="21436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Arc 184">
            <a:extLst>
              <a:ext uri="{FF2B5EF4-FFF2-40B4-BE49-F238E27FC236}">
                <a16:creationId xmlns:a16="http://schemas.microsoft.com/office/drawing/2014/main" id="{21E6D388-D284-4418-839F-A414B0B46444}"/>
              </a:ext>
            </a:extLst>
          </p:cNvPr>
          <p:cNvSpPr/>
          <p:nvPr/>
        </p:nvSpPr>
        <p:spPr>
          <a:xfrm rot="5400000">
            <a:off x="7970627" y="30707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C41A8C4-F149-4AB1-9EAC-F367218C9188}"/>
              </a:ext>
            </a:extLst>
          </p:cNvPr>
          <p:cNvSpPr txBox="1"/>
          <p:nvPr/>
        </p:nvSpPr>
        <p:spPr>
          <a:xfrm>
            <a:off x="8101217" y="36061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9FD1FF9F-68E4-4A48-9E6E-7692DBB422B3}"/>
              </a:ext>
            </a:extLst>
          </p:cNvPr>
          <p:cNvSpPr txBox="1"/>
          <p:nvPr/>
        </p:nvSpPr>
        <p:spPr>
          <a:xfrm>
            <a:off x="8101216" y="23118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B73BCEAB-FB28-42B4-A710-7E4FC925F9D3}"/>
              </a:ext>
            </a:extLst>
          </p:cNvPr>
          <p:cNvSpPr txBox="1"/>
          <p:nvPr/>
        </p:nvSpPr>
        <p:spPr>
          <a:xfrm>
            <a:off x="8497275" y="2665800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6A4C6AA-9283-48ED-BE2B-FAAB5CC3284A}"/>
              </a:ext>
            </a:extLst>
          </p:cNvPr>
          <p:cNvCxnSpPr>
            <a:cxnSpLocks/>
          </p:cNvCxnSpPr>
          <p:nvPr/>
        </p:nvCxnSpPr>
        <p:spPr>
          <a:xfrm>
            <a:off x="7626888" y="5404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0E93216D-2F41-4BCD-8422-AD160475E486}"/>
              </a:ext>
            </a:extLst>
          </p:cNvPr>
          <p:cNvCxnSpPr>
            <a:cxnSpLocks/>
          </p:cNvCxnSpPr>
          <p:nvPr/>
        </p:nvCxnSpPr>
        <p:spPr>
          <a:xfrm>
            <a:off x="8506118" y="5404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147D7E98-5F3A-4220-8DB0-A02BE547DEE9}"/>
              </a:ext>
            </a:extLst>
          </p:cNvPr>
          <p:cNvSpPr txBox="1"/>
          <p:nvPr/>
        </p:nvSpPr>
        <p:spPr>
          <a:xfrm>
            <a:off x="7589515" y="4896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01B9418-9B75-43C2-976E-A449BC0C6C9B}"/>
              </a:ext>
            </a:extLst>
          </p:cNvPr>
          <p:cNvSpPr txBox="1"/>
          <p:nvPr/>
        </p:nvSpPr>
        <p:spPr>
          <a:xfrm>
            <a:off x="7600081" y="5342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9CDDDDE-06EA-4043-8F67-352EB8FFD8DD}"/>
              </a:ext>
            </a:extLst>
          </p:cNvPr>
          <p:cNvSpPr txBox="1"/>
          <p:nvPr/>
        </p:nvSpPr>
        <p:spPr>
          <a:xfrm>
            <a:off x="8506117" y="5342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368AC31-0381-4DBB-A247-45C44F88E863}"/>
              </a:ext>
            </a:extLst>
          </p:cNvPr>
          <p:cNvSpPr txBox="1"/>
          <p:nvPr/>
        </p:nvSpPr>
        <p:spPr>
          <a:xfrm>
            <a:off x="8059075" y="5088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5" name="Arc 194">
            <a:extLst>
              <a:ext uri="{FF2B5EF4-FFF2-40B4-BE49-F238E27FC236}">
                <a16:creationId xmlns:a16="http://schemas.microsoft.com/office/drawing/2014/main" id="{4E418ABD-F151-43CA-8858-E99B9C8F7030}"/>
              </a:ext>
            </a:extLst>
          </p:cNvPr>
          <p:cNvSpPr/>
          <p:nvPr/>
        </p:nvSpPr>
        <p:spPr>
          <a:xfrm rot="16200000">
            <a:off x="7991776" y="4374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Arc 195">
            <a:extLst>
              <a:ext uri="{FF2B5EF4-FFF2-40B4-BE49-F238E27FC236}">
                <a16:creationId xmlns:a16="http://schemas.microsoft.com/office/drawing/2014/main" id="{5B0B5276-A542-4A67-AE9A-D85A5316D0BC}"/>
              </a:ext>
            </a:extLst>
          </p:cNvPr>
          <p:cNvSpPr/>
          <p:nvPr/>
        </p:nvSpPr>
        <p:spPr>
          <a:xfrm rot="5400000">
            <a:off x="7981489" y="53015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814E277-98D2-4391-8AFB-CA02F608DE80}"/>
              </a:ext>
            </a:extLst>
          </p:cNvPr>
          <p:cNvSpPr txBox="1"/>
          <p:nvPr/>
        </p:nvSpPr>
        <p:spPr>
          <a:xfrm>
            <a:off x="8112079" y="58369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D68AACA-26FC-4BD3-A92F-326976F741B3}"/>
              </a:ext>
            </a:extLst>
          </p:cNvPr>
          <p:cNvSpPr txBox="1"/>
          <p:nvPr/>
        </p:nvSpPr>
        <p:spPr>
          <a:xfrm>
            <a:off x="8112078" y="4542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ED2E0A7-A8A2-46FD-8016-67CEF8AEA843}"/>
              </a:ext>
            </a:extLst>
          </p:cNvPr>
          <p:cNvSpPr txBox="1"/>
          <p:nvPr/>
        </p:nvSpPr>
        <p:spPr>
          <a:xfrm>
            <a:off x="8510231" y="4896584"/>
            <a:ext cx="1006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E4F5D10A-C319-4878-AA50-CCF89173DC01}"/>
              </a:ext>
            </a:extLst>
          </p:cNvPr>
          <p:cNvGrpSpPr/>
          <p:nvPr/>
        </p:nvGrpSpPr>
        <p:grpSpPr>
          <a:xfrm>
            <a:off x="6634738" y="1115368"/>
            <a:ext cx="364674" cy="2164787"/>
            <a:chOff x="1430177" y="1026981"/>
            <a:chExt cx="364674" cy="2164787"/>
          </a:xfrm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C7B25B2C-9F37-49C3-A975-33A9F4FB2EB8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4139CDB6-6C70-459C-9F7B-66F735C6EDE3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FF1D6A9-1B1F-4F09-A3C9-1C19AA0D5E28}"/>
              </a:ext>
            </a:extLst>
          </p:cNvPr>
          <p:cNvGrpSpPr/>
          <p:nvPr/>
        </p:nvGrpSpPr>
        <p:grpSpPr>
          <a:xfrm>
            <a:off x="9556928" y="1126075"/>
            <a:ext cx="364674" cy="2164787"/>
            <a:chOff x="1430177" y="1026981"/>
            <a:chExt cx="364674" cy="2164787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ABB3C00B-5542-4A09-9436-142593DEA578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7868EC84-5977-4C31-93CD-0D98E24BEC90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31BAA2E7-36F5-4B37-87E6-3C15B9EC0B54}"/>
              </a:ext>
            </a:extLst>
          </p:cNvPr>
          <p:cNvGrpSpPr/>
          <p:nvPr/>
        </p:nvGrpSpPr>
        <p:grpSpPr>
          <a:xfrm>
            <a:off x="9556409" y="1134857"/>
            <a:ext cx="360000" cy="2160000"/>
            <a:chOff x="3172262" y="3429000"/>
            <a:chExt cx="360000" cy="2160000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AE0EF87-1533-432A-ABEF-6B12D93F304E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0F6267FA-AFAD-453C-B91C-C2DFDB60AB0D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655D4F5-77D9-4B8B-BDA5-6F383D8F900F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D860A595-E6AF-4F9F-8794-F6061EF00313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16898D9-4F51-4E87-ACE7-19A6D1BAD9B4}"/>
              </a:ext>
            </a:extLst>
          </p:cNvPr>
          <p:cNvGrpSpPr/>
          <p:nvPr/>
        </p:nvGrpSpPr>
        <p:grpSpPr>
          <a:xfrm>
            <a:off x="6644749" y="1110409"/>
            <a:ext cx="360000" cy="2160000"/>
            <a:chOff x="4332644" y="3429000"/>
            <a:chExt cx="360000" cy="2160000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1954C516-2768-4974-BC7C-C59D43642DFD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A4D051D5-4F99-4B36-B2AF-7B5ADF9F28C0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80144AC5-3328-4861-8503-5528A4F9A496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B72CFCB-0B1D-43D2-829F-6726F062E737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F05F09D4-CCAF-4207-93E4-B73B6BC203CE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70DD2FC-94F4-40FF-A53B-01627AFF9C37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2342BF56-16D7-4EF5-89B9-E7076885171A}"/>
              </a:ext>
            </a:extLst>
          </p:cNvPr>
          <p:cNvGrpSpPr/>
          <p:nvPr/>
        </p:nvGrpSpPr>
        <p:grpSpPr>
          <a:xfrm>
            <a:off x="6644749" y="1110937"/>
            <a:ext cx="360000" cy="2160000"/>
            <a:chOff x="7813790" y="3429000"/>
            <a:chExt cx="360000" cy="2160000"/>
          </a:xfrm>
        </p:grpSpPr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BDF4C483-F64C-47D4-A03A-C3DF2224EF17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E1814FA5-8CCC-4EC4-A169-AF2BF117CBF3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8F2C5D69-958E-40DE-8EFD-BF25B840D270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F2EB53F3-7077-43F5-8C48-7028D729BC23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2C334305-38BD-4736-9A19-0684A820BB27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4E34AB98-60AE-41E9-B7C7-9CC980410C82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A5952B85-9027-4969-A633-24EF67678E22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83FDE3D2-9938-4A0A-BA92-2BBBF48D147C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59FB4EA-9437-407C-8D22-F3BBC6B40C92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3FA27953-4A05-4407-814A-09893790A3FE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98848546-2642-4BAD-99C7-E18BFD094BE0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C87B1FB0-6D4D-430B-A83B-2677D4404A83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BB27E0E0-AA65-48B6-89CF-89998ACA1E78}"/>
              </a:ext>
            </a:extLst>
          </p:cNvPr>
          <p:cNvGrpSpPr/>
          <p:nvPr/>
        </p:nvGrpSpPr>
        <p:grpSpPr>
          <a:xfrm>
            <a:off x="9570993" y="1131262"/>
            <a:ext cx="360000" cy="2160000"/>
            <a:chOff x="7813790" y="3429000"/>
            <a:chExt cx="360000" cy="2160000"/>
          </a:xfrm>
        </p:grpSpPr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35744A21-E748-4FDF-BA87-81641B362FEE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1796B077-843A-4BC7-A608-C6D732310808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B997E631-98AB-4E20-AE5E-29A55FE5DF73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0857CE80-075F-4693-8AB7-26AC153110BB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273BD0DE-7D01-47FA-817F-B53DDBC5E836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9074741B-2803-4D28-B5D3-44B399655550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D287AC37-6292-4CA9-AEF6-98DCF103DA6F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9450049C-C16A-4A4E-96C9-4C609BCF77C2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A7179A28-1DD3-4048-A5CA-20ECE6731F3D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020C341-C2EC-4DE1-842B-1D02A7E9D31E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EF07C23C-6121-4F4D-A691-6F406BD02875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17CCC7DB-8FF5-48C3-ADB2-6E02DC172498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89" name="Rectangle 288">
            <a:extLst>
              <a:ext uri="{FF2B5EF4-FFF2-40B4-BE49-F238E27FC236}">
                <a16:creationId xmlns:a16="http://schemas.microsoft.com/office/drawing/2014/main" id="{BE4A4504-CBBC-4B60-98B7-3B9542E82C50}"/>
              </a:ext>
            </a:extLst>
          </p:cNvPr>
          <p:cNvSpPr/>
          <p:nvPr/>
        </p:nvSpPr>
        <p:spPr>
          <a:xfrm>
            <a:off x="6167025" y="1128696"/>
            <a:ext cx="366378" cy="21416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96322FB6-97ED-4ABA-AB9F-F5D75F5ACF07}"/>
              </a:ext>
            </a:extLst>
          </p:cNvPr>
          <p:cNvGrpSpPr/>
          <p:nvPr/>
        </p:nvGrpSpPr>
        <p:grpSpPr>
          <a:xfrm>
            <a:off x="6162347" y="1122855"/>
            <a:ext cx="364674" cy="2164787"/>
            <a:chOff x="1430177" y="1026981"/>
            <a:chExt cx="364674" cy="2164787"/>
          </a:xfrm>
        </p:grpSpPr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4157A441-FED3-4073-B7BC-C4ABA158CE96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4197A4E4-8527-4B0F-81BC-DE751E3F2D00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75B87148-F414-4FFB-9A1E-533F4708302A}"/>
              </a:ext>
            </a:extLst>
          </p:cNvPr>
          <p:cNvGrpSpPr/>
          <p:nvPr/>
        </p:nvGrpSpPr>
        <p:grpSpPr>
          <a:xfrm>
            <a:off x="6172358" y="1117896"/>
            <a:ext cx="360000" cy="2160000"/>
            <a:chOff x="4332644" y="3429000"/>
            <a:chExt cx="360000" cy="2160000"/>
          </a:xfrm>
        </p:grpSpPr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88834998-A68F-4043-8AFC-173069137C6A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45A468D6-7A39-4F48-BB7C-BF7F1B459EBD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46E258D-E32C-4352-BB22-585165F1B9F3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5F81C44B-D50B-4F37-AD36-D884C6832547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DFEF3B91-0647-4F93-B78E-A9A0ABAFC795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7AD6A24E-88C2-45A3-A1D0-00C2F3807582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4497FF0-F9E3-46BC-B82F-9BC7AA8896D9}"/>
              </a:ext>
            </a:extLst>
          </p:cNvPr>
          <p:cNvGrpSpPr/>
          <p:nvPr/>
        </p:nvGrpSpPr>
        <p:grpSpPr>
          <a:xfrm>
            <a:off x="6172358" y="1118424"/>
            <a:ext cx="360000" cy="2160000"/>
            <a:chOff x="7813790" y="3429000"/>
            <a:chExt cx="360000" cy="2160000"/>
          </a:xfrm>
        </p:grpSpPr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5FA02FC8-5AA0-46C8-BFA6-14E1EDB888E3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00C7C824-C414-41CE-A3C6-2B4B6686771C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656D4B6F-AC5D-45ED-87D7-4649F28E40D8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6A2236FF-A98E-4AFC-96CC-7EC3BFF74811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C7AEA63F-5FCD-4B27-A550-08786622A573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FFFDFDCE-793B-4025-8CFF-96DC8635FD47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84AD4E1E-4B7A-4B0C-8F21-C989E2E249CE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87594FF9-82E1-472F-8E69-6FB9FBDC51E2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F5F176F4-CEC2-42A6-A4A1-19B63E676F7A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B75A17B-8F5D-48EF-9CED-EB38F9325649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7D5BE54F-AADE-4FFF-8B2D-81F1065DBB9F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133E6325-BA43-44DC-8A8F-87E8FA99B9A3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313" name="Rectangle 312">
            <a:extLst>
              <a:ext uri="{FF2B5EF4-FFF2-40B4-BE49-F238E27FC236}">
                <a16:creationId xmlns:a16="http://schemas.microsoft.com/office/drawing/2014/main" id="{8C5F445F-1C06-4BE2-8327-4EFF7417FA47}"/>
              </a:ext>
            </a:extLst>
          </p:cNvPr>
          <p:cNvSpPr/>
          <p:nvPr/>
        </p:nvSpPr>
        <p:spPr>
          <a:xfrm>
            <a:off x="10034604" y="1117434"/>
            <a:ext cx="366378" cy="5525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91A821F4-D0B4-4795-97E1-F812C1DA2EED}"/>
              </a:ext>
            </a:extLst>
          </p:cNvPr>
          <p:cNvGrpSpPr/>
          <p:nvPr/>
        </p:nvGrpSpPr>
        <p:grpSpPr>
          <a:xfrm>
            <a:off x="10033168" y="1123651"/>
            <a:ext cx="364674" cy="2164787"/>
            <a:chOff x="1430177" y="1026981"/>
            <a:chExt cx="364674" cy="2164787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9B22358C-67FF-4190-BC81-CCB5DC9D733B}"/>
                </a:ext>
              </a:extLst>
            </p:cNvPr>
            <p:cNvSpPr/>
            <p:nvPr/>
          </p:nvSpPr>
          <p:spPr>
            <a:xfrm>
              <a:off x="1434851" y="103176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D20E98F1-DC9F-4BE7-A4FD-3D3112CB7463}"/>
                </a:ext>
              </a:extLst>
            </p:cNvPr>
            <p:cNvSpPr/>
            <p:nvPr/>
          </p:nvSpPr>
          <p:spPr>
            <a:xfrm>
              <a:off x="1430177" y="1026981"/>
              <a:ext cx="360000" cy="21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5F1E5CD6-C624-4D90-A838-5AC4C4A08318}"/>
              </a:ext>
            </a:extLst>
          </p:cNvPr>
          <p:cNvGrpSpPr/>
          <p:nvPr/>
        </p:nvGrpSpPr>
        <p:grpSpPr>
          <a:xfrm>
            <a:off x="10032649" y="1132433"/>
            <a:ext cx="360000" cy="2160000"/>
            <a:chOff x="3172262" y="3429000"/>
            <a:chExt cx="360000" cy="2160000"/>
          </a:xfrm>
        </p:grpSpPr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B2CE2079-6CBD-4060-9A2D-790C0ABDF11A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C69D9D08-6D73-4634-8002-0F10D75E715B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5E2B5CB-10EA-4EAD-9BFE-30CD00A9C451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DCB7B0D-0BA2-4AD3-AB39-F6098FD8F644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AE2C74F1-6002-47AA-A83D-B83EA302F8CA}"/>
              </a:ext>
            </a:extLst>
          </p:cNvPr>
          <p:cNvGrpSpPr/>
          <p:nvPr/>
        </p:nvGrpSpPr>
        <p:grpSpPr>
          <a:xfrm>
            <a:off x="10047233" y="1128838"/>
            <a:ext cx="360000" cy="2160000"/>
            <a:chOff x="7813790" y="3429000"/>
            <a:chExt cx="360000" cy="2160000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A1B10A90-0D95-4881-9F84-C3886939FA5C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7ED880C6-DB4A-43A7-BCE0-50DB0DDB0856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AF6BA377-2D16-4D49-A47D-7B867E801FA4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ED4271C8-59D8-4694-8F08-EC58DC1487BC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042646C8-43C5-40DF-911F-D23051CB5082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614D87BF-8468-4614-95FD-F22BA683EE23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12FBE6D3-FCEE-45EC-847F-E4FB9CC6ADD8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5F6F7559-EA27-4E5F-B8E4-878564AF409E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06EDDFA4-7894-4C70-8AD3-B5DAEFCC7599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D988AD1E-6137-4E51-A969-3512ABAF92C5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2A1DA12A-CBBE-43B6-8748-2BD532B78843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665E6F35-9BE3-4C7B-B762-18344E9716D4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406765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4" grpId="0"/>
      <p:bldP spid="70" grpId="0" animBg="1"/>
      <p:bldP spid="71" grpId="0" animBg="1"/>
      <p:bldP spid="72" grpId="0"/>
      <p:bldP spid="73" grpId="0"/>
      <p:bldP spid="74" grpId="0"/>
      <p:bldP spid="77" grpId="0"/>
      <p:bldP spid="78" grpId="0"/>
      <p:bldP spid="79" grpId="0"/>
      <p:bldP spid="80" grpId="0"/>
      <p:bldP spid="81" grpId="0" animBg="1"/>
      <p:bldP spid="82" grpId="0" animBg="1"/>
      <p:bldP spid="83" grpId="0"/>
      <p:bldP spid="84" grpId="0"/>
      <p:bldP spid="85" grpId="0"/>
      <p:bldP spid="123" grpId="0" animBg="1"/>
      <p:bldP spid="141" grpId="0" animBg="1"/>
      <p:bldP spid="162" grpId="0" animBg="1"/>
      <p:bldP spid="163" grpId="0" animBg="1"/>
      <p:bldP spid="164" grpId="0" animBg="1"/>
      <p:bldP spid="165" grpId="0" animBg="1"/>
      <p:bldP spid="168" grpId="0"/>
      <p:bldP spid="184" grpId="0" animBg="1"/>
      <p:bldP spid="185" grpId="0" animBg="1"/>
      <p:bldP spid="186" grpId="0"/>
      <p:bldP spid="187" grpId="0"/>
      <p:bldP spid="188" grpId="0"/>
      <p:bldP spid="191" grpId="0"/>
      <p:bldP spid="192" grpId="0"/>
      <p:bldP spid="193" grpId="0"/>
      <p:bldP spid="194" grpId="0"/>
      <p:bldP spid="195" grpId="0" animBg="1"/>
      <p:bldP spid="196" grpId="0" animBg="1"/>
      <p:bldP spid="197" grpId="0"/>
      <p:bldP spid="198" grpId="0"/>
      <p:bldP spid="199" grpId="0"/>
      <p:bldP spid="289" grpId="0" animBg="1"/>
      <p:bldP spid="3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CBD700B-E1B8-43F9-95D3-1C6C66617C5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8A5E3E4-AD79-425E-A430-D9E95C82406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E0115C5-06F7-44AD-8029-01CC584AA10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3FEDC52A-AC81-45B7-A2AB-512113CD058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16A1801-8DD8-4AF5-8EAB-53E9D43D781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C282267-1DDF-444D-B0C2-4A9BFC7ED6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7F6312A-F70E-4595-8E27-85E80DFAC90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D75D89C-7760-463E-82C4-C5FF697EA57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95295B8-9C5D-456B-822A-A338F5EF539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9D5FC62-0F0A-4F1B-B39E-F0558E82D70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71389B8-023F-4704-BE2E-8337F9FACFD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6E4EC94-8855-4519-A819-484791229A9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2C1F008-84C4-44F8-9AEA-C3E78AFD5D5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F903F4D-8C53-4754-8DE6-370DAD7C0D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BD16008-A0D6-44A5-812B-9F456885E82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556F23A2-CFC1-4E6D-8BDC-FE91FA42EAE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7B4A231-2986-47C1-8404-A52310C9355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3F8EEC5-F4E2-4B7A-9FE7-339C62C64C9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66651CE0-2CD3-4A4E-9515-B01C892EDD3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A1F4357-EE6E-4B99-856A-29D9CD21830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C084C9B-CBF4-4982-B175-5257A117AD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266997D-68DC-465E-B0C6-66D3FAAE6A1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B840AFA-EFE0-4C11-BFD2-48ABB34B1C9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FA51B4F-1F83-4B54-AA21-110AEF2A10C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9509EFC-D53D-4BDC-8C8B-B4D3BE74E73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078E8133-3916-42FF-888B-DAEB5AE36EC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9788B9D5-72BC-415B-9AC8-FFBF55BACFB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B64EBA1-8E09-4F52-A439-E2BB66CD81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59FD4AC5-B58C-45A1-BD4A-75FAD5376C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DE54310-6D30-4070-B907-C4CDA93AF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C71A397-2030-4B86-B722-58B9B1F19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41A4F2E-B517-4CF6-90FF-9E4660E59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67AFD2FC-B86E-48DC-8717-97CA0171E0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A47C834-5CE3-4868-BDD5-555D5BE65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5DBE307-D12D-4D79-AC23-F46B84333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CB83E633-C28C-4533-8D01-D65C29B5F1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EDFB203-8F1C-4A3B-A5A8-B9CC00CE72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907929B-9412-4EDF-ABEA-E542F07C5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5E978A0-4EDF-4611-B157-29C191B4B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B10A06A-E799-4C6B-BBA5-379279D0D4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FF8204E6-E38E-40F4-AA87-30760CF634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515AACC-D6B2-40F1-9644-DE8D2CE8E6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A092B71-040D-4BDC-BD83-D865CE799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C6A3D97-9374-4BE2-AAF4-587533A55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916D4AE-A7D9-4827-9D02-5489039612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58F01DB-F93F-4E9F-BA57-FDE5DD8A3C39}"/>
              </a:ext>
            </a:extLst>
          </p:cNvPr>
          <p:cNvSpPr/>
          <p:nvPr/>
        </p:nvSpPr>
        <p:spPr>
          <a:xfrm>
            <a:off x="4732110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C297254-218D-4DEF-B50E-A1B43651A847}"/>
              </a:ext>
            </a:extLst>
          </p:cNvPr>
          <p:cNvSpPr/>
          <p:nvPr/>
        </p:nvSpPr>
        <p:spPr>
          <a:xfrm>
            <a:off x="1828736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7186276-D55B-4438-A887-0B1CBA0A8CDF}"/>
              </a:ext>
            </a:extLst>
          </p:cNvPr>
          <p:cNvSpPr/>
          <p:nvPr/>
        </p:nvSpPr>
        <p:spPr>
          <a:xfrm>
            <a:off x="2557071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E3E1E43-DB00-43C3-A5B5-F34B266DB32F}"/>
              </a:ext>
            </a:extLst>
          </p:cNvPr>
          <p:cNvSpPr txBox="1"/>
          <p:nvPr/>
        </p:nvSpPr>
        <p:spPr>
          <a:xfrm>
            <a:off x="2645917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D6833A6-3990-44C1-83B9-E7C660D7E6EF}"/>
              </a:ext>
            </a:extLst>
          </p:cNvPr>
          <p:cNvGrpSpPr/>
          <p:nvPr/>
        </p:nvGrpSpPr>
        <p:grpSpPr>
          <a:xfrm>
            <a:off x="1973643" y="1276141"/>
            <a:ext cx="435719" cy="1032867"/>
            <a:chOff x="2724738" y="5471319"/>
            <a:chExt cx="435719" cy="10328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1B91F9-31E2-428D-98CF-029950526C3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5B83CC-7941-4C63-BB78-37A333C9BFB5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1E937DD-5D23-4232-843D-A683677E8D7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2AA6FB-C551-409D-B854-E5E48DE240D4}"/>
              </a:ext>
            </a:extLst>
          </p:cNvPr>
          <p:cNvGrpSpPr/>
          <p:nvPr/>
        </p:nvGrpSpPr>
        <p:grpSpPr>
          <a:xfrm>
            <a:off x="3423296" y="1285078"/>
            <a:ext cx="435719" cy="1032867"/>
            <a:chOff x="2724738" y="5471319"/>
            <a:chExt cx="435719" cy="10328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55D4610-8AE1-4194-ADB2-E3CCA8EEDC8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FB7ED9E-4355-4185-91B1-F616F853636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39AB8C7-D4D8-4B72-A159-68EFE0610BD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14B37E2-9338-4686-B497-BCB35BBF2FAE}"/>
              </a:ext>
            </a:extLst>
          </p:cNvPr>
          <p:cNvGrpSpPr/>
          <p:nvPr/>
        </p:nvGrpSpPr>
        <p:grpSpPr>
          <a:xfrm>
            <a:off x="2230621" y="2657199"/>
            <a:ext cx="1863093" cy="1076984"/>
            <a:chOff x="1314975" y="2657199"/>
            <a:chExt cx="1863093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35A87F-36C1-49D2-9DB7-8117C48F76F8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FB65A27-E18D-4DF1-9188-48CF206315F0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72BBA4E-41FD-4AE3-AC2D-849D69DDAA73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27693AF-FFA4-4741-8CE4-A6ED913FB506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76D988-7B8F-4E1E-BABD-F0666127B7A2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456AE3-788B-4003-B255-4C4247016C8D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70" name="Arc 69">
            <a:extLst>
              <a:ext uri="{FF2B5EF4-FFF2-40B4-BE49-F238E27FC236}">
                <a16:creationId xmlns:a16="http://schemas.microsoft.com/office/drawing/2014/main" id="{3FBF5C0B-8B87-4D1C-9D56-8470038A177C}"/>
              </a:ext>
            </a:extLst>
          </p:cNvPr>
          <p:cNvSpPr/>
          <p:nvPr/>
        </p:nvSpPr>
        <p:spPr>
          <a:xfrm rot="16200000">
            <a:off x="2632882" y="2135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91960D55-0C0A-451D-9D35-114849A03FA5}"/>
              </a:ext>
            </a:extLst>
          </p:cNvPr>
          <p:cNvSpPr/>
          <p:nvPr/>
        </p:nvSpPr>
        <p:spPr>
          <a:xfrm rot="5400000">
            <a:off x="2622595" y="30621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99CF12C-E458-4E1F-9689-BE6976383CA9}"/>
              </a:ext>
            </a:extLst>
          </p:cNvPr>
          <p:cNvSpPr txBox="1"/>
          <p:nvPr/>
        </p:nvSpPr>
        <p:spPr>
          <a:xfrm>
            <a:off x="2753185" y="35975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7BC2C4A-AAE3-4689-A121-23AFD6D8A160}"/>
              </a:ext>
            </a:extLst>
          </p:cNvPr>
          <p:cNvSpPr txBox="1"/>
          <p:nvPr/>
        </p:nvSpPr>
        <p:spPr>
          <a:xfrm>
            <a:off x="2753184" y="23032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2C2C1EB-6898-4A17-A1C5-5660BF5B372D}"/>
              </a:ext>
            </a:extLst>
          </p:cNvPr>
          <p:cNvSpPr txBox="1"/>
          <p:nvPr/>
        </p:nvSpPr>
        <p:spPr>
          <a:xfrm>
            <a:off x="3142746" y="2657199"/>
            <a:ext cx="9501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E412297-AB69-4010-8EB4-A2CEAD38D38E}"/>
              </a:ext>
            </a:extLst>
          </p:cNvPr>
          <p:cNvCxnSpPr>
            <a:cxnSpLocks/>
          </p:cNvCxnSpPr>
          <p:nvPr/>
        </p:nvCxnSpPr>
        <p:spPr>
          <a:xfrm>
            <a:off x="2278856" y="53958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CB3B1DE-568B-4CB1-AA33-ADF4A8922CB1}"/>
              </a:ext>
            </a:extLst>
          </p:cNvPr>
          <p:cNvCxnSpPr>
            <a:cxnSpLocks/>
          </p:cNvCxnSpPr>
          <p:nvPr/>
        </p:nvCxnSpPr>
        <p:spPr>
          <a:xfrm>
            <a:off x="3158086" y="53958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5C6FBFD-4C2A-4AF2-A7A5-E3D525F25002}"/>
              </a:ext>
            </a:extLst>
          </p:cNvPr>
          <p:cNvSpPr txBox="1"/>
          <p:nvPr/>
        </p:nvSpPr>
        <p:spPr>
          <a:xfrm>
            <a:off x="2241483" y="4887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C1145A-C2F1-4B96-9213-530F7D8D9D8C}"/>
              </a:ext>
            </a:extLst>
          </p:cNvPr>
          <p:cNvSpPr txBox="1"/>
          <p:nvPr/>
        </p:nvSpPr>
        <p:spPr>
          <a:xfrm>
            <a:off x="2252049" y="53340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2D51F-C9DB-4545-AD8F-1AC66C95B254}"/>
              </a:ext>
            </a:extLst>
          </p:cNvPr>
          <p:cNvSpPr txBox="1"/>
          <p:nvPr/>
        </p:nvSpPr>
        <p:spPr>
          <a:xfrm>
            <a:off x="3158085" y="53340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8B275D-1D82-4E4A-B02B-2E4CA91861AE}"/>
              </a:ext>
            </a:extLst>
          </p:cNvPr>
          <p:cNvSpPr txBox="1"/>
          <p:nvPr/>
        </p:nvSpPr>
        <p:spPr>
          <a:xfrm>
            <a:off x="2711043" y="50803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5AE836C8-AD77-402A-AA35-3DFD36035E71}"/>
              </a:ext>
            </a:extLst>
          </p:cNvPr>
          <p:cNvSpPr/>
          <p:nvPr/>
        </p:nvSpPr>
        <p:spPr>
          <a:xfrm rot="16200000">
            <a:off x="2643744" y="43658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c 81">
            <a:extLst>
              <a:ext uri="{FF2B5EF4-FFF2-40B4-BE49-F238E27FC236}">
                <a16:creationId xmlns:a16="http://schemas.microsoft.com/office/drawing/2014/main" id="{AE22C17C-8CFD-4CE0-96DE-9F2B81EEC5DB}"/>
              </a:ext>
            </a:extLst>
          </p:cNvPr>
          <p:cNvSpPr/>
          <p:nvPr/>
        </p:nvSpPr>
        <p:spPr>
          <a:xfrm rot="5400000">
            <a:off x="2633457" y="529297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CAC66E6-2921-4F26-92F5-E2F1A7B5BF65}"/>
              </a:ext>
            </a:extLst>
          </p:cNvPr>
          <p:cNvSpPr txBox="1"/>
          <p:nvPr/>
        </p:nvSpPr>
        <p:spPr>
          <a:xfrm>
            <a:off x="2764047" y="58283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3F24249-3CA0-464C-91EF-523078E81AA0}"/>
              </a:ext>
            </a:extLst>
          </p:cNvPr>
          <p:cNvSpPr txBox="1"/>
          <p:nvPr/>
        </p:nvSpPr>
        <p:spPr>
          <a:xfrm>
            <a:off x="2764046" y="45340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A5D2F0F-A8EB-44F0-90D0-AE3BB88BFD12}"/>
              </a:ext>
            </a:extLst>
          </p:cNvPr>
          <p:cNvSpPr txBox="1"/>
          <p:nvPr/>
        </p:nvSpPr>
        <p:spPr>
          <a:xfrm>
            <a:off x="3153606" y="4887983"/>
            <a:ext cx="1119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3BDC4945-9F40-4C14-A377-032C70390504}"/>
              </a:ext>
            </a:extLst>
          </p:cNvPr>
          <p:cNvSpPr/>
          <p:nvPr/>
        </p:nvSpPr>
        <p:spPr>
          <a:xfrm>
            <a:off x="7156815" y="1286598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31363CA-AF42-48F7-A328-961B38EB21B9}"/>
              </a:ext>
            </a:extLst>
          </p:cNvPr>
          <p:cNvSpPr/>
          <p:nvPr/>
        </p:nvSpPr>
        <p:spPr>
          <a:xfrm>
            <a:off x="7885150" y="1529051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F6B9D09-C912-487A-8E26-800818863065}"/>
              </a:ext>
            </a:extLst>
          </p:cNvPr>
          <p:cNvSpPr txBox="1"/>
          <p:nvPr/>
        </p:nvSpPr>
        <p:spPr>
          <a:xfrm>
            <a:off x="8047518" y="152011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B9F39AD-F57A-4319-9D08-6F4117712AD6}"/>
              </a:ext>
            </a:extLst>
          </p:cNvPr>
          <p:cNvGrpSpPr/>
          <p:nvPr/>
        </p:nvGrpSpPr>
        <p:grpSpPr>
          <a:xfrm>
            <a:off x="7301722" y="1276141"/>
            <a:ext cx="442740" cy="1032867"/>
            <a:chOff x="2724738" y="5471319"/>
            <a:chExt cx="442740" cy="1032867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A3E4F18-6F26-43DA-9B0A-6D27E1AF9599}"/>
                </a:ext>
              </a:extLst>
            </p:cNvPr>
            <p:cNvSpPr txBox="1"/>
            <p:nvPr/>
          </p:nvSpPr>
          <p:spPr>
            <a:xfrm>
              <a:off x="274852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931B7E7-5577-4BE4-95B2-2391793370EC}"/>
                </a:ext>
              </a:extLst>
            </p:cNvPr>
            <p:cNvSpPr txBox="1"/>
            <p:nvPr/>
          </p:nvSpPr>
          <p:spPr>
            <a:xfrm>
              <a:off x="2748774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3488757-5BC0-49CF-B39F-8B4A91D8E38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9A391B3-6CAB-4D8B-9608-A0E6DDEA6F09}"/>
              </a:ext>
            </a:extLst>
          </p:cNvPr>
          <p:cNvGrpSpPr/>
          <p:nvPr/>
        </p:nvGrpSpPr>
        <p:grpSpPr>
          <a:xfrm>
            <a:off x="8751375" y="1285078"/>
            <a:ext cx="435719" cy="1032867"/>
            <a:chOff x="2724738" y="5471319"/>
            <a:chExt cx="435719" cy="1032867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BD8EC9E-140C-467A-813F-3AE26682F03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0056BB2-E8C6-4A86-A182-B93596718FA3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90E503E3-E8D4-4A25-9844-A49D18DF0CB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86FB079-C752-4903-8682-AE4E69FC729A}"/>
              </a:ext>
            </a:extLst>
          </p:cNvPr>
          <p:cNvGrpSpPr/>
          <p:nvPr/>
        </p:nvGrpSpPr>
        <p:grpSpPr>
          <a:xfrm>
            <a:off x="7578653" y="2665800"/>
            <a:ext cx="1863093" cy="1076984"/>
            <a:chOff x="1314975" y="2657199"/>
            <a:chExt cx="1863093" cy="1076984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41475B8C-6007-4B60-AB73-B0618E204D17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B2FA126-43E9-4ABA-9AA4-9A28D2598339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E1AAE9B-0E0E-43C9-95D5-B37731D8B6E3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0EFEC72-3688-4016-ADFE-BAF40F610D9F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AEAC610-AB12-49BC-82EF-888C69F9E618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6D2F98A8-AD65-473A-BA9D-BBA69272B069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84" name="Arc 183">
            <a:extLst>
              <a:ext uri="{FF2B5EF4-FFF2-40B4-BE49-F238E27FC236}">
                <a16:creationId xmlns:a16="http://schemas.microsoft.com/office/drawing/2014/main" id="{D4DC7097-9A6E-4364-AE71-A680A703C54E}"/>
              </a:ext>
            </a:extLst>
          </p:cNvPr>
          <p:cNvSpPr/>
          <p:nvPr/>
        </p:nvSpPr>
        <p:spPr>
          <a:xfrm rot="16200000">
            <a:off x="7980914" y="21436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Arc 184">
            <a:extLst>
              <a:ext uri="{FF2B5EF4-FFF2-40B4-BE49-F238E27FC236}">
                <a16:creationId xmlns:a16="http://schemas.microsoft.com/office/drawing/2014/main" id="{21E6D388-D284-4418-839F-A414B0B46444}"/>
              </a:ext>
            </a:extLst>
          </p:cNvPr>
          <p:cNvSpPr/>
          <p:nvPr/>
        </p:nvSpPr>
        <p:spPr>
          <a:xfrm rot="5400000">
            <a:off x="7970627" y="30707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C41A8C4-F149-4AB1-9EAC-F367218C9188}"/>
              </a:ext>
            </a:extLst>
          </p:cNvPr>
          <p:cNvSpPr txBox="1"/>
          <p:nvPr/>
        </p:nvSpPr>
        <p:spPr>
          <a:xfrm>
            <a:off x="8101217" y="36061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9FD1FF9F-68E4-4A48-9E6E-7692DBB422B3}"/>
              </a:ext>
            </a:extLst>
          </p:cNvPr>
          <p:cNvSpPr txBox="1"/>
          <p:nvPr/>
        </p:nvSpPr>
        <p:spPr>
          <a:xfrm>
            <a:off x="8101216" y="23118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B73BCEAB-FB28-42B4-A710-7E4FC925F9D3}"/>
              </a:ext>
            </a:extLst>
          </p:cNvPr>
          <p:cNvSpPr txBox="1"/>
          <p:nvPr/>
        </p:nvSpPr>
        <p:spPr>
          <a:xfrm>
            <a:off x="8497275" y="2665800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6A4C6AA-9283-48ED-BE2B-FAAB5CC3284A}"/>
              </a:ext>
            </a:extLst>
          </p:cNvPr>
          <p:cNvCxnSpPr>
            <a:cxnSpLocks/>
          </p:cNvCxnSpPr>
          <p:nvPr/>
        </p:nvCxnSpPr>
        <p:spPr>
          <a:xfrm>
            <a:off x="7626888" y="5404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0E93216D-2F41-4BCD-8422-AD160475E486}"/>
              </a:ext>
            </a:extLst>
          </p:cNvPr>
          <p:cNvCxnSpPr>
            <a:cxnSpLocks/>
          </p:cNvCxnSpPr>
          <p:nvPr/>
        </p:nvCxnSpPr>
        <p:spPr>
          <a:xfrm>
            <a:off x="8506118" y="5404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147D7E98-5F3A-4220-8DB0-A02BE547DEE9}"/>
              </a:ext>
            </a:extLst>
          </p:cNvPr>
          <p:cNvSpPr txBox="1"/>
          <p:nvPr/>
        </p:nvSpPr>
        <p:spPr>
          <a:xfrm>
            <a:off x="7589515" y="4896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01B9418-9B75-43C2-976E-A449BC0C6C9B}"/>
              </a:ext>
            </a:extLst>
          </p:cNvPr>
          <p:cNvSpPr txBox="1"/>
          <p:nvPr/>
        </p:nvSpPr>
        <p:spPr>
          <a:xfrm>
            <a:off x="7600081" y="5342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9CDDDDE-06EA-4043-8F67-352EB8FFD8DD}"/>
              </a:ext>
            </a:extLst>
          </p:cNvPr>
          <p:cNvSpPr txBox="1"/>
          <p:nvPr/>
        </p:nvSpPr>
        <p:spPr>
          <a:xfrm>
            <a:off x="8506117" y="5342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368AC31-0381-4DBB-A247-45C44F88E863}"/>
              </a:ext>
            </a:extLst>
          </p:cNvPr>
          <p:cNvSpPr txBox="1"/>
          <p:nvPr/>
        </p:nvSpPr>
        <p:spPr>
          <a:xfrm>
            <a:off x="8059075" y="5088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5" name="Arc 194">
            <a:extLst>
              <a:ext uri="{FF2B5EF4-FFF2-40B4-BE49-F238E27FC236}">
                <a16:creationId xmlns:a16="http://schemas.microsoft.com/office/drawing/2014/main" id="{4E418ABD-F151-43CA-8858-E99B9C8F7030}"/>
              </a:ext>
            </a:extLst>
          </p:cNvPr>
          <p:cNvSpPr/>
          <p:nvPr/>
        </p:nvSpPr>
        <p:spPr>
          <a:xfrm rot="16200000">
            <a:off x="7991776" y="4374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Arc 195">
            <a:extLst>
              <a:ext uri="{FF2B5EF4-FFF2-40B4-BE49-F238E27FC236}">
                <a16:creationId xmlns:a16="http://schemas.microsoft.com/office/drawing/2014/main" id="{5B0B5276-A542-4A67-AE9A-D85A5316D0BC}"/>
              </a:ext>
            </a:extLst>
          </p:cNvPr>
          <p:cNvSpPr/>
          <p:nvPr/>
        </p:nvSpPr>
        <p:spPr>
          <a:xfrm rot="5400000">
            <a:off x="7981489" y="53015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814E277-98D2-4391-8AFB-CA02F608DE80}"/>
              </a:ext>
            </a:extLst>
          </p:cNvPr>
          <p:cNvSpPr txBox="1"/>
          <p:nvPr/>
        </p:nvSpPr>
        <p:spPr>
          <a:xfrm>
            <a:off x="8112079" y="58369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D68AACA-26FC-4BD3-A92F-326976F741B3}"/>
              </a:ext>
            </a:extLst>
          </p:cNvPr>
          <p:cNvSpPr txBox="1"/>
          <p:nvPr/>
        </p:nvSpPr>
        <p:spPr>
          <a:xfrm>
            <a:off x="8112078" y="4542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ED2E0A7-A8A2-46FD-8016-67CEF8AEA843}"/>
              </a:ext>
            </a:extLst>
          </p:cNvPr>
          <p:cNvSpPr txBox="1"/>
          <p:nvPr/>
        </p:nvSpPr>
        <p:spPr>
          <a:xfrm>
            <a:off x="8510231" y="4896584"/>
            <a:ext cx="1006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50319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70" grpId="0" animBg="1"/>
      <p:bldP spid="71" grpId="0" animBg="1"/>
      <p:bldP spid="72" grpId="0"/>
      <p:bldP spid="73" grpId="0"/>
      <p:bldP spid="74" grpId="0"/>
      <p:bldP spid="77" grpId="0"/>
      <p:bldP spid="78" grpId="0"/>
      <p:bldP spid="79" grpId="0"/>
      <p:bldP spid="80" grpId="0"/>
      <p:bldP spid="81" grpId="0" animBg="1"/>
      <p:bldP spid="82" grpId="0" animBg="1"/>
      <p:bldP spid="83" grpId="0"/>
      <p:bldP spid="84" grpId="0"/>
      <p:bldP spid="85" grpId="0"/>
      <p:bldP spid="168" grpId="0"/>
      <p:bldP spid="184" grpId="0" animBg="1"/>
      <p:bldP spid="185" grpId="0" animBg="1"/>
      <p:bldP spid="186" grpId="0"/>
      <p:bldP spid="187" grpId="0"/>
      <p:bldP spid="188" grpId="0"/>
      <p:bldP spid="191" grpId="0"/>
      <p:bldP spid="192" grpId="0"/>
      <p:bldP spid="193" grpId="0"/>
      <p:bldP spid="194" grpId="0"/>
      <p:bldP spid="195" grpId="0" animBg="1"/>
      <p:bldP spid="196" grpId="0" animBg="1"/>
      <p:bldP spid="197" grpId="0"/>
      <p:bldP spid="198" grpId="0"/>
      <p:bldP spid="1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EB956-6285-461A-AE8B-86A28592F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 Order fractions with denominators which are not common multiples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65FEA-E656-4C46-86D6-38017A99F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0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FB7DEC7-46C2-4ADB-B2BF-7755FEF247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AED383E-323A-4A58-9EDB-F47F9E51D35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F66D1DA-5C4B-4F4F-9A08-A98A5D8263F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36D9532-B6F6-4111-B0C0-F55A7C5DFCC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1D4A723-72C7-477F-8283-B2A9A8EB30FE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6923E69-BC5F-4ADB-9AA8-4427CE92CA5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9563CAE-AABE-4426-A37F-22AFDB0DB5F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2DF4447-5227-43E8-8DE4-958019E7811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D747B96-5FAD-48CE-B7F7-612B636F34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80C07246-DDF5-422E-9335-7925A4B0963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EC63FF2E-D509-4D62-8D06-86259A5D2B9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825B642-D71D-4959-9484-85DDA304DE1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064ADDE-FFA6-4668-9D75-4460B06B582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DE77102-86C6-4A9E-825E-F5A8E584E0E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54E7B07-A780-481C-90E7-BF481DEE52F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D5774848-7A04-4027-91F6-0182A249AEC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937DFFB-1CF6-46E5-BBA6-9CDFB58E99C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A8AC236-479D-43BC-BAA0-B7454C3E06C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6564379-254A-4345-98EC-1157BB2802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820E0C4B-5204-4874-8834-AFA5E3E6FA6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D7D4601-6D46-45AB-90B6-7147F7F3CA3D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90F1C63-A276-4EE1-996D-AD443B13AA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FF1F45F-82E7-44FC-92A0-3B30CE6F573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08155419-3BA3-4681-B830-C8A9F6F130F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88EA411B-A92E-4014-8A06-E5A19FF3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4281033-194D-4CEA-BC8B-6FCB36F7B6B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B736932-B7DA-4DCE-8A24-DE295BBEBAB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485CA72-2FF3-4933-9027-291C9FA1EC1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35E6266-6400-4729-A082-B4C9A5206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95709AA0-451F-4B32-BE33-D7553778F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B41CF8A0-E7E5-4B1A-AD0C-A1E69CBB3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FB55949-0C95-478A-B60B-ED097D868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58EDFE8-BE72-4C26-A7ED-62B97B237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5FB7D40-525A-4790-9C27-21A482B2D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018CFA9-D045-4392-A082-4978C98E6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1991E64-C16F-4C3B-A06C-93FF4114A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AC12682-EE9F-41E0-AF0B-8CD36EF396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847429B-1DC5-4583-8654-FBAC79D7F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993DEAC1-AA5F-4636-86E7-92FF3A323D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8E88A31-8A26-4291-8B7D-60F0FB37E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81F5A38-C927-4F7F-B3C3-D94A1B0B4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11CD524F-2ED5-499D-A0A9-30B9FAAD78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B9AC0C67-537F-43F7-B813-B2353DFF3C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3C0B1C13-6589-4401-AB4E-246CCBCE39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7FC6CF-D538-435A-9186-9CE49CC1B01A}"/>
              </a:ext>
            </a:extLst>
          </p:cNvPr>
          <p:cNvSpPr/>
          <p:nvPr/>
        </p:nvSpPr>
        <p:spPr>
          <a:xfrm>
            <a:off x="420995" y="1188720"/>
            <a:ext cx="5469349" cy="516705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942F0B81-F2B1-4DE6-B86E-AC6487512910}"/>
              </a:ext>
            </a:extLst>
          </p:cNvPr>
          <p:cNvSpPr/>
          <p:nvPr/>
        </p:nvSpPr>
        <p:spPr>
          <a:xfrm>
            <a:off x="982812" y="3921971"/>
            <a:ext cx="366378" cy="14400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DF198214-3066-4EDB-8FC9-B7C1666310B3}"/>
              </a:ext>
            </a:extLst>
          </p:cNvPr>
          <p:cNvSpPr/>
          <p:nvPr/>
        </p:nvSpPr>
        <p:spPr>
          <a:xfrm>
            <a:off x="2300132" y="3917272"/>
            <a:ext cx="366378" cy="15110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9DA3220-8BA2-4634-A108-DDC182ADBC8B}"/>
              </a:ext>
            </a:extLst>
          </p:cNvPr>
          <p:cNvSpPr/>
          <p:nvPr/>
        </p:nvSpPr>
        <p:spPr>
          <a:xfrm>
            <a:off x="3646179" y="3926721"/>
            <a:ext cx="366378" cy="15675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5875DEC1-E89E-4705-AA98-8935A048A09A}"/>
              </a:ext>
            </a:extLst>
          </p:cNvPr>
          <p:cNvSpPr/>
          <p:nvPr/>
        </p:nvSpPr>
        <p:spPr>
          <a:xfrm>
            <a:off x="4937613" y="3925346"/>
            <a:ext cx="366378" cy="17122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8AD123-AE09-4720-ABFA-D22CFCEF3E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9B0FF8-A3B6-4B65-A280-0F34E6E95A72}"/>
              </a:ext>
            </a:extLst>
          </p:cNvPr>
          <p:cNvSpPr/>
          <p:nvPr/>
        </p:nvSpPr>
        <p:spPr>
          <a:xfrm>
            <a:off x="461189" y="502229"/>
            <a:ext cx="54291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Order these fractions: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620F0-C8D6-4568-9CA4-454A4883A99A}"/>
              </a:ext>
            </a:extLst>
          </p:cNvPr>
          <p:cNvSpPr/>
          <p:nvPr/>
        </p:nvSpPr>
        <p:spPr>
          <a:xfrm>
            <a:off x="637443" y="240106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107C3-F3DC-44EF-876A-3DE24A7E0891}"/>
              </a:ext>
            </a:extLst>
          </p:cNvPr>
          <p:cNvSpPr txBox="1"/>
          <p:nvPr/>
        </p:nvSpPr>
        <p:spPr>
          <a:xfrm>
            <a:off x="531040" y="3410769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4FE41-D449-482D-9210-201A49EEEC9B}"/>
              </a:ext>
            </a:extLst>
          </p:cNvPr>
          <p:cNvSpPr txBox="1"/>
          <p:nvPr/>
        </p:nvSpPr>
        <p:spPr>
          <a:xfrm>
            <a:off x="4773923" y="341076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4D5BE2-6EAF-4933-97A9-8CF60A815953}"/>
              </a:ext>
            </a:extLst>
          </p:cNvPr>
          <p:cNvSpPr/>
          <p:nvPr/>
        </p:nvSpPr>
        <p:spPr>
          <a:xfrm>
            <a:off x="1959905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493CD5-02FB-4918-86B8-BFB1C9D6AE89}"/>
              </a:ext>
            </a:extLst>
          </p:cNvPr>
          <p:cNvSpPr/>
          <p:nvPr/>
        </p:nvSpPr>
        <p:spPr>
          <a:xfrm>
            <a:off x="3282367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DA991B-4274-4792-BD8C-FADEFE1D3558}"/>
              </a:ext>
            </a:extLst>
          </p:cNvPr>
          <p:cNvSpPr/>
          <p:nvPr/>
        </p:nvSpPr>
        <p:spPr>
          <a:xfrm>
            <a:off x="4604829" y="2401067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2C37356-6838-4D6B-8786-787A8EAFA90B}"/>
              </a:ext>
            </a:extLst>
          </p:cNvPr>
          <p:cNvGrpSpPr/>
          <p:nvPr/>
        </p:nvGrpSpPr>
        <p:grpSpPr>
          <a:xfrm>
            <a:off x="2601979" y="1292868"/>
            <a:ext cx="435719" cy="1032867"/>
            <a:chOff x="2724738" y="5471319"/>
            <a:chExt cx="435719" cy="1032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0A9EEA-D294-4A57-94F2-30D515D9DF8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F6AD49B-6D94-4757-97DD-BDC2F2D200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5610CF1-2799-45AC-A2AE-B07A323CEB3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9B7E2A-2532-4257-97E2-96D24C60FC82}"/>
              </a:ext>
            </a:extLst>
          </p:cNvPr>
          <p:cNvGrpSpPr/>
          <p:nvPr/>
        </p:nvGrpSpPr>
        <p:grpSpPr>
          <a:xfrm>
            <a:off x="4138241" y="1292868"/>
            <a:ext cx="435719" cy="1032867"/>
            <a:chOff x="2724738" y="5471319"/>
            <a:chExt cx="435719" cy="1032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B3FA9D-8096-4047-8C7A-9F24FBBCF8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BA99108-57FB-4D70-B172-D4386E64E204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F08DB77-2486-4840-B513-CF2E3D0641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75DC0C-6C3B-4837-9D91-D69251516B5A}"/>
              </a:ext>
            </a:extLst>
          </p:cNvPr>
          <p:cNvGrpSpPr/>
          <p:nvPr/>
        </p:nvGrpSpPr>
        <p:grpSpPr>
          <a:xfrm>
            <a:off x="3255612" y="1292868"/>
            <a:ext cx="654143" cy="1032867"/>
            <a:chOff x="2618968" y="5471319"/>
            <a:chExt cx="654143" cy="1032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B20F518-056C-40CC-BBB8-3AD7AF74F347}"/>
                </a:ext>
              </a:extLst>
            </p:cNvPr>
            <p:cNvSpPr txBox="1"/>
            <p:nvPr/>
          </p:nvSpPr>
          <p:spPr>
            <a:xfrm>
              <a:off x="2620368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0261CA-BEA0-4FD0-B04A-3CBF9BB9E0C2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15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DBCBC8A-B8E1-4072-99E6-852C3323A22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31C429-2E5A-43FD-95F6-15426C9F688A}"/>
              </a:ext>
            </a:extLst>
          </p:cNvPr>
          <p:cNvGrpSpPr/>
          <p:nvPr/>
        </p:nvGrpSpPr>
        <p:grpSpPr>
          <a:xfrm>
            <a:off x="1722774" y="1292868"/>
            <a:ext cx="647700" cy="1032867"/>
            <a:chOff x="2618968" y="5471319"/>
            <a:chExt cx="647700" cy="1032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9C8F82-156F-47C3-AA99-8CCEB5FBE04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A97CEB-FACA-4327-84E6-E175F5223C1F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088DDCF-814B-42A1-A99E-D7FF881382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1AE2EB12-DB56-4A69-8A25-2BA2A0D5EF24}"/>
              </a:ext>
            </a:extLst>
          </p:cNvPr>
          <p:cNvCxnSpPr>
            <a:cxnSpLocks/>
          </p:cNvCxnSpPr>
          <p:nvPr/>
        </p:nvCxnSpPr>
        <p:spPr>
          <a:xfrm>
            <a:off x="6264000" y="1822121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7F4E62E1-69DC-431D-8842-3E92B9C05B07}"/>
              </a:ext>
            </a:extLst>
          </p:cNvPr>
          <p:cNvCxnSpPr>
            <a:cxnSpLocks/>
          </p:cNvCxnSpPr>
          <p:nvPr/>
        </p:nvCxnSpPr>
        <p:spPr>
          <a:xfrm>
            <a:off x="7598264" y="18221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52920C17-547B-45AD-A6E9-D5D71CB86281}"/>
              </a:ext>
            </a:extLst>
          </p:cNvPr>
          <p:cNvSpPr txBox="1"/>
          <p:nvPr/>
        </p:nvSpPr>
        <p:spPr>
          <a:xfrm>
            <a:off x="6482030" y="12844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09CF0D55-33B0-4A19-9854-C2287D9FC2DD}"/>
              </a:ext>
            </a:extLst>
          </p:cNvPr>
          <p:cNvSpPr txBox="1"/>
          <p:nvPr/>
        </p:nvSpPr>
        <p:spPr>
          <a:xfrm>
            <a:off x="6248311" y="1767370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DAADF5A3-29F9-412C-8C6F-947C81C1830D}"/>
              </a:ext>
            </a:extLst>
          </p:cNvPr>
          <p:cNvSpPr txBox="1"/>
          <p:nvPr/>
        </p:nvSpPr>
        <p:spPr>
          <a:xfrm>
            <a:off x="7598263" y="17603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CB9691-1270-47B6-AD93-CF9A2FB6DEFD}"/>
              </a:ext>
            </a:extLst>
          </p:cNvPr>
          <p:cNvSpPr txBox="1"/>
          <p:nvPr/>
        </p:nvSpPr>
        <p:spPr>
          <a:xfrm>
            <a:off x="7151221" y="15066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3" name="Arc 212">
            <a:extLst>
              <a:ext uri="{FF2B5EF4-FFF2-40B4-BE49-F238E27FC236}">
                <a16:creationId xmlns:a16="http://schemas.microsoft.com/office/drawing/2014/main" id="{5F799645-7EBF-4470-8591-0783B9905F9D}"/>
              </a:ext>
            </a:extLst>
          </p:cNvPr>
          <p:cNvSpPr/>
          <p:nvPr/>
        </p:nvSpPr>
        <p:spPr>
          <a:xfrm rot="16200000">
            <a:off x="6996380" y="704618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Arc 213">
            <a:extLst>
              <a:ext uri="{FF2B5EF4-FFF2-40B4-BE49-F238E27FC236}">
                <a16:creationId xmlns:a16="http://schemas.microsoft.com/office/drawing/2014/main" id="{BB1B79FA-AEB9-4A41-9046-F1E1C62F5F30}"/>
              </a:ext>
            </a:extLst>
          </p:cNvPr>
          <p:cNvSpPr/>
          <p:nvPr/>
        </p:nvSpPr>
        <p:spPr>
          <a:xfrm rot="5400000">
            <a:off x="6971074" y="1616722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43F85668-618C-4C77-8833-66E9599E090E}"/>
              </a:ext>
            </a:extLst>
          </p:cNvPr>
          <p:cNvSpPr txBox="1"/>
          <p:nvPr/>
        </p:nvSpPr>
        <p:spPr>
          <a:xfrm>
            <a:off x="7102627" y="22546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A683464-EF50-4450-8A9C-F250EAEEAF00}"/>
              </a:ext>
            </a:extLst>
          </p:cNvPr>
          <p:cNvSpPr txBox="1"/>
          <p:nvPr/>
        </p:nvSpPr>
        <p:spPr>
          <a:xfrm>
            <a:off x="7102626" y="9603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9C55E9C7-08FC-48AD-9130-BA8E86EB6C4F}"/>
              </a:ext>
            </a:extLst>
          </p:cNvPr>
          <p:cNvSpPr txBox="1"/>
          <p:nvPr/>
        </p:nvSpPr>
        <p:spPr>
          <a:xfrm>
            <a:off x="7613162" y="1314287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A7D9F57E-9359-411F-97BD-E3A90958ABBB}"/>
              </a:ext>
            </a:extLst>
          </p:cNvPr>
          <p:cNvCxnSpPr>
            <a:cxnSpLocks/>
          </p:cNvCxnSpPr>
          <p:nvPr/>
        </p:nvCxnSpPr>
        <p:spPr>
          <a:xfrm>
            <a:off x="9401462" y="183335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0E7F3367-E1F3-48A9-B4E9-F98B5E65BDC5}"/>
              </a:ext>
            </a:extLst>
          </p:cNvPr>
          <p:cNvCxnSpPr>
            <a:cxnSpLocks/>
          </p:cNvCxnSpPr>
          <p:nvPr/>
        </p:nvCxnSpPr>
        <p:spPr>
          <a:xfrm>
            <a:off x="10280692" y="18333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164F6F6A-891F-458C-AC72-BA2C10707281}"/>
              </a:ext>
            </a:extLst>
          </p:cNvPr>
          <p:cNvSpPr txBox="1"/>
          <p:nvPr/>
        </p:nvSpPr>
        <p:spPr>
          <a:xfrm>
            <a:off x="9364089" y="13255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F496F53-D62C-4500-8B31-6D1757487069}"/>
              </a:ext>
            </a:extLst>
          </p:cNvPr>
          <p:cNvSpPr txBox="1"/>
          <p:nvPr/>
        </p:nvSpPr>
        <p:spPr>
          <a:xfrm>
            <a:off x="9374655" y="17715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1D45153-0FB2-48AC-9E1C-F295C7EB79A2}"/>
              </a:ext>
            </a:extLst>
          </p:cNvPr>
          <p:cNvSpPr txBox="1"/>
          <p:nvPr/>
        </p:nvSpPr>
        <p:spPr>
          <a:xfrm>
            <a:off x="10280691" y="17715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7E4E0B30-A38B-4B0A-A881-4F8F450C4A7E}"/>
              </a:ext>
            </a:extLst>
          </p:cNvPr>
          <p:cNvSpPr txBox="1"/>
          <p:nvPr/>
        </p:nvSpPr>
        <p:spPr>
          <a:xfrm>
            <a:off x="9833649" y="15178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5C05FF99-9991-463E-8E54-609DF7605124}"/>
              </a:ext>
            </a:extLst>
          </p:cNvPr>
          <p:cNvSpPr/>
          <p:nvPr/>
        </p:nvSpPr>
        <p:spPr>
          <a:xfrm rot="16200000">
            <a:off x="9766350" y="80339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Arc 224">
            <a:extLst>
              <a:ext uri="{FF2B5EF4-FFF2-40B4-BE49-F238E27FC236}">
                <a16:creationId xmlns:a16="http://schemas.microsoft.com/office/drawing/2014/main" id="{41178669-B6AC-456E-BE9F-4C7F19CDF41D}"/>
              </a:ext>
            </a:extLst>
          </p:cNvPr>
          <p:cNvSpPr/>
          <p:nvPr/>
        </p:nvSpPr>
        <p:spPr>
          <a:xfrm rot="5400000">
            <a:off x="9756063" y="17305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2A578CF-10DE-40E4-AC0A-EE0B5C598E33}"/>
              </a:ext>
            </a:extLst>
          </p:cNvPr>
          <p:cNvSpPr txBox="1"/>
          <p:nvPr/>
        </p:nvSpPr>
        <p:spPr>
          <a:xfrm>
            <a:off x="9886653" y="22658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F112B497-F09F-4B43-BA23-73C5BA494321}"/>
              </a:ext>
            </a:extLst>
          </p:cNvPr>
          <p:cNvSpPr txBox="1"/>
          <p:nvPr/>
        </p:nvSpPr>
        <p:spPr>
          <a:xfrm>
            <a:off x="9886652" y="971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8D9B2F4-5A6A-4BD0-84B8-189CF3BB6978}"/>
              </a:ext>
            </a:extLst>
          </p:cNvPr>
          <p:cNvSpPr txBox="1"/>
          <p:nvPr/>
        </p:nvSpPr>
        <p:spPr>
          <a:xfrm>
            <a:off x="10272828" y="1325523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08B69615-4C8D-4CD6-A65E-25D1C14C26A9}"/>
              </a:ext>
            </a:extLst>
          </p:cNvPr>
          <p:cNvCxnSpPr>
            <a:cxnSpLocks/>
          </p:cNvCxnSpPr>
          <p:nvPr/>
        </p:nvCxnSpPr>
        <p:spPr>
          <a:xfrm>
            <a:off x="6279689" y="4056433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72A8ECD-01DB-4EA2-A991-FC25B3DAA30E}"/>
              </a:ext>
            </a:extLst>
          </p:cNvPr>
          <p:cNvCxnSpPr>
            <a:cxnSpLocks/>
          </p:cNvCxnSpPr>
          <p:nvPr/>
        </p:nvCxnSpPr>
        <p:spPr>
          <a:xfrm>
            <a:off x="7613953" y="405643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2C6833D8-BBDC-4257-93FA-F1FE4C4277FA}"/>
              </a:ext>
            </a:extLst>
          </p:cNvPr>
          <p:cNvSpPr txBox="1"/>
          <p:nvPr/>
        </p:nvSpPr>
        <p:spPr>
          <a:xfrm>
            <a:off x="6271391" y="3518764"/>
            <a:ext cx="9589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9CA98AD6-634F-4D92-8560-86D8BB0A8BC6}"/>
              </a:ext>
            </a:extLst>
          </p:cNvPr>
          <p:cNvSpPr txBox="1"/>
          <p:nvPr/>
        </p:nvSpPr>
        <p:spPr>
          <a:xfrm>
            <a:off x="6264000" y="4001682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D72C957A-6724-43B5-BF3B-ECADB41BBC03}"/>
              </a:ext>
            </a:extLst>
          </p:cNvPr>
          <p:cNvSpPr txBox="1"/>
          <p:nvPr/>
        </p:nvSpPr>
        <p:spPr>
          <a:xfrm>
            <a:off x="7613952" y="399464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3C9FF47-F88A-420A-962A-35C60474DC96}"/>
              </a:ext>
            </a:extLst>
          </p:cNvPr>
          <p:cNvSpPr txBox="1"/>
          <p:nvPr/>
        </p:nvSpPr>
        <p:spPr>
          <a:xfrm>
            <a:off x="7166910" y="37409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6" name="Arc 235">
            <a:extLst>
              <a:ext uri="{FF2B5EF4-FFF2-40B4-BE49-F238E27FC236}">
                <a16:creationId xmlns:a16="http://schemas.microsoft.com/office/drawing/2014/main" id="{532D16C7-540E-4BAF-996D-C9F3285BA91C}"/>
              </a:ext>
            </a:extLst>
          </p:cNvPr>
          <p:cNvSpPr/>
          <p:nvPr/>
        </p:nvSpPr>
        <p:spPr>
          <a:xfrm rot="16200000">
            <a:off x="7012069" y="2938930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A18C7A94-649A-4BA4-ABD0-F8B69DE5DE3B}"/>
              </a:ext>
            </a:extLst>
          </p:cNvPr>
          <p:cNvSpPr/>
          <p:nvPr/>
        </p:nvSpPr>
        <p:spPr>
          <a:xfrm rot="5400000">
            <a:off x="6986763" y="3851034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596C46AE-5B09-478C-9B5F-265E6A234340}"/>
              </a:ext>
            </a:extLst>
          </p:cNvPr>
          <p:cNvSpPr txBox="1"/>
          <p:nvPr/>
        </p:nvSpPr>
        <p:spPr>
          <a:xfrm>
            <a:off x="7118316" y="44889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6DE6272-61DB-491C-9B4D-C8CE6DB301B6}"/>
              </a:ext>
            </a:extLst>
          </p:cNvPr>
          <p:cNvSpPr txBox="1"/>
          <p:nvPr/>
        </p:nvSpPr>
        <p:spPr>
          <a:xfrm>
            <a:off x="7118315" y="31946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2CEF1D7-81E3-4D44-BC56-54074A4F08C9}"/>
              </a:ext>
            </a:extLst>
          </p:cNvPr>
          <p:cNvSpPr txBox="1"/>
          <p:nvPr/>
        </p:nvSpPr>
        <p:spPr>
          <a:xfrm>
            <a:off x="7628851" y="3548599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CF87D21E-E7AE-4F6F-8FCE-C17DF9D3CADD}"/>
              </a:ext>
            </a:extLst>
          </p:cNvPr>
          <p:cNvCxnSpPr>
            <a:cxnSpLocks/>
          </p:cNvCxnSpPr>
          <p:nvPr/>
        </p:nvCxnSpPr>
        <p:spPr>
          <a:xfrm>
            <a:off x="9417151" y="406766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05867E34-2F9F-46C2-AD9D-D03EB5809652}"/>
              </a:ext>
            </a:extLst>
          </p:cNvPr>
          <p:cNvCxnSpPr>
            <a:cxnSpLocks/>
          </p:cNvCxnSpPr>
          <p:nvPr/>
        </p:nvCxnSpPr>
        <p:spPr>
          <a:xfrm>
            <a:off x="10296381" y="406766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29510EB4-E8F8-4E5F-A967-FE7C90A66BEA}"/>
              </a:ext>
            </a:extLst>
          </p:cNvPr>
          <p:cNvSpPr txBox="1"/>
          <p:nvPr/>
        </p:nvSpPr>
        <p:spPr>
          <a:xfrm>
            <a:off x="9379778" y="355983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2F051C5B-F47E-4F6E-B7CF-3381A5F1DC33}"/>
              </a:ext>
            </a:extLst>
          </p:cNvPr>
          <p:cNvSpPr txBox="1"/>
          <p:nvPr/>
        </p:nvSpPr>
        <p:spPr>
          <a:xfrm>
            <a:off x="9390344" y="40058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FCDE10CD-E5DE-42A8-AAF4-53D83326F821}"/>
              </a:ext>
            </a:extLst>
          </p:cNvPr>
          <p:cNvSpPr txBox="1"/>
          <p:nvPr/>
        </p:nvSpPr>
        <p:spPr>
          <a:xfrm>
            <a:off x="10296380" y="400587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1511B52F-B273-4E70-AB41-2DFCA1DE1577}"/>
              </a:ext>
            </a:extLst>
          </p:cNvPr>
          <p:cNvSpPr txBox="1"/>
          <p:nvPr/>
        </p:nvSpPr>
        <p:spPr>
          <a:xfrm>
            <a:off x="9849338" y="375219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7" name="Arc 246">
            <a:extLst>
              <a:ext uri="{FF2B5EF4-FFF2-40B4-BE49-F238E27FC236}">
                <a16:creationId xmlns:a16="http://schemas.microsoft.com/office/drawing/2014/main" id="{93556668-7243-45CE-9B3B-E08099F375E6}"/>
              </a:ext>
            </a:extLst>
          </p:cNvPr>
          <p:cNvSpPr/>
          <p:nvPr/>
        </p:nvSpPr>
        <p:spPr>
          <a:xfrm rot="16200000">
            <a:off x="9782039" y="30377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56EB5516-541D-4791-A1F1-5F245CB70D10}"/>
              </a:ext>
            </a:extLst>
          </p:cNvPr>
          <p:cNvSpPr/>
          <p:nvPr/>
        </p:nvSpPr>
        <p:spPr>
          <a:xfrm rot="5400000">
            <a:off x="9771752" y="39648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C0FF7910-9559-4AC8-A32C-7898AB64BBB8}"/>
              </a:ext>
            </a:extLst>
          </p:cNvPr>
          <p:cNvSpPr txBox="1"/>
          <p:nvPr/>
        </p:nvSpPr>
        <p:spPr>
          <a:xfrm>
            <a:off x="9808832" y="450020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D4B75D48-618E-4EF7-8033-1399330E6D9D}"/>
              </a:ext>
            </a:extLst>
          </p:cNvPr>
          <p:cNvSpPr txBox="1"/>
          <p:nvPr/>
        </p:nvSpPr>
        <p:spPr>
          <a:xfrm>
            <a:off x="9808831" y="32058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5B866ED1-BE00-4A54-8D7B-EEE688FE96B8}"/>
              </a:ext>
            </a:extLst>
          </p:cNvPr>
          <p:cNvSpPr txBox="1"/>
          <p:nvPr/>
        </p:nvSpPr>
        <p:spPr>
          <a:xfrm>
            <a:off x="10288517" y="3559835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98FC573C-7001-4E7D-B357-CBE3FCEA84C8}"/>
              </a:ext>
            </a:extLst>
          </p:cNvPr>
          <p:cNvGrpSpPr/>
          <p:nvPr/>
        </p:nvGrpSpPr>
        <p:grpSpPr>
          <a:xfrm>
            <a:off x="914498" y="2434679"/>
            <a:ext cx="487609" cy="1071647"/>
            <a:chOff x="1951435" y="36281"/>
            <a:chExt cx="487609" cy="1071647"/>
          </a:xfrm>
        </p:grpSpPr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AE6854E2-4939-406F-90B6-619EF6E99905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F8FE7A28-0115-47E6-B3F3-B97625EA80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772B0920-676F-4732-A41F-E848883ABDD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74205053-2153-4B8E-9502-42804DE70158}"/>
              </a:ext>
            </a:extLst>
          </p:cNvPr>
          <p:cNvGrpSpPr/>
          <p:nvPr/>
        </p:nvGrpSpPr>
        <p:grpSpPr>
          <a:xfrm>
            <a:off x="2026207" y="2424805"/>
            <a:ext cx="933868" cy="1071647"/>
            <a:chOff x="1963495" y="36281"/>
            <a:chExt cx="933868" cy="1071647"/>
          </a:xfrm>
        </p:grpSpPr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FA4C80B9-FFE9-495A-AA19-F8DFB97D898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973E3504-7B23-4C25-B702-DDFA94E8CDE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D3DCA85-D471-45E3-A003-A34E575F887D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6BA0F914-5BFB-4262-B484-30BDB738C1DF}"/>
              </a:ext>
            </a:extLst>
          </p:cNvPr>
          <p:cNvGrpSpPr/>
          <p:nvPr/>
        </p:nvGrpSpPr>
        <p:grpSpPr>
          <a:xfrm>
            <a:off x="3356829" y="2422795"/>
            <a:ext cx="980370" cy="1071647"/>
            <a:chOff x="1963495" y="36281"/>
            <a:chExt cx="980370" cy="1071647"/>
          </a:xfrm>
        </p:grpSpPr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C0B59015-0F68-4508-BFA4-B972729FB48C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ECF99B9D-FB5F-4E2B-9B4E-B8D9CA82E5C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489BA41B-D8EF-46A2-8D40-8D5EA79A6294}"/>
                </a:ext>
              </a:extLst>
            </p:cNvPr>
            <p:cNvSpPr txBox="1"/>
            <p:nvPr/>
          </p:nvSpPr>
          <p:spPr>
            <a:xfrm>
              <a:off x="1976603" y="36281"/>
              <a:ext cx="9672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C3444AAC-E10F-46CC-90F1-87E1127B9AB4}"/>
              </a:ext>
            </a:extLst>
          </p:cNvPr>
          <p:cNvGrpSpPr/>
          <p:nvPr/>
        </p:nvGrpSpPr>
        <p:grpSpPr>
          <a:xfrm>
            <a:off x="4910021" y="2462982"/>
            <a:ext cx="487609" cy="1071647"/>
            <a:chOff x="1951435" y="36281"/>
            <a:chExt cx="487609" cy="1071647"/>
          </a:xfrm>
        </p:grpSpPr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4EFC8186-4081-424A-8BC7-E5DAD42AEE0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766E5C5C-10E9-4050-AF16-EB7FD7E2E0F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89B14985-B16F-4220-AFFB-AF8D2E24B82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D560C1F1-82F5-46AD-9E43-A5D91CBA78A0}"/>
              </a:ext>
            </a:extLst>
          </p:cNvPr>
          <p:cNvGrpSpPr/>
          <p:nvPr/>
        </p:nvGrpSpPr>
        <p:grpSpPr>
          <a:xfrm>
            <a:off x="980682" y="3927649"/>
            <a:ext cx="360000" cy="2160000"/>
            <a:chOff x="2592071" y="3429000"/>
            <a:chExt cx="360000" cy="2160000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904B1A44-68F7-4C03-AABF-4E750212AA64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523FE6E5-E123-4961-AC99-6F1075514571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8B0F8A95-6C9A-48D4-A051-D4F83177EF28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6F5FFE92-4220-4077-B6D6-E1B4185B678A}"/>
              </a:ext>
            </a:extLst>
          </p:cNvPr>
          <p:cNvGrpSpPr/>
          <p:nvPr/>
        </p:nvGrpSpPr>
        <p:grpSpPr>
          <a:xfrm>
            <a:off x="4925733" y="3911743"/>
            <a:ext cx="360000" cy="2160000"/>
            <a:chOff x="3752453" y="3429000"/>
            <a:chExt cx="360000" cy="2160000"/>
          </a:xfrm>
        </p:grpSpPr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C62D6276-9B75-4DC4-AF9B-612278DB2528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5A51C2C9-3BF6-4461-9630-44AC5A0457F9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9A737D8B-36F1-4B1B-878A-F320FEDE2F77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CC23E36A-A3F7-403A-9D15-FCF59FD4D76D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0948C938-AF8C-4D8B-950F-3D74F662369E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12618DB5-56C9-48C8-A439-6E35EDD7F962}"/>
              </a:ext>
            </a:extLst>
          </p:cNvPr>
          <p:cNvGrpSpPr/>
          <p:nvPr/>
        </p:nvGrpSpPr>
        <p:grpSpPr>
          <a:xfrm>
            <a:off x="2298561" y="3914887"/>
            <a:ext cx="360000" cy="2159457"/>
            <a:chOff x="6653408" y="3429000"/>
            <a:chExt cx="360000" cy="2159457"/>
          </a:xfrm>
        </p:grpSpPr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6DCE005D-CDC8-42B5-BBAC-E99DCECC8133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83654828-63C1-4701-AA0E-578679B5E21C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6C65823A-7AE7-4015-9261-1A065957F000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A200429B-96A3-4134-8288-91248CAC290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C50796CF-AE65-4303-9129-31B5FAC6BED0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1567A546-2F9F-4A4F-B4A9-98F2F8DB7052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51956CF1-F2EA-47BA-82DB-91C4599D3AC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608813FB-2777-4C03-B9AE-93BFB381ECA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D4C887D2-7255-4043-9FC0-CC24D6C3A29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13B7A4FA-7636-41FB-A5AD-A9DFA06E63DD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AD74DAF3-3D21-4A75-A014-51DFBF3C13F4}"/>
              </a:ext>
            </a:extLst>
          </p:cNvPr>
          <p:cNvGrpSpPr/>
          <p:nvPr/>
        </p:nvGrpSpPr>
        <p:grpSpPr>
          <a:xfrm>
            <a:off x="3653126" y="3915688"/>
            <a:ext cx="360000" cy="2145215"/>
            <a:chOff x="8393981" y="3426102"/>
            <a:chExt cx="360000" cy="214521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ABF49F76-7726-4FF8-B1C8-FD09AD006C17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AD702EEE-4227-42D2-A047-2253800E0DCA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58D07DB7-BEFC-40D9-97CF-DCFE4F0F78E0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EC4A4A53-E65C-4620-8163-DD48DFB78271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9B8D9480-68B5-49FD-9552-E9AFADEAE622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A8088107-B164-46BD-9A75-97E0BEBDE47F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EDD9938C-1564-4102-9219-8D36F85D1A8A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95E269AA-B824-4747-A150-B69BDF1BC0B3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A81F62FF-C4E4-4FE1-A1EC-C7E30A0EDC94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2DD6BF82-8B13-4CA6-BAC1-B97222DA503D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83E7124D-39F5-4C3C-97A3-5E470DFCF174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8D88A110-9F19-47F6-B635-66A688ACD5B1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E720F87F-E8C8-4F98-9360-6EB59E8A5654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1717EC16-0A5F-4621-B261-D97431AEC8B5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2DB65FE0-F200-41AC-90EB-CEDEFF479F41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7A49C1D4-194B-4A0F-8418-EC7296BD41B1}"/>
              </a:ext>
            </a:extLst>
          </p:cNvPr>
          <p:cNvGrpSpPr/>
          <p:nvPr/>
        </p:nvGrpSpPr>
        <p:grpSpPr>
          <a:xfrm>
            <a:off x="979549" y="3926145"/>
            <a:ext cx="360000" cy="2160000"/>
            <a:chOff x="2592071" y="3583748"/>
            <a:chExt cx="360000" cy="2160000"/>
          </a:xfrm>
        </p:grpSpPr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8918DBC0-B2D3-4C91-8C52-25EC67943212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BCB6C2B5-6FB8-42A3-A849-177D719EF160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C32A42F6-7FA1-4DBB-9D6F-820C260F85D5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F44A7E6A-4466-4A1D-A670-A8635DBC83CE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57ECC6C2-442B-4B78-A3CC-8A47939E1C0D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834E3E19-71EA-4C8D-9202-8B4CC24EEBBD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4DAA6D81-2BE0-4F7E-B580-AE53A86A467C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593BA89-3AA3-489F-9AFF-EAEB63D47855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96AFCF8D-3967-4D90-90A0-1CE8787AF765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31F6CDAE-6945-42A5-AD2E-A0BBA2B228C6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7668028E-6949-4159-8D49-49C777B4968B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5744AC9C-A172-4625-9A5A-FC10D14B299B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E1B9D921-0480-44E5-88AC-D5C049B4D0A2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C8B59A90-7C5E-44F4-9D5C-A4DFB3A5EF47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4AD3020D-5A3B-42F2-A370-2CB0A6590AF3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F4C77AC2-F922-4187-8685-564A7C6D80CD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F9C06EB7-6FED-484D-8CAD-A209B319BDBF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47E3570B-8977-443C-A260-B6350FB1C9CD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0DFB709C-7B22-4BA7-B18A-E2D6A71C197F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13EF9B6D-993C-4447-92D8-F9686B9D759F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C59E502C-CEB3-4BCB-B4C0-C1C2D5C777A5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90F1DF88-250D-4DEB-9B6E-60D579DD9E0A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1C5E0EBE-B579-478B-B48D-0B708FB4E5A7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BB4E0732-9F47-433E-9641-A09554431806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051F445E-5AD0-4EF2-B67F-BC4CF96730C4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6858E9BE-8382-49E0-A708-C78924EB196E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235E108B-68A5-4D33-92CE-704767B28EA0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EBD03878-D840-491F-8358-62D119D12BCC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26CFE3F3-1246-4A03-B4A0-E7497C8DD284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9AC672F4-7280-4C14-941B-F4D3D9441281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9D4CB32C-F19E-4FE4-8C4C-104A35DD009C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51" name="Group 550">
            <a:extLst>
              <a:ext uri="{FF2B5EF4-FFF2-40B4-BE49-F238E27FC236}">
                <a16:creationId xmlns:a16="http://schemas.microsoft.com/office/drawing/2014/main" id="{01C9F863-E0E1-4368-9A2E-F7A7BA6481BB}"/>
              </a:ext>
            </a:extLst>
          </p:cNvPr>
          <p:cNvGrpSpPr/>
          <p:nvPr/>
        </p:nvGrpSpPr>
        <p:grpSpPr>
          <a:xfrm>
            <a:off x="2297820" y="3917592"/>
            <a:ext cx="360000" cy="2160000"/>
            <a:chOff x="2592071" y="3583748"/>
            <a:chExt cx="360000" cy="2160000"/>
          </a:xfrm>
        </p:grpSpPr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168AB422-58AE-446F-BD76-F8B1EBD2F54F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CF6CB2E5-700A-4EFE-A7F3-66AD9CC96CE6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2DCCCCB1-6046-4B76-BF89-8B0D0BE6E2E8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B0D61532-648F-4F59-AEDC-024E59E57636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C8675C71-66B4-4C30-967F-756B275A6F1A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95A3E087-F330-43C3-82C7-38B062B9E0C1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D5E8066A-476B-4AB9-A099-DDAB75223312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CCE19F0F-0664-49AE-A83A-F0B2FF614F18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CB05A259-2023-4D74-95DB-A0144F1B976D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FFAE9D43-5C2F-4BC6-B65C-C5813C223799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2" name="Rectangle 561">
              <a:extLst>
                <a:ext uri="{FF2B5EF4-FFF2-40B4-BE49-F238E27FC236}">
                  <a16:creationId xmlns:a16="http://schemas.microsoft.com/office/drawing/2014/main" id="{6D27D670-E0D1-437D-9E25-2C43DEEFEE72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543CCBB8-CBAC-4F80-8B6B-E147B760945C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BC9B9D45-090C-4787-8799-A61993EE0D6D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5DA2E06A-2C17-4DF1-9A5C-EE2B72618B93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C8E48E77-EB6A-4387-84A7-D7B420672F80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C2F64B20-4CD8-4440-AF3D-BD6601F4982F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D890E3A7-90DF-4391-AF9F-F636EF96DC3F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89A277DE-183E-4BDE-A7D5-09AED1E78719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B2522779-6DFB-4B96-8C88-ECC740C65911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56709504-F5C4-4D82-9E50-A7F5405DB34B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3095424B-7099-4C5B-85D9-F81018C362B3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9EA4185F-B5EE-44B3-B735-E4146AE6F53A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447FCE16-03C3-4109-85DE-431056D08316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3B379811-AFAA-405E-82AA-ACA01A76290F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EDEF8C3E-A85F-453F-AA83-5F68ED1398EE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D92C0353-8B81-4C31-8760-920EA69B22D6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1220F015-7C5F-4013-A250-B8542A8106F5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0D0311C5-4852-4412-BB75-D0077C719211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CAFC3B56-ECF1-492F-8EAF-E1B602BD0D35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E1E3527E-A143-4080-902B-3D83CB46BD29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A0D50EA2-CF56-4CB8-9F36-4791BB51B329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C8C658DC-02D2-4A8B-9061-888A11F8D8E9}"/>
              </a:ext>
            </a:extLst>
          </p:cNvPr>
          <p:cNvGrpSpPr/>
          <p:nvPr/>
        </p:nvGrpSpPr>
        <p:grpSpPr>
          <a:xfrm>
            <a:off x="3653930" y="3910611"/>
            <a:ext cx="360000" cy="2160000"/>
            <a:chOff x="2592071" y="3583748"/>
            <a:chExt cx="360000" cy="2160000"/>
          </a:xfrm>
        </p:grpSpPr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4D009C60-354F-434B-B96F-2954428BD7C4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A0B50B0D-B101-4276-97EE-31DED5DD9F5E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0512DFBF-6C5E-49D8-9682-0CDBC7CBB0E1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5B79BFB7-16F8-46E0-BFE8-5D0A0B98D992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65170CDF-ED66-4E40-B43C-90C353D9FD4A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3" name="Rectangle 652">
              <a:extLst>
                <a:ext uri="{FF2B5EF4-FFF2-40B4-BE49-F238E27FC236}">
                  <a16:creationId xmlns:a16="http://schemas.microsoft.com/office/drawing/2014/main" id="{26F16BA5-D954-46EF-8D84-A17BFE7EE20F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4" name="Rectangle 653">
              <a:extLst>
                <a:ext uri="{FF2B5EF4-FFF2-40B4-BE49-F238E27FC236}">
                  <a16:creationId xmlns:a16="http://schemas.microsoft.com/office/drawing/2014/main" id="{DFE0FD47-C44D-4431-BAA1-C8FBD9FBD8E9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20992E66-BE86-4A40-82D6-C470933F7EF5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6" name="Rectangle 655">
              <a:extLst>
                <a:ext uri="{FF2B5EF4-FFF2-40B4-BE49-F238E27FC236}">
                  <a16:creationId xmlns:a16="http://schemas.microsoft.com/office/drawing/2014/main" id="{67826D4D-940A-4D8C-B8E3-ED6456B2E63A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7" name="Rectangle 656">
              <a:extLst>
                <a:ext uri="{FF2B5EF4-FFF2-40B4-BE49-F238E27FC236}">
                  <a16:creationId xmlns:a16="http://schemas.microsoft.com/office/drawing/2014/main" id="{BD6BA951-1053-4257-95E8-C44E25A0062D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923985C8-347F-4EDB-8274-77BDAA74BEDF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B26268A0-4AF8-4D62-9C08-C588FBAC8D97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0" name="Rectangle 659">
              <a:extLst>
                <a:ext uri="{FF2B5EF4-FFF2-40B4-BE49-F238E27FC236}">
                  <a16:creationId xmlns:a16="http://schemas.microsoft.com/office/drawing/2014/main" id="{4E198F60-DFFD-4B98-A14E-6DFD668BEA9D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1" name="Rectangle 660">
              <a:extLst>
                <a:ext uri="{FF2B5EF4-FFF2-40B4-BE49-F238E27FC236}">
                  <a16:creationId xmlns:a16="http://schemas.microsoft.com/office/drawing/2014/main" id="{C58B50B2-F0AF-4F87-8E3F-EA2EEA9C1C57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D8F7A466-7872-456A-BFA4-32EC18F89E22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7EEFC27D-22CE-4EF6-9340-DB62B7400A1F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95478CB0-CEBB-4E89-8EF3-C47EB814229B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4EB03A66-C974-44ED-90E1-0E494F3E655C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674C28D4-618A-4458-B3C8-295CE652F4CD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7" name="Rectangle 666">
              <a:extLst>
                <a:ext uri="{FF2B5EF4-FFF2-40B4-BE49-F238E27FC236}">
                  <a16:creationId xmlns:a16="http://schemas.microsoft.com/office/drawing/2014/main" id="{725460F3-3437-4413-B878-8919A1B9153F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C1652C1C-F1BC-4C0B-9A1B-4F203AEB07B1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5F1C90CB-D60F-4817-9977-63AFC3ECD95B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F934857E-7C1A-4AAB-A40D-63DBCF0BD5C7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AC8D9B16-1E13-42EC-A490-FDE653229D19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7C94A008-33D5-469B-9E1A-FC4B85EF9E84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4E5C5C08-819B-4140-9F4E-4A7076DC07C4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8558B71F-401D-4C57-8ED4-054515057538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F4A10E1B-A647-41A7-B0CD-10D84E405FDA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3C57B174-D8C5-4430-9D10-10063500088A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81028CA9-38C6-4860-B053-9989293A3C74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4AD4044C-4FBD-42C1-920A-2A3852873674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79" name="Group 678">
            <a:extLst>
              <a:ext uri="{FF2B5EF4-FFF2-40B4-BE49-F238E27FC236}">
                <a16:creationId xmlns:a16="http://schemas.microsoft.com/office/drawing/2014/main" id="{0EC9372B-D4AC-4551-BB14-8940C79281EF}"/>
              </a:ext>
            </a:extLst>
          </p:cNvPr>
          <p:cNvGrpSpPr/>
          <p:nvPr/>
        </p:nvGrpSpPr>
        <p:grpSpPr>
          <a:xfrm>
            <a:off x="4927977" y="3911159"/>
            <a:ext cx="360000" cy="2160000"/>
            <a:chOff x="2592071" y="3583748"/>
            <a:chExt cx="360000" cy="2160000"/>
          </a:xfrm>
        </p:grpSpPr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F3CCEB08-E319-4B0F-BBDE-A2DA3AB9A326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2B05D81D-33E7-4CFC-85A7-B2BBC547B099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39B5B44F-B279-4846-886C-F453C87C4BB5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D51A3838-36C6-454F-BCBC-1F7003718688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7681DF59-FD08-46A0-891C-3ADC605C58F7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F67F7473-E7D5-49F1-89FE-4F02CF66899A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C876F519-E424-4177-8FE7-2AA613135895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0FDCC5CA-26F8-4037-B7C0-C63941E6E80D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DC975EEC-2FA9-4CC8-B5F6-BB10AE63FAFF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1F1D5404-F498-427B-8D9F-AC8D016C37F9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503217F8-3EC0-4E1A-A3F1-077854F561F7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A71786A1-FB03-4960-86EA-30F3314C60B4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99753236-E008-44AB-8178-E2793A0E97AC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73EE7BEE-EE80-489F-B5F7-6BB02E819BCD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A3D657A1-0C1D-403A-BF6D-E338667C2D7A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521958D8-7461-4A51-8D75-D3C965931A83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7A685735-0029-4018-A404-3BD06296CBCF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DA3AC4B4-0E3C-4F86-80BE-5C3A32AD0D32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C8BE7F7D-E446-4B5F-BE24-1E9F2396D7C6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83CDF86E-F7FA-4D72-B62C-E0F56F1250DD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4654DB2F-CA94-4FC0-BB57-22935B9215E0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2CC38233-489B-456D-8B6A-1773764FE9F6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A075716A-6F74-475F-9016-8824C64A8B4B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7180FBBF-4621-457C-A11A-75EDDF449B5C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E1C3C45E-A0A6-4A3E-9EE6-6123A6674317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ED59785C-1CE4-486C-9515-ADCB829F6183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93427549-1535-4F73-B6DF-A05CF9574C47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F536A062-1379-441B-A074-65B241F294ED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1C89114D-9629-4ABE-AAD7-1BC4E1EDD79D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361127A1-BA0F-4653-85C0-CC911B372ACB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8620D2F5-E787-43AD-94EF-3472072D4A5F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91020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" grpId="0" animBg="1"/>
      <p:bldP spid="498" grpId="0" animBg="1"/>
      <p:bldP spid="499" grpId="0" animBg="1"/>
      <p:bldP spid="500" grpId="0" animBg="1"/>
      <p:bldP spid="209" grpId="0"/>
      <p:bldP spid="210" grpId="0"/>
      <p:bldP spid="211" grpId="0"/>
      <p:bldP spid="212" grpId="0"/>
      <p:bldP spid="213" grpId="0" animBg="1"/>
      <p:bldP spid="214" grpId="0" animBg="1"/>
      <p:bldP spid="215" grpId="0"/>
      <p:bldP spid="216" grpId="0"/>
      <p:bldP spid="217" grpId="0"/>
      <p:bldP spid="220" grpId="0"/>
      <p:bldP spid="221" grpId="0"/>
      <p:bldP spid="222" grpId="0"/>
      <p:bldP spid="223" grpId="0"/>
      <p:bldP spid="224" grpId="0" animBg="1"/>
      <p:bldP spid="225" grpId="0" animBg="1"/>
      <p:bldP spid="226" grpId="0"/>
      <p:bldP spid="227" grpId="0"/>
      <p:bldP spid="228" grpId="0"/>
      <p:bldP spid="232" grpId="0"/>
      <p:bldP spid="233" grpId="0"/>
      <p:bldP spid="234" grpId="0"/>
      <p:bldP spid="235" grpId="0"/>
      <p:bldP spid="236" grpId="0" animBg="1"/>
      <p:bldP spid="237" grpId="0" animBg="1"/>
      <p:bldP spid="238" grpId="0"/>
      <p:bldP spid="239" grpId="0"/>
      <p:bldP spid="240" grpId="0"/>
      <p:bldP spid="243" grpId="0"/>
      <p:bldP spid="244" grpId="0"/>
      <p:bldP spid="245" grpId="0"/>
      <p:bldP spid="246" grpId="0"/>
      <p:bldP spid="247" grpId="0" animBg="1"/>
      <p:bldP spid="248" grpId="0" animBg="1"/>
      <p:bldP spid="249" grpId="0"/>
      <p:bldP spid="352" grpId="0"/>
      <p:bldP spid="3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FB7DEC7-46C2-4ADB-B2BF-7755FEF247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AED383E-323A-4A58-9EDB-F47F9E51D35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F66D1DA-5C4B-4F4F-9A08-A98A5D8263F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36D9532-B6F6-4111-B0C0-F55A7C5DFCC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1D4A723-72C7-477F-8283-B2A9A8EB30FE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6923E69-BC5F-4ADB-9AA8-4427CE92CA5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9563CAE-AABE-4426-A37F-22AFDB0DB5F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2DF4447-5227-43E8-8DE4-958019E7811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D747B96-5FAD-48CE-B7F7-612B636F34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80C07246-DDF5-422E-9335-7925A4B0963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EC63FF2E-D509-4D62-8D06-86259A5D2B9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825B642-D71D-4959-9484-85DDA304DE1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064ADDE-FFA6-4668-9D75-4460B06B582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DE77102-86C6-4A9E-825E-F5A8E584E0E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54E7B07-A780-481C-90E7-BF481DEE52F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D5774848-7A04-4027-91F6-0182A249AEC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937DFFB-1CF6-46E5-BBA6-9CDFB58E99C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A8AC236-479D-43BC-BAA0-B7454C3E06C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6564379-254A-4345-98EC-1157BB2802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820E0C4B-5204-4874-8834-AFA5E3E6FA6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D7D4601-6D46-45AB-90B6-7147F7F3CA3D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90F1C63-A276-4EE1-996D-AD443B13AA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FF1F45F-82E7-44FC-92A0-3B30CE6F573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08155419-3BA3-4681-B830-C8A9F6F130F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88EA411B-A92E-4014-8A06-E5A19FF3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4281033-194D-4CEA-BC8B-6FCB36F7B6B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B736932-B7DA-4DCE-8A24-DE295BBEBAB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485CA72-2FF3-4933-9027-291C9FA1EC1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35E6266-6400-4729-A082-B4C9A5206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95709AA0-451F-4B32-BE33-D7553778F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B41CF8A0-E7E5-4B1A-AD0C-A1E69CBB3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FB55949-0C95-478A-B60B-ED097D868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58EDFE8-BE72-4C26-A7ED-62B97B237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5FB7D40-525A-4790-9C27-21A482B2D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018CFA9-D045-4392-A082-4978C98E6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1991E64-C16F-4C3B-A06C-93FF4114A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AC12682-EE9F-41E0-AF0B-8CD36EF396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847429B-1DC5-4583-8654-FBAC79D7F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993DEAC1-AA5F-4636-86E7-92FF3A323D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8E88A31-8A26-4291-8B7D-60F0FB37E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81F5A38-C927-4F7F-B3C3-D94A1B0B4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11CD524F-2ED5-499D-A0A9-30B9FAAD78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B9AC0C67-537F-43F7-B813-B2353DFF3C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3C0B1C13-6589-4401-AB4E-246CCBCE39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7FC6CF-D538-435A-9186-9CE49CC1B01A}"/>
              </a:ext>
            </a:extLst>
          </p:cNvPr>
          <p:cNvSpPr/>
          <p:nvPr/>
        </p:nvSpPr>
        <p:spPr>
          <a:xfrm>
            <a:off x="420995" y="1188721"/>
            <a:ext cx="5469349" cy="286511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8AD123-AE09-4720-ABFA-D22CFCEF3E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9B0FF8-A3B6-4B65-A280-0F34E6E95A72}"/>
              </a:ext>
            </a:extLst>
          </p:cNvPr>
          <p:cNvSpPr/>
          <p:nvPr/>
        </p:nvSpPr>
        <p:spPr>
          <a:xfrm>
            <a:off x="461189" y="502229"/>
            <a:ext cx="54291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Order these fractions: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620F0-C8D6-4568-9CA4-454A4883A99A}"/>
              </a:ext>
            </a:extLst>
          </p:cNvPr>
          <p:cNvSpPr/>
          <p:nvPr/>
        </p:nvSpPr>
        <p:spPr>
          <a:xfrm>
            <a:off x="637443" y="240106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107C3-F3DC-44EF-876A-3DE24A7E0891}"/>
              </a:ext>
            </a:extLst>
          </p:cNvPr>
          <p:cNvSpPr txBox="1"/>
          <p:nvPr/>
        </p:nvSpPr>
        <p:spPr>
          <a:xfrm>
            <a:off x="531040" y="3410769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4FE41-D449-482D-9210-201A49EEEC9B}"/>
              </a:ext>
            </a:extLst>
          </p:cNvPr>
          <p:cNvSpPr txBox="1"/>
          <p:nvPr/>
        </p:nvSpPr>
        <p:spPr>
          <a:xfrm>
            <a:off x="4773923" y="341076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4D5BE2-6EAF-4933-97A9-8CF60A815953}"/>
              </a:ext>
            </a:extLst>
          </p:cNvPr>
          <p:cNvSpPr/>
          <p:nvPr/>
        </p:nvSpPr>
        <p:spPr>
          <a:xfrm>
            <a:off x="1959905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493CD5-02FB-4918-86B8-BFB1C9D6AE89}"/>
              </a:ext>
            </a:extLst>
          </p:cNvPr>
          <p:cNvSpPr/>
          <p:nvPr/>
        </p:nvSpPr>
        <p:spPr>
          <a:xfrm>
            <a:off x="3282367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DA991B-4274-4792-BD8C-FADEFE1D3558}"/>
              </a:ext>
            </a:extLst>
          </p:cNvPr>
          <p:cNvSpPr/>
          <p:nvPr/>
        </p:nvSpPr>
        <p:spPr>
          <a:xfrm>
            <a:off x="4604829" y="2401067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2C37356-6838-4D6B-8786-787A8EAFA90B}"/>
              </a:ext>
            </a:extLst>
          </p:cNvPr>
          <p:cNvGrpSpPr/>
          <p:nvPr/>
        </p:nvGrpSpPr>
        <p:grpSpPr>
          <a:xfrm>
            <a:off x="2601979" y="1292868"/>
            <a:ext cx="435719" cy="1032867"/>
            <a:chOff x="2724738" y="5471319"/>
            <a:chExt cx="435719" cy="1032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0A9EEA-D294-4A57-94F2-30D515D9DF8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F6AD49B-6D94-4757-97DD-BDC2F2D200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5610CF1-2799-45AC-A2AE-B07A323CEB3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9B7E2A-2532-4257-97E2-96D24C60FC82}"/>
              </a:ext>
            </a:extLst>
          </p:cNvPr>
          <p:cNvGrpSpPr/>
          <p:nvPr/>
        </p:nvGrpSpPr>
        <p:grpSpPr>
          <a:xfrm>
            <a:off x="4138241" y="1292868"/>
            <a:ext cx="435719" cy="1032867"/>
            <a:chOff x="2724738" y="5471319"/>
            <a:chExt cx="435719" cy="1032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B3FA9D-8096-4047-8C7A-9F24FBBCF8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BA99108-57FB-4D70-B172-D4386E64E204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F08DB77-2486-4840-B513-CF2E3D0641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75DC0C-6C3B-4837-9D91-D69251516B5A}"/>
              </a:ext>
            </a:extLst>
          </p:cNvPr>
          <p:cNvGrpSpPr/>
          <p:nvPr/>
        </p:nvGrpSpPr>
        <p:grpSpPr>
          <a:xfrm>
            <a:off x="3255612" y="1292868"/>
            <a:ext cx="647700" cy="1032867"/>
            <a:chOff x="2618968" y="5471319"/>
            <a:chExt cx="647700" cy="1032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B20F518-056C-40CC-BBB8-3AD7AF74F347}"/>
                </a:ext>
              </a:extLst>
            </p:cNvPr>
            <p:cNvSpPr txBox="1"/>
            <p:nvPr/>
          </p:nvSpPr>
          <p:spPr>
            <a:xfrm>
              <a:off x="2784792" y="5471319"/>
              <a:ext cx="254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0261CA-BEA0-4FD0-B04A-3CBF9BB9E0C2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DBCBC8A-B8E1-4072-99E6-852C3323A22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31C429-2E5A-43FD-95F6-15426C9F688A}"/>
              </a:ext>
            </a:extLst>
          </p:cNvPr>
          <p:cNvGrpSpPr/>
          <p:nvPr/>
        </p:nvGrpSpPr>
        <p:grpSpPr>
          <a:xfrm>
            <a:off x="1827442" y="1292868"/>
            <a:ext cx="543032" cy="1032867"/>
            <a:chOff x="2723636" y="5471319"/>
            <a:chExt cx="543032" cy="1032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9C8F82-156F-47C3-AA99-8CCEB5FBE04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A97CEB-FACA-4327-84E6-E175F5223C1F}"/>
                </a:ext>
              </a:extLst>
            </p:cNvPr>
            <p:cNvSpPr txBox="1"/>
            <p:nvPr/>
          </p:nvSpPr>
          <p:spPr>
            <a:xfrm>
              <a:off x="2723636" y="5857855"/>
              <a:ext cx="543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088DDCF-814B-42A1-A99E-D7FF881382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A7D9F57E-9359-411F-97BD-E3A90958ABBB}"/>
              </a:ext>
            </a:extLst>
          </p:cNvPr>
          <p:cNvCxnSpPr>
            <a:cxnSpLocks/>
          </p:cNvCxnSpPr>
          <p:nvPr/>
        </p:nvCxnSpPr>
        <p:spPr>
          <a:xfrm>
            <a:off x="9401462" y="183335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0E7F3367-E1F3-48A9-B4E9-F98B5E65BDC5}"/>
              </a:ext>
            </a:extLst>
          </p:cNvPr>
          <p:cNvCxnSpPr>
            <a:cxnSpLocks/>
          </p:cNvCxnSpPr>
          <p:nvPr/>
        </p:nvCxnSpPr>
        <p:spPr>
          <a:xfrm>
            <a:off x="10280692" y="18333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164F6F6A-891F-458C-AC72-BA2C10707281}"/>
              </a:ext>
            </a:extLst>
          </p:cNvPr>
          <p:cNvSpPr txBox="1"/>
          <p:nvPr/>
        </p:nvSpPr>
        <p:spPr>
          <a:xfrm>
            <a:off x="9364089" y="13255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F496F53-D62C-4500-8B31-6D1757487069}"/>
              </a:ext>
            </a:extLst>
          </p:cNvPr>
          <p:cNvSpPr txBox="1"/>
          <p:nvPr/>
        </p:nvSpPr>
        <p:spPr>
          <a:xfrm>
            <a:off x="9374655" y="17715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1D45153-0FB2-48AC-9E1C-F295C7EB79A2}"/>
              </a:ext>
            </a:extLst>
          </p:cNvPr>
          <p:cNvSpPr txBox="1"/>
          <p:nvPr/>
        </p:nvSpPr>
        <p:spPr>
          <a:xfrm>
            <a:off x="10280691" y="17715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7E4E0B30-A38B-4B0A-A881-4F8F450C4A7E}"/>
              </a:ext>
            </a:extLst>
          </p:cNvPr>
          <p:cNvSpPr txBox="1"/>
          <p:nvPr/>
        </p:nvSpPr>
        <p:spPr>
          <a:xfrm>
            <a:off x="9833649" y="15178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5C05FF99-9991-463E-8E54-609DF7605124}"/>
              </a:ext>
            </a:extLst>
          </p:cNvPr>
          <p:cNvSpPr/>
          <p:nvPr/>
        </p:nvSpPr>
        <p:spPr>
          <a:xfrm rot="16200000">
            <a:off x="9766350" y="80339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Arc 224">
            <a:extLst>
              <a:ext uri="{FF2B5EF4-FFF2-40B4-BE49-F238E27FC236}">
                <a16:creationId xmlns:a16="http://schemas.microsoft.com/office/drawing/2014/main" id="{41178669-B6AC-456E-BE9F-4C7F19CDF41D}"/>
              </a:ext>
            </a:extLst>
          </p:cNvPr>
          <p:cNvSpPr/>
          <p:nvPr/>
        </p:nvSpPr>
        <p:spPr>
          <a:xfrm rot="5400000">
            <a:off x="9756063" y="17305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2A578CF-10DE-40E4-AC0A-EE0B5C598E33}"/>
              </a:ext>
            </a:extLst>
          </p:cNvPr>
          <p:cNvSpPr txBox="1"/>
          <p:nvPr/>
        </p:nvSpPr>
        <p:spPr>
          <a:xfrm>
            <a:off x="9886653" y="22658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F112B497-F09F-4B43-BA23-73C5BA494321}"/>
              </a:ext>
            </a:extLst>
          </p:cNvPr>
          <p:cNvSpPr txBox="1"/>
          <p:nvPr/>
        </p:nvSpPr>
        <p:spPr>
          <a:xfrm>
            <a:off x="9886652" y="971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8D9B2F4-5A6A-4BD0-84B8-189CF3BB6978}"/>
              </a:ext>
            </a:extLst>
          </p:cNvPr>
          <p:cNvSpPr txBox="1"/>
          <p:nvPr/>
        </p:nvSpPr>
        <p:spPr>
          <a:xfrm>
            <a:off x="10272828" y="1325523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08B69615-4C8D-4CD6-A65E-25D1C14C26A9}"/>
              </a:ext>
            </a:extLst>
          </p:cNvPr>
          <p:cNvCxnSpPr>
            <a:cxnSpLocks/>
          </p:cNvCxnSpPr>
          <p:nvPr/>
        </p:nvCxnSpPr>
        <p:spPr>
          <a:xfrm>
            <a:off x="6279689" y="4056433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72A8ECD-01DB-4EA2-A991-FC25B3DAA30E}"/>
              </a:ext>
            </a:extLst>
          </p:cNvPr>
          <p:cNvCxnSpPr>
            <a:cxnSpLocks/>
          </p:cNvCxnSpPr>
          <p:nvPr/>
        </p:nvCxnSpPr>
        <p:spPr>
          <a:xfrm>
            <a:off x="7613953" y="405643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2C6833D8-BBDC-4257-93FA-F1FE4C4277FA}"/>
              </a:ext>
            </a:extLst>
          </p:cNvPr>
          <p:cNvSpPr txBox="1"/>
          <p:nvPr/>
        </p:nvSpPr>
        <p:spPr>
          <a:xfrm>
            <a:off x="6511636" y="3518764"/>
            <a:ext cx="718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9CA98AD6-634F-4D92-8560-86D8BB0A8BC6}"/>
              </a:ext>
            </a:extLst>
          </p:cNvPr>
          <p:cNvSpPr txBox="1"/>
          <p:nvPr/>
        </p:nvSpPr>
        <p:spPr>
          <a:xfrm>
            <a:off x="6264000" y="4001682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D72C957A-6724-43B5-BF3B-ECADB41BBC03}"/>
              </a:ext>
            </a:extLst>
          </p:cNvPr>
          <p:cNvSpPr txBox="1"/>
          <p:nvPr/>
        </p:nvSpPr>
        <p:spPr>
          <a:xfrm>
            <a:off x="7613952" y="399464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3C9FF47-F88A-420A-962A-35C60474DC96}"/>
              </a:ext>
            </a:extLst>
          </p:cNvPr>
          <p:cNvSpPr txBox="1"/>
          <p:nvPr/>
        </p:nvSpPr>
        <p:spPr>
          <a:xfrm>
            <a:off x="7166910" y="37409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6" name="Arc 235">
            <a:extLst>
              <a:ext uri="{FF2B5EF4-FFF2-40B4-BE49-F238E27FC236}">
                <a16:creationId xmlns:a16="http://schemas.microsoft.com/office/drawing/2014/main" id="{532D16C7-540E-4BAF-996D-C9F3285BA91C}"/>
              </a:ext>
            </a:extLst>
          </p:cNvPr>
          <p:cNvSpPr/>
          <p:nvPr/>
        </p:nvSpPr>
        <p:spPr>
          <a:xfrm rot="16200000">
            <a:off x="7012069" y="2938930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A18C7A94-649A-4BA4-ABD0-F8B69DE5DE3B}"/>
              </a:ext>
            </a:extLst>
          </p:cNvPr>
          <p:cNvSpPr/>
          <p:nvPr/>
        </p:nvSpPr>
        <p:spPr>
          <a:xfrm rot="5400000">
            <a:off x="6986763" y="3851034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596C46AE-5B09-478C-9B5F-265E6A234340}"/>
              </a:ext>
            </a:extLst>
          </p:cNvPr>
          <p:cNvSpPr txBox="1"/>
          <p:nvPr/>
        </p:nvSpPr>
        <p:spPr>
          <a:xfrm>
            <a:off x="7118316" y="44889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6DE6272-61DB-491C-9B4D-C8CE6DB301B6}"/>
              </a:ext>
            </a:extLst>
          </p:cNvPr>
          <p:cNvSpPr txBox="1"/>
          <p:nvPr/>
        </p:nvSpPr>
        <p:spPr>
          <a:xfrm>
            <a:off x="7118315" y="31946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2CEF1D7-81E3-4D44-BC56-54074A4F08C9}"/>
              </a:ext>
            </a:extLst>
          </p:cNvPr>
          <p:cNvSpPr txBox="1"/>
          <p:nvPr/>
        </p:nvSpPr>
        <p:spPr>
          <a:xfrm>
            <a:off x="7628851" y="3548599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CF87D21E-E7AE-4F6F-8FCE-C17DF9D3CADD}"/>
              </a:ext>
            </a:extLst>
          </p:cNvPr>
          <p:cNvCxnSpPr>
            <a:cxnSpLocks/>
          </p:cNvCxnSpPr>
          <p:nvPr/>
        </p:nvCxnSpPr>
        <p:spPr>
          <a:xfrm>
            <a:off x="9417151" y="406766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05867E34-2F9F-46C2-AD9D-D03EB5809652}"/>
              </a:ext>
            </a:extLst>
          </p:cNvPr>
          <p:cNvCxnSpPr>
            <a:cxnSpLocks/>
          </p:cNvCxnSpPr>
          <p:nvPr/>
        </p:nvCxnSpPr>
        <p:spPr>
          <a:xfrm>
            <a:off x="10296381" y="406766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29510EB4-E8F8-4E5F-A967-FE7C90A66BEA}"/>
              </a:ext>
            </a:extLst>
          </p:cNvPr>
          <p:cNvSpPr txBox="1"/>
          <p:nvPr/>
        </p:nvSpPr>
        <p:spPr>
          <a:xfrm>
            <a:off x="9379778" y="355983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2F051C5B-F47E-4F6E-B7CF-3381A5F1DC33}"/>
              </a:ext>
            </a:extLst>
          </p:cNvPr>
          <p:cNvSpPr txBox="1"/>
          <p:nvPr/>
        </p:nvSpPr>
        <p:spPr>
          <a:xfrm>
            <a:off x="9390344" y="40058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FCDE10CD-E5DE-42A8-AAF4-53D83326F821}"/>
              </a:ext>
            </a:extLst>
          </p:cNvPr>
          <p:cNvSpPr txBox="1"/>
          <p:nvPr/>
        </p:nvSpPr>
        <p:spPr>
          <a:xfrm>
            <a:off x="10296380" y="400587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1511B52F-B273-4E70-AB41-2DFCA1DE1577}"/>
              </a:ext>
            </a:extLst>
          </p:cNvPr>
          <p:cNvSpPr txBox="1"/>
          <p:nvPr/>
        </p:nvSpPr>
        <p:spPr>
          <a:xfrm>
            <a:off x="9849338" y="375219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7" name="Arc 246">
            <a:extLst>
              <a:ext uri="{FF2B5EF4-FFF2-40B4-BE49-F238E27FC236}">
                <a16:creationId xmlns:a16="http://schemas.microsoft.com/office/drawing/2014/main" id="{93556668-7243-45CE-9B3B-E08099F375E6}"/>
              </a:ext>
            </a:extLst>
          </p:cNvPr>
          <p:cNvSpPr/>
          <p:nvPr/>
        </p:nvSpPr>
        <p:spPr>
          <a:xfrm rot="16200000">
            <a:off x="9782039" y="30377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56EB5516-541D-4791-A1F1-5F245CB70D10}"/>
              </a:ext>
            </a:extLst>
          </p:cNvPr>
          <p:cNvSpPr/>
          <p:nvPr/>
        </p:nvSpPr>
        <p:spPr>
          <a:xfrm rot="5400000">
            <a:off x="9771752" y="39648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C0FF7910-9559-4AC8-A32C-7898AB64BBB8}"/>
              </a:ext>
            </a:extLst>
          </p:cNvPr>
          <p:cNvSpPr txBox="1"/>
          <p:nvPr/>
        </p:nvSpPr>
        <p:spPr>
          <a:xfrm>
            <a:off x="9919671" y="450020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D4B75D48-618E-4EF7-8033-1399330E6D9D}"/>
              </a:ext>
            </a:extLst>
          </p:cNvPr>
          <p:cNvSpPr txBox="1"/>
          <p:nvPr/>
        </p:nvSpPr>
        <p:spPr>
          <a:xfrm>
            <a:off x="9919670" y="32058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5B866ED1-BE00-4A54-8D7B-EEE688FE96B8}"/>
              </a:ext>
            </a:extLst>
          </p:cNvPr>
          <p:cNvSpPr txBox="1"/>
          <p:nvPr/>
        </p:nvSpPr>
        <p:spPr>
          <a:xfrm>
            <a:off x="10288517" y="3559835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98FC573C-7001-4E7D-B357-CBE3FCEA84C8}"/>
              </a:ext>
            </a:extLst>
          </p:cNvPr>
          <p:cNvGrpSpPr/>
          <p:nvPr/>
        </p:nvGrpSpPr>
        <p:grpSpPr>
          <a:xfrm>
            <a:off x="914498" y="2434679"/>
            <a:ext cx="487609" cy="1071647"/>
            <a:chOff x="1951435" y="36281"/>
            <a:chExt cx="487609" cy="1071647"/>
          </a:xfrm>
        </p:grpSpPr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AE6854E2-4939-406F-90B6-619EF6E99905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F8FE7A28-0115-47E6-B3F3-B97625EA80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772B0920-676F-4732-A41F-E848883ABDD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74205053-2153-4B8E-9502-42804DE70158}"/>
              </a:ext>
            </a:extLst>
          </p:cNvPr>
          <p:cNvGrpSpPr/>
          <p:nvPr/>
        </p:nvGrpSpPr>
        <p:grpSpPr>
          <a:xfrm>
            <a:off x="2026207" y="2424805"/>
            <a:ext cx="933868" cy="1071647"/>
            <a:chOff x="1963495" y="36281"/>
            <a:chExt cx="933868" cy="1071647"/>
          </a:xfrm>
        </p:grpSpPr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FA4C80B9-FFE9-495A-AA19-F8DFB97D898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973E3504-7B23-4C25-B702-DDFA94E8CDE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D3DCA85-D471-45E3-A003-A34E575F887D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C3444AAC-E10F-46CC-90F1-87E1127B9AB4}"/>
              </a:ext>
            </a:extLst>
          </p:cNvPr>
          <p:cNvGrpSpPr/>
          <p:nvPr/>
        </p:nvGrpSpPr>
        <p:grpSpPr>
          <a:xfrm>
            <a:off x="4910021" y="2462982"/>
            <a:ext cx="487609" cy="1071647"/>
            <a:chOff x="1951435" y="36281"/>
            <a:chExt cx="487609" cy="1071647"/>
          </a:xfrm>
        </p:grpSpPr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4EFC8186-4081-424A-8BC7-E5DAD42AEE0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766E5C5C-10E9-4050-AF16-EB7FD7E2E0F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89B14985-B16F-4220-AFFB-AF8D2E24B82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41226FFA-8DAF-40F4-8740-9836B7CEC18C}"/>
              </a:ext>
            </a:extLst>
          </p:cNvPr>
          <p:cNvCxnSpPr>
            <a:cxnSpLocks/>
          </p:cNvCxnSpPr>
          <p:nvPr/>
        </p:nvCxnSpPr>
        <p:spPr>
          <a:xfrm>
            <a:off x="6272676" y="183569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7C9AF21-7D81-4772-91D7-C0EF1E37D28F}"/>
              </a:ext>
            </a:extLst>
          </p:cNvPr>
          <p:cNvCxnSpPr>
            <a:cxnSpLocks/>
          </p:cNvCxnSpPr>
          <p:nvPr/>
        </p:nvCxnSpPr>
        <p:spPr>
          <a:xfrm>
            <a:off x="7151906" y="183569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30130D82-CACB-49FC-913C-F891EAE803AB}"/>
              </a:ext>
            </a:extLst>
          </p:cNvPr>
          <p:cNvSpPr txBox="1"/>
          <p:nvPr/>
        </p:nvSpPr>
        <p:spPr>
          <a:xfrm>
            <a:off x="6235303" y="132785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9A0890D-B265-4F88-8F64-18EDAC8AD483}"/>
              </a:ext>
            </a:extLst>
          </p:cNvPr>
          <p:cNvSpPr txBox="1"/>
          <p:nvPr/>
        </p:nvSpPr>
        <p:spPr>
          <a:xfrm>
            <a:off x="6245869" y="177389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800AEFB-7663-438F-880D-8F0A7057581C}"/>
              </a:ext>
            </a:extLst>
          </p:cNvPr>
          <p:cNvSpPr txBox="1"/>
          <p:nvPr/>
        </p:nvSpPr>
        <p:spPr>
          <a:xfrm>
            <a:off x="7151905" y="177389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3FB7B8B-B3C2-47EF-B3EB-FDC1BDE2A135}"/>
              </a:ext>
            </a:extLst>
          </p:cNvPr>
          <p:cNvSpPr txBox="1"/>
          <p:nvPr/>
        </p:nvSpPr>
        <p:spPr>
          <a:xfrm>
            <a:off x="6704863" y="15202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7" name="Arc 136">
            <a:extLst>
              <a:ext uri="{FF2B5EF4-FFF2-40B4-BE49-F238E27FC236}">
                <a16:creationId xmlns:a16="http://schemas.microsoft.com/office/drawing/2014/main" id="{8F78DE5E-85F2-4A3C-8912-603F1ED6DB25}"/>
              </a:ext>
            </a:extLst>
          </p:cNvPr>
          <p:cNvSpPr/>
          <p:nvPr/>
        </p:nvSpPr>
        <p:spPr>
          <a:xfrm rot="16200000">
            <a:off x="6637564" y="80573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Arc 137">
            <a:extLst>
              <a:ext uri="{FF2B5EF4-FFF2-40B4-BE49-F238E27FC236}">
                <a16:creationId xmlns:a16="http://schemas.microsoft.com/office/drawing/2014/main" id="{DBE11885-D028-4E01-BC84-5A80D037FC90}"/>
              </a:ext>
            </a:extLst>
          </p:cNvPr>
          <p:cNvSpPr/>
          <p:nvPr/>
        </p:nvSpPr>
        <p:spPr>
          <a:xfrm rot="5400000">
            <a:off x="6627277" y="173285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725FCD5-F142-4604-A9F7-67A54722D4D4}"/>
              </a:ext>
            </a:extLst>
          </p:cNvPr>
          <p:cNvSpPr txBox="1"/>
          <p:nvPr/>
        </p:nvSpPr>
        <p:spPr>
          <a:xfrm>
            <a:off x="6664357" y="22682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A64B7ED-5BB3-4EEC-A213-776C3AD7FC8A}"/>
              </a:ext>
            </a:extLst>
          </p:cNvPr>
          <p:cNvSpPr txBox="1"/>
          <p:nvPr/>
        </p:nvSpPr>
        <p:spPr>
          <a:xfrm>
            <a:off x="6664356" y="9739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00EB0F7-5F0E-4E25-9195-17221D513E3B}"/>
              </a:ext>
            </a:extLst>
          </p:cNvPr>
          <p:cNvSpPr txBox="1"/>
          <p:nvPr/>
        </p:nvSpPr>
        <p:spPr>
          <a:xfrm>
            <a:off x="7144042" y="1327857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A0B18EC-F561-472C-882D-189A5B97E83A}"/>
              </a:ext>
            </a:extLst>
          </p:cNvPr>
          <p:cNvGrpSpPr/>
          <p:nvPr/>
        </p:nvGrpSpPr>
        <p:grpSpPr>
          <a:xfrm>
            <a:off x="3636350" y="2434864"/>
            <a:ext cx="487609" cy="1071647"/>
            <a:chOff x="1951435" y="36281"/>
            <a:chExt cx="487609" cy="1071647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0548B90-1FC1-4816-AB99-DF4995C253F7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4165BFF3-A063-4C08-8BD4-57A69FA9755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DF3C625-7A65-4CF5-A561-BB2EA2ECD2B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89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/>
      <p:bldP spid="221" grpId="0"/>
      <p:bldP spid="222" grpId="0"/>
      <p:bldP spid="223" grpId="0"/>
      <p:bldP spid="224" grpId="0" animBg="1"/>
      <p:bldP spid="225" grpId="0" animBg="1"/>
      <p:bldP spid="226" grpId="0"/>
      <p:bldP spid="227" grpId="0"/>
      <p:bldP spid="228" grpId="0"/>
      <p:bldP spid="232" grpId="0"/>
      <p:bldP spid="233" grpId="0"/>
      <p:bldP spid="234" grpId="0"/>
      <p:bldP spid="235" grpId="0"/>
      <p:bldP spid="236" grpId="0" animBg="1"/>
      <p:bldP spid="237" grpId="0" animBg="1"/>
      <p:bldP spid="238" grpId="0"/>
      <p:bldP spid="239" grpId="0"/>
      <p:bldP spid="240" grpId="0"/>
      <p:bldP spid="243" grpId="0"/>
      <p:bldP spid="244" grpId="0"/>
      <p:bldP spid="245" grpId="0"/>
      <p:bldP spid="246" grpId="0"/>
      <p:bldP spid="247" grpId="0" animBg="1"/>
      <p:bldP spid="248" grpId="0" animBg="1"/>
      <p:bldP spid="249" grpId="0"/>
      <p:bldP spid="352" grpId="0"/>
      <p:bldP spid="353" grpId="0"/>
      <p:bldP spid="133" grpId="0"/>
      <p:bldP spid="134" grpId="0"/>
      <p:bldP spid="135" grpId="0"/>
      <p:bldP spid="136" grpId="0"/>
      <p:bldP spid="137" grpId="0" animBg="1"/>
      <p:bldP spid="138" grpId="0" animBg="1"/>
      <p:bldP spid="139" grpId="0"/>
      <p:bldP spid="140" grpId="0"/>
      <p:bldP spid="1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EB956-6285-461A-AE8B-86A28592F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5 Order improper fractions with denominators which are not common multiples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65FEA-E656-4C46-86D6-38017A99F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476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FB7DEC7-46C2-4ADB-B2BF-7755FEF247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AED383E-323A-4A58-9EDB-F47F9E51D35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F66D1DA-5C4B-4F4F-9A08-A98A5D8263F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36D9532-B6F6-4111-B0C0-F55A7C5DFCC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1D4A723-72C7-477F-8283-B2A9A8EB30FE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6923E69-BC5F-4ADB-9AA8-4427CE92CA5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9563CAE-AABE-4426-A37F-22AFDB0DB5F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2DF4447-5227-43E8-8DE4-958019E7811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D747B96-5FAD-48CE-B7F7-612B636F34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80C07246-DDF5-422E-9335-7925A4B0963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EC63FF2E-D509-4D62-8D06-86259A5D2B9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825B642-D71D-4959-9484-85DDA304DE1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064ADDE-FFA6-4668-9D75-4460B06B582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DE77102-86C6-4A9E-825E-F5A8E584E0E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54E7B07-A780-481C-90E7-BF481DEE52F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D5774848-7A04-4027-91F6-0182A249AEC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937DFFB-1CF6-46E5-BBA6-9CDFB58E99C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A8AC236-479D-43BC-BAA0-B7454C3E06C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6564379-254A-4345-98EC-1157BB2802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820E0C4B-5204-4874-8834-AFA5E3E6FA6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D7D4601-6D46-45AB-90B6-7147F7F3CA3D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90F1C63-A276-4EE1-996D-AD443B13AA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FF1F45F-82E7-44FC-92A0-3B30CE6F573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08155419-3BA3-4681-B830-C8A9F6F130F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88EA411B-A92E-4014-8A06-E5A19FF3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4281033-194D-4CEA-BC8B-6FCB36F7B6B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B736932-B7DA-4DCE-8A24-DE295BBEBAB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485CA72-2FF3-4933-9027-291C9FA1EC1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35E6266-6400-4729-A082-B4C9A5206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95709AA0-451F-4B32-BE33-D7553778F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B41CF8A0-E7E5-4B1A-AD0C-A1E69CBB3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FB55949-0C95-478A-B60B-ED097D868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58EDFE8-BE72-4C26-A7ED-62B97B237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5FB7D40-525A-4790-9C27-21A482B2D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018CFA9-D045-4392-A082-4978C98E6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1991E64-C16F-4C3B-A06C-93FF4114A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AC12682-EE9F-41E0-AF0B-8CD36EF396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847429B-1DC5-4583-8654-FBAC79D7F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993DEAC1-AA5F-4636-86E7-92FF3A323D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8E88A31-8A26-4291-8B7D-60F0FB37E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81F5A38-C927-4F7F-B3C3-D94A1B0B4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11CD524F-2ED5-499D-A0A9-30B9FAAD78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B9AC0C67-537F-43F7-B813-B2353DFF3C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3C0B1C13-6589-4401-AB4E-246CCBCE39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A8AD123-AE09-4720-ABFA-D22CFCEF3E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115D809-89DA-4424-9D38-923C5B865DEC}"/>
              </a:ext>
            </a:extLst>
          </p:cNvPr>
          <p:cNvSpPr/>
          <p:nvPr/>
        </p:nvSpPr>
        <p:spPr>
          <a:xfrm>
            <a:off x="461189" y="502229"/>
            <a:ext cx="54291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Order these fractions: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A96D4F3-E046-4A33-9D59-06477E31D805}"/>
              </a:ext>
            </a:extLst>
          </p:cNvPr>
          <p:cNvCxnSpPr>
            <a:cxnSpLocks/>
          </p:cNvCxnSpPr>
          <p:nvPr/>
        </p:nvCxnSpPr>
        <p:spPr>
          <a:xfrm>
            <a:off x="6264000" y="1822121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4689908-8678-4F73-B56C-32255EC4D79E}"/>
              </a:ext>
            </a:extLst>
          </p:cNvPr>
          <p:cNvCxnSpPr>
            <a:cxnSpLocks/>
          </p:cNvCxnSpPr>
          <p:nvPr/>
        </p:nvCxnSpPr>
        <p:spPr>
          <a:xfrm>
            <a:off x="7598264" y="18221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34A5C81-7F3C-4A67-86F1-5AD3CEAE7953}"/>
              </a:ext>
            </a:extLst>
          </p:cNvPr>
          <p:cNvSpPr txBox="1"/>
          <p:nvPr/>
        </p:nvSpPr>
        <p:spPr>
          <a:xfrm>
            <a:off x="6252097" y="1284452"/>
            <a:ext cx="10587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DB5C23-C381-4C1D-BD73-6BC48CEBA64E}"/>
              </a:ext>
            </a:extLst>
          </p:cNvPr>
          <p:cNvSpPr txBox="1"/>
          <p:nvPr/>
        </p:nvSpPr>
        <p:spPr>
          <a:xfrm>
            <a:off x="6248311" y="1767370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FDAFB5-115A-41EB-98AD-F0BE0E9F5154}"/>
              </a:ext>
            </a:extLst>
          </p:cNvPr>
          <p:cNvSpPr txBox="1"/>
          <p:nvPr/>
        </p:nvSpPr>
        <p:spPr>
          <a:xfrm>
            <a:off x="7598263" y="17603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CAFB3F-7334-44A2-BA6B-54A5DFA0A9CD}"/>
              </a:ext>
            </a:extLst>
          </p:cNvPr>
          <p:cNvSpPr txBox="1"/>
          <p:nvPr/>
        </p:nvSpPr>
        <p:spPr>
          <a:xfrm>
            <a:off x="7151221" y="15066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2EC61683-0AF6-4830-8BD8-63C0994D95E6}"/>
              </a:ext>
            </a:extLst>
          </p:cNvPr>
          <p:cNvSpPr/>
          <p:nvPr/>
        </p:nvSpPr>
        <p:spPr>
          <a:xfrm rot="16200000">
            <a:off x="6996380" y="704618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E545E06A-CA86-4037-B254-61F2D4DDD6B2}"/>
              </a:ext>
            </a:extLst>
          </p:cNvPr>
          <p:cNvSpPr/>
          <p:nvPr/>
        </p:nvSpPr>
        <p:spPr>
          <a:xfrm rot="5400000">
            <a:off x="6971074" y="1616722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97CB0D-5241-4B3B-84B8-63B23D68E035}"/>
              </a:ext>
            </a:extLst>
          </p:cNvPr>
          <p:cNvSpPr txBox="1"/>
          <p:nvPr/>
        </p:nvSpPr>
        <p:spPr>
          <a:xfrm>
            <a:off x="7102627" y="22546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1AD1F1-621A-4CD5-BA63-50B5E5C2D84D}"/>
              </a:ext>
            </a:extLst>
          </p:cNvPr>
          <p:cNvSpPr txBox="1"/>
          <p:nvPr/>
        </p:nvSpPr>
        <p:spPr>
          <a:xfrm>
            <a:off x="7102626" y="9603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E071B-0C76-4DA2-A958-055289A553CA}"/>
              </a:ext>
            </a:extLst>
          </p:cNvPr>
          <p:cNvSpPr txBox="1"/>
          <p:nvPr/>
        </p:nvSpPr>
        <p:spPr>
          <a:xfrm>
            <a:off x="7613162" y="1314287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473F637-A9CC-4574-B625-048CFDA93B4F}"/>
              </a:ext>
            </a:extLst>
          </p:cNvPr>
          <p:cNvCxnSpPr>
            <a:cxnSpLocks/>
          </p:cNvCxnSpPr>
          <p:nvPr/>
        </p:nvCxnSpPr>
        <p:spPr>
          <a:xfrm>
            <a:off x="9401462" y="183335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B570778-0DCB-4200-9AA4-C7E345D7A25B}"/>
              </a:ext>
            </a:extLst>
          </p:cNvPr>
          <p:cNvCxnSpPr>
            <a:cxnSpLocks/>
          </p:cNvCxnSpPr>
          <p:nvPr/>
        </p:nvCxnSpPr>
        <p:spPr>
          <a:xfrm>
            <a:off x="10280692" y="18333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876D0B3-C974-4817-8C73-B38DF1365EE5}"/>
              </a:ext>
            </a:extLst>
          </p:cNvPr>
          <p:cNvSpPr txBox="1"/>
          <p:nvPr/>
        </p:nvSpPr>
        <p:spPr>
          <a:xfrm>
            <a:off x="9364089" y="13255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861B885-E8CF-40E6-AD20-E9A2A99934C0}"/>
              </a:ext>
            </a:extLst>
          </p:cNvPr>
          <p:cNvSpPr txBox="1"/>
          <p:nvPr/>
        </p:nvSpPr>
        <p:spPr>
          <a:xfrm>
            <a:off x="9374655" y="17715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BEAF4E-2237-4AFA-B083-159579F44FF4}"/>
              </a:ext>
            </a:extLst>
          </p:cNvPr>
          <p:cNvSpPr txBox="1"/>
          <p:nvPr/>
        </p:nvSpPr>
        <p:spPr>
          <a:xfrm>
            <a:off x="10280691" y="17715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3BEC31-442D-4472-BD66-5A0C4E66A4A1}"/>
              </a:ext>
            </a:extLst>
          </p:cNvPr>
          <p:cNvSpPr txBox="1"/>
          <p:nvPr/>
        </p:nvSpPr>
        <p:spPr>
          <a:xfrm>
            <a:off x="9833649" y="15178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4951983D-AFFB-4870-9F83-71C63EC05177}"/>
              </a:ext>
            </a:extLst>
          </p:cNvPr>
          <p:cNvSpPr/>
          <p:nvPr/>
        </p:nvSpPr>
        <p:spPr>
          <a:xfrm rot="16200000">
            <a:off x="9766350" y="80339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A746EC50-E15E-4388-B8A4-0548A0A5D319}"/>
              </a:ext>
            </a:extLst>
          </p:cNvPr>
          <p:cNvSpPr/>
          <p:nvPr/>
        </p:nvSpPr>
        <p:spPr>
          <a:xfrm rot="5400000">
            <a:off x="9756063" y="17305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A7F043E-1AAC-4D0F-A724-09A4281AFC5B}"/>
              </a:ext>
            </a:extLst>
          </p:cNvPr>
          <p:cNvSpPr txBox="1"/>
          <p:nvPr/>
        </p:nvSpPr>
        <p:spPr>
          <a:xfrm>
            <a:off x="9886653" y="22658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68F0DC9-7BE5-409B-B6AE-44C956BEB6B3}"/>
              </a:ext>
            </a:extLst>
          </p:cNvPr>
          <p:cNvSpPr txBox="1"/>
          <p:nvPr/>
        </p:nvSpPr>
        <p:spPr>
          <a:xfrm>
            <a:off x="9886652" y="971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5FAABA-EB65-4471-BA09-EC9EE1ACB8BA}"/>
              </a:ext>
            </a:extLst>
          </p:cNvPr>
          <p:cNvSpPr txBox="1"/>
          <p:nvPr/>
        </p:nvSpPr>
        <p:spPr>
          <a:xfrm>
            <a:off x="10272828" y="1325523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03BB6E5-CB52-4854-A8F9-D2718D1ED43B}"/>
              </a:ext>
            </a:extLst>
          </p:cNvPr>
          <p:cNvCxnSpPr>
            <a:cxnSpLocks/>
          </p:cNvCxnSpPr>
          <p:nvPr/>
        </p:nvCxnSpPr>
        <p:spPr>
          <a:xfrm>
            <a:off x="6279689" y="4056433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50B6E3F-6F36-45BF-A00A-A0038A9D4861}"/>
              </a:ext>
            </a:extLst>
          </p:cNvPr>
          <p:cNvCxnSpPr>
            <a:cxnSpLocks/>
          </p:cNvCxnSpPr>
          <p:nvPr/>
        </p:nvCxnSpPr>
        <p:spPr>
          <a:xfrm>
            <a:off x="7613953" y="405643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0AF62ED-E278-4B18-9297-86766A279610}"/>
              </a:ext>
            </a:extLst>
          </p:cNvPr>
          <p:cNvSpPr txBox="1"/>
          <p:nvPr/>
        </p:nvSpPr>
        <p:spPr>
          <a:xfrm>
            <a:off x="6271391" y="3518764"/>
            <a:ext cx="9589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C12BA95-8DBA-466C-8878-44040BD2619A}"/>
              </a:ext>
            </a:extLst>
          </p:cNvPr>
          <p:cNvSpPr txBox="1"/>
          <p:nvPr/>
        </p:nvSpPr>
        <p:spPr>
          <a:xfrm>
            <a:off x="6264000" y="4001682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22AC0DA-A302-461A-AEBE-D8B83DE1FA1A}"/>
              </a:ext>
            </a:extLst>
          </p:cNvPr>
          <p:cNvSpPr txBox="1"/>
          <p:nvPr/>
        </p:nvSpPr>
        <p:spPr>
          <a:xfrm>
            <a:off x="7613952" y="399464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89B1E3B-4A72-46EB-B87A-8871A3C556F0}"/>
              </a:ext>
            </a:extLst>
          </p:cNvPr>
          <p:cNvSpPr txBox="1"/>
          <p:nvPr/>
        </p:nvSpPr>
        <p:spPr>
          <a:xfrm>
            <a:off x="7166910" y="37409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E40BBDD6-91EA-480C-A410-E648D82FB16D}"/>
              </a:ext>
            </a:extLst>
          </p:cNvPr>
          <p:cNvSpPr/>
          <p:nvPr/>
        </p:nvSpPr>
        <p:spPr>
          <a:xfrm rot="16200000">
            <a:off x="7012069" y="2938930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614AACE1-3E28-4B19-9E72-DFD0E50CA38C}"/>
              </a:ext>
            </a:extLst>
          </p:cNvPr>
          <p:cNvSpPr/>
          <p:nvPr/>
        </p:nvSpPr>
        <p:spPr>
          <a:xfrm rot="5400000">
            <a:off x="6986763" y="3851034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A26275A-B942-4603-AE83-D7EEE967FF2C}"/>
              </a:ext>
            </a:extLst>
          </p:cNvPr>
          <p:cNvSpPr txBox="1"/>
          <p:nvPr/>
        </p:nvSpPr>
        <p:spPr>
          <a:xfrm>
            <a:off x="7118316" y="44889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8025E5E-B0AC-4FC7-931A-CA3C920681EE}"/>
              </a:ext>
            </a:extLst>
          </p:cNvPr>
          <p:cNvSpPr txBox="1"/>
          <p:nvPr/>
        </p:nvSpPr>
        <p:spPr>
          <a:xfrm>
            <a:off x="7118315" y="31946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0A8EF95-D505-4FEF-85DE-F9F3C45A98E3}"/>
              </a:ext>
            </a:extLst>
          </p:cNvPr>
          <p:cNvSpPr txBox="1"/>
          <p:nvPr/>
        </p:nvSpPr>
        <p:spPr>
          <a:xfrm>
            <a:off x="7628851" y="3548599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0E56584-0502-40D3-8115-07734A489418}"/>
              </a:ext>
            </a:extLst>
          </p:cNvPr>
          <p:cNvCxnSpPr>
            <a:cxnSpLocks/>
          </p:cNvCxnSpPr>
          <p:nvPr/>
        </p:nvCxnSpPr>
        <p:spPr>
          <a:xfrm>
            <a:off x="9417151" y="406766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B15A435-609C-46D6-B662-EABDF565B94E}"/>
              </a:ext>
            </a:extLst>
          </p:cNvPr>
          <p:cNvCxnSpPr>
            <a:cxnSpLocks/>
          </p:cNvCxnSpPr>
          <p:nvPr/>
        </p:nvCxnSpPr>
        <p:spPr>
          <a:xfrm>
            <a:off x="10296381" y="406766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52EF5DE8-C157-4A0D-B24C-65EC6FD3631C}"/>
              </a:ext>
            </a:extLst>
          </p:cNvPr>
          <p:cNvSpPr txBox="1"/>
          <p:nvPr/>
        </p:nvSpPr>
        <p:spPr>
          <a:xfrm>
            <a:off x="9379778" y="355983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9D5FD2D-7FD8-409E-871D-38B4B0F18542}"/>
              </a:ext>
            </a:extLst>
          </p:cNvPr>
          <p:cNvSpPr txBox="1"/>
          <p:nvPr/>
        </p:nvSpPr>
        <p:spPr>
          <a:xfrm>
            <a:off x="9390344" y="40058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F63F6C-EE05-4F61-B2FF-6CB2D62F0CC6}"/>
              </a:ext>
            </a:extLst>
          </p:cNvPr>
          <p:cNvSpPr txBox="1"/>
          <p:nvPr/>
        </p:nvSpPr>
        <p:spPr>
          <a:xfrm>
            <a:off x="10296380" y="400587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3B1B860-268D-4A46-A06D-52547C8C0107}"/>
              </a:ext>
            </a:extLst>
          </p:cNvPr>
          <p:cNvSpPr txBox="1"/>
          <p:nvPr/>
        </p:nvSpPr>
        <p:spPr>
          <a:xfrm>
            <a:off x="9849338" y="375219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7" name="Arc 86">
            <a:extLst>
              <a:ext uri="{FF2B5EF4-FFF2-40B4-BE49-F238E27FC236}">
                <a16:creationId xmlns:a16="http://schemas.microsoft.com/office/drawing/2014/main" id="{FDCA526C-D672-4495-85ED-7F47C30E9FDA}"/>
              </a:ext>
            </a:extLst>
          </p:cNvPr>
          <p:cNvSpPr/>
          <p:nvPr/>
        </p:nvSpPr>
        <p:spPr>
          <a:xfrm rot="16200000">
            <a:off x="9782039" y="30377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98D948CA-0150-4D9E-825F-3185D96341A0}"/>
              </a:ext>
            </a:extLst>
          </p:cNvPr>
          <p:cNvSpPr/>
          <p:nvPr/>
        </p:nvSpPr>
        <p:spPr>
          <a:xfrm rot="5400000">
            <a:off x="9771752" y="39648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D8E0DED-B3D7-47B6-A933-083095991F5B}"/>
              </a:ext>
            </a:extLst>
          </p:cNvPr>
          <p:cNvSpPr txBox="1"/>
          <p:nvPr/>
        </p:nvSpPr>
        <p:spPr>
          <a:xfrm>
            <a:off x="9808832" y="450020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335C1A3-C6E5-4A5C-BE8B-77A6B47295EE}"/>
              </a:ext>
            </a:extLst>
          </p:cNvPr>
          <p:cNvSpPr txBox="1"/>
          <p:nvPr/>
        </p:nvSpPr>
        <p:spPr>
          <a:xfrm>
            <a:off x="9808831" y="32058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80DB61A-D2E0-4425-8FF9-CAC8F0656E79}"/>
              </a:ext>
            </a:extLst>
          </p:cNvPr>
          <p:cNvSpPr txBox="1"/>
          <p:nvPr/>
        </p:nvSpPr>
        <p:spPr>
          <a:xfrm>
            <a:off x="10288517" y="3559835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6C741E01-FA3D-4906-A181-0C37F24B6F50}"/>
              </a:ext>
            </a:extLst>
          </p:cNvPr>
          <p:cNvSpPr/>
          <p:nvPr/>
        </p:nvSpPr>
        <p:spPr>
          <a:xfrm>
            <a:off x="420995" y="1188721"/>
            <a:ext cx="5469349" cy="28789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4ED0809-21FC-49A6-9013-45A5A6689611}"/>
              </a:ext>
            </a:extLst>
          </p:cNvPr>
          <p:cNvSpPr/>
          <p:nvPr/>
        </p:nvSpPr>
        <p:spPr>
          <a:xfrm>
            <a:off x="637443" y="240106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C91A871-0E9C-48FD-94DA-4BC34587AFA6}"/>
              </a:ext>
            </a:extLst>
          </p:cNvPr>
          <p:cNvSpPr txBox="1"/>
          <p:nvPr/>
        </p:nvSpPr>
        <p:spPr>
          <a:xfrm>
            <a:off x="531040" y="3410769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BB33F76-4012-44F5-8CD3-DE575D46D5F0}"/>
              </a:ext>
            </a:extLst>
          </p:cNvPr>
          <p:cNvSpPr txBox="1"/>
          <p:nvPr/>
        </p:nvSpPr>
        <p:spPr>
          <a:xfrm>
            <a:off x="4773923" y="341076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3398F90-7575-4118-A3BB-1A7242C18D63}"/>
              </a:ext>
            </a:extLst>
          </p:cNvPr>
          <p:cNvSpPr/>
          <p:nvPr/>
        </p:nvSpPr>
        <p:spPr>
          <a:xfrm>
            <a:off x="1959905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E5147FC-9B0D-4DB7-A7B6-94D857EFE951}"/>
              </a:ext>
            </a:extLst>
          </p:cNvPr>
          <p:cNvSpPr/>
          <p:nvPr/>
        </p:nvSpPr>
        <p:spPr>
          <a:xfrm>
            <a:off x="3282367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2B2F4FF-820E-48A3-8871-1379E86001F8}"/>
              </a:ext>
            </a:extLst>
          </p:cNvPr>
          <p:cNvSpPr/>
          <p:nvPr/>
        </p:nvSpPr>
        <p:spPr>
          <a:xfrm>
            <a:off x="4604829" y="2401067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EC6F2C5-B08C-474F-A913-7F8082641931}"/>
              </a:ext>
            </a:extLst>
          </p:cNvPr>
          <p:cNvGrpSpPr/>
          <p:nvPr/>
        </p:nvGrpSpPr>
        <p:grpSpPr>
          <a:xfrm>
            <a:off x="2601979" y="1292868"/>
            <a:ext cx="435719" cy="1032867"/>
            <a:chOff x="2724738" y="5471319"/>
            <a:chExt cx="435719" cy="103286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7F8A8C6-3CB1-451D-A053-B42340419708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DF55FEF-6708-4C32-B32B-9F86D93CE31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2E27C8D-F42C-4A43-82D7-CED00125932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A23932D-C1AD-49B8-B18E-2740A1365DB4}"/>
              </a:ext>
            </a:extLst>
          </p:cNvPr>
          <p:cNvGrpSpPr/>
          <p:nvPr/>
        </p:nvGrpSpPr>
        <p:grpSpPr>
          <a:xfrm>
            <a:off x="4138241" y="1292868"/>
            <a:ext cx="435719" cy="1032867"/>
            <a:chOff x="2724738" y="5471319"/>
            <a:chExt cx="435719" cy="103286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5C52745-0D3F-4D3B-BE07-22A60F5C6DF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431B756-7100-423B-BFB0-950BE9DAF258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2B4A5B5-EB3A-4003-94BA-C4E4FDAF764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7ADEE97-B462-4999-843A-FF2266E07744}"/>
              </a:ext>
            </a:extLst>
          </p:cNvPr>
          <p:cNvGrpSpPr/>
          <p:nvPr/>
        </p:nvGrpSpPr>
        <p:grpSpPr>
          <a:xfrm>
            <a:off x="3255612" y="1292868"/>
            <a:ext cx="654143" cy="1032867"/>
            <a:chOff x="2618968" y="5471319"/>
            <a:chExt cx="654143" cy="103286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E63AB95-ADA3-41AE-AFC9-9E4A06C00D0D}"/>
                </a:ext>
              </a:extLst>
            </p:cNvPr>
            <p:cNvSpPr txBox="1"/>
            <p:nvPr/>
          </p:nvSpPr>
          <p:spPr>
            <a:xfrm>
              <a:off x="2620368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51DFE8-EC11-4193-B9C9-47B9B57D0BE8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15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43BF714-A239-4595-9AC5-879CE151C45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152022E-A432-416F-8463-0598839883B4}"/>
              </a:ext>
            </a:extLst>
          </p:cNvPr>
          <p:cNvGrpSpPr/>
          <p:nvPr/>
        </p:nvGrpSpPr>
        <p:grpSpPr>
          <a:xfrm>
            <a:off x="1717937" y="1292868"/>
            <a:ext cx="652743" cy="1032867"/>
            <a:chOff x="2614131" y="5471319"/>
            <a:chExt cx="652743" cy="103286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E6FCD4-52A5-4F15-816C-00437BBBBEF7}"/>
                </a:ext>
              </a:extLst>
            </p:cNvPr>
            <p:cNvSpPr txBox="1"/>
            <p:nvPr/>
          </p:nvSpPr>
          <p:spPr>
            <a:xfrm>
              <a:off x="2614131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59EB92F-0FCC-496C-8013-DE5686F3CE7C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029F702-681C-46FF-8483-0CCAD7213DF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64D0F1C-AE41-4E09-B60D-A5C603E2CA7B}"/>
              </a:ext>
            </a:extLst>
          </p:cNvPr>
          <p:cNvGrpSpPr/>
          <p:nvPr/>
        </p:nvGrpSpPr>
        <p:grpSpPr>
          <a:xfrm>
            <a:off x="3575565" y="2440590"/>
            <a:ext cx="487609" cy="1071647"/>
            <a:chOff x="1951435" y="36281"/>
            <a:chExt cx="487609" cy="107164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D6E3564-5767-40A9-96F3-DDFF08A49B20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FB13AF7-2187-4182-9D51-7CA9F205A46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13908DF-0749-4ACD-850E-8EA3D8B7E6F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F9C23E2-651B-4A6B-AF0D-6C1116985752}"/>
              </a:ext>
            </a:extLst>
          </p:cNvPr>
          <p:cNvGrpSpPr/>
          <p:nvPr/>
        </p:nvGrpSpPr>
        <p:grpSpPr>
          <a:xfrm>
            <a:off x="2026172" y="2424363"/>
            <a:ext cx="937957" cy="1071647"/>
            <a:chOff x="1963495" y="36281"/>
            <a:chExt cx="937957" cy="107164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F7E6135-AF58-4D8B-992F-E32B1D2B3CB5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9D241EA2-668F-414D-8682-C57D72B0F67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3CDCEDE-A93F-4FCA-BE4C-1942B2144AFB}"/>
                </a:ext>
              </a:extLst>
            </p:cNvPr>
            <p:cNvSpPr txBox="1"/>
            <p:nvPr/>
          </p:nvSpPr>
          <p:spPr>
            <a:xfrm>
              <a:off x="1973446" y="36281"/>
              <a:ext cx="9280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44685CB-BAA0-4DED-93A2-06FCD2A1C42C}"/>
              </a:ext>
            </a:extLst>
          </p:cNvPr>
          <p:cNvGrpSpPr/>
          <p:nvPr/>
        </p:nvGrpSpPr>
        <p:grpSpPr>
          <a:xfrm>
            <a:off x="714723" y="2441492"/>
            <a:ext cx="980370" cy="1071647"/>
            <a:chOff x="1963495" y="36281"/>
            <a:chExt cx="980370" cy="107164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3F97EEE-50A9-421E-AE0F-FC4A6A00852F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7172227-49ED-4D4A-B9E9-207C527140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8E95F05-1176-4B34-B14B-6587D4AAB7A9}"/>
                </a:ext>
              </a:extLst>
            </p:cNvPr>
            <p:cNvSpPr txBox="1"/>
            <p:nvPr/>
          </p:nvSpPr>
          <p:spPr>
            <a:xfrm>
              <a:off x="1976603" y="36281"/>
              <a:ext cx="9672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B808646-322D-4C0F-8E48-336B2225FC5E}"/>
              </a:ext>
            </a:extLst>
          </p:cNvPr>
          <p:cNvGrpSpPr/>
          <p:nvPr/>
        </p:nvGrpSpPr>
        <p:grpSpPr>
          <a:xfrm>
            <a:off x="4910021" y="2462982"/>
            <a:ext cx="487609" cy="1071647"/>
            <a:chOff x="1951435" y="36281"/>
            <a:chExt cx="487609" cy="1071647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3CAC7DC-BCB5-461A-8C64-39FF95C38BBD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D85154A-4B2A-4335-9976-2AB358CBBFB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11F7EA0-4E0F-461D-AAA8-0443A0B1FD97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664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/>
      <p:bldP spid="68" grpId="0"/>
      <p:bldP spid="69" grpId="0"/>
      <p:bldP spid="72" grpId="0"/>
      <p:bldP spid="73" grpId="0"/>
      <p:bldP spid="74" grpId="0"/>
      <p:bldP spid="75" grpId="0"/>
      <p:bldP spid="76" grpId="0" animBg="1"/>
      <p:bldP spid="77" grpId="0" animBg="1"/>
      <p:bldP spid="78" grpId="0"/>
      <p:bldP spid="79" grpId="0"/>
      <p:bldP spid="80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FB7DEC7-46C2-4ADB-B2BF-7755FEF247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AED383E-323A-4A58-9EDB-F47F9E51D35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F66D1DA-5C4B-4F4F-9A08-A98A5D8263F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36D9532-B6F6-4111-B0C0-F55A7C5DFCC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1D4A723-72C7-477F-8283-B2A9A8EB30FE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6923E69-BC5F-4ADB-9AA8-4427CE92CA5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9563CAE-AABE-4426-A37F-22AFDB0DB5F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2DF4447-5227-43E8-8DE4-958019E7811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D747B96-5FAD-48CE-B7F7-612B636F34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80C07246-DDF5-422E-9335-7925A4B0963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EC63FF2E-D509-4D62-8D06-86259A5D2B9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825B642-D71D-4959-9484-85DDA304DE1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064ADDE-FFA6-4668-9D75-4460B06B582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DE77102-86C6-4A9E-825E-F5A8E584E0E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54E7B07-A780-481C-90E7-BF481DEE52F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D5774848-7A04-4027-91F6-0182A249AEC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937DFFB-1CF6-46E5-BBA6-9CDFB58E99C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A8AC236-479D-43BC-BAA0-B7454C3E06C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6564379-254A-4345-98EC-1157BB2802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820E0C4B-5204-4874-8834-AFA5E3E6FA6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D7D4601-6D46-45AB-90B6-7147F7F3CA3D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90F1C63-A276-4EE1-996D-AD443B13AA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FF1F45F-82E7-44FC-92A0-3B30CE6F573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08155419-3BA3-4681-B830-C8A9F6F130F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88EA411B-A92E-4014-8A06-E5A19FF3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4281033-194D-4CEA-BC8B-6FCB36F7B6B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B736932-B7DA-4DCE-8A24-DE295BBEBAB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485CA72-2FF3-4933-9027-291C9FA1EC1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35E6266-6400-4729-A082-B4C9A5206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95709AA0-451F-4B32-BE33-D7553778F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B41CF8A0-E7E5-4B1A-AD0C-A1E69CBB3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FB55949-0C95-478A-B60B-ED097D868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58EDFE8-BE72-4C26-A7ED-62B97B237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5FB7D40-525A-4790-9C27-21A482B2D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018CFA9-D045-4392-A082-4978C98E6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1991E64-C16F-4C3B-A06C-93FF4114A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AC12682-EE9F-41E0-AF0B-8CD36EF396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847429B-1DC5-4583-8654-FBAC79D7F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993DEAC1-AA5F-4636-86E7-92FF3A323D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8E88A31-8A26-4291-8B7D-60F0FB37E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881F5A38-C927-4F7F-B3C3-D94A1B0B4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11CD524F-2ED5-499D-A0A9-30B9FAAD78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B9AC0C67-537F-43F7-B813-B2353DFF3C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3C0B1C13-6589-4401-AB4E-246CCBCE39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A8AD123-AE09-4720-ABFA-D22CFCEF3E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115D809-89DA-4424-9D38-923C5B865DEC}"/>
              </a:ext>
            </a:extLst>
          </p:cNvPr>
          <p:cNvSpPr/>
          <p:nvPr/>
        </p:nvSpPr>
        <p:spPr>
          <a:xfrm>
            <a:off x="461189" y="502229"/>
            <a:ext cx="54291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Order these fractions: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A96D4F3-E046-4A33-9D59-06477E31D805}"/>
              </a:ext>
            </a:extLst>
          </p:cNvPr>
          <p:cNvCxnSpPr>
            <a:cxnSpLocks/>
          </p:cNvCxnSpPr>
          <p:nvPr/>
        </p:nvCxnSpPr>
        <p:spPr>
          <a:xfrm>
            <a:off x="6264000" y="1822121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4689908-8678-4F73-B56C-32255EC4D79E}"/>
              </a:ext>
            </a:extLst>
          </p:cNvPr>
          <p:cNvCxnSpPr>
            <a:cxnSpLocks/>
          </p:cNvCxnSpPr>
          <p:nvPr/>
        </p:nvCxnSpPr>
        <p:spPr>
          <a:xfrm>
            <a:off x="7598264" y="18221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34A5C81-7F3C-4A67-86F1-5AD3CEAE7953}"/>
              </a:ext>
            </a:extLst>
          </p:cNvPr>
          <p:cNvSpPr txBox="1"/>
          <p:nvPr/>
        </p:nvSpPr>
        <p:spPr>
          <a:xfrm>
            <a:off x="6252097" y="1284452"/>
            <a:ext cx="10587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DB5C23-C381-4C1D-BD73-6BC48CEBA64E}"/>
              </a:ext>
            </a:extLst>
          </p:cNvPr>
          <p:cNvSpPr txBox="1"/>
          <p:nvPr/>
        </p:nvSpPr>
        <p:spPr>
          <a:xfrm>
            <a:off x="6248311" y="1767370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FDAFB5-115A-41EB-98AD-F0BE0E9F5154}"/>
              </a:ext>
            </a:extLst>
          </p:cNvPr>
          <p:cNvSpPr txBox="1"/>
          <p:nvPr/>
        </p:nvSpPr>
        <p:spPr>
          <a:xfrm>
            <a:off x="7598263" y="17603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CAFB3F-7334-44A2-BA6B-54A5DFA0A9CD}"/>
              </a:ext>
            </a:extLst>
          </p:cNvPr>
          <p:cNvSpPr txBox="1"/>
          <p:nvPr/>
        </p:nvSpPr>
        <p:spPr>
          <a:xfrm>
            <a:off x="7151221" y="15066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2EC61683-0AF6-4830-8BD8-63C0994D95E6}"/>
              </a:ext>
            </a:extLst>
          </p:cNvPr>
          <p:cNvSpPr/>
          <p:nvPr/>
        </p:nvSpPr>
        <p:spPr>
          <a:xfrm rot="16200000">
            <a:off x="6996380" y="704618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E545E06A-CA86-4037-B254-61F2D4DDD6B2}"/>
              </a:ext>
            </a:extLst>
          </p:cNvPr>
          <p:cNvSpPr/>
          <p:nvPr/>
        </p:nvSpPr>
        <p:spPr>
          <a:xfrm rot="5400000">
            <a:off x="6971074" y="1616722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97CB0D-5241-4B3B-84B8-63B23D68E035}"/>
              </a:ext>
            </a:extLst>
          </p:cNvPr>
          <p:cNvSpPr txBox="1"/>
          <p:nvPr/>
        </p:nvSpPr>
        <p:spPr>
          <a:xfrm>
            <a:off x="7102627" y="22546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1AD1F1-621A-4CD5-BA63-50B5E5C2D84D}"/>
              </a:ext>
            </a:extLst>
          </p:cNvPr>
          <p:cNvSpPr txBox="1"/>
          <p:nvPr/>
        </p:nvSpPr>
        <p:spPr>
          <a:xfrm>
            <a:off x="7102626" y="9603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E071B-0C76-4DA2-A958-055289A553CA}"/>
              </a:ext>
            </a:extLst>
          </p:cNvPr>
          <p:cNvSpPr txBox="1"/>
          <p:nvPr/>
        </p:nvSpPr>
        <p:spPr>
          <a:xfrm>
            <a:off x="7613162" y="1314287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9 5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473F637-A9CC-4574-B625-048CFDA93B4F}"/>
              </a:ext>
            </a:extLst>
          </p:cNvPr>
          <p:cNvCxnSpPr>
            <a:cxnSpLocks/>
          </p:cNvCxnSpPr>
          <p:nvPr/>
        </p:nvCxnSpPr>
        <p:spPr>
          <a:xfrm>
            <a:off x="9401462" y="183335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B570778-0DCB-4200-9AA4-C7E345D7A25B}"/>
              </a:ext>
            </a:extLst>
          </p:cNvPr>
          <p:cNvCxnSpPr>
            <a:cxnSpLocks/>
          </p:cNvCxnSpPr>
          <p:nvPr/>
        </p:nvCxnSpPr>
        <p:spPr>
          <a:xfrm>
            <a:off x="10280692" y="1833357"/>
            <a:ext cx="135817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876D0B3-C974-4817-8C73-B38DF1365EE5}"/>
              </a:ext>
            </a:extLst>
          </p:cNvPr>
          <p:cNvSpPr txBox="1"/>
          <p:nvPr/>
        </p:nvSpPr>
        <p:spPr>
          <a:xfrm>
            <a:off x="9364089" y="13255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861B885-E8CF-40E6-AD20-E9A2A99934C0}"/>
              </a:ext>
            </a:extLst>
          </p:cNvPr>
          <p:cNvSpPr txBox="1"/>
          <p:nvPr/>
        </p:nvSpPr>
        <p:spPr>
          <a:xfrm>
            <a:off x="9374655" y="17715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BEAF4E-2237-4AFA-B083-159579F44FF4}"/>
              </a:ext>
            </a:extLst>
          </p:cNvPr>
          <p:cNvSpPr txBox="1"/>
          <p:nvPr/>
        </p:nvSpPr>
        <p:spPr>
          <a:xfrm>
            <a:off x="10502366" y="1771565"/>
            <a:ext cx="10037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3BEC31-442D-4472-BD66-5A0C4E66A4A1}"/>
              </a:ext>
            </a:extLst>
          </p:cNvPr>
          <p:cNvSpPr txBox="1"/>
          <p:nvPr/>
        </p:nvSpPr>
        <p:spPr>
          <a:xfrm>
            <a:off x="9833649" y="15178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4951983D-AFFB-4870-9F83-71C63EC05177}"/>
              </a:ext>
            </a:extLst>
          </p:cNvPr>
          <p:cNvSpPr/>
          <p:nvPr/>
        </p:nvSpPr>
        <p:spPr>
          <a:xfrm rot="16200000">
            <a:off x="9882301" y="687446"/>
            <a:ext cx="810037" cy="135816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A746EC50-E15E-4388-B8A4-0548A0A5D319}"/>
              </a:ext>
            </a:extLst>
          </p:cNvPr>
          <p:cNvSpPr/>
          <p:nvPr/>
        </p:nvSpPr>
        <p:spPr>
          <a:xfrm rot="5400000">
            <a:off x="9872013" y="1614567"/>
            <a:ext cx="810037" cy="135816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A7F043E-1AAC-4D0F-A724-09A4281AFC5B}"/>
              </a:ext>
            </a:extLst>
          </p:cNvPr>
          <p:cNvSpPr txBox="1"/>
          <p:nvPr/>
        </p:nvSpPr>
        <p:spPr>
          <a:xfrm>
            <a:off x="9914363" y="22658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68F0DC9-7BE5-409B-B6AE-44C956BEB6B3}"/>
              </a:ext>
            </a:extLst>
          </p:cNvPr>
          <p:cNvSpPr txBox="1"/>
          <p:nvPr/>
        </p:nvSpPr>
        <p:spPr>
          <a:xfrm>
            <a:off x="9928217" y="971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5FAABA-EB65-4471-BA09-EC9EE1ACB8BA}"/>
              </a:ext>
            </a:extLst>
          </p:cNvPr>
          <p:cNvSpPr txBox="1"/>
          <p:nvPr/>
        </p:nvSpPr>
        <p:spPr>
          <a:xfrm>
            <a:off x="10272828" y="1325523"/>
            <a:ext cx="1457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1 0 8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03BB6E5-CB52-4854-A8F9-D2718D1ED43B}"/>
              </a:ext>
            </a:extLst>
          </p:cNvPr>
          <p:cNvCxnSpPr>
            <a:cxnSpLocks/>
          </p:cNvCxnSpPr>
          <p:nvPr/>
        </p:nvCxnSpPr>
        <p:spPr>
          <a:xfrm>
            <a:off x="6279689" y="4056433"/>
            <a:ext cx="89301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50B6E3F-6F36-45BF-A00A-A0038A9D4861}"/>
              </a:ext>
            </a:extLst>
          </p:cNvPr>
          <p:cNvCxnSpPr>
            <a:cxnSpLocks/>
          </p:cNvCxnSpPr>
          <p:nvPr/>
        </p:nvCxnSpPr>
        <p:spPr>
          <a:xfrm>
            <a:off x="7613953" y="405643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0AF62ED-E278-4B18-9297-86766A279610}"/>
              </a:ext>
            </a:extLst>
          </p:cNvPr>
          <p:cNvSpPr txBox="1"/>
          <p:nvPr/>
        </p:nvSpPr>
        <p:spPr>
          <a:xfrm>
            <a:off x="6271391" y="3518764"/>
            <a:ext cx="9589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C12BA95-8DBA-466C-8878-44040BD2619A}"/>
              </a:ext>
            </a:extLst>
          </p:cNvPr>
          <p:cNvSpPr txBox="1"/>
          <p:nvPr/>
        </p:nvSpPr>
        <p:spPr>
          <a:xfrm>
            <a:off x="6264000" y="4001682"/>
            <a:ext cx="97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22AC0DA-A302-461A-AEBE-D8B83DE1FA1A}"/>
              </a:ext>
            </a:extLst>
          </p:cNvPr>
          <p:cNvSpPr txBox="1"/>
          <p:nvPr/>
        </p:nvSpPr>
        <p:spPr>
          <a:xfrm>
            <a:off x="7613952" y="399464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89B1E3B-4A72-46EB-B87A-8871A3C556F0}"/>
              </a:ext>
            </a:extLst>
          </p:cNvPr>
          <p:cNvSpPr txBox="1"/>
          <p:nvPr/>
        </p:nvSpPr>
        <p:spPr>
          <a:xfrm>
            <a:off x="7166910" y="37409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E40BBDD6-91EA-480C-A410-E648D82FB16D}"/>
              </a:ext>
            </a:extLst>
          </p:cNvPr>
          <p:cNvSpPr/>
          <p:nvPr/>
        </p:nvSpPr>
        <p:spPr>
          <a:xfrm rot="16200000">
            <a:off x="7012069" y="2938930"/>
            <a:ext cx="779678" cy="1331712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614AACE1-3E28-4B19-9E72-DFD0E50CA38C}"/>
              </a:ext>
            </a:extLst>
          </p:cNvPr>
          <p:cNvSpPr/>
          <p:nvPr/>
        </p:nvSpPr>
        <p:spPr>
          <a:xfrm rot="5400000">
            <a:off x="6986763" y="3851034"/>
            <a:ext cx="810037" cy="133138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A26275A-B942-4603-AE83-D7EEE967FF2C}"/>
              </a:ext>
            </a:extLst>
          </p:cNvPr>
          <p:cNvSpPr txBox="1"/>
          <p:nvPr/>
        </p:nvSpPr>
        <p:spPr>
          <a:xfrm>
            <a:off x="7118316" y="44889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8025E5E-B0AC-4FC7-931A-CA3C920681EE}"/>
              </a:ext>
            </a:extLst>
          </p:cNvPr>
          <p:cNvSpPr txBox="1"/>
          <p:nvPr/>
        </p:nvSpPr>
        <p:spPr>
          <a:xfrm>
            <a:off x="7118315" y="31946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0A8EF95-D505-4FEF-85DE-F9F3C45A98E3}"/>
              </a:ext>
            </a:extLst>
          </p:cNvPr>
          <p:cNvSpPr txBox="1"/>
          <p:nvPr/>
        </p:nvSpPr>
        <p:spPr>
          <a:xfrm>
            <a:off x="7628851" y="3548599"/>
            <a:ext cx="955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9 6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0E56584-0502-40D3-8115-07734A489418}"/>
              </a:ext>
            </a:extLst>
          </p:cNvPr>
          <p:cNvCxnSpPr>
            <a:cxnSpLocks/>
          </p:cNvCxnSpPr>
          <p:nvPr/>
        </p:nvCxnSpPr>
        <p:spPr>
          <a:xfrm>
            <a:off x="9417151" y="406766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B15A435-609C-46D6-B662-EABDF565B94E}"/>
              </a:ext>
            </a:extLst>
          </p:cNvPr>
          <p:cNvCxnSpPr>
            <a:cxnSpLocks/>
          </p:cNvCxnSpPr>
          <p:nvPr/>
        </p:nvCxnSpPr>
        <p:spPr>
          <a:xfrm>
            <a:off x="10296381" y="406766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52EF5DE8-C157-4A0D-B24C-65EC6FD3631C}"/>
              </a:ext>
            </a:extLst>
          </p:cNvPr>
          <p:cNvSpPr txBox="1"/>
          <p:nvPr/>
        </p:nvSpPr>
        <p:spPr>
          <a:xfrm>
            <a:off x="9379778" y="355983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9D5FD2D-7FD8-409E-871D-38B4B0F18542}"/>
              </a:ext>
            </a:extLst>
          </p:cNvPr>
          <p:cNvSpPr txBox="1"/>
          <p:nvPr/>
        </p:nvSpPr>
        <p:spPr>
          <a:xfrm>
            <a:off x="9390344" y="40058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F63F6C-EE05-4F61-B2FF-6CB2D62F0CC6}"/>
              </a:ext>
            </a:extLst>
          </p:cNvPr>
          <p:cNvSpPr txBox="1"/>
          <p:nvPr/>
        </p:nvSpPr>
        <p:spPr>
          <a:xfrm>
            <a:off x="10296380" y="400587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3B1B860-268D-4A46-A06D-52547C8C0107}"/>
              </a:ext>
            </a:extLst>
          </p:cNvPr>
          <p:cNvSpPr txBox="1"/>
          <p:nvPr/>
        </p:nvSpPr>
        <p:spPr>
          <a:xfrm>
            <a:off x="9849338" y="375219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7" name="Arc 86">
            <a:extLst>
              <a:ext uri="{FF2B5EF4-FFF2-40B4-BE49-F238E27FC236}">
                <a16:creationId xmlns:a16="http://schemas.microsoft.com/office/drawing/2014/main" id="{FDCA526C-D672-4495-85ED-7F47C30E9FDA}"/>
              </a:ext>
            </a:extLst>
          </p:cNvPr>
          <p:cNvSpPr/>
          <p:nvPr/>
        </p:nvSpPr>
        <p:spPr>
          <a:xfrm rot="16200000">
            <a:off x="9782039" y="30377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98D948CA-0150-4D9E-825F-3185D96341A0}"/>
              </a:ext>
            </a:extLst>
          </p:cNvPr>
          <p:cNvSpPr/>
          <p:nvPr/>
        </p:nvSpPr>
        <p:spPr>
          <a:xfrm rot="5400000">
            <a:off x="9771752" y="39648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D8E0DED-B3D7-47B6-A933-083095991F5B}"/>
              </a:ext>
            </a:extLst>
          </p:cNvPr>
          <p:cNvSpPr txBox="1"/>
          <p:nvPr/>
        </p:nvSpPr>
        <p:spPr>
          <a:xfrm>
            <a:off x="9808832" y="450020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335C1A3-C6E5-4A5C-BE8B-77A6B47295EE}"/>
              </a:ext>
            </a:extLst>
          </p:cNvPr>
          <p:cNvSpPr txBox="1"/>
          <p:nvPr/>
        </p:nvSpPr>
        <p:spPr>
          <a:xfrm>
            <a:off x="9808831" y="32058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80DB61A-D2E0-4425-8FF9-CAC8F0656E79}"/>
              </a:ext>
            </a:extLst>
          </p:cNvPr>
          <p:cNvSpPr txBox="1"/>
          <p:nvPr/>
        </p:nvSpPr>
        <p:spPr>
          <a:xfrm>
            <a:off x="10288517" y="3559835"/>
            <a:ext cx="95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6C741E01-FA3D-4906-A181-0C37F24B6F50}"/>
              </a:ext>
            </a:extLst>
          </p:cNvPr>
          <p:cNvSpPr/>
          <p:nvPr/>
        </p:nvSpPr>
        <p:spPr>
          <a:xfrm>
            <a:off x="420995" y="1188721"/>
            <a:ext cx="5469349" cy="28789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4ED0809-21FC-49A6-9013-45A5A6689611}"/>
              </a:ext>
            </a:extLst>
          </p:cNvPr>
          <p:cNvSpPr/>
          <p:nvPr/>
        </p:nvSpPr>
        <p:spPr>
          <a:xfrm>
            <a:off x="637443" y="240106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C91A871-0E9C-48FD-94DA-4BC34587AFA6}"/>
              </a:ext>
            </a:extLst>
          </p:cNvPr>
          <p:cNvSpPr txBox="1"/>
          <p:nvPr/>
        </p:nvSpPr>
        <p:spPr>
          <a:xfrm>
            <a:off x="531040" y="3410769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BB33F76-4012-44F5-8CD3-DE575D46D5F0}"/>
              </a:ext>
            </a:extLst>
          </p:cNvPr>
          <p:cNvSpPr txBox="1"/>
          <p:nvPr/>
        </p:nvSpPr>
        <p:spPr>
          <a:xfrm>
            <a:off x="4773923" y="341076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3398F90-7575-4118-A3BB-1A7242C18D63}"/>
              </a:ext>
            </a:extLst>
          </p:cNvPr>
          <p:cNvSpPr/>
          <p:nvPr/>
        </p:nvSpPr>
        <p:spPr>
          <a:xfrm>
            <a:off x="1959905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E5147FC-9B0D-4DB7-A7B6-94D857EFE951}"/>
              </a:ext>
            </a:extLst>
          </p:cNvPr>
          <p:cNvSpPr/>
          <p:nvPr/>
        </p:nvSpPr>
        <p:spPr>
          <a:xfrm>
            <a:off x="3282367" y="240106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2B2F4FF-820E-48A3-8871-1379E86001F8}"/>
              </a:ext>
            </a:extLst>
          </p:cNvPr>
          <p:cNvSpPr/>
          <p:nvPr/>
        </p:nvSpPr>
        <p:spPr>
          <a:xfrm>
            <a:off x="4604829" y="2401067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EC6F2C5-B08C-474F-A913-7F8082641931}"/>
              </a:ext>
            </a:extLst>
          </p:cNvPr>
          <p:cNvGrpSpPr/>
          <p:nvPr/>
        </p:nvGrpSpPr>
        <p:grpSpPr>
          <a:xfrm>
            <a:off x="2601979" y="1292868"/>
            <a:ext cx="435719" cy="1032867"/>
            <a:chOff x="2724738" y="5471319"/>
            <a:chExt cx="435719" cy="103286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7F8A8C6-3CB1-451D-A053-B42340419708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DF55FEF-6708-4C32-B32B-9F86D93CE31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2E27C8D-F42C-4A43-82D7-CED00125932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A23932D-C1AD-49B8-B18E-2740A1365DB4}"/>
              </a:ext>
            </a:extLst>
          </p:cNvPr>
          <p:cNvGrpSpPr/>
          <p:nvPr/>
        </p:nvGrpSpPr>
        <p:grpSpPr>
          <a:xfrm>
            <a:off x="4138241" y="1292868"/>
            <a:ext cx="435719" cy="1032867"/>
            <a:chOff x="2724738" y="5471319"/>
            <a:chExt cx="435719" cy="103286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5C52745-0D3F-4D3B-BE07-22A60F5C6DF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431B756-7100-423B-BFB0-950BE9DAF258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2B4A5B5-EB3A-4003-94BA-C4E4FDAF764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7ADEE97-B462-4999-843A-FF2266E07744}"/>
              </a:ext>
            </a:extLst>
          </p:cNvPr>
          <p:cNvGrpSpPr/>
          <p:nvPr/>
        </p:nvGrpSpPr>
        <p:grpSpPr>
          <a:xfrm>
            <a:off x="3255612" y="1292868"/>
            <a:ext cx="654143" cy="1032867"/>
            <a:chOff x="2618968" y="5471319"/>
            <a:chExt cx="654143" cy="103286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E63AB95-ADA3-41AE-AFC9-9E4A06C00D0D}"/>
                </a:ext>
              </a:extLst>
            </p:cNvPr>
            <p:cNvSpPr txBox="1"/>
            <p:nvPr/>
          </p:nvSpPr>
          <p:spPr>
            <a:xfrm>
              <a:off x="2620368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51DFE8-EC11-4193-B9C9-47B9B57D0BE8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43BF714-A239-4595-9AC5-879CE151C45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152022E-A432-416F-8463-0598839883B4}"/>
              </a:ext>
            </a:extLst>
          </p:cNvPr>
          <p:cNvGrpSpPr/>
          <p:nvPr/>
        </p:nvGrpSpPr>
        <p:grpSpPr>
          <a:xfrm>
            <a:off x="1717937" y="1292868"/>
            <a:ext cx="652743" cy="1032867"/>
            <a:chOff x="2614131" y="5471319"/>
            <a:chExt cx="652743" cy="103286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E6FCD4-52A5-4F15-816C-00437BBBBEF7}"/>
                </a:ext>
              </a:extLst>
            </p:cNvPr>
            <p:cNvSpPr txBox="1"/>
            <p:nvPr/>
          </p:nvSpPr>
          <p:spPr>
            <a:xfrm>
              <a:off x="2614131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59EB92F-0FCC-496C-8013-DE5686F3CE7C}"/>
                </a:ext>
              </a:extLst>
            </p:cNvPr>
            <p:cNvSpPr txBox="1"/>
            <p:nvPr/>
          </p:nvSpPr>
          <p:spPr>
            <a:xfrm>
              <a:off x="2618968" y="585785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029F702-681C-46FF-8483-0CCAD7213DF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F9C23E2-651B-4A6B-AF0D-6C1116985752}"/>
              </a:ext>
            </a:extLst>
          </p:cNvPr>
          <p:cNvGrpSpPr/>
          <p:nvPr/>
        </p:nvGrpSpPr>
        <p:grpSpPr>
          <a:xfrm>
            <a:off x="2026172" y="2424363"/>
            <a:ext cx="937957" cy="1071647"/>
            <a:chOff x="1963495" y="36281"/>
            <a:chExt cx="937957" cy="107164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F7E6135-AF58-4D8B-992F-E32B1D2B3CB5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9D241EA2-668F-414D-8682-C57D72B0F67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3CDCEDE-A93F-4FCA-BE4C-1942B2144AFB}"/>
                </a:ext>
              </a:extLst>
            </p:cNvPr>
            <p:cNvSpPr txBox="1"/>
            <p:nvPr/>
          </p:nvSpPr>
          <p:spPr>
            <a:xfrm>
              <a:off x="1973446" y="36281"/>
              <a:ext cx="9280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B808646-322D-4C0F-8E48-336B2225FC5E}"/>
              </a:ext>
            </a:extLst>
          </p:cNvPr>
          <p:cNvGrpSpPr/>
          <p:nvPr/>
        </p:nvGrpSpPr>
        <p:grpSpPr>
          <a:xfrm>
            <a:off x="4910021" y="2462982"/>
            <a:ext cx="487609" cy="1071647"/>
            <a:chOff x="1951435" y="36281"/>
            <a:chExt cx="487609" cy="1071647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3CAC7DC-BCB5-461A-8C64-39FF95C38BBD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D85154A-4B2A-4335-9976-2AB358CBBFB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11F7EA0-4E0F-461D-AAA8-0443A0B1FD97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36DBF26-4007-4838-ABF5-CB3F0EEE69D8}"/>
              </a:ext>
            </a:extLst>
          </p:cNvPr>
          <p:cNvGrpSpPr/>
          <p:nvPr/>
        </p:nvGrpSpPr>
        <p:grpSpPr>
          <a:xfrm>
            <a:off x="929806" y="2398123"/>
            <a:ext cx="487609" cy="1071647"/>
            <a:chOff x="1951435" y="36281"/>
            <a:chExt cx="487609" cy="107164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E37E2B4-2198-4982-B528-9EE76C84FE49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59B7FCE-86B3-4539-BADC-E91A676443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3B82F1F-80AB-4A27-83B2-AE930C209CB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3672A8-B8FC-422A-9D2A-AECFA811A18E}"/>
              </a:ext>
            </a:extLst>
          </p:cNvPr>
          <p:cNvGrpSpPr/>
          <p:nvPr/>
        </p:nvGrpSpPr>
        <p:grpSpPr>
          <a:xfrm>
            <a:off x="3369473" y="2423005"/>
            <a:ext cx="937957" cy="1071647"/>
            <a:chOff x="1963495" y="36281"/>
            <a:chExt cx="937957" cy="1071647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8055BA1-0FDD-4875-8065-40D3654F4101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27B6D50-83EB-4AEE-8BB7-832412E7B09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9A29C7A-A4BC-4075-A101-D5BC78B52309}"/>
                </a:ext>
              </a:extLst>
            </p:cNvPr>
            <p:cNvSpPr txBox="1"/>
            <p:nvPr/>
          </p:nvSpPr>
          <p:spPr>
            <a:xfrm>
              <a:off x="1973446" y="36281"/>
              <a:ext cx="9280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36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/>
      <p:bldP spid="68" grpId="0"/>
      <p:bldP spid="69" grpId="0"/>
      <p:bldP spid="72" grpId="0"/>
      <p:bldP spid="73" grpId="0"/>
      <p:bldP spid="74" grpId="0"/>
      <p:bldP spid="75" grpId="0"/>
      <p:bldP spid="76" grpId="0" animBg="1"/>
      <p:bldP spid="77" grpId="0" animBg="1"/>
      <p:bldP spid="78" grpId="0"/>
      <p:bldP spid="79" grpId="0"/>
      <p:bldP spid="80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86E86-0C37-47D5-8E0C-52E25397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6 Add fractions with denominators which are not common multiples within 1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AF18-9529-43B1-BEB0-5B97D1EEF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45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70A04D7-B60D-4333-AF9C-4B2D7513745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21A2A1F2-621D-4694-BC7F-164621589BA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75E0A3A4-378A-42D9-8273-11134B56EE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A1171AB0-7CB6-4F3E-B6BF-4321061C82F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492F699F-F182-4E42-A99F-7BF9DA63105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29973EB-CC7A-45D6-A3AC-3B7597EAC9F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1503EF8-32AB-4B9D-A48E-F9F74B91D8D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1A1150E0-E6AF-45EC-8536-EF53C462E67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B57B6C6B-1010-40F1-9826-DF82640C3C1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FFD280A9-3460-4D6D-8634-3BD3DC0D12A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3579FA00-4AE7-499F-AF59-71F2963D9B5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57F8D79D-F864-4F9D-99F4-688F836B96A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F3076D87-8DA0-4F84-B5C5-9ED8B276D20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3C41A2A8-8F40-4D65-832D-417129E8091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682DED90-3FA7-4804-8DB2-B6611C74E561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DAA22FD6-44B2-43B6-8948-7DFA8B977F7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D26C6AAA-8B90-4462-A2CF-5D1843E26A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D346DC-AD26-473C-8B73-51766EB8195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C7336EC2-B7FF-4319-BFE3-6F34B0530D9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7FD059D3-50AD-4157-957A-DAF523446A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DEE8492B-7207-47F9-B00B-E7306AD059A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E5D31EA2-8057-466D-A90E-CD6E1E21B83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3F1DB6CA-CB8F-4715-A757-368D2444A77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E5663014-46E3-41CB-9DC3-A3D8C429AD7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5E4D06D5-CE6F-4E88-A1E7-1C6FC164876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A8DD8A4F-7DB8-47D6-9262-893878C145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3B9432CA-90C4-44FE-98C8-D98A47A8DEEC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AA1E5EBF-0565-4BE0-8700-E012599D96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91EB49E7-7B00-451B-8550-4713968306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D07E8A6-2B18-4B11-98D5-5A37CEBCA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F0E6A45F-E697-4CB6-B975-6FCB2A768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8245EF19-19DF-442E-856A-DD8BB60349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A1C34E16-A99D-49F1-BDA0-21A947C33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CA0DB50E-D28B-4E0D-A26F-7BF254D41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E145EB4F-5BBA-47DD-A9F6-3518FF83C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E5079FD3-D61A-4BF1-AD66-C9F013D32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3789ABD1-DE37-497A-96DF-7978FB658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66B5B641-91BD-4FC5-8456-A52626B213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BB8F888D-3643-4AE8-87B0-90B612364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E29964E-ACEB-4D67-BCDD-DAF22F02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C08457F3-D756-4441-82E6-B506B9D88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19206117-65A5-4339-98A4-CC3C5AF33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BC8D52C4-668E-4187-A970-E5A081723F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DDF5A69A-5B96-4538-A329-1E89ABBC87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3" name="Rectangle: Rounded Corners 722">
            <a:extLst>
              <a:ext uri="{FF2B5EF4-FFF2-40B4-BE49-F238E27FC236}">
                <a16:creationId xmlns:a16="http://schemas.microsoft.com/office/drawing/2014/main" id="{C02F7EB1-27E4-495D-984A-16644EA2766A}"/>
              </a:ext>
            </a:extLst>
          </p:cNvPr>
          <p:cNvSpPr/>
          <p:nvPr/>
        </p:nvSpPr>
        <p:spPr>
          <a:xfrm rot="5400000">
            <a:off x="6259037" y="4158705"/>
            <a:ext cx="1259050" cy="331016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4" name="Rectangle: Rounded Corners 723">
            <a:extLst>
              <a:ext uri="{FF2B5EF4-FFF2-40B4-BE49-F238E27FC236}">
                <a16:creationId xmlns:a16="http://schemas.microsoft.com/office/drawing/2014/main" id="{423B87B8-4D20-4257-9C7D-A669E981AA46}"/>
              </a:ext>
            </a:extLst>
          </p:cNvPr>
          <p:cNvSpPr/>
          <p:nvPr/>
        </p:nvSpPr>
        <p:spPr>
          <a:xfrm rot="5400000">
            <a:off x="1300993" y="4154202"/>
            <a:ext cx="1259049" cy="331016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F6715BFF-FC79-40B5-898B-46CC39B36087}"/>
              </a:ext>
            </a:extLst>
          </p:cNvPr>
          <p:cNvSpPr/>
          <p:nvPr/>
        </p:nvSpPr>
        <p:spPr>
          <a:xfrm rot="5400000">
            <a:off x="6213385" y="5339756"/>
            <a:ext cx="366378" cy="16256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585BDF17-40B2-441C-B20A-E3BAA12A0C68}"/>
              </a:ext>
            </a:extLst>
          </p:cNvPr>
          <p:cNvSpPr/>
          <p:nvPr/>
        </p:nvSpPr>
        <p:spPr>
          <a:xfrm rot="5400000">
            <a:off x="633517" y="5937013"/>
            <a:ext cx="366378" cy="4311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597D14-1A98-4A11-A426-539B020E8B3E}"/>
              </a:ext>
            </a:extLst>
          </p:cNvPr>
          <p:cNvSpPr/>
          <p:nvPr/>
        </p:nvSpPr>
        <p:spPr>
          <a:xfrm>
            <a:off x="463769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0AC0DC-8E7D-4955-A09E-3EBFDB448BB3}"/>
              </a:ext>
            </a:extLst>
          </p:cNvPr>
          <p:cNvGrpSpPr/>
          <p:nvPr/>
        </p:nvGrpSpPr>
        <p:grpSpPr>
          <a:xfrm>
            <a:off x="612124" y="39661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12B8C6-A413-4B53-9D41-9F7B3165FA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D17255-D9BC-49A9-B6E7-882D019B09A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F84A27-D176-4FF1-80CB-1F607B1D23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5C8AE6-FE1D-4B26-AC63-3A430E5416CA}"/>
              </a:ext>
            </a:extLst>
          </p:cNvPr>
          <p:cNvGrpSpPr/>
          <p:nvPr/>
        </p:nvGrpSpPr>
        <p:grpSpPr>
          <a:xfrm>
            <a:off x="1459030" y="396619"/>
            <a:ext cx="448400" cy="1032867"/>
            <a:chOff x="2712057" y="5471319"/>
            <a:chExt cx="448400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5CF7C4-A5CE-435C-869B-D1C9968D150A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7770E8-3118-45E3-9D2C-46EF4B838D94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2F3A7A-7048-4F05-BE40-C921AD1941E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759672-CC4F-49FF-9CA0-37AA22AAE785}"/>
              </a:ext>
            </a:extLst>
          </p:cNvPr>
          <p:cNvSpPr txBox="1"/>
          <p:nvPr/>
        </p:nvSpPr>
        <p:spPr>
          <a:xfrm>
            <a:off x="1062098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F39B13-5680-4272-BF3B-F7C6740E00A5}"/>
              </a:ext>
            </a:extLst>
          </p:cNvPr>
          <p:cNvSpPr txBox="1"/>
          <p:nvPr/>
        </p:nvSpPr>
        <p:spPr>
          <a:xfrm>
            <a:off x="1929609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8D3CCD-66A2-4BF3-84D2-F8BECC958CEA}"/>
              </a:ext>
            </a:extLst>
          </p:cNvPr>
          <p:cNvSpPr/>
          <p:nvPr/>
        </p:nvSpPr>
        <p:spPr>
          <a:xfrm>
            <a:off x="2348313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6EAACB98-3807-4723-B8CD-1E7AF542E2B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EDFD9A69-31C5-4E2F-ADFD-22A6DBD722CC}"/>
              </a:ext>
            </a:extLst>
          </p:cNvPr>
          <p:cNvCxnSpPr>
            <a:cxnSpLocks/>
          </p:cNvCxnSpPr>
          <p:nvPr/>
        </p:nvCxnSpPr>
        <p:spPr>
          <a:xfrm>
            <a:off x="477353" y="271822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38ED1372-F470-4C40-AB27-899FD92ABEAF}"/>
              </a:ext>
            </a:extLst>
          </p:cNvPr>
          <p:cNvCxnSpPr>
            <a:cxnSpLocks/>
          </p:cNvCxnSpPr>
          <p:nvPr/>
        </p:nvCxnSpPr>
        <p:spPr>
          <a:xfrm>
            <a:off x="1356583" y="271822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TextBox 296">
            <a:extLst>
              <a:ext uri="{FF2B5EF4-FFF2-40B4-BE49-F238E27FC236}">
                <a16:creationId xmlns:a16="http://schemas.microsoft.com/office/drawing/2014/main" id="{6B17C748-33C2-48DE-800E-8F1F66F02E8F}"/>
              </a:ext>
            </a:extLst>
          </p:cNvPr>
          <p:cNvSpPr txBox="1"/>
          <p:nvPr/>
        </p:nvSpPr>
        <p:spPr>
          <a:xfrm>
            <a:off x="439980" y="22103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29D06BB3-51F6-415E-B134-CF63DB54D537}"/>
              </a:ext>
            </a:extLst>
          </p:cNvPr>
          <p:cNvSpPr txBox="1"/>
          <p:nvPr/>
        </p:nvSpPr>
        <p:spPr>
          <a:xfrm>
            <a:off x="450546" y="26564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45E3D230-96A6-48F5-A623-44FE7052AA66}"/>
              </a:ext>
            </a:extLst>
          </p:cNvPr>
          <p:cNvSpPr txBox="1"/>
          <p:nvPr/>
        </p:nvSpPr>
        <p:spPr>
          <a:xfrm>
            <a:off x="1356582" y="265643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4233599-A535-46B8-8026-B2395FF38AFB}"/>
              </a:ext>
            </a:extLst>
          </p:cNvPr>
          <p:cNvSpPr txBox="1"/>
          <p:nvPr/>
        </p:nvSpPr>
        <p:spPr>
          <a:xfrm>
            <a:off x="909540" y="240275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1" name="Arc 300">
            <a:extLst>
              <a:ext uri="{FF2B5EF4-FFF2-40B4-BE49-F238E27FC236}">
                <a16:creationId xmlns:a16="http://schemas.microsoft.com/office/drawing/2014/main" id="{CC765C3B-7E2B-4D26-9619-A693EFC60A45}"/>
              </a:ext>
            </a:extLst>
          </p:cNvPr>
          <p:cNvSpPr/>
          <p:nvPr/>
        </p:nvSpPr>
        <p:spPr>
          <a:xfrm rot="16200000">
            <a:off x="842241" y="16882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Arc 301">
            <a:extLst>
              <a:ext uri="{FF2B5EF4-FFF2-40B4-BE49-F238E27FC236}">
                <a16:creationId xmlns:a16="http://schemas.microsoft.com/office/drawing/2014/main" id="{877B45F2-0891-4636-A976-3FE70147D337}"/>
              </a:ext>
            </a:extLst>
          </p:cNvPr>
          <p:cNvSpPr/>
          <p:nvPr/>
        </p:nvSpPr>
        <p:spPr>
          <a:xfrm rot="5400000">
            <a:off x="831954" y="26219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B3B45E9-1FE7-47E5-999E-A33753415EF0}"/>
              </a:ext>
            </a:extLst>
          </p:cNvPr>
          <p:cNvSpPr txBox="1"/>
          <p:nvPr/>
        </p:nvSpPr>
        <p:spPr>
          <a:xfrm>
            <a:off x="962544" y="31573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9DD1CB95-548B-4F1B-8204-5DDF5B588D9A}"/>
              </a:ext>
            </a:extLst>
          </p:cNvPr>
          <p:cNvSpPr txBox="1"/>
          <p:nvPr/>
        </p:nvSpPr>
        <p:spPr>
          <a:xfrm>
            <a:off x="962543" y="18564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CDACD117-1BAF-4F7A-B2F0-8EF246498C5C}"/>
              </a:ext>
            </a:extLst>
          </p:cNvPr>
          <p:cNvSpPr txBox="1"/>
          <p:nvPr/>
        </p:nvSpPr>
        <p:spPr>
          <a:xfrm>
            <a:off x="1586950" y="221039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F94F17B9-13D4-4809-967A-CBAA38B8F5D7}"/>
              </a:ext>
            </a:extLst>
          </p:cNvPr>
          <p:cNvCxnSpPr>
            <a:cxnSpLocks/>
          </p:cNvCxnSpPr>
          <p:nvPr/>
        </p:nvCxnSpPr>
        <p:spPr>
          <a:xfrm>
            <a:off x="2712426" y="27209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>
            <a:extLst>
              <a:ext uri="{FF2B5EF4-FFF2-40B4-BE49-F238E27FC236}">
                <a16:creationId xmlns:a16="http://schemas.microsoft.com/office/drawing/2014/main" id="{525AAFC4-84C6-4B15-95A6-95E2F7EB9CFF}"/>
              </a:ext>
            </a:extLst>
          </p:cNvPr>
          <p:cNvCxnSpPr>
            <a:cxnSpLocks/>
          </p:cNvCxnSpPr>
          <p:nvPr/>
        </p:nvCxnSpPr>
        <p:spPr>
          <a:xfrm>
            <a:off x="3591656" y="27209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3" name="TextBox 402">
            <a:extLst>
              <a:ext uri="{FF2B5EF4-FFF2-40B4-BE49-F238E27FC236}">
                <a16:creationId xmlns:a16="http://schemas.microsoft.com/office/drawing/2014/main" id="{9BBAD841-9763-4353-A086-7DBD9B285A0D}"/>
              </a:ext>
            </a:extLst>
          </p:cNvPr>
          <p:cNvSpPr txBox="1"/>
          <p:nvPr/>
        </p:nvSpPr>
        <p:spPr>
          <a:xfrm>
            <a:off x="2675053" y="22131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F59E8E42-22F3-4D7E-89E9-A973ACCB8F74}"/>
              </a:ext>
            </a:extLst>
          </p:cNvPr>
          <p:cNvSpPr txBox="1"/>
          <p:nvPr/>
        </p:nvSpPr>
        <p:spPr>
          <a:xfrm>
            <a:off x="2685619" y="26591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05446330-F620-4841-8024-FE8677D53FFB}"/>
              </a:ext>
            </a:extLst>
          </p:cNvPr>
          <p:cNvSpPr txBox="1"/>
          <p:nvPr/>
        </p:nvSpPr>
        <p:spPr>
          <a:xfrm>
            <a:off x="3591655" y="26591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240559B7-069E-4EBF-8346-389D469D3DA7}"/>
              </a:ext>
            </a:extLst>
          </p:cNvPr>
          <p:cNvSpPr txBox="1"/>
          <p:nvPr/>
        </p:nvSpPr>
        <p:spPr>
          <a:xfrm>
            <a:off x="3144613" y="24054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7" name="Arc 406">
            <a:extLst>
              <a:ext uri="{FF2B5EF4-FFF2-40B4-BE49-F238E27FC236}">
                <a16:creationId xmlns:a16="http://schemas.microsoft.com/office/drawing/2014/main" id="{E19E38A3-BB78-4F4F-B2AB-F39BF76E4380}"/>
              </a:ext>
            </a:extLst>
          </p:cNvPr>
          <p:cNvSpPr/>
          <p:nvPr/>
        </p:nvSpPr>
        <p:spPr>
          <a:xfrm rot="16200000">
            <a:off x="3077314" y="16909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8" name="Arc 407">
            <a:extLst>
              <a:ext uri="{FF2B5EF4-FFF2-40B4-BE49-F238E27FC236}">
                <a16:creationId xmlns:a16="http://schemas.microsoft.com/office/drawing/2014/main" id="{F43FED13-87E3-4C45-A4A7-1A7FAA645322}"/>
              </a:ext>
            </a:extLst>
          </p:cNvPr>
          <p:cNvSpPr/>
          <p:nvPr/>
        </p:nvSpPr>
        <p:spPr>
          <a:xfrm rot="5400000">
            <a:off x="3067027" y="26246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4E93B761-E24F-42A6-9797-3F8F7A10B144}"/>
              </a:ext>
            </a:extLst>
          </p:cNvPr>
          <p:cNvSpPr txBox="1"/>
          <p:nvPr/>
        </p:nvSpPr>
        <p:spPr>
          <a:xfrm>
            <a:off x="3197617" y="31600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FF441EA6-AD78-42BF-910D-B6A99787C842}"/>
              </a:ext>
            </a:extLst>
          </p:cNvPr>
          <p:cNvSpPr txBox="1"/>
          <p:nvPr/>
        </p:nvSpPr>
        <p:spPr>
          <a:xfrm>
            <a:off x="3197616" y="18591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84C946DE-DFA3-4E28-9F68-E2FC01FA7DD7}"/>
              </a:ext>
            </a:extLst>
          </p:cNvPr>
          <p:cNvSpPr txBox="1"/>
          <p:nvPr/>
        </p:nvSpPr>
        <p:spPr>
          <a:xfrm>
            <a:off x="3822023" y="221311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12" name="Straight Connector 411">
            <a:extLst>
              <a:ext uri="{FF2B5EF4-FFF2-40B4-BE49-F238E27FC236}">
                <a16:creationId xmlns:a16="http://schemas.microsoft.com/office/drawing/2014/main" id="{90AF8D1F-FF75-4659-832F-047A28AE94EA}"/>
              </a:ext>
            </a:extLst>
          </p:cNvPr>
          <p:cNvCxnSpPr>
            <a:cxnSpLocks/>
          </p:cNvCxnSpPr>
          <p:nvPr/>
        </p:nvCxnSpPr>
        <p:spPr>
          <a:xfrm>
            <a:off x="461162" y="45094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" name="TextBox 412">
            <a:extLst>
              <a:ext uri="{FF2B5EF4-FFF2-40B4-BE49-F238E27FC236}">
                <a16:creationId xmlns:a16="http://schemas.microsoft.com/office/drawing/2014/main" id="{F4AB9A85-B463-42F8-AD62-E1F0D9740750}"/>
              </a:ext>
            </a:extLst>
          </p:cNvPr>
          <p:cNvSpPr txBox="1"/>
          <p:nvPr/>
        </p:nvSpPr>
        <p:spPr>
          <a:xfrm>
            <a:off x="461161" y="44476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9F876587-5297-47C2-AB01-3C31E37D049C}"/>
              </a:ext>
            </a:extLst>
          </p:cNvPr>
          <p:cNvSpPr txBox="1"/>
          <p:nvPr/>
        </p:nvSpPr>
        <p:spPr>
          <a:xfrm>
            <a:off x="691529" y="400158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8EFF9E01-C625-4250-AC4B-23FF846F7B5E}"/>
              </a:ext>
            </a:extLst>
          </p:cNvPr>
          <p:cNvSpPr txBox="1"/>
          <p:nvPr/>
        </p:nvSpPr>
        <p:spPr>
          <a:xfrm>
            <a:off x="1332788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8CEF3A9D-555E-44BD-A655-121AF4442A37}"/>
              </a:ext>
            </a:extLst>
          </p:cNvPr>
          <p:cNvCxnSpPr>
            <a:cxnSpLocks/>
          </p:cNvCxnSpPr>
          <p:nvPr/>
        </p:nvCxnSpPr>
        <p:spPr>
          <a:xfrm>
            <a:off x="1794168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TextBox 416">
            <a:extLst>
              <a:ext uri="{FF2B5EF4-FFF2-40B4-BE49-F238E27FC236}">
                <a16:creationId xmlns:a16="http://schemas.microsoft.com/office/drawing/2014/main" id="{6301873F-4E80-4F95-AA3A-40274BC54830}"/>
              </a:ext>
            </a:extLst>
          </p:cNvPr>
          <p:cNvSpPr txBox="1"/>
          <p:nvPr/>
        </p:nvSpPr>
        <p:spPr>
          <a:xfrm>
            <a:off x="1794167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5EFDB7C8-41C1-4DBE-B5FF-B1FFED75F772}"/>
              </a:ext>
            </a:extLst>
          </p:cNvPr>
          <p:cNvSpPr txBox="1"/>
          <p:nvPr/>
        </p:nvSpPr>
        <p:spPr>
          <a:xfrm>
            <a:off x="2024535" y="399897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6F25F39A-9C11-4EDA-ACF3-5B9B021C16B4}"/>
              </a:ext>
            </a:extLst>
          </p:cNvPr>
          <p:cNvSpPr txBox="1"/>
          <p:nvPr/>
        </p:nvSpPr>
        <p:spPr>
          <a:xfrm>
            <a:off x="2679687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5023D5BB-964B-4FCB-9ED1-FB4080CC3682}"/>
              </a:ext>
            </a:extLst>
          </p:cNvPr>
          <p:cNvCxnSpPr>
            <a:cxnSpLocks/>
          </p:cNvCxnSpPr>
          <p:nvPr/>
        </p:nvCxnSpPr>
        <p:spPr>
          <a:xfrm>
            <a:off x="3141067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TextBox 420">
            <a:extLst>
              <a:ext uri="{FF2B5EF4-FFF2-40B4-BE49-F238E27FC236}">
                <a16:creationId xmlns:a16="http://schemas.microsoft.com/office/drawing/2014/main" id="{7D4EE28D-AA58-490A-98CC-0C9D1EF5CB9E}"/>
              </a:ext>
            </a:extLst>
          </p:cNvPr>
          <p:cNvSpPr txBox="1"/>
          <p:nvPr/>
        </p:nvSpPr>
        <p:spPr>
          <a:xfrm>
            <a:off x="3141066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9CB033E2-927E-4FEB-84D9-8281A7270A8C}"/>
              </a:ext>
            </a:extLst>
          </p:cNvPr>
          <p:cNvSpPr txBox="1"/>
          <p:nvPr/>
        </p:nvSpPr>
        <p:spPr>
          <a:xfrm>
            <a:off x="3371434" y="399897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328DFA-AF55-49E9-A9C0-203437BA0C91}"/>
              </a:ext>
            </a:extLst>
          </p:cNvPr>
          <p:cNvGrpSpPr/>
          <p:nvPr/>
        </p:nvGrpSpPr>
        <p:grpSpPr>
          <a:xfrm>
            <a:off x="2439223" y="419194"/>
            <a:ext cx="946491" cy="1076984"/>
            <a:chOff x="4583691" y="3641265"/>
            <a:chExt cx="946491" cy="1076984"/>
          </a:xfrm>
        </p:grpSpPr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B3E32692-2FCE-4C3D-BE34-FFAFEAC9FF7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692" y="414909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98C94479-A6C0-417B-AECC-0A5647BA5B90}"/>
                </a:ext>
              </a:extLst>
            </p:cNvPr>
            <p:cNvSpPr txBox="1"/>
            <p:nvPr/>
          </p:nvSpPr>
          <p:spPr>
            <a:xfrm>
              <a:off x="4583691" y="408730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F32A4362-F91B-49B9-9091-84FAF13DDA0C}"/>
                </a:ext>
              </a:extLst>
            </p:cNvPr>
            <p:cNvSpPr txBox="1"/>
            <p:nvPr/>
          </p:nvSpPr>
          <p:spPr>
            <a:xfrm>
              <a:off x="4814059" y="364126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0101531F-31A8-4406-BBC1-A1C80079DA87}"/>
              </a:ext>
            </a:extLst>
          </p:cNvPr>
          <p:cNvSpPr/>
          <p:nvPr/>
        </p:nvSpPr>
        <p:spPr>
          <a:xfrm>
            <a:off x="5370096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BB19770D-69F7-487E-9F4C-549155B7D1E7}"/>
              </a:ext>
            </a:extLst>
          </p:cNvPr>
          <p:cNvGrpSpPr/>
          <p:nvPr/>
        </p:nvGrpSpPr>
        <p:grpSpPr>
          <a:xfrm>
            <a:off x="5518451" y="396619"/>
            <a:ext cx="435719" cy="1032867"/>
            <a:chOff x="2724738" y="5471319"/>
            <a:chExt cx="435719" cy="103286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ED96F59-A591-442F-95A9-97C11E72F9E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284F22D-D99D-434D-9F46-7CC6298126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EED27CEE-C4CF-489F-94BC-1D14267B8D9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207E12EE-53E0-4D8C-9469-98FF4152BC9F}"/>
              </a:ext>
            </a:extLst>
          </p:cNvPr>
          <p:cNvGrpSpPr/>
          <p:nvPr/>
        </p:nvGrpSpPr>
        <p:grpSpPr>
          <a:xfrm>
            <a:off x="6365357" y="396619"/>
            <a:ext cx="448400" cy="1032867"/>
            <a:chOff x="2712057" y="5471319"/>
            <a:chExt cx="448400" cy="1032867"/>
          </a:xfrm>
        </p:grpSpPr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ADADB07A-7A5D-494D-974A-9A0830EEDFB6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083C07A-5779-4E4A-AD74-6535B497E84A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AA7126B-F9AA-499A-8451-833EFB5F22A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D96CD6FF-814A-49F3-8E2E-5AF1B5E618CD}"/>
              </a:ext>
            </a:extLst>
          </p:cNvPr>
          <p:cNvSpPr txBox="1"/>
          <p:nvPr/>
        </p:nvSpPr>
        <p:spPr>
          <a:xfrm>
            <a:off x="5968425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148A9DE6-7FC0-46E6-B04C-AA4C50339E74}"/>
              </a:ext>
            </a:extLst>
          </p:cNvPr>
          <p:cNvSpPr txBox="1"/>
          <p:nvPr/>
        </p:nvSpPr>
        <p:spPr>
          <a:xfrm>
            <a:off x="6835936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CE895903-734D-43CD-8656-9D918D6FDFCB}"/>
              </a:ext>
            </a:extLst>
          </p:cNvPr>
          <p:cNvSpPr/>
          <p:nvPr/>
        </p:nvSpPr>
        <p:spPr>
          <a:xfrm>
            <a:off x="7254640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7" name="Straight Connector 526">
            <a:extLst>
              <a:ext uri="{FF2B5EF4-FFF2-40B4-BE49-F238E27FC236}">
                <a16:creationId xmlns:a16="http://schemas.microsoft.com/office/drawing/2014/main" id="{0F457A22-6F74-4BE9-93F4-F1A682712F78}"/>
              </a:ext>
            </a:extLst>
          </p:cNvPr>
          <p:cNvCxnSpPr>
            <a:cxnSpLocks/>
          </p:cNvCxnSpPr>
          <p:nvPr/>
        </p:nvCxnSpPr>
        <p:spPr>
          <a:xfrm>
            <a:off x="5383680" y="271822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094D2C56-7EC4-4A74-AD76-06DD0F736737}"/>
              </a:ext>
            </a:extLst>
          </p:cNvPr>
          <p:cNvCxnSpPr>
            <a:cxnSpLocks/>
          </p:cNvCxnSpPr>
          <p:nvPr/>
        </p:nvCxnSpPr>
        <p:spPr>
          <a:xfrm>
            <a:off x="6262910" y="271822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TextBox 528">
            <a:extLst>
              <a:ext uri="{FF2B5EF4-FFF2-40B4-BE49-F238E27FC236}">
                <a16:creationId xmlns:a16="http://schemas.microsoft.com/office/drawing/2014/main" id="{99CD5EEE-D48C-4A52-932F-5E0954B86115}"/>
              </a:ext>
            </a:extLst>
          </p:cNvPr>
          <p:cNvSpPr txBox="1"/>
          <p:nvPr/>
        </p:nvSpPr>
        <p:spPr>
          <a:xfrm>
            <a:off x="5346307" y="22103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D373778A-64BD-456D-B5F0-459B2200D155}"/>
              </a:ext>
            </a:extLst>
          </p:cNvPr>
          <p:cNvSpPr txBox="1"/>
          <p:nvPr/>
        </p:nvSpPr>
        <p:spPr>
          <a:xfrm>
            <a:off x="5356873" y="26564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BCAE1C6F-0764-4B83-85AB-2B196FDBE624}"/>
              </a:ext>
            </a:extLst>
          </p:cNvPr>
          <p:cNvSpPr txBox="1"/>
          <p:nvPr/>
        </p:nvSpPr>
        <p:spPr>
          <a:xfrm>
            <a:off x="6262909" y="265643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51FFC99D-1CA2-402E-8EE1-79B674D5398F}"/>
              </a:ext>
            </a:extLst>
          </p:cNvPr>
          <p:cNvSpPr txBox="1"/>
          <p:nvPr/>
        </p:nvSpPr>
        <p:spPr>
          <a:xfrm>
            <a:off x="5815867" y="240275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3" name="Arc 532">
            <a:extLst>
              <a:ext uri="{FF2B5EF4-FFF2-40B4-BE49-F238E27FC236}">
                <a16:creationId xmlns:a16="http://schemas.microsoft.com/office/drawing/2014/main" id="{DC525D5F-D6A5-4BCE-B122-05BD15E11071}"/>
              </a:ext>
            </a:extLst>
          </p:cNvPr>
          <p:cNvSpPr/>
          <p:nvPr/>
        </p:nvSpPr>
        <p:spPr>
          <a:xfrm rot="16200000">
            <a:off x="5748568" y="16882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4" name="Arc 533">
            <a:extLst>
              <a:ext uri="{FF2B5EF4-FFF2-40B4-BE49-F238E27FC236}">
                <a16:creationId xmlns:a16="http://schemas.microsoft.com/office/drawing/2014/main" id="{323B8762-225B-4A04-8517-8047364C351E}"/>
              </a:ext>
            </a:extLst>
          </p:cNvPr>
          <p:cNvSpPr/>
          <p:nvPr/>
        </p:nvSpPr>
        <p:spPr>
          <a:xfrm rot="5400000">
            <a:off x="5738281" y="26219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59AE5A1C-F75F-434C-A1B7-40CD5923E33D}"/>
              </a:ext>
            </a:extLst>
          </p:cNvPr>
          <p:cNvSpPr txBox="1"/>
          <p:nvPr/>
        </p:nvSpPr>
        <p:spPr>
          <a:xfrm>
            <a:off x="5868871" y="31573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29255832-EC9F-4E65-AC41-E475737DD3DF}"/>
              </a:ext>
            </a:extLst>
          </p:cNvPr>
          <p:cNvSpPr txBox="1"/>
          <p:nvPr/>
        </p:nvSpPr>
        <p:spPr>
          <a:xfrm>
            <a:off x="5868870" y="18564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BC6DEE22-F939-40C7-B691-385C56A08E5A}"/>
              </a:ext>
            </a:extLst>
          </p:cNvPr>
          <p:cNvSpPr txBox="1"/>
          <p:nvPr/>
        </p:nvSpPr>
        <p:spPr>
          <a:xfrm>
            <a:off x="6493277" y="221039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38" name="Straight Connector 537">
            <a:extLst>
              <a:ext uri="{FF2B5EF4-FFF2-40B4-BE49-F238E27FC236}">
                <a16:creationId xmlns:a16="http://schemas.microsoft.com/office/drawing/2014/main" id="{73A5B95B-E404-4A5C-B8FB-FA8045BDDCDE}"/>
              </a:ext>
            </a:extLst>
          </p:cNvPr>
          <p:cNvCxnSpPr>
            <a:cxnSpLocks/>
          </p:cNvCxnSpPr>
          <p:nvPr/>
        </p:nvCxnSpPr>
        <p:spPr>
          <a:xfrm>
            <a:off x="7618753" y="27209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7944D386-AD04-4486-9290-882017AB9294}"/>
              </a:ext>
            </a:extLst>
          </p:cNvPr>
          <p:cNvCxnSpPr>
            <a:cxnSpLocks/>
          </p:cNvCxnSpPr>
          <p:nvPr/>
        </p:nvCxnSpPr>
        <p:spPr>
          <a:xfrm>
            <a:off x="8497983" y="27209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0" name="TextBox 539">
            <a:extLst>
              <a:ext uri="{FF2B5EF4-FFF2-40B4-BE49-F238E27FC236}">
                <a16:creationId xmlns:a16="http://schemas.microsoft.com/office/drawing/2014/main" id="{AA5B753D-736E-4026-B91C-8D797227923E}"/>
              </a:ext>
            </a:extLst>
          </p:cNvPr>
          <p:cNvSpPr txBox="1"/>
          <p:nvPr/>
        </p:nvSpPr>
        <p:spPr>
          <a:xfrm>
            <a:off x="7581380" y="22131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1EC899B2-AC67-42B9-BBCA-FD2A8B2510A3}"/>
              </a:ext>
            </a:extLst>
          </p:cNvPr>
          <p:cNvSpPr txBox="1"/>
          <p:nvPr/>
        </p:nvSpPr>
        <p:spPr>
          <a:xfrm>
            <a:off x="7591946" y="26591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2" name="TextBox 541">
            <a:extLst>
              <a:ext uri="{FF2B5EF4-FFF2-40B4-BE49-F238E27FC236}">
                <a16:creationId xmlns:a16="http://schemas.microsoft.com/office/drawing/2014/main" id="{638464BA-8ACC-49CE-B79C-8E889B3CA9E7}"/>
              </a:ext>
            </a:extLst>
          </p:cNvPr>
          <p:cNvSpPr txBox="1"/>
          <p:nvPr/>
        </p:nvSpPr>
        <p:spPr>
          <a:xfrm>
            <a:off x="8497982" y="26591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F00D93C4-B099-4B6B-BC69-5B7BBA431E13}"/>
              </a:ext>
            </a:extLst>
          </p:cNvPr>
          <p:cNvSpPr txBox="1"/>
          <p:nvPr/>
        </p:nvSpPr>
        <p:spPr>
          <a:xfrm>
            <a:off x="8050940" y="24054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4" name="Arc 543">
            <a:extLst>
              <a:ext uri="{FF2B5EF4-FFF2-40B4-BE49-F238E27FC236}">
                <a16:creationId xmlns:a16="http://schemas.microsoft.com/office/drawing/2014/main" id="{A351BE93-B4D0-4FA6-8306-52E1DA5982FE}"/>
              </a:ext>
            </a:extLst>
          </p:cNvPr>
          <p:cNvSpPr/>
          <p:nvPr/>
        </p:nvSpPr>
        <p:spPr>
          <a:xfrm rot="16200000">
            <a:off x="7983641" y="16909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5" name="Arc 544">
            <a:extLst>
              <a:ext uri="{FF2B5EF4-FFF2-40B4-BE49-F238E27FC236}">
                <a16:creationId xmlns:a16="http://schemas.microsoft.com/office/drawing/2014/main" id="{1AD30FF6-0F73-4896-B4CD-C54A4416B988}"/>
              </a:ext>
            </a:extLst>
          </p:cNvPr>
          <p:cNvSpPr/>
          <p:nvPr/>
        </p:nvSpPr>
        <p:spPr>
          <a:xfrm rot="5400000">
            <a:off x="7973354" y="26246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C50F7749-2AD4-40F7-A221-76CA3ED773FD}"/>
              </a:ext>
            </a:extLst>
          </p:cNvPr>
          <p:cNvSpPr txBox="1"/>
          <p:nvPr/>
        </p:nvSpPr>
        <p:spPr>
          <a:xfrm>
            <a:off x="8103944" y="31600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0A65D7D0-3EB5-42F8-8212-A0FED9BCAEDF}"/>
              </a:ext>
            </a:extLst>
          </p:cNvPr>
          <p:cNvSpPr txBox="1"/>
          <p:nvPr/>
        </p:nvSpPr>
        <p:spPr>
          <a:xfrm>
            <a:off x="8103943" y="18591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7DE06915-B6AF-4ABF-B18F-9B33DAC20014}"/>
              </a:ext>
            </a:extLst>
          </p:cNvPr>
          <p:cNvSpPr txBox="1"/>
          <p:nvPr/>
        </p:nvSpPr>
        <p:spPr>
          <a:xfrm>
            <a:off x="8477351" y="22131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5D587BA9-0579-4202-89A3-6D88406599BB}"/>
              </a:ext>
            </a:extLst>
          </p:cNvPr>
          <p:cNvCxnSpPr>
            <a:cxnSpLocks/>
          </p:cNvCxnSpPr>
          <p:nvPr/>
        </p:nvCxnSpPr>
        <p:spPr>
          <a:xfrm>
            <a:off x="5367489" y="45094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0" name="TextBox 549">
            <a:extLst>
              <a:ext uri="{FF2B5EF4-FFF2-40B4-BE49-F238E27FC236}">
                <a16:creationId xmlns:a16="http://schemas.microsoft.com/office/drawing/2014/main" id="{C10DA867-5190-45D3-93FC-92B083A52A9B}"/>
              </a:ext>
            </a:extLst>
          </p:cNvPr>
          <p:cNvSpPr txBox="1"/>
          <p:nvPr/>
        </p:nvSpPr>
        <p:spPr>
          <a:xfrm>
            <a:off x="5367488" y="44476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3B7CF6FC-EAA5-4D5C-A063-79AAF6AD5581}"/>
              </a:ext>
            </a:extLst>
          </p:cNvPr>
          <p:cNvSpPr txBox="1"/>
          <p:nvPr/>
        </p:nvSpPr>
        <p:spPr>
          <a:xfrm>
            <a:off x="5597856" y="400158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F27F2201-3A13-45A8-B3D7-6429D3751D09}"/>
              </a:ext>
            </a:extLst>
          </p:cNvPr>
          <p:cNvSpPr txBox="1"/>
          <p:nvPr/>
        </p:nvSpPr>
        <p:spPr>
          <a:xfrm>
            <a:off x="6239115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553" name="Straight Connector 552">
            <a:extLst>
              <a:ext uri="{FF2B5EF4-FFF2-40B4-BE49-F238E27FC236}">
                <a16:creationId xmlns:a16="http://schemas.microsoft.com/office/drawing/2014/main" id="{666D99D6-814F-4982-A837-406B4285C857}"/>
              </a:ext>
            </a:extLst>
          </p:cNvPr>
          <p:cNvCxnSpPr>
            <a:cxnSpLocks/>
          </p:cNvCxnSpPr>
          <p:nvPr/>
        </p:nvCxnSpPr>
        <p:spPr>
          <a:xfrm>
            <a:off x="6700495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" name="TextBox 553">
            <a:extLst>
              <a:ext uri="{FF2B5EF4-FFF2-40B4-BE49-F238E27FC236}">
                <a16:creationId xmlns:a16="http://schemas.microsoft.com/office/drawing/2014/main" id="{46D86FFB-9FDA-49B4-A15D-6FB5CFC8D826}"/>
              </a:ext>
            </a:extLst>
          </p:cNvPr>
          <p:cNvSpPr txBox="1"/>
          <p:nvPr/>
        </p:nvSpPr>
        <p:spPr>
          <a:xfrm>
            <a:off x="6700494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3816CD5E-09D2-4CEE-A12A-521D0FCA240F}"/>
              </a:ext>
            </a:extLst>
          </p:cNvPr>
          <p:cNvSpPr txBox="1"/>
          <p:nvPr/>
        </p:nvSpPr>
        <p:spPr>
          <a:xfrm>
            <a:off x="6691816" y="3992998"/>
            <a:ext cx="933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DB05C41C-2A6E-42E2-9A5D-150A033000E6}"/>
              </a:ext>
            </a:extLst>
          </p:cNvPr>
          <p:cNvSpPr txBox="1"/>
          <p:nvPr/>
        </p:nvSpPr>
        <p:spPr>
          <a:xfrm>
            <a:off x="7586014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557" name="Straight Connector 556">
            <a:extLst>
              <a:ext uri="{FF2B5EF4-FFF2-40B4-BE49-F238E27FC236}">
                <a16:creationId xmlns:a16="http://schemas.microsoft.com/office/drawing/2014/main" id="{6D86B597-6F02-4289-B5F3-F4E2C2DE0C6B}"/>
              </a:ext>
            </a:extLst>
          </p:cNvPr>
          <p:cNvCxnSpPr>
            <a:cxnSpLocks/>
          </p:cNvCxnSpPr>
          <p:nvPr/>
        </p:nvCxnSpPr>
        <p:spPr>
          <a:xfrm>
            <a:off x="8047394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TextBox 557">
            <a:extLst>
              <a:ext uri="{FF2B5EF4-FFF2-40B4-BE49-F238E27FC236}">
                <a16:creationId xmlns:a16="http://schemas.microsoft.com/office/drawing/2014/main" id="{52027410-77CB-4022-8C48-1E437BF516E9}"/>
              </a:ext>
            </a:extLst>
          </p:cNvPr>
          <p:cNvSpPr txBox="1"/>
          <p:nvPr/>
        </p:nvSpPr>
        <p:spPr>
          <a:xfrm>
            <a:off x="8047393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0B032769-2896-453B-A343-0D261590D811}"/>
              </a:ext>
            </a:extLst>
          </p:cNvPr>
          <p:cNvSpPr txBox="1"/>
          <p:nvPr/>
        </p:nvSpPr>
        <p:spPr>
          <a:xfrm>
            <a:off x="8044690" y="3998974"/>
            <a:ext cx="9401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598F8139-1C3D-4316-BFDC-55DDDCF9668F}"/>
              </a:ext>
            </a:extLst>
          </p:cNvPr>
          <p:cNvGrpSpPr/>
          <p:nvPr/>
        </p:nvGrpSpPr>
        <p:grpSpPr>
          <a:xfrm>
            <a:off x="7339616" y="408920"/>
            <a:ext cx="972567" cy="1087258"/>
            <a:chOff x="4577757" y="3630991"/>
            <a:chExt cx="972567" cy="1087258"/>
          </a:xfrm>
        </p:grpSpPr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1EACEA8C-E48D-48F8-92A7-25A28999822B}"/>
                </a:ext>
              </a:extLst>
            </p:cNvPr>
            <p:cNvCxnSpPr>
              <a:cxnSpLocks/>
            </p:cNvCxnSpPr>
            <p:nvPr/>
          </p:nvCxnSpPr>
          <p:spPr>
            <a:xfrm>
              <a:off x="4583692" y="414909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3F5BF126-091A-4D83-B083-673F57B5AD4A}"/>
                </a:ext>
              </a:extLst>
            </p:cNvPr>
            <p:cNvSpPr txBox="1"/>
            <p:nvPr/>
          </p:nvSpPr>
          <p:spPr>
            <a:xfrm>
              <a:off x="4583691" y="408730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94036EB6-6719-4C56-86B9-2D3F5F7A7FC6}"/>
                </a:ext>
              </a:extLst>
            </p:cNvPr>
            <p:cNvSpPr txBox="1"/>
            <p:nvPr/>
          </p:nvSpPr>
          <p:spPr>
            <a:xfrm>
              <a:off x="4577757" y="3630991"/>
              <a:ext cx="9725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</p:grpSp>
      <p:sp>
        <p:nvSpPr>
          <p:cNvPr id="564" name="Rectangle 563">
            <a:extLst>
              <a:ext uri="{FF2B5EF4-FFF2-40B4-BE49-F238E27FC236}">
                <a16:creationId xmlns:a16="http://schemas.microsoft.com/office/drawing/2014/main" id="{82ADBD11-DFE3-4C42-BC53-C5E27C23B402}"/>
              </a:ext>
            </a:extLst>
          </p:cNvPr>
          <p:cNvSpPr/>
          <p:nvPr/>
        </p:nvSpPr>
        <p:spPr>
          <a:xfrm rot="5400000">
            <a:off x="949588" y="5013764"/>
            <a:ext cx="366378" cy="1093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8FB21EEF-0F8B-45AF-9CBD-0713A70F6C1E}"/>
              </a:ext>
            </a:extLst>
          </p:cNvPr>
          <p:cNvGrpSpPr/>
          <p:nvPr/>
        </p:nvGrpSpPr>
        <p:grpSpPr>
          <a:xfrm rot="5400000">
            <a:off x="1499367" y="4486856"/>
            <a:ext cx="360000" cy="2160000"/>
            <a:chOff x="2011880" y="3429000"/>
            <a:chExt cx="360000" cy="2160000"/>
          </a:xfrm>
        </p:grpSpPr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869ACCE2-E489-4E3D-B22D-66A1C77BFE68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790A9715-AA9B-45E6-88C5-17EFC40BDE0F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C135CB55-9BF9-496E-A730-585A6DFE7709}"/>
              </a:ext>
            </a:extLst>
          </p:cNvPr>
          <p:cNvGrpSpPr/>
          <p:nvPr/>
        </p:nvGrpSpPr>
        <p:grpSpPr>
          <a:xfrm rot="5400000">
            <a:off x="1500274" y="5066079"/>
            <a:ext cx="360000" cy="2160000"/>
            <a:chOff x="3752453" y="3429000"/>
            <a:chExt cx="360000" cy="2160000"/>
          </a:xfrm>
        </p:grpSpPr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B78BD76A-ED8A-4F25-BA91-15180D3C760F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07D9574C-20EB-4654-B24E-EC4827D6022C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298F82D9-A844-4BB3-AF33-CE9CCCD42AEC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5F493972-3A33-4415-B3FF-FB29F5A7A0AB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BBE42C0C-B5E3-494B-B79D-28BC2D09FD31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3F5369E8-EA2D-466B-8287-6D2C9617EEC8}"/>
              </a:ext>
            </a:extLst>
          </p:cNvPr>
          <p:cNvGrpSpPr/>
          <p:nvPr/>
        </p:nvGrpSpPr>
        <p:grpSpPr>
          <a:xfrm rot="5400000">
            <a:off x="1503417" y="4486584"/>
            <a:ext cx="360000" cy="2159457"/>
            <a:chOff x="6653408" y="3429000"/>
            <a:chExt cx="360000" cy="2159457"/>
          </a:xfrm>
        </p:grpSpPr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917027D2-93A3-4473-9D6B-1A812188B49C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F9FC4665-42B3-4DF4-BD30-DBC401C11316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CA0521A4-3828-4A6C-B85E-A0D254951C3C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642C09C-E85B-4391-998A-5A115AE75C97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4991BDD7-1853-4CC7-843C-85B602858129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BA14F231-51A5-442D-832B-473D7AB1EA4A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56D7FF51-DE6C-434C-8223-830C4AAFD44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1E00A000-D1BC-48EE-B550-795F41C6DBA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id="{0C20F5E4-BCCF-40F0-8D10-EE265704F81A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74F64D12-5135-4214-8CF1-21A4FB91696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9D0A350B-5911-4D04-AADB-78A7BE11FE34}"/>
              </a:ext>
            </a:extLst>
          </p:cNvPr>
          <p:cNvGrpSpPr/>
          <p:nvPr/>
        </p:nvGrpSpPr>
        <p:grpSpPr>
          <a:xfrm rot="5400000">
            <a:off x="1500348" y="5067479"/>
            <a:ext cx="360000" cy="2159457"/>
            <a:chOff x="6653408" y="3429000"/>
            <a:chExt cx="360000" cy="2159457"/>
          </a:xfrm>
        </p:grpSpPr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6A3E06B3-8880-4D72-BAEF-1BCB7CE4DC94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1C8D155E-0A68-42D7-9DC7-B4AFC796671F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8E00C581-B220-488F-9038-DCCDAD7F7F4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51F8EADA-B3FA-4AE9-B1F6-2933D220DAE0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497FD37C-7B8A-483E-8C0F-905CE99603E9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40AD350A-E470-4346-9BE6-929DDD214BF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9A693B4D-D759-45D2-9929-2D73B3EAD0CC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9AF57B7D-48E6-413B-8D38-FB0441DB9369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9E80995C-01B7-4B59-9CF4-7E8B65F1863C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D4293F81-0991-4541-83B4-AD86EA0A30C1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597" name="Rectangle 596">
            <a:extLst>
              <a:ext uri="{FF2B5EF4-FFF2-40B4-BE49-F238E27FC236}">
                <a16:creationId xmlns:a16="http://schemas.microsoft.com/office/drawing/2014/main" id="{41F68BCF-21A7-4DAE-9F2F-7248CF3BB515}"/>
              </a:ext>
            </a:extLst>
          </p:cNvPr>
          <p:cNvSpPr/>
          <p:nvPr/>
        </p:nvSpPr>
        <p:spPr>
          <a:xfrm rot="5400000">
            <a:off x="5613086" y="5348618"/>
            <a:ext cx="366378" cy="4240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2BE59083-A2A1-410F-86EF-C9E0B7674D8B}"/>
              </a:ext>
            </a:extLst>
          </p:cNvPr>
          <p:cNvGrpSpPr/>
          <p:nvPr/>
        </p:nvGrpSpPr>
        <p:grpSpPr>
          <a:xfrm rot="5400000">
            <a:off x="6480166" y="5066079"/>
            <a:ext cx="360000" cy="2160000"/>
            <a:chOff x="3172262" y="3429000"/>
            <a:chExt cx="360000" cy="2160000"/>
          </a:xfrm>
        </p:grpSpPr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E27F81AB-3E34-47BF-8EFD-C6AF5177E069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E8FBA1A4-1B09-48FA-A147-A9BECA3069C7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92AD5FF4-2A4C-40A7-92B2-6E4B326365E5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3D8160E8-95E5-4965-AA87-4F29E8558784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E6FFC0ED-4E4F-407C-BA42-B1687B13BDAC}"/>
              </a:ext>
            </a:extLst>
          </p:cNvPr>
          <p:cNvGrpSpPr/>
          <p:nvPr/>
        </p:nvGrpSpPr>
        <p:grpSpPr>
          <a:xfrm rot="5400000">
            <a:off x="6476295" y="4478995"/>
            <a:ext cx="360000" cy="2160000"/>
            <a:chOff x="3752453" y="3429000"/>
            <a:chExt cx="360000" cy="2160000"/>
          </a:xfrm>
        </p:grpSpPr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982FB663-752E-4677-85DF-0F2F47601619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D0AEB9F6-8031-4735-B456-17421B1061F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6CF3A036-F9C9-4E5C-9C81-15D7FB279186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9860F2F2-42F2-4E7B-80E6-D0AD8BEEC0C8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101AA2B7-9FB9-4B50-9AEF-7835781DAFFD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E0BC45A9-843E-41CA-9AA1-9FE1E594FCA1}"/>
              </a:ext>
            </a:extLst>
          </p:cNvPr>
          <p:cNvGrpSpPr/>
          <p:nvPr/>
        </p:nvGrpSpPr>
        <p:grpSpPr>
          <a:xfrm rot="5400000">
            <a:off x="6476296" y="4479234"/>
            <a:ext cx="360000" cy="2160000"/>
            <a:chOff x="5703186" y="3443270"/>
            <a:chExt cx="360000" cy="2160000"/>
          </a:xfrm>
        </p:grpSpPr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2853D9E4-3FA1-470B-9210-082147BDE757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583686F4-8284-42AD-8DFB-03039DE05656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8DC3099A-559B-4D07-A48C-556E4817C287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1EDF88A4-E538-48A0-B554-F444A363B76E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629C9CA0-8919-40E7-9A56-B601830DAFD9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70AE3F08-4B9B-40C4-81C5-806B19E1ED32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81AC944D-2DCC-4ADE-9358-5D6560EB749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827C39C7-7BFF-4FD1-B571-786B2E6D75B1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E385B9A4-E4EE-427B-87EF-BA3C5D010345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F931E61B-2193-4E6C-86DE-468429B0BADA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BB99D4A5-DD91-4A1E-8487-D56A5C3E47B2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F919095D-E05F-4661-A219-610C9C4B0576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717F2F39-BBCC-4A55-99D8-223793A665CD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0EDF9080-673C-4EE1-A3B2-9831BE93D109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4F41561B-D78B-46AA-9C85-05D95FC9027D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92D4CD0F-1CEC-44E3-BE7E-24B23ADA03D3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4E2A01B8-F4C9-48DA-9AA8-E37AC979FE38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03EDE512-1AD3-4AEC-9F6A-C08D65A32B92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5340D786-CC55-4145-B388-0FB5CAA6DBAF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F6F416A0-97B0-438B-8DC2-5DAD825098E7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702" name="Group 701">
            <a:extLst>
              <a:ext uri="{FF2B5EF4-FFF2-40B4-BE49-F238E27FC236}">
                <a16:creationId xmlns:a16="http://schemas.microsoft.com/office/drawing/2014/main" id="{26A5791A-1E16-4131-8C2A-56D948C1EBF4}"/>
              </a:ext>
            </a:extLst>
          </p:cNvPr>
          <p:cNvGrpSpPr/>
          <p:nvPr/>
        </p:nvGrpSpPr>
        <p:grpSpPr>
          <a:xfrm rot="5400000">
            <a:off x="6479926" y="5065289"/>
            <a:ext cx="360000" cy="2160000"/>
            <a:chOff x="5703186" y="3443270"/>
            <a:chExt cx="360000" cy="2160000"/>
          </a:xfrm>
        </p:grpSpPr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13BAFB60-03E8-4498-B970-557A6DBC62D6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D785731D-759E-4741-8F87-C4ED57E878B5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236FE3FE-0EE9-4DDD-8D4F-E57F16EE7975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5933147F-53B5-4215-91F5-516ABBC0C23B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7BE2CFE3-0F3C-48C8-ACB0-82B7D76085F4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0143E33B-4CAF-4E07-A157-A6134184BD4D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29CF6A1D-E605-4EBB-BB06-0EC64250BB69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A920CAB2-C240-4A42-BB6D-2843CA31BA51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99364D9E-249E-49D3-91E8-219476B669DC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A7CC0770-8A61-434A-8B9A-7A948768A7C5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F81ED255-41EA-4B63-BADB-EDE4CE363D6C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CE8DEAE4-75B0-4B50-A5B9-5637AF408BED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91466AB7-77F8-4348-BFE5-07E985C16B55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D21194FB-C89A-4882-A40D-0412E52D066F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A22A422C-E2DA-4078-A638-CE34750B9B93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2F5C7319-B2FA-4CA1-8D6C-480DC8E7689A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9E012470-0B71-474F-9554-740D5D1235ED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48557D8C-09F4-41B6-B50F-60A48999D3AF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50A36CAA-3A27-42AE-8B11-294A730607F9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11EE252A-1A27-4C04-B27B-DC58E957D674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2623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08932 -0.08403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-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0047 L 0.03398 -0.0868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3" y="-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" grpId="0" animBg="1"/>
      <p:bldP spid="724" grpId="0" animBg="1"/>
      <p:bldP spid="609" grpId="0" animBg="1"/>
      <p:bldP spid="609" grpId="1" animBg="1"/>
      <p:bldP spid="574" grpId="0" animBg="1"/>
      <p:bldP spid="574" grpId="1" animBg="1"/>
      <p:bldP spid="297" grpId="0"/>
      <p:bldP spid="298" grpId="0"/>
      <p:bldP spid="299" grpId="0"/>
      <p:bldP spid="300" grpId="0"/>
      <p:bldP spid="301" grpId="0" animBg="1"/>
      <p:bldP spid="302" grpId="0" animBg="1"/>
      <p:bldP spid="303" grpId="0"/>
      <p:bldP spid="304" grpId="0"/>
      <p:bldP spid="305" grpId="0"/>
      <p:bldP spid="403" grpId="0"/>
      <p:bldP spid="404" grpId="0"/>
      <p:bldP spid="405" grpId="0"/>
      <p:bldP spid="406" grpId="0"/>
      <p:bldP spid="407" grpId="0" animBg="1"/>
      <p:bldP spid="408" grpId="0" animBg="1"/>
      <p:bldP spid="409" grpId="0"/>
      <p:bldP spid="410" grpId="0"/>
      <p:bldP spid="411" grpId="0"/>
      <p:bldP spid="413" grpId="0"/>
      <p:bldP spid="414" grpId="0"/>
      <p:bldP spid="415" grpId="0"/>
      <p:bldP spid="417" grpId="0"/>
      <p:bldP spid="418" grpId="0"/>
      <p:bldP spid="419" grpId="0"/>
      <p:bldP spid="421" grpId="0"/>
      <p:bldP spid="422" grpId="0"/>
      <p:bldP spid="529" grpId="0"/>
      <p:bldP spid="530" grpId="0"/>
      <p:bldP spid="531" grpId="0"/>
      <p:bldP spid="532" grpId="0"/>
      <p:bldP spid="533" grpId="0" animBg="1"/>
      <p:bldP spid="534" grpId="0" animBg="1"/>
      <p:bldP spid="535" grpId="0"/>
      <p:bldP spid="536" grpId="0"/>
      <p:bldP spid="537" grpId="0"/>
      <p:bldP spid="540" grpId="0"/>
      <p:bldP spid="541" grpId="0"/>
      <p:bldP spid="542" grpId="0"/>
      <p:bldP spid="543" grpId="0"/>
      <p:bldP spid="544" grpId="0" animBg="1"/>
      <p:bldP spid="545" grpId="0" animBg="1"/>
      <p:bldP spid="546" grpId="0"/>
      <p:bldP spid="547" grpId="0"/>
      <p:bldP spid="548" grpId="0"/>
      <p:bldP spid="550" grpId="0"/>
      <p:bldP spid="551" grpId="0"/>
      <p:bldP spid="552" grpId="0"/>
      <p:bldP spid="554" grpId="0"/>
      <p:bldP spid="555" grpId="0"/>
      <p:bldP spid="556" grpId="0"/>
      <p:bldP spid="558" grpId="0"/>
      <p:bldP spid="559" grpId="0"/>
      <p:bldP spid="564" grpId="0" animBg="1"/>
      <p:bldP spid="5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70A04D7-B60D-4333-AF9C-4B2D7513745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21A2A1F2-621D-4694-BC7F-164621589BA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75E0A3A4-378A-42D9-8273-11134B56EE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A1171AB0-7CB6-4F3E-B6BF-4321061C82F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492F699F-F182-4E42-A99F-7BF9DA63105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29973EB-CC7A-45D6-A3AC-3B7597EAC9F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1503EF8-32AB-4B9D-A48E-F9F74B91D8D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1A1150E0-E6AF-45EC-8536-EF53C462E67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B57B6C6B-1010-40F1-9826-DF82640C3C1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FFD280A9-3460-4D6D-8634-3BD3DC0D12A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3579FA00-4AE7-499F-AF59-71F2963D9B5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57F8D79D-F864-4F9D-99F4-688F836B96A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F3076D87-8DA0-4F84-B5C5-9ED8B276D20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3C41A2A8-8F40-4D65-832D-417129E8091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682DED90-3FA7-4804-8DB2-B6611C74E561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DAA22FD6-44B2-43B6-8948-7DFA8B977F7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D26C6AAA-8B90-4462-A2CF-5D1843E26A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D346DC-AD26-473C-8B73-51766EB8195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C7336EC2-B7FF-4319-BFE3-6F34B0530D9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7FD059D3-50AD-4157-957A-DAF523446A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DEE8492B-7207-47F9-B00B-E7306AD059A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E5D31EA2-8057-466D-A90E-CD6E1E21B83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3F1DB6CA-CB8F-4715-A757-368D2444A77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E5663014-46E3-41CB-9DC3-A3D8C429AD7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5E4D06D5-CE6F-4E88-A1E7-1C6FC164876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A8DD8A4F-7DB8-47D6-9262-893878C145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3B9432CA-90C4-44FE-98C8-D98A47A8DEEC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AA1E5EBF-0565-4BE0-8700-E012599D96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91EB49E7-7B00-451B-8550-4713968306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D07E8A6-2B18-4B11-98D5-5A37CEBCA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F0E6A45F-E697-4CB6-B975-6FCB2A768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8245EF19-19DF-442E-856A-DD8BB60349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A1C34E16-A99D-49F1-BDA0-21A947C33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CA0DB50E-D28B-4E0D-A26F-7BF254D41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E145EB4F-5BBA-47DD-A9F6-3518FF83C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E5079FD3-D61A-4BF1-AD66-C9F013D32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3789ABD1-DE37-497A-96DF-7978FB658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66B5B641-91BD-4FC5-8456-A52626B213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BB8F888D-3643-4AE8-87B0-90B612364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E29964E-ACEB-4D67-BCDD-DAF22F02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C08457F3-D756-4441-82E6-B506B9D88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19206117-65A5-4339-98A4-CC3C5AF33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BC8D52C4-668E-4187-A970-E5A081723F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DDF5A69A-5B96-4538-A329-1E89ABBC87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597D14-1A98-4A11-A426-539B020E8B3E}"/>
              </a:ext>
            </a:extLst>
          </p:cNvPr>
          <p:cNvSpPr/>
          <p:nvPr/>
        </p:nvSpPr>
        <p:spPr>
          <a:xfrm>
            <a:off x="463769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0AC0DC-8E7D-4955-A09E-3EBFDB448BB3}"/>
              </a:ext>
            </a:extLst>
          </p:cNvPr>
          <p:cNvGrpSpPr/>
          <p:nvPr/>
        </p:nvGrpSpPr>
        <p:grpSpPr>
          <a:xfrm>
            <a:off x="612124" y="39661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12B8C6-A413-4B53-9D41-9F7B3165FA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D17255-D9BC-49A9-B6E7-882D019B09A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F84A27-D176-4FF1-80CB-1F607B1D23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5C8AE6-FE1D-4B26-AC63-3A430E5416CA}"/>
              </a:ext>
            </a:extLst>
          </p:cNvPr>
          <p:cNvGrpSpPr/>
          <p:nvPr/>
        </p:nvGrpSpPr>
        <p:grpSpPr>
          <a:xfrm>
            <a:off x="1459030" y="396619"/>
            <a:ext cx="448400" cy="1032867"/>
            <a:chOff x="2712057" y="5471319"/>
            <a:chExt cx="448400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5CF7C4-A5CE-435C-869B-D1C9968D150A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7770E8-3118-45E3-9D2C-46EF4B838D94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2F3A7A-7048-4F05-BE40-C921AD1941E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759672-CC4F-49FF-9CA0-37AA22AAE785}"/>
              </a:ext>
            </a:extLst>
          </p:cNvPr>
          <p:cNvSpPr txBox="1"/>
          <p:nvPr/>
        </p:nvSpPr>
        <p:spPr>
          <a:xfrm>
            <a:off x="1062098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F39B13-5680-4272-BF3B-F7C6740E00A5}"/>
              </a:ext>
            </a:extLst>
          </p:cNvPr>
          <p:cNvSpPr txBox="1"/>
          <p:nvPr/>
        </p:nvSpPr>
        <p:spPr>
          <a:xfrm>
            <a:off x="1929609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8D3CCD-66A2-4BF3-84D2-F8BECC958CEA}"/>
              </a:ext>
            </a:extLst>
          </p:cNvPr>
          <p:cNvSpPr/>
          <p:nvPr/>
        </p:nvSpPr>
        <p:spPr>
          <a:xfrm>
            <a:off x="2348313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6EAACB98-3807-4723-B8CD-1E7AF542E2B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EDFD9A69-31C5-4E2F-ADFD-22A6DBD722CC}"/>
              </a:ext>
            </a:extLst>
          </p:cNvPr>
          <p:cNvCxnSpPr>
            <a:cxnSpLocks/>
          </p:cNvCxnSpPr>
          <p:nvPr/>
        </p:nvCxnSpPr>
        <p:spPr>
          <a:xfrm>
            <a:off x="477353" y="271822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38ED1372-F470-4C40-AB27-899FD92ABEAF}"/>
              </a:ext>
            </a:extLst>
          </p:cNvPr>
          <p:cNvCxnSpPr>
            <a:cxnSpLocks/>
          </p:cNvCxnSpPr>
          <p:nvPr/>
        </p:nvCxnSpPr>
        <p:spPr>
          <a:xfrm>
            <a:off x="1356583" y="271822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TextBox 296">
            <a:extLst>
              <a:ext uri="{FF2B5EF4-FFF2-40B4-BE49-F238E27FC236}">
                <a16:creationId xmlns:a16="http://schemas.microsoft.com/office/drawing/2014/main" id="{6B17C748-33C2-48DE-800E-8F1F66F02E8F}"/>
              </a:ext>
            </a:extLst>
          </p:cNvPr>
          <p:cNvSpPr txBox="1"/>
          <p:nvPr/>
        </p:nvSpPr>
        <p:spPr>
          <a:xfrm>
            <a:off x="439980" y="22103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29D06BB3-51F6-415E-B134-CF63DB54D537}"/>
              </a:ext>
            </a:extLst>
          </p:cNvPr>
          <p:cNvSpPr txBox="1"/>
          <p:nvPr/>
        </p:nvSpPr>
        <p:spPr>
          <a:xfrm>
            <a:off x="450546" y="26564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45E3D230-96A6-48F5-A623-44FE7052AA66}"/>
              </a:ext>
            </a:extLst>
          </p:cNvPr>
          <p:cNvSpPr txBox="1"/>
          <p:nvPr/>
        </p:nvSpPr>
        <p:spPr>
          <a:xfrm>
            <a:off x="1356582" y="265643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4233599-A535-46B8-8026-B2395FF38AFB}"/>
              </a:ext>
            </a:extLst>
          </p:cNvPr>
          <p:cNvSpPr txBox="1"/>
          <p:nvPr/>
        </p:nvSpPr>
        <p:spPr>
          <a:xfrm>
            <a:off x="909540" y="240275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1" name="Arc 300">
            <a:extLst>
              <a:ext uri="{FF2B5EF4-FFF2-40B4-BE49-F238E27FC236}">
                <a16:creationId xmlns:a16="http://schemas.microsoft.com/office/drawing/2014/main" id="{CC765C3B-7E2B-4D26-9619-A693EFC60A45}"/>
              </a:ext>
            </a:extLst>
          </p:cNvPr>
          <p:cNvSpPr/>
          <p:nvPr/>
        </p:nvSpPr>
        <p:spPr>
          <a:xfrm rot="16200000">
            <a:off x="842241" y="16882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Arc 301">
            <a:extLst>
              <a:ext uri="{FF2B5EF4-FFF2-40B4-BE49-F238E27FC236}">
                <a16:creationId xmlns:a16="http://schemas.microsoft.com/office/drawing/2014/main" id="{877B45F2-0891-4636-A976-3FE70147D337}"/>
              </a:ext>
            </a:extLst>
          </p:cNvPr>
          <p:cNvSpPr/>
          <p:nvPr/>
        </p:nvSpPr>
        <p:spPr>
          <a:xfrm rot="5400000">
            <a:off x="831954" y="26219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7B3B45E9-1FE7-47E5-999E-A33753415EF0}"/>
              </a:ext>
            </a:extLst>
          </p:cNvPr>
          <p:cNvSpPr txBox="1"/>
          <p:nvPr/>
        </p:nvSpPr>
        <p:spPr>
          <a:xfrm>
            <a:off x="962544" y="31573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9DD1CB95-548B-4F1B-8204-5DDF5B588D9A}"/>
              </a:ext>
            </a:extLst>
          </p:cNvPr>
          <p:cNvSpPr txBox="1"/>
          <p:nvPr/>
        </p:nvSpPr>
        <p:spPr>
          <a:xfrm>
            <a:off x="962543" y="18564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CDACD117-1BAF-4F7A-B2F0-8EF246498C5C}"/>
              </a:ext>
            </a:extLst>
          </p:cNvPr>
          <p:cNvSpPr txBox="1"/>
          <p:nvPr/>
        </p:nvSpPr>
        <p:spPr>
          <a:xfrm>
            <a:off x="1586950" y="221039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F94F17B9-13D4-4809-967A-CBAA38B8F5D7}"/>
              </a:ext>
            </a:extLst>
          </p:cNvPr>
          <p:cNvCxnSpPr>
            <a:cxnSpLocks/>
          </p:cNvCxnSpPr>
          <p:nvPr/>
        </p:nvCxnSpPr>
        <p:spPr>
          <a:xfrm>
            <a:off x="2712426" y="27209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>
            <a:extLst>
              <a:ext uri="{FF2B5EF4-FFF2-40B4-BE49-F238E27FC236}">
                <a16:creationId xmlns:a16="http://schemas.microsoft.com/office/drawing/2014/main" id="{525AAFC4-84C6-4B15-95A6-95E2F7EB9CFF}"/>
              </a:ext>
            </a:extLst>
          </p:cNvPr>
          <p:cNvCxnSpPr>
            <a:cxnSpLocks/>
          </p:cNvCxnSpPr>
          <p:nvPr/>
        </p:nvCxnSpPr>
        <p:spPr>
          <a:xfrm>
            <a:off x="3591656" y="27209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3" name="TextBox 402">
            <a:extLst>
              <a:ext uri="{FF2B5EF4-FFF2-40B4-BE49-F238E27FC236}">
                <a16:creationId xmlns:a16="http://schemas.microsoft.com/office/drawing/2014/main" id="{9BBAD841-9763-4353-A086-7DBD9B285A0D}"/>
              </a:ext>
            </a:extLst>
          </p:cNvPr>
          <p:cNvSpPr txBox="1"/>
          <p:nvPr/>
        </p:nvSpPr>
        <p:spPr>
          <a:xfrm>
            <a:off x="2675053" y="22131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F59E8E42-22F3-4D7E-89E9-A973ACCB8F74}"/>
              </a:ext>
            </a:extLst>
          </p:cNvPr>
          <p:cNvSpPr txBox="1"/>
          <p:nvPr/>
        </p:nvSpPr>
        <p:spPr>
          <a:xfrm>
            <a:off x="2685619" y="26591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05446330-F620-4841-8024-FE8677D53FFB}"/>
              </a:ext>
            </a:extLst>
          </p:cNvPr>
          <p:cNvSpPr txBox="1"/>
          <p:nvPr/>
        </p:nvSpPr>
        <p:spPr>
          <a:xfrm>
            <a:off x="3591655" y="26591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240559B7-069E-4EBF-8346-389D469D3DA7}"/>
              </a:ext>
            </a:extLst>
          </p:cNvPr>
          <p:cNvSpPr txBox="1"/>
          <p:nvPr/>
        </p:nvSpPr>
        <p:spPr>
          <a:xfrm>
            <a:off x="3144613" y="24054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7" name="Arc 406">
            <a:extLst>
              <a:ext uri="{FF2B5EF4-FFF2-40B4-BE49-F238E27FC236}">
                <a16:creationId xmlns:a16="http://schemas.microsoft.com/office/drawing/2014/main" id="{E19E38A3-BB78-4F4F-B2AB-F39BF76E4380}"/>
              </a:ext>
            </a:extLst>
          </p:cNvPr>
          <p:cNvSpPr/>
          <p:nvPr/>
        </p:nvSpPr>
        <p:spPr>
          <a:xfrm rot="16200000">
            <a:off x="3077314" y="16909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8" name="Arc 407">
            <a:extLst>
              <a:ext uri="{FF2B5EF4-FFF2-40B4-BE49-F238E27FC236}">
                <a16:creationId xmlns:a16="http://schemas.microsoft.com/office/drawing/2014/main" id="{F43FED13-87E3-4C45-A4A7-1A7FAA645322}"/>
              </a:ext>
            </a:extLst>
          </p:cNvPr>
          <p:cNvSpPr/>
          <p:nvPr/>
        </p:nvSpPr>
        <p:spPr>
          <a:xfrm rot="5400000">
            <a:off x="3067027" y="26246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4E93B761-E24F-42A6-9797-3F8F7A10B144}"/>
              </a:ext>
            </a:extLst>
          </p:cNvPr>
          <p:cNvSpPr txBox="1"/>
          <p:nvPr/>
        </p:nvSpPr>
        <p:spPr>
          <a:xfrm>
            <a:off x="3197617" y="31600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FF441EA6-AD78-42BF-910D-B6A99787C842}"/>
              </a:ext>
            </a:extLst>
          </p:cNvPr>
          <p:cNvSpPr txBox="1"/>
          <p:nvPr/>
        </p:nvSpPr>
        <p:spPr>
          <a:xfrm>
            <a:off x="3197616" y="18591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84C946DE-DFA3-4E28-9F68-E2FC01FA7DD7}"/>
              </a:ext>
            </a:extLst>
          </p:cNvPr>
          <p:cNvSpPr txBox="1"/>
          <p:nvPr/>
        </p:nvSpPr>
        <p:spPr>
          <a:xfrm>
            <a:off x="3822023" y="221311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12" name="Straight Connector 411">
            <a:extLst>
              <a:ext uri="{FF2B5EF4-FFF2-40B4-BE49-F238E27FC236}">
                <a16:creationId xmlns:a16="http://schemas.microsoft.com/office/drawing/2014/main" id="{90AF8D1F-FF75-4659-832F-047A28AE94EA}"/>
              </a:ext>
            </a:extLst>
          </p:cNvPr>
          <p:cNvCxnSpPr>
            <a:cxnSpLocks/>
          </p:cNvCxnSpPr>
          <p:nvPr/>
        </p:nvCxnSpPr>
        <p:spPr>
          <a:xfrm>
            <a:off x="461162" y="45094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" name="TextBox 412">
            <a:extLst>
              <a:ext uri="{FF2B5EF4-FFF2-40B4-BE49-F238E27FC236}">
                <a16:creationId xmlns:a16="http://schemas.microsoft.com/office/drawing/2014/main" id="{F4AB9A85-B463-42F8-AD62-E1F0D9740750}"/>
              </a:ext>
            </a:extLst>
          </p:cNvPr>
          <p:cNvSpPr txBox="1"/>
          <p:nvPr/>
        </p:nvSpPr>
        <p:spPr>
          <a:xfrm>
            <a:off x="461161" y="44476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9F876587-5297-47C2-AB01-3C31E37D049C}"/>
              </a:ext>
            </a:extLst>
          </p:cNvPr>
          <p:cNvSpPr txBox="1"/>
          <p:nvPr/>
        </p:nvSpPr>
        <p:spPr>
          <a:xfrm>
            <a:off x="691529" y="400158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8EFF9E01-C625-4250-AC4B-23FF846F7B5E}"/>
              </a:ext>
            </a:extLst>
          </p:cNvPr>
          <p:cNvSpPr txBox="1"/>
          <p:nvPr/>
        </p:nvSpPr>
        <p:spPr>
          <a:xfrm>
            <a:off x="1332788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8CEF3A9D-555E-44BD-A655-121AF4442A37}"/>
              </a:ext>
            </a:extLst>
          </p:cNvPr>
          <p:cNvCxnSpPr>
            <a:cxnSpLocks/>
          </p:cNvCxnSpPr>
          <p:nvPr/>
        </p:nvCxnSpPr>
        <p:spPr>
          <a:xfrm>
            <a:off x="1794168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TextBox 416">
            <a:extLst>
              <a:ext uri="{FF2B5EF4-FFF2-40B4-BE49-F238E27FC236}">
                <a16:creationId xmlns:a16="http://schemas.microsoft.com/office/drawing/2014/main" id="{6301873F-4E80-4F95-AA3A-40274BC54830}"/>
              </a:ext>
            </a:extLst>
          </p:cNvPr>
          <p:cNvSpPr txBox="1"/>
          <p:nvPr/>
        </p:nvSpPr>
        <p:spPr>
          <a:xfrm>
            <a:off x="1794167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5EFDB7C8-41C1-4DBE-B5FF-B1FFED75F772}"/>
              </a:ext>
            </a:extLst>
          </p:cNvPr>
          <p:cNvSpPr txBox="1"/>
          <p:nvPr/>
        </p:nvSpPr>
        <p:spPr>
          <a:xfrm>
            <a:off x="2024535" y="399897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6F25F39A-9C11-4EDA-ACF3-5B9B021C16B4}"/>
              </a:ext>
            </a:extLst>
          </p:cNvPr>
          <p:cNvSpPr txBox="1"/>
          <p:nvPr/>
        </p:nvSpPr>
        <p:spPr>
          <a:xfrm>
            <a:off x="2679687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5023D5BB-964B-4FCB-9ED1-FB4080CC3682}"/>
              </a:ext>
            </a:extLst>
          </p:cNvPr>
          <p:cNvCxnSpPr>
            <a:cxnSpLocks/>
          </p:cNvCxnSpPr>
          <p:nvPr/>
        </p:nvCxnSpPr>
        <p:spPr>
          <a:xfrm>
            <a:off x="3141067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TextBox 420">
            <a:extLst>
              <a:ext uri="{FF2B5EF4-FFF2-40B4-BE49-F238E27FC236}">
                <a16:creationId xmlns:a16="http://schemas.microsoft.com/office/drawing/2014/main" id="{7D4EE28D-AA58-490A-98CC-0C9D1EF5CB9E}"/>
              </a:ext>
            </a:extLst>
          </p:cNvPr>
          <p:cNvSpPr txBox="1"/>
          <p:nvPr/>
        </p:nvSpPr>
        <p:spPr>
          <a:xfrm>
            <a:off x="3141066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9CB033E2-927E-4FEB-84D9-8281A7270A8C}"/>
              </a:ext>
            </a:extLst>
          </p:cNvPr>
          <p:cNvSpPr txBox="1"/>
          <p:nvPr/>
        </p:nvSpPr>
        <p:spPr>
          <a:xfrm>
            <a:off x="3137697" y="3998974"/>
            <a:ext cx="957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328DFA-AF55-49E9-A9C0-203437BA0C91}"/>
              </a:ext>
            </a:extLst>
          </p:cNvPr>
          <p:cNvGrpSpPr/>
          <p:nvPr/>
        </p:nvGrpSpPr>
        <p:grpSpPr>
          <a:xfrm>
            <a:off x="2431052" y="419194"/>
            <a:ext cx="1096760" cy="1076984"/>
            <a:chOff x="4575520" y="3641265"/>
            <a:chExt cx="1096760" cy="1076984"/>
          </a:xfrm>
        </p:grpSpPr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B3E32692-2FCE-4C3D-BE34-FFAFEAC9FF7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692" y="414909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98C94479-A6C0-417B-AECC-0A5647BA5B90}"/>
                </a:ext>
              </a:extLst>
            </p:cNvPr>
            <p:cNvSpPr txBox="1"/>
            <p:nvPr/>
          </p:nvSpPr>
          <p:spPr>
            <a:xfrm>
              <a:off x="4583691" y="408730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F32A4362-F91B-49B9-9091-84FAF13DDA0C}"/>
                </a:ext>
              </a:extLst>
            </p:cNvPr>
            <p:cNvSpPr txBox="1"/>
            <p:nvPr/>
          </p:nvSpPr>
          <p:spPr>
            <a:xfrm>
              <a:off x="4575520" y="3641265"/>
              <a:ext cx="1096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0101531F-31A8-4406-BBC1-A1C80079DA87}"/>
              </a:ext>
            </a:extLst>
          </p:cNvPr>
          <p:cNvSpPr/>
          <p:nvPr/>
        </p:nvSpPr>
        <p:spPr>
          <a:xfrm>
            <a:off x="5370096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BB19770D-69F7-487E-9F4C-549155B7D1E7}"/>
              </a:ext>
            </a:extLst>
          </p:cNvPr>
          <p:cNvGrpSpPr/>
          <p:nvPr/>
        </p:nvGrpSpPr>
        <p:grpSpPr>
          <a:xfrm>
            <a:off x="5518451" y="396619"/>
            <a:ext cx="435719" cy="1032867"/>
            <a:chOff x="2724738" y="5471319"/>
            <a:chExt cx="435719" cy="103286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ED96F59-A591-442F-95A9-97C11E72F9E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284F22D-D99D-434D-9F46-7CC6298126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EED27CEE-C4CF-489F-94BC-1D14267B8D9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207E12EE-53E0-4D8C-9469-98FF4152BC9F}"/>
              </a:ext>
            </a:extLst>
          </p:cNvPr>
          <p:cNvGrpSpPr/>
          <p:nvPr/>
        </p:nvGrpSpPr>
        <p:grpSpPr>
          <a:xfrm>
            <a:off x="6365357" y="396619"/>
            <a:ext cx="448400" cy="1032867"/>
            <a:chOff x="2712057" y="5471319"/>
            <a:chExt cx="448400" cy="1032867"/>
          </a:xfrm>
        </p:grpSpPr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ADADB07A-7A5D-494D-974A-9A0830EEDFB6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083C07A-5779-4E4A-AD74-6535B497E84A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AA7126B-F9AA-499A-8451-833EFB5F22A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D96CD6FF-814A-49F3-8E2E-5AF1B5E618CD}"/>
              </a:ext>
            </a:extLst>
          </p:cNvPr>
          <p:cNvSpPr txBox="1"/>
          <p:nvPr/>
        </p:nvSpPr>
        <p:spPr>
          <a:xfrm>
            <a:off x="5968425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148A9DE6-7FC0-46E6-B04C-AA4C50339E74}"/>
              </a:ext>
            </a:extLst>
          </p:cNvPr>
          <p:cNvSpPr txBox="1"/>
          <p:nvPr/>
        </p:nvSpPr>
        <p:spPr>
          <a:xfrm>
            <a:off x="6835936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CE895903-734D-43CD-8656-9D918D6FDFCB}"/>
              </a:ext>
            </a:extLst>
          </p:cNvPr>
          <p:cNvSpPr/>
          <p:nvPr/>
        </p:nvSpPr>
        <p:spPr>
          <a:xfrm>
            <a:off x="7254640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7" name="Straight Connector 526">
            <a:extLst>
              <a:ext uri="{FF2B5EF4-FFF2-40B4-BE49-F238E27FC236}">
                <a16:creationId xmlns:a16="http://schemas.microsoft.com/office/drawing/2014/main" id="{0F457A22-6F74-4BE9-93F4-F1A682712F78}"/>
              </a:ext>
            </a:extLst>
          </p:cNvPr>
          <p:cNvCxnSpPr>
            <a:cxnSpLocks/>
          </p:cNvCxnSpPr>
          <p:nvPr/>
        </p:nvCxnSpPr>
        <p:spPr>
          <a:xfrm>
            <a:off x="5383680" y="271822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094D2C56-7EC4-4A74-AD76-06DD0F736737}"/>
              </a:ext>
            </a:extLst>
          </p:cNvPr>
          <p:cNvCxnSpPr>
            <a:cxnSpLocks/>
          </p:cNvCxnSpPr>
          <p:nvPr/>
        </p:nvCxnSpPr>
        <p:spPr>
          <a:xfrm>
            <a:off x="6262910" y="271822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TextBox 528">
            <a:extLst>
              <a:ext uri="{FF2B5EF4-FFF2-40B4-BE49-F238E27FC236}">
                <a16:creationId xmlns:a16="http://schemas.microsoft.com/office/drawing/2014/main" id="{99CD5EEE-D48C-4A52-932F-5E0954B86115}"/>
              </a:ext>
            </a:extLst>
          </p:cNvPr>
          <p:cNvSpPr txBox="1"/>
          <p:nvPr/>
        </p:nvSpPr>
        <p:spPr>
          <a:xfrm>
            <a:off x="5346307" y="22103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D373778A-64BD-456D-B5F0-459B2200D155}"/>
              </a:ext>
            </a:extLst>
          </p:cNvPr>
          <p:cNvSpPr txBox="1"/>
          <p:nvPr/>
        </p:nvSpPr>
        <p:spPr>
          <a:xfrm>
            <a:off x="5356873" y="26564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BCAE1C6F-0764-4B83-85AB-2B196FDBE624}"/>
              </a:ext>
            </a:extLst>
          </p:cNvPr>
          <p:cNvSpPr txBox="1"/>
          <p:nvPr/>
        </p:nvSpPr>
        <p:spPr>
          <a:xfrm>
            <a:off x="6262909" y="265643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51FFC99D-1CA2-402E-8EE1-79B674D5398F}"/>
              </a:ext>
            </a:extLst>
          </p:cNvPr>
          <p:cNvSpPr txBox="1"/>
          <p:nvPr/>
        </p:nvSpPr>
        <p:spPr>
          <a:xfrm>
            <a:off x="5815867" y="240275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3" name="Arc 532">
            <a:extLst>
              <a:ext uri="{FF2B5EF4-FFF2-40B4-BE49-F238E27FC236}">
                <a16:creationId xmlns:a16="http://schemas.microsoft.com/office/drawing/2014/main" id="{DC525D5F-D6A5-4BCE-B122-05BD15E11071}"/>
              </a:ext>
            </a:extLst>
          </p:cNvPr>
          <p:cNvSpPr/>
          <p:nvPr/>
        </p:nvSpPr>
        <p:spPr>
          <a:xfrm rot="16200000">
            <a:off x="5748568" y="16882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4" name="Arc 533">
            <a:extLst>
              <a:ext uri="{FF2B5EF4-FFF2-40B4-BE49-F238E27FC236}">
                <a16:creationId xmlns:a16="http://schemas.microsoft.com/office/drawing/2014/main" id="{323B8762-225B-4A04-8517-8047364C351E}"/>
              </a:ext>
            </a:extLst>
          </p:cNvPr>
          <p:cNvSpPr/>
          <p:nvPr/>
        </p:nvSpPr>
        <p:spPr>
          <a:xfrm rot="5400000">
            <a:off x="5738281" y="26219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59AE5A1C-F75F-434C-A1B7-40CD5923E33D}"/>
              </a:ext>
            </a:extLst>
          </p:cNvPr>
          <p:cNvSpPr txBox="1"/>
          <p:nvPr/>
        </p:nvSpPr>
        <p:spPr>
          <a:xfrm>
            <a:off x="5868871" y="31573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29255832-EC9F-4E65-AC41-E475737DD3DF}"/>
              </a:ext>
            </a:extLst>
          </p:cNvPr>
          <p:cNvSpPr txBox="1"/>
          <p:nvPr/>
        </p:nvSpPr>
        <p:spPr>
          <a:xfrm>
            <a:off x="5868870" y="18564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BC6DEE22-F939-40C7-B691-385C56A08E5A}"/>
              </a:ext>
            </a:extLst>
          </p:cNvPr>
          <p:cNvSpPr txBox="1"/>
          <p:nvPr/>
        </p:nvSpPr>
        <p:spPr>
          <a:xfrm>
            <a:off x="6493277" y="221039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538" name="Straight Connector 537">
            <a:extLst>
              <a:ext uri="{FF2B5EF4-FFF2-40B4-BE49-F238E27FC236}">
                <a16:creationId xmlns:a16="http://schemas.microsoft.com/office/drawing/2014/main" id="{73A5B95B-E404-4A5C-B8FB-FA8045BDDCDE}"/>
              </a:ext>
            </a:extLst>
          </p:cNvPr>
          <p:cNvCxnSpPr>
            <a:cxnSpLocks/>
          </p:cNvCxnSpPr>
          <p:nvPr/>
        </p:nvCxnSpPr>
        <p:spPr>
          <a:xfrm>
            <a:off x="7618753" y="27209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7944D386-AD04-4486-9290-882017AB9294}"/>
              </a:ext>
            </a:extLst>
          </p:cNvPr>
          <p:cNvCxnSpPr>
            <a:cxnSpLocks/>
          </p:cNvCxnSpPr>
          <p:nvPr/>
        </p:nvCxnSpPr>
        <p:spPr>
          <a:xfrm>
            <a:off x="8497983" y="27209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0" name="TextBox 539">
            <a:extLst>
              <a:ext uri="{FF2B5EF4-FFF2-40B4-BE49-F238E27FC236}">
                <a16:creationId xmlns:a16="http://schemas.microsoft.com/office/drawing/2014/main" id="{AA5B753D-736E-4026-B91C-8D797227923E}"/>
              </a:ext>
            </a:extLst>
          </p:cNvPr>
          <p:cNvSpPr txBox="1"/>
          <p:nvPr/>
        </p:nvSpPr>
        <p:spPr>
          <a:xfrm>
            <a:off x="7581380" y="22131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1EC899B2-AC67-42B9-BBCA-FD2A8B2510A3}"/>
              </a:ext>
            </a:extLst>
          </p:cNvPr>
          <p:cNvSpPr txBox="1"/>
          <p:nvPr/>
        </p:nvSpPr>
        <p:spPr>
          <a:xfrm>
            <a:off x="7591946" y="26591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42" name="TextBox 541">
            <a:extLst>
              <a:ext uri="{FF2B5EF4-FFF2-40B4-BE49-F238E27FC236}">
                <a16:creationId xmlns:a16="http://schemas.microsoft.com/office/drawing/2014/main" id="{638464BA-8ACC-49CE-B79C-8E889B3CA9E7}"/>
              </a:ext>
            </a:extLst>
          </p:cNvPr>
          <p:cNvSpPr txBox="1"/>
          <p:nvPr/>
        </p:nvSpPr>
        <p:spPr>
          <a:xfrm>
            <a:off x="8497982" y="26591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F00D93C4-B099-4B6B-BC69-5B7BBA431E13}"/>
              </a:ext>
            </a:extLst>
          </p:cNvPr>
          <p:cNvSpPr txBox="1"/>
          <p:nvPr/>
        </p:nvSpPr>
        <p:spPr>
          <a:xfrm>
            <a:off x="8050940" y="24054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4" name="Arc 543">
            <a:extLst>
              <a:ext uri="{FF2B5EF4-FFF2-40B4-BE49-F238E27FC236}">
                <a16:creationId xmlns:a16="http://schemas.microsoft.com/office/drawing/2014/main" id="{A351BE93-B4D0-4FA6-8306-52E1DA5982FE}"/>
              </a:ext>
            </a:extLst>
          </p:cNvPr>
          <p:cNvSpPr/>
          <p:nvPr/>
        </p:nvSpPr>
        <p:spPr>
          <a:xfrm rot="16200000">
            <a:off x="7983641" y="16909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5" name="Arc 544">
            <a:extLst>
              <a:ext uri="{FF2B5EF4-FFF2-40B4-BE49-F238E27FC236}">
                <a16:creationId xmlns:a16="http://schemas.microsoft.com/office/drawing/2014/main" id="{1AD30FF6-0F73-4896-B4CD-C54A4416B988}"/>
              </a:ext>
            </a:extLst>
          </p:cNvPr>
          <p:cNvSpPr/>
          <p:nvPr/>
        </p:nvSpPr>
        <p:spPr>
          <a:xfrm rot="5400000">
            <a:off x="7973354" y="26246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C50F7749-2AD4-40F7-A221-76CA3ED773FD}"/>
              </a:ext>
            </a:extLst>
          </p:cNvPr>
          <p:cNvSpPr txBox="1"/>
          <p:nvPr/>
        </p:nvSpPr>
        <p:spPr>
          <a:xfrm>
            <a:off x="8103944" y="31600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0A65D7D0-3EB5-42F8-8212-A0FED9BCAEDF}"/>
              </a:ext>
            </a:extLst>
          </p:cNvPr>
          <p:cNvSpPr txBox="1"/>
          <p:nvPr/>
        </p:nvSpPr>
        <p:spPr>
          <a:xfrm>
            <a:off x="8103943" y="18591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7DE06915-B6AF-4ABF-B18F-9B33DAC20014}"/>
              </a:ext>
            </a:extLst>
          </p:cNvPr>
          <p:cNvSpPr txBox="1"/>
          <p:nvPr/>
        </p:nvSpPr>
        <p:spPr>
          <a:xfrm>
            <a:off x="8477351" y="22131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5D587BA9-0579-4202-89A3-6D88406599BB}"/>
              </a:ext>
            </a:extLst>
          </p:cNvPr>
          <p:cNvCxnSpPr>
            <a:cxnSpLocks/>
          </p:cNvCxnSpPr>
          <p:nvPr/>
        </p:nvCxnSpPr>
        <p:spPr>
          <a:xfrm>
            <a:off x="5367489" y="45094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0" name="TextBox 549">
            <a:extLst>
              <a:ext uri="{FF2B5EF4-FFF2-40B4-BE49-F238E27FC236}">
                <a16:creationId xmlns:a16="http://schemas.microsoft.com/office/drawing/2014/main" id="{C10DA867-5190-45D3-93FC-92B083A52A9B}"/>
              </a:ext>
            </a:extLst>
          </p:cNvPr>
          <p:cNvSpPr txBox="1"/>
          <p:nvPr/>
        </p:nvSpPr>
        <p:spPr>
          <a:xfrm>
            <a:off x="5367488" y="44476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3B7CF6FC-EAA5-4D5C-A063-79AAF6AD5581}"/>
              </a:ext>
            </a:extLst>
          </p:cNvPr>
          <p:cNvSpPr txBox="1"/>
          <p:nvPr/>
        </p:nvSpPr>
        <p:spPr>
          <a:xfrm>
            <a:off x="5597856" y="400158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F27F2201-3A13-45A8-B3D7-6429D3751D09}"/>
              </a:ext>
            </a:extLst>
          </p:cNvPr>
          <p:cNvSpPr txBox="1"/>
          <p:nvPr/>
        </p:nvSpPr>
        <p:spPr>
          <a:xfrm>
            <a:off x="6239115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553" name="Straight Connector 552">
            <a:extLst>
              <a:ext uri="{FF2B5EF4-FFF2-40B4-BE49-F238E27FC236}">
                <a16:creationId xmlns:a16="http://schemas.microsoft.com/office/drawing/2014/main" id="{666D99D6-814F-4982-A837-406B4285C857}"/>
              </a:ext>
            </a:extLst>
          </p:cNvPr>
          <p:cNvCxnSpPr>
            <a:cxnSpLocks/>
          </p:cNvCxnSpPr>
          <p:nvPr/>
        </p:nvCxnSpPr>
        <p:spPr>
          <a:xfrm>
            <a:off x="6700495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" name="TextBox 553">
            <a:extLst>
              <a:ext uri="{FF2B5EF4-FFF2-40B4-BE49-F238E27FC236}">
                <a16:creationId xmlns:a16="http://schemas.microsoft.com/office/drawing/2014/main" id="{46D86FFB-9FDA-49B4-A15D-6FB5CFC8D826}"/>
              </a:ext>
            </a:extLst>
          </p:cNvPr>
          <p:cNvSpPr txBox="1"/>
          <p:nvPr/>
        </p:nvSpPr>
        <p:spPr>
          <a:xfrm>
            <a:off x="6700494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3816CD5E-09D2-4CEE-A12A-521D0FCA240F}"/>
              </a:ext>
            </a:extLst>
          </p:cNvPr>
          <p:cNvSpPr txBox="1"/>
          <p:nvPr/>
        </p:nvSpPr>
        <p:spPr>
          <a:xfrm>
            <a:off x="6691816" y="3992998"/>
            <a:ext cx="933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DB05C41C-2A6E-42E2-9A5D-150A033000E6}"/>
              </a:ext>
            </a:extLst>
          </p:cNvPr>
          <p:cNvSpPr txBox="1"/>
          <p:nvPr/>
        </p:nvSpPr>
        <p:spPr>
          <a:xfrm>
            <a:off x="7586014" y="422460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557" name="Straight Connector 556">
            <a:extLst>
              <a:ext uri="{FF2B5EF4-FFF2-40B4-BE49-F238E27FC236}">
                <a16:creationId xmlns:a16="http://schemas.microsoft.com/office/drawing/2014/main" id="{6D86B597-6F02-4289-B5F3-F4E2C2DE0C6B}"/>
              </a:ext>
            </a:extLst>
          </p:cNvPr>
          <p:cNvCxnSpPr>
            <a:cxnSpLocks/>
          </p:cNvCxnSpPr>
          <p:nvPr/>
        </p:nvCxnSpPr>
        <p:spPr>
          <a:xfrm>
            <a:off x="8047394" y="45068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TextBox 557">
            <a:extLst>
              <a:ext uri="{FF2B5EF4-FFF2-40B4-BE49-F238E27FC236}">
                <a16:creationId xmlns:a16="http://schemas.microsoft.com/office/drawing/2014/main" id="{52027410-77CB-4022-8C48-1E437BF516E9}"/>
              </a:ext>
            </a:extLst>
          </p:cNvPr>
          <p:cNvSpPr txBox="1"/>
          <p:nvPr/>
        </p:nvSpPr>
        <p:spPr>
          <a:xfrm>
            <a:off x="8047393" y="44450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0B032769-2896-453B-A343-0D261590D811}"/>
              </a:ext>
            </a:extLst>
          </p:cNvPr>
          <p:cNvSpPr txBox="1"/>
          <p:nvPr/>
        </p:nvSpPr>
        <p:spPr>
          <a:xfrm>
            <a:off x="8044690" y="3998974"/>
            <a:ext cx="9401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598F8139-1C3D-4316-BFDC-55DDDCF9668F}"/>
              </a:ext>
            </a:extLst>
          </p:cNvPr>
          <p:cNvGrpSpPr/>
          <p:nvPr/>
        </p:nvGrpSpPr>
        <p:grpSpPr>
          <a:xfrm>
            <a:off x="7339616" y="408920"/>
            <a:ext cx="972567" cy="1087258"/>
            <a:chOff x="4577757" y="3630991"/>
            <a:chExt cx="972567" cy="1087258"/>
          </a:xfrm>
        </p:grpSpPr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1EACEA8C-E48D-48F8-92A7-25A28999822B}"/>
                </a:ext>
              </a:extLst>
            </p:cNvPr>
            <p:cNvCxnSpPr>
              <a:cxnSpLocks/>
            </p:cNvCxnSpPr>
            <p:nvPr/>
          </p:nvCxnSpPr>
          <p:spPr>
            <a:xfrm>
              <a:off x="4583692" y="414909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3F5BF126-091A-4D83-B083-673F57B5AD4A}"/>
                </a:ext>
              </a:extLst>
            </p:cNvPr>
            <p:cNvSpPr txBox="1"/>
            <p:nvPr/>
          </p:nvSpPr>
          <p:spPr>
            <a:xfrm>
              <a:off x="4583691" y="408730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94036EB6-6719-4C56-86B9-2D3F5F7A7FC6}"/>
                </a:ext>
              </a:extLst>
            </p:cNvPr>
            <p:cNvSpPr txBox="1"/>
            <p:nvPr/>
          </p:nvSpPr>
          <p:spPr>
            <a:xfrm>
              <a:off x="4577757" y="3630991"/>
              <a:ext cx="9725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260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/>
      <p:bldP spid="298" grpId="0"/>
      <p:bldP spid="299" grpId="0"/>
      <p:bldP spid="300" grpId="0"/>
      <p:bldP spid="301" grpId="0" animBg="1"/>
      <p:bldP spid="302" grpId="0" animBg="1"/>
      <p:bldP spid="303" grpId="0"/>
      <p:bldP spid="304" grpId="0"/>
      <p:bldP spid="305" grpId="0"/>
      <p:bldP spid="403" grpId="0"/>
      <p:bldP spid="404" grpId="0"/>
      <p:bldP spid="405" grpId="0"/>
      <p:bldP spid="406" grpId="0"/>
      <p:bldP spid="407" grpId="0" animBg="1"/>
      <p:bldP spid="408" grpId="0" animBg="1"/>
      <p:bldP spid="409" grpId="0"/>
      <p:bldP spid="410" grpId="0"/>
      <p:bldP spid="411" grpId="0"/>
      <p:bldP spid="413" grpId="0"/>
      <p:bldP spid="414" grpId="0"/>
      <p:bldP spid="415" grpId="0"/>
      <p:bldP spid="417" grpId="0"/>
      <p:bldP spid="418" grpId="0"/>
      <p:bldP spid="419" grpId="0"/>
      <p:bldP spid="421" grpId="0"/>
      <p:bldP spid="422" grpId="0"/>
      <p:bldP spid="529" grpId="0"/>
      <p:bldP spid="530" grpId="0"/>
      <p:bldP spid="531" grpId="0"/>
      <p:bldP spid="532" grpId="0"/>
      <p:bldP spid="533" grpId="0" animBg="1"/>
      <p:bldP spid="534" grpId="0" animBg="1"/>
      <p:bldP spid="535" grpId="0"/>
      <p:bldP spid="536" grpId="0"/>
      <p:bldP spid="537" grpId="0"/>
      <p:bldP spid="540" grpId="0"/>
      <p:bldP spid="541" grpId="0"/>
      <p:bldP spid="542" grpId="0"/>
      <p:bldP spid="543" grpId="0"/>
      <p:bldP spid="544" grpId="0" animBg="1"/>
      <p:bldP spid="545" grpId="0" animBg="1"/>
      <p:bldP spid="546" grpId="0"/>
      <p:bldP spid="547" grpId="0"/>
      <p:bldP spid="548" grpId="0"/>
      <p:bldP spid="550" grpId="0"/>
      <p:bldP spid="551" grpId="0"/>
      <p:bldP spid="552" grpId="0"/>
      <p:bldP spid="554" grpId="0"/>
      <p:bldP spid="555" grpId="0"/>
      <p:bldP spid="556" grpId="0"/>
      <p:bldP spid="558" grpId="0"/>
      <p:bldP spid="5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3B63B-4CDC-4866-AEE4-6576089F1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7 Subtract fractions with denominators which are not common multiples within 1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3933B-D995-4136-93AB-C582E49D6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334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70A04D7-B60D-4333-AF9C-4B2D7513745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21A2A1F2-621D-4694-BC7F-164621589BA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75E0A3A4-378A-42D9-8273-11134B56EE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A1171AB0-7CB6-4F3E-B6BF-4321061C82F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492F699F-F182-4E42-A99F-7BF9DA63105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29973EB-CC7A-45D6-A3AC-3B7597EAC9F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1503EF8-32AB-4B9D-A48E-F9F74B91D8D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1A1150E0-E6AF-45EC-8536-EF53C462E67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B57B6C6B-1010-40F1-9826-DF82640C3C1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FFD280A9-3460-4D6D-8634-3BD3DC0D12A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3579FA00-4AE7-499F-AF59-71F2963D9B5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57F8D79D-F864-4F9D-99F4-688F836B96A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F3076D87-8DA0-4F84-B5C5-9ED8B276D20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3C41A2A8-8F40-4D65-832D-417129E8091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682DED90-3FA7-4804-8DB2-B6611C74E561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DAA22FD6-44B2-43B6-8948-7DFA8B977F7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D26C6AAA-8B90-4462-A2CF-5D1843E26A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D346DC-AD26-473C-8B73-51766EB8195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C7336EC2-B7FF-4319-BFE3-6F34B0530D9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7FD059D3-50AD-4157-957A-DAF523446A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DEE8492B-7207-47F9-B00B-E7306AD059A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E5D31EA2-8057-466D-A90E-CD6E1E21B83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3F1DB6CA-CB8F-4715-A757-368D2444A77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E5663014-46E3-41CB-9DC3-A3D8C429AD7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5E4D06D5-CE6F-4E88-A1E7-1C6FC164876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A8DD8A4F-7DB8-47D6-9262-893878C145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3B9432CA-90C4-44FE-98C8-D98A47A8DEEC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AA1E5EBF-0565-4BE0-8700-E012599D96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91EB49E7-7B00-451B-8550-4713968306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D07E8A6-2B18-4B11-98D5-5A37CEBCA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F0E6A45F-E697-4CB6-B975-6FCB2A768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8245EF19-19DF-442E-856A-DD8BB60349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A1C34E16-A99D-49F1-BDA0-21A947C33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CA0DB50E-D28B-4E0D-A26F-7BF254D41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E145EB4F-5BBA-47DD-A9F6-3518FF83C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E5079FD3-D61A-4BF1-AD66-C9F013D32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3789ABD1-DE37-497A-96DF-7978FB658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66B5B641-91BD-4FC5-8456-A52626B213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BB8F888D-3643-4AE8-87B0-90B612364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E29964E-ACEB-4D67-BCDD-DAF22F02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C08457F3-D756-4441-82E6-B506B9D88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19206117-65A5-4339-98A4-CC3C5AF33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BC8D52C4-668E-4187-A970-E5A081723F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DDF5A69A-5B96-4538-A329-1E89ABBC87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Rectangle: Rounded Corners 384">
            <a:extLst>
              <a:ext uri="{FF2B5EF4-FFF2-40B4-BE49-F238E27FC236}">
                <a16:creationId xmlns:a16="http://schemas.microsoft.com/office/drawing/2014/main" id="{EC5BB40E-2103-4E5D-885C-F3CF6DDDE4D8}"/>
              </a:ext>
            </a:extLst>
          </p:cNvPr>
          <p:cNvSpPr/>
          <p:nvPr/>
        </p:nvSpPr>
        <p:spPr>
          <a:xfrm rot="5400000">
            <a:off x="6634031" y="4158545"/>
            <a:ext cx="1259050" cy="331016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6" name="Rectangle: Rounded Corners 385">
            <a:extLst>
              <a:ext uri="{FF2B5EF4-FFF2-40B4-BE49-F238E27FC236}">
                <a16:creationId xmlns:a16="http://schemas.microsoft.com/office/drawing/2014/main" id="{534E2AAF-7A46-4F36-A5FD-0DC150873367}"/>
              </a:ext>
            </a:extLst>
          </p:cNvPr>
          <p:cNvSpPr/>
          <p:nvPr/>
        </p:nvSpPr>
        <p:spPr>
          <a:xfrm rot="5400000">
            <a:off x="1675987" y="4154042"/>
            <a:ext cx="1259049" cy="331016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7712BB19-2D0A-4709-AB17-383F79E644DC}"/>
              </a:ext>
            </a:extLst>
          </p:cNvPr>
          <p:cNvSpPr/>
          <p:nvPr/>
        </p:nvSpPr>
        <p:spPr>
          <a:xfrm rot="5400000">
            <a:off x="6500010" y="4821243"/>
            <a:ext cx="371843" cy="16235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BC50815B-6191-4272-AA4F-5D7A4DC7BE1E}"/>
              </a:ext>
            </a:extLst>
          </p:cNvPr>
          <p:cNvSpPr/>
          <p:nvPr/>
        </p:nvSpPr>
        <p:spPr>
          <a:xfrm rot="5400000">
            <a:off x="6415199" y="4908427"/>
            <a:ext cx="366378" cy="144845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6993F208-27F3-443A-B14B-1677E07A817F}"/>
              </a:ext>
            </a:extLst>
          </p:cNvPr>
          <p:cNvSpPr/>
          <p:nvPr/>
        </p:nvSpPr>
        <p:spPr>
          <a:xfrm rot="5400000">
            <a:off x="1651732" y="4729340"/>
            <a:ext cx="366378" cy="18018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3CEF71F9-2326-4F61-96D3-C883C243F3BB}"/>
              </a:ext>
            </a:extLst>
          </p:cNvPr>
          <p:cNvSpPr/>
          <p:nvPr/>
        </p:nvSpPr>
        <p:spPr>
          <a:xfrm rot="5400000">
            <a:off x="890483" y="5502700"/>
            <a:ext cx="366378" cy="2729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597D14-1A98-4A11-A426-539B020E8B3E}"/>
              </a:ext>
            </a:extLst>
          </p:cNvPr>
          <p:cNvSpPr/>
          <p:nvPr/>
        </p:nvSpPr>
        <p:spPr>
          <a:xfrm>
            <a:off x="463769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0AC0DC-8E7D-4955-A09E-3EBFDB448BB3}"/>
              </a:ext>
            </a:extLst>
          </p:cNvPr>
          <p:cNvGrpSpPr/>
          <p:nvPr/>
        </p:nvGrpSpPr>
        <p:grpSpPr>
          <a:xfrm>
            <a:off x="612124" y="39661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12B8C6-A413-4B53-9D41-9F7B3165FA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D17255-D9BC-49A9-B6E7-882D019B09A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F84A27-D176-4FF1-80CB-1F607B1D23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5C8AE6-FE1D-4B26-AC63-3A430E5416CA}"/>
              </a:ext>
            </a:extLst>
          </p:cNvPr>
          <p:cNvGrpSpPr/>
          <p:nvPr/>
        </p:nvGrpSpPr>
        <p:grpSpPr>
          <a:xfrm>
            <a:off x="1459030" y="396619"/>
            <a:ext cx="448400" cy="1032867"/>
            <a:chOff x="2712057" y="5471319"/>
            <a:chExt cx="448400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5CF7C4-A5CE-435C-869B-D1C9968D150A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7770E8-3118-45E3-9D2C-46EF4B838D94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2F3A7A-7048-4F05-BE40-C921AD1941E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759672-CC4F-49FF-9CA0-37AA22AAE785}"/>
              </a:ext>
            </a:extLst>
          </p:cNvPr>
          <p:cNvSpPr txBox="1"/>
          <p:nvPr/>
        </p:nvSpPr>
        <p:spPr>
          <a:xfrm>
            <a:off x="1062098" y="59882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F39B13-5680-4272-BF3B-F7C6740E00A5}"/>
              </a:ext>
            </a:extLst>
          </p:cNvPr>
          <p:cNvSpPr txBox="1"/>
          <p:nvPr/>
        </p:nvSpPr>
        <p:spPr>
          <a:xfrm>
            <a:off x="1929609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8D3CCD-66A2-4BF3-84D2-F8BECC958CEA}"/>
              </a:ext>
            </a:extLst>
          </p:cNvPr>
          <p:cNvSpPr/>
          <p:nvPr/>
        </p:nvSpPr>
        <p:spPr>
          <a:xfrm>
            <a:off x="2348313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6EAACB98-3807-4723-B8CD-1E7AF542E2B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0101531F-31A8-4406-BBC1-A1C80079DA87}"/>
              </a:ext>
            </a:extLst>
          </p:cNvPr>
          <p:cNvSpPr/>
          <p:nvPr/>
        </p:nvSpPr>
        <p:spPr>
          <a:xfrm>
            <a:off x="5370096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BB19770D-69F7-487E-9F4C-549155B7D1E7}"/>
              </a:ext>
            </a:extLst>
          </p:cNvPr>
          <p:cNvGrpSpPr/>
          <p:nvPr/>
        </p:nvGrpSpPr>
        <p:grpSpPr>
          <a:xfrm>
            <a:off x="5518451" y="396619"/>
            <a:ext cx="435719" cy="1032867"/>
            <a:chOff x="2724738" y="5471319"/>
            <a:chExt cx="435719" cy="103286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ED96F59-A591-442F-95A9-97C11E72F9E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284F22D-D99D-434D-9F46-7CC6298126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EED27CEE-C4CF-489F-94BC-1D14267B8D9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207E12EE-53E0-4D8C-9469-98FF4152BC9F}"/>
              </a:ext>
            </a:extLst>
          </p:cNvPr>
          <p:cNvGrpSpPr/>
          <p:nvPr/>
        </p:nvGrpSpPr>
        <p:grpSpPr>
          <a:xfrm>
            <a:off x="6365357" y="396619"/>
            <a:ext cx="448400" cy="1032867"/>
            <a:chOff x="2712057" y="5471319"/>
            <a:chExt cx="448400" cy="1032867"/>
          </a:xfrm>
        </p:grpSpPr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ADADB07A-7A5D-494D-974A-9A0830EEDFB6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083C07A-5779-4E4A-AD74-6535B497E84A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AA7126B-F9AA-499A-8451-833EFB5F22A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D96CD6FF-814A-49F3-8E2E-5AF1B5E618CD}"/>
              </a:ext>
            </a:extLst>
          </p:cNvPr>
          <p:cNvSpPr txBox="1"/>
          <p:nvPr/>
        </p:nvSpPr>
        <p:spPr>
          <a:xfrm>
            <a:off x="5968425" y="59882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148A9DE6-7FC0-46E6-B04C-AA4C50339E74}"/>
              </a:ext>
            </a:extLst>
          </p:cNvPr>
          <p:cNvSpPr txBox="1"/>
          <p:nvPr/>
        </p:nvSpPr>
        <p:spPr>
          <a:xfrm>
            <a:off x="6835936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CE895903-734D-43CD-8656-9D918D6FDFCB}"/>
              </a:ext>
            </a:extLst>
          </p:cNvPr>
          <p:cNvSpPr/>
          <p:nvPr/>
        </p:nvSpPr>
        <p:spPr>
          <a:xfrm>
            <a:off x="7254640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304EBECE-2C2A-4C18-B49A-467669B617D0}"/>
              </a:ext>
            </a:extLst>
          </p:cNvPr>
          <p:cNvGrpSpPr/>
          <p:nvPr/>
        </p:nvGrpSpPr>
        <p:grpSpPr>
          <a:xfrm rot="5400000">
            <a:off x="1839178" y="4551712"/>
            <a:ext cx="360000" cy="2160000"/>
            <a:chOff x="6803292" y="1735492"/>
            <a:chExt cx="360000" cy="2160000"/>
          </a:xfrm>
        </p:grpSpPr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C7692468-9807-46AD-8AE6-3ACEB44C80F4}"/>
                </a:ext>
              </a:extLst>
            </p:cNvPr>
            <p:cNvSpPr/>
            <p:nvPr/>
          </p:nvSpPr>
          <p:spPr>
            <a:xfrm>
              <a:off x="6803292" y="173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4AFEB757-15B7-4A16-B3CD-09BF38FE79EB}"/>
                </a:ext>
              </a:extLst>
            </p:cNvPr>
            <p:cNvSpPr/>
            <p:nvPr/>
          </p:nvSpPr>
          <p:spPr>
            <a:xfrm>
              <a:off x="6803292" y="182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8A2E4A82-D9F9-4B69-A749-122926AFB22D}"/>
                </a:ext>
              </a:extLst>
            </p:cNvPr>
            <p:cNvSpPr/>
            <p:nvPr/>
          </p:nvSpPr>
          <p:spPr>
            <a:xfrm>
              <a:off x="6803292" y="191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95EF931-2A48-4E0F-B785-76D8BAD5B2AA}"/>
                </a:ext>
              </a:extLst>
            </p:cNvPr>
            <p:cNvSpPr/>
            <p:nvPr/>
          </p:nvSpPr>
          <p:spPr>
            <a:xfrm>
              <a:off x="6803292" y="200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8996CD6-03CA-4CD3-8549-CA41D4CCFEBA}"/>
                </a:ext>
              </a:extLst>
            </p:cNvPr>
            <p:cNvSpPr/>
            <p:nvPr/>
          </p:nvSpPr>
          <p:spPr>
            <a:xfrm>
              <a:off x="6803292" y="209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13A3D0A8-6F3C-49CA-8F71-5D63D3F37CC8}"/>
                </a:ext>
              </a:extLst>
            </p:cNvPr>
            <p:cNvSpPr/>
            <p:nvPr/>
          </p:nvSpPr>
          <p:spPr>
            <a:xfrm>
              <a:off x="6803292" y="218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C093921D-F392-42E0-BDF1-8F4B9A45ECB2}"/>
                </a:ext>
              </a:extLst>
            </p:cNvPr>
            <p:cNvSpPr/>
            <p:nvPr/>
          </p:nvSpPr>
          <p:spPr>
            <a:xfrm>
              <a:off x="6803292" y="227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A0DCDAD-3412-479C-B065-79FF3365840E}"/>
                </a:ext>
              </a:extLst>
            </p:cNvPr>
            <p:cNvSpPr/>
            <p:nvPr/>
          </p:nvSpPr>
          <p:spPr>
            <a:xfrm>
              <a:off x="6803292" y="236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20950E98-C9F7-4E8D-8FCF-1797AB09EDBA}"/>
                </a:ext>
              </a:extLst>
            </p:cNvPr>
            <p:cNvSpPr/>
            <p:nvPr/>
          </p:nvSpPr>
          <p:spPr>
            <a:xfrm>
              <a:off x="6803292" y="245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2E9069A3-6C94-439D-AED1-69E5F522A760}"/>
                </a:ext>
              </a:extLst>
            </p:cNvPr>
            <p:cNvSpPr/>
            <p:nvPr/>
          </p:nvSpPr>
          <p:spPr>
            <a:xfrm>
              <a:off x="6803292" y="254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019EDA96-7743-49EB-A5EC-5F60D3D233AB}"/>
                </a:ext>
              </a:extLst>
            </p:cNvPr>
            <p:cNvSpPr/>
            <p:nvPr/>
          </p:nvSpPr>
          <p:spPr>
            <a:xfrm>
              <a:off x="6803292" y="263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84B620F9-A934-43BB-8B3B-164D6FAE0C6D}"/>
                </a:ext>
              </a:extLst>
            </p:cNvPr>
            <p:cNvSpPr/>
            <p:nvPr/>
          </p:nvSpPr>
          <p:spPr>
            <a:xfrm>
              <a:off x="6803292" y="272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05BD9845-E976-4B4A-B2CD-4D5275662992}"/>
                </a:ext>
              </a:extLst>
            </p:cNvPr>
            <p:cNvSpPr/>
            <p:nvPr/>
          </p:nvSpPr>
          <p:spPr>
            <a:xfrm>
              <a:off x="6803292" y="281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6479ED9-A457-4992-A556-15D2D42E4505}"/>
                </a:ext>
              </a:extLst>
            </p:cNvPr>
            <p:cNvSpPr/>
            <p:nvPr/>
          </p:nvSpPr>
          <p:spPr>
            <a:xfrm>
              <a:off x="6803292" y="290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4CF07A0C-BD61-415D-889A-E55C47FD9336}"/>
                </a:ext>
              </a:extLst>
            </p:cNvPr>
            <p:cNvSpPr/>
            <p:nvPr/>
          </p:nvSpPr>
          <p:spPr>
            <a:xfrm>
              <a:off x="6803292" y="299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C0F9B9B1-5A33-4129-9EB3-6EFA9CBA8D85}"/>
                </a:ext>
              </a:extLst>
            </p:cNvPr>
            <p:cNvSpPr/>
            <p:nvPr/>
          </p:nvSpPr>
          <p:spPr>
            <a:xfrm>
              <a:off x="6803292" y="308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2B19096B-9FEC-40CF-A4D2-0964376DCA96}"/>
                </a:ext>
              </a:extLst>
            </p:cNvPr>
            <p:cNvSpPr/>
            <p:nvPr/>
          </p:nvSpPr>
          <p:spPr>
            <a:xfrm>
              <a:off x="6803292" y="317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8F3446AA-A85C-4496-A83A-C603CAFC1C14}"/>
                </a:ext>
              </a:extLst>
            </p:cNvPr>
            <p:cNvSpPr/>
            <p:nvPr/>
          </p:nvSpPr>
          <p:spPr>
            <a:xfrm>
              <a:off x="6803292" y="326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68E45B5B-EAF8-4356-8F7C-CE2343CCDA73}"/>
                </a:ext>
              </a:extLst>
            </p:cNvPr>
            <p:cNvSpPr/>
            <p:nvPr/>
          </p:nvSpPr>
          <p:spPr>
            <a:xfrm>
              <a:off x="6803292" y="335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FEA4C7AE-B920-49C6-A1E6-7DF9D39CF145}"/>
                </a:ext>
              </a:extLst>
            </p:cNvPr>
            <p:cNvSpPr/>
            <p:nvPr/>
          </p:nvSpPr>
          <p:spPr>
            <a:xfrm>
              <a:off x="6803292" y="344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A4467242-4AD0-47AD-A1A9-6AC5F682BBE3}"/>
                </a:ext>
              </a:extLst>
            </p:cNvPr>
            <p:cNvSpPr/>
            <p:nvPr/>
          </p:nvSpPr>
          <p:spPr>
            <a:xfrm>
              <a:off x="6803292" y="353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9C03C766-ACAC-4322-9CFF-4682663EB3D4}"/>
                </a:ext>
              </a:extLst>
            </p:cNvPr>
            <p:cNvSpPr/>
            <p:nvPr/>
          </p:nvSpPr>
          <p:spPr>
            <a:xfrm>
              <a:off x="6803292" y="362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1D8459A2-D841-4734-9FB6-DA25A866EE62}"/>
                </a:ext>
              </a:extLst>
            </p:cNvPr>
            <p:cNvSpPr/>
            <p:nvPr/>
          </p:nvSpPr>
          <p:spPr>
            <a:xfrm>
              <a:off x="6803292" y="371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1047D5B4-4A58-405B-AE8B-1997590B5D24}"/>
                </a:ext>
              </a:extLst>
            </p:cNvPr>
            <p:cNvSpPr/>
            <p:nvPr/>
          </p:nvSpPr>
          <p:spPr>
            <a:xfrm>
              <a:off x="6803292" y="3805492"/>
              <a:ext cx="360000" cy="9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6F9B43AA-7CBE-4900-915B-BE379E47AF11}"/>
              </a:ext>
            </a:extLst>
          </p:cNvPr>
          <p:cNvCxnSpPr>
            <a:cxnSpLocks/>
          </p:cNvCxnSpPr>
          <p:nvPr/>
        </p:nvCxnSpPr>
        <p:spPr>
          <a:xfrm>
            <a:off x="470112" y="27193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278281F7-AD7D-49CD-9FAF-61E65F07431B}"/>
              </a:ext>
            </a:extLst>
          </p:cNvPr>
          <p:cNvCxnSpPr>
            <a:cxnSpLocks/>
          </p:cNvCxnSpPr>
          <p:nvPr/>
        </p:nvCxnSpPr>
        <p:spPr>
          <a:xfrm>
            <a:off x="1349342" y="27193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2F56EB78-71EF-4E82-BBDC-D34D5FC7E522}"/>
              </a:ext>
            </a:extLst>
          </p:cNvPr>
          <p:cNvSpPr txBox="1"/>
          <p:nvPr/>
        </p:nvSpPr>
        <p:spPr>
          <a:xfrm>
            <a:off x="432739" y="22114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8FE2713B-E44B-4378-9F67-DF7D84ED8828}"/>
              </a:ext>
            </a:extLst>
          </p:cNvPr>
          <p:cNvSpPr txBox="1"/>
          <p:nvPr/>
        </p:nvSpPr>
        <p:spPr>
          <a:xfrm>
            <a:off x="443305" y="26575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1D039720-AE63-46F8-A43E-D601814D3141}"/>
              </a:ext>
            </a:extLst>
          </p:cNvPr>
          <p:cNvSpPr txBox="1"/>
          <p:nvPr/>
        </p:nvSpPr>
        <p:spPr>
          <a:xfrm>
            <a:off x="1349341" y="26575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2756D7FB-CFCE-4281-9A15-C5F85B38794A}"/>
              </a:ext>
            </a:extLst>
          </p:cNvPr>
          <p:cNvSpPr txBox="1"/>
          <p:nvPr/>
        </p:nvSpPr>
        <p:spPr>
          <a:xfrm>
            <a:off x="902299" y="24038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6" name="Arc 265">
            <a:extLst>
              <a:ext uri="{FF2B5EF4-FFF2-40B4-BE49-F238E27FC236}">
                <a16:creationId xmlns:a16="http://schemas.microsoft.com/office/drawing/2014/main" id="{4DFDE93B-132C-42C5-84F7-949F4CF75C17}"/>
              </a:ext>
            </a:extLst>
          </p:cNvPr>
          <p:cNvSpPr/>
          <p:nvPr/>
        </p:nvSpPr>
        <p:spPr>
          <a:xfrm rot="16200000">
            <a:off x="835000" y="16893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Arc 266">
            <a:extLst>
              <a:ext uri="{FF2B5EF4-FFF2-40B4-BE49-F238E27FC236}">
                <a16:creationId xmlns:a16="http://schemas.microsoft.com/office/drawing/2014/main" id="{2FCF5E8D-50D3-4667-9496-7B9BB1269CBB}"/>
              </a:ext>
            </a:extLst>
          </p:cNvPr>
          <p:cNvSpPr/>
          <p:nvPr/>
        </p:nvSpPr>
        <p:spPr>
          <a:xfrm rot="5400000">
            <a:off x="824713" y="26230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9CE48C51-A2DC-4E9E-8698-080D151E4C02}"/>
              </a:ext>
            </a:extLst>
          </p:cNvPr>
          <p:cNvSpPr txBox="1"/>
          <p:nvPr/>
        </p:nvSpPr>
        <p:spPr>
          <a:xfrm>
            <a:off x="955303" y="31583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4CC3C07E-3E3A-4506-8DFB-5D7C5FD0A543}"/>
              </a:ext>
            </a:extLst>
          </p:cNvPr>
          <p:cNvSpPr txBox="1"/>
          <p:nvPr/>
        </p:nvSpPr>
        <p:spPr>
          <a:xfrm>
            <a:off x="955302" y="18575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87AD2D0D-9F10-4459-A440-3E6CFB00FB1D}"/>
              </a:ext>
            </a:extLst>
          </p:cNvPr>
          <p:cNvSpPr txBox="1"/>
          <p:nvPr/>
        </p:nvSpPr>
        <p:spPr>
          <a:xfrm>
            <a:off x="1347505" y="2211483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85210461-455A-4205-A472-4DAE6D4D88E8}"/>
              </a:ext>
            </a:extLst>
          </p:cNvPr>
          <p:cNvCxnSpPr>
            <a:cxnSpLocks/>
          </p:cNvCxnSpPr>
          <p:nvPr/>
        </p:nvCxnSpPr>
        <p:spPr>
          <a:xfrm>
            <a:off x="2710690" y="2720673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F2F5E4F8-858A-46E4-B05F-2C97FF0DBFC5}"/>
              </a:ext>
            </a:extLst>
          </p:cNvPr>
          <p:cNvCxnSpPr>
            <a:cxnSpLocks/>
          </p:cNvCxnSpPr>
          <p:nvPr/>
        </p:nvCxnSpPr>
        <p:spPr>
          <a:xfrm>
            <a:off x="3589920" y="272067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9BFF9A27-E62A-436D-8E5F-3F0F4C146FD1}"/>
              </a:ext>
            </a:extLst>
          </p:cNvPr>
          <p:cNvSpPr txBox="1"/>
          <p:nvPr/>
        </p:nvSpPr>
        <p:spPr>
          <a:xfrm>
            <a:off x="2673317" y="22128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1EF83661-52B2-445D-B8E8-425155334893}"/>
              </a:ext>
            </a:extLst>
          </p:cNvPr>
          <p:cNvSpPr txBox="1"/>
          <p:nvPr/>
        </p:nvSpPr>
        <p:spPr>
          <a:xfrm>
            <a:off x="2683883" y="265888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8A536052-EB24-4657-BB70-A83BB700CCFD}"/>
              </a:ext>
            </a:extLst>
          </p:cNvPr>
          <p:cNvSpPr txBox="1"/>
          <p:nvPr/>
        </p:nvSpPr>
        <p:spPr>
          <a:xfrm>
            <a:off x="3589919" y="265888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9CF76BF6-3149-428B-AEB0-64781E5E14F7}"/>
              </a:ext>
            </a:extLst>
          </p:cNvPr>
          <p:cNvSpPr txBox="1"/>
          <p:nvPr/>
        </p:nvSpPr>
        <p:spPr>
          <a:xfrm>
            <a:off x="3142877" y="240520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81153D43-D0B5-4F7A-9E93-842D4B9364DF}"/>
              </a:ext>
            </a:extLst>
          </p:cNvPr>
          <p:cNvSpPr/>
          <p:nvPr/>
        </p:nvSpPr>
        <p:spPr>
          <a:xfrm rot="16200000">
            <a:off x="3075578" y="169071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161DA2BF-A9E6-44A3-9B2D-D7D44BED64E0}"/>
              </a:ext>
            </a:extLst>
          </p:cNvPr>
          <p:cNvSpPr/>
          <p:nvPr/>
        </p:nvSpPr>
        <p:spPr>
          <a:xfrm rot="5400000">
            <a:off x="3065291" y="26243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E972E92-69C1-4A20-B685-828E8E679E4E}"/>
              </a:ext>
            </a:extLst>
          </p:cNvPr>
          <p:cNvSpPr txBox="1"/>
          <p:nvPr/>
        </p:nvSpPr>
        <p:spPr>
          <a:xfrm>
            <a:off x="3195881" y="31597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EEEBD80D-5540-4C38-9347-318B364C7FDC}"/>
              </a:ext>
            </a:extLst>
          </p:cNvPr>
          <p:cNvSpPr txBox="1"/>
          <p:nvPr/>
        </p:nvSpPr>
        <p:spPr>
          <a:xfrm>
            <a:off x="3195880" y="185889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F069806C-3A9A-44A8-99A6-683E4B6EA971}"/>
              </a:ext>
            </a:extLst>
          </p:cNvPr>
          <p:cNvSpPr txBox="1"/>
          <p:nvPr/>
        </p:nvSpPr>
        <p:spPr>
          <a:xfrm>
            <a:off x="3786686" y="221283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F8FE0486-2193-41D4-9185-33553DE74C6D}"/>
              </a:ext>
            </a:extLst>
          </p:cNvPr>
          <p:cNvCxnSpPr>
            <a:cxnSpLocks/>
          </p:cNvCxnSpPr>
          <p:nvPr/>
        </p:nvCxnSpPr>
        <p:spPr>
          <a:xfrm>
            <a:off x="902300" y="450823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>
            <a:extLst>
              <a:ext uri="{FF2B5EF4-FFF2-40B4-BE49-F238E27FC236}">
                <a16:creationId xmlns:a16="http://schemas.microsoft.com/office/drawing/2014/main" id="{7F37AE9A-7B82-4BD3-B72C-CE6D338FADC2}"/>
              </a:ext>
            </a:extLst>
          </p:cNvPr>
          <p:cNvSpPr txBox="1"/>
          <p:nvPr/>
        </p:nvSpPr>
        <p:spPr>
          <a:xfrm>
            <a:off x="891148" y="444644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0592F086-3E32-47E5-B369-4A52D58ACEE7}"/>
              </a:ext>
            </a:extLst>
          </p:cNvPr>
          <p:cNvSpPr txBox="1"/>
          <p:nvPr/>
        </p:nvSpPr>
        <p:spPr>
          <a:xfrm>
            <a:off x="883866" y="4000401"/>
            <a:ext cx="934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5F07A0DC-D398-44BC-8AE1-8ADAEC22643F}"/>
              </a:ext>
            </a:extLst>
          </p:cNvPr>
          <p:cNvSpPr txBox="1"/>
          <p:nvPr/>
        </p:nvSpPr>
        <p:spPr>
          <a:xfrm>
            <a:off x="1851707" y="4159311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3F4F69B5-5BE2-4520-A8FF-55401861F1D4}"/>
              </a:ext>
            </a:extLst>
          </p:cNvPr>
          <p:cNvCxnSpPr>
            <a:cxnSpLocks/>
          </p:cNvCxnSpPr>
          <p:nvPr/>
        </p:nvCxnSpPr>
        <p:spPr>
          <a:xfrm>
            <a:off x="2265198" y="452121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286">
            <a:extLst>
              <a:ext uri="{FF2B5EF4-FFF2-40B4-BE49-F238E27FC236}">
                <a16:creationId xmlns:a16="http://schemas.microsoft.com/office/drawing/2014/main" id="{7BEC0928-AC06-4A81-A9B1-1677837AFAAD}"/>
              </a:ext>
            </a:extLst>
          </p:cNvPr>
          <p:cNvSpPr txBox="1"/>
          <p:nvPr/>
        </p:nvSpPr>
        <p:spPr>
          <a:xfrm>
            <a:off x="2265197" y="445941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1FA3F1-E09B-4F39-8A74-ACAF0354CA9B}"/>
              </a:ext>
            </a:extLst>
          </p:cNvPr>
          <p:cNvSpPr txBox="1"/>
          <p:nvPr/>
        </p:nvSpPr>
        <p:spPr>
          <a:xfrm>
            <a:off x="2461964" y="40133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10E1632D-F41E-40D5-A0DE-AA969D279C9C}"/>
              </a:ext>
            </a:extLst>
          </p:cNvPr>
          <p:cNvSpPr txBox="1"/>
          <p:nvPr/>
        </p:nvSpPr>
        <p:spPr>
          <a:xfrm>
            <a:off x="3114812" y="4205739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63983F9A-B120-4D83-B9A3-730A05EF6E3C}"/>
              </a:ext>
            </a:extLst>
          </p:cNvPr>
          <p:cNvCxnSpPr>
            <a:cxnSpLocks/>
          </p:cNvCxnSpPr>
          <p:nvPr/>
        </p:nvCxnSpPr>
        <p:spPr>
          <a:xfrm>
            <a:off x="3596179" y="450295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TextBox 290">
            <a:extLst>
              <a:ext uri="{FF2B5EF4-FFF2-40B4-BE49-F238E27FC236}">
                <a16:creationId xmlns:a16="http://schemas.microsoft.com/office/drawing/2014/main" id="{EF375249-D4CC-423B-BA35-3C60E7390769}"/>
              </a:ext>
            </a:extLst>
          </p:cNvPr>
          <p:cNvSpPr txBox="1"/>
          <p:nvPr/>
        </p:nvSpPr>
        <p:spPr>
          <a:xfrm>
            <a:off x="3596178" y="444115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37B595C8-1E6E-4046-99EC-69356A18EAAE}"/>
              </a:ext>
            </a:extLst>
          </p:cNvPr>
          <p:cNvSpPr txBox="1"/>
          <p:nvPr/>
        </p:nvSpPr>
        <p:spPr>
          <a:xfrm>
            <a:off x="3600423" y="3995117"/>
            <a:ext cx="1082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97A16B-A028-4FE3-A031-5C3E7221E0CE}"/>
              </a:ext>
            </a:extLst>
          </p:cNvPr>
          <p:cNvGrpSpPr/>
          <p:nvPr/>
        </p:nvGrpSpPr>
        <p:grpSpPr>
          <a:xfrm>
            <a:off x="2429596" y="443095"/>
            <a:ext cx="1086722" cy="1076984"/>
            <a:chOff x="2429596" y="443095"/>
            <a:chExt cx="1086722" cy="107698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6E90DD08-B541-4582-8C25-CFCC78646B2F}"/>
                </a:ext>
              </a:extLst>
            </p:cNvPr>
            <p:cNvCxnSpPr>
              <a:cxnSpLocks/>
            </p:cNvCxnSpPr>
            <p:nvPr/>
          </p:nvCxnSpPr>
          <p:spPr>
            <a:xfrm>
              <a:off x="2429597" y="95092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C4272107-9A75-4B68-BB8A-196A5DA34D62}"/>
                </a:ext>
              </a:extLst>
            </p:cNvPr>
            <p:cNvSpPr txBox="1"/>
            <p:nvPr/>
          </p:nvSpPr>
          <p:spPr>
            <a:xfrm>
              <a:off x="2429596" y="88913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1FA7F051-947C-4F09-A592-E4B7E2461E27}"/>
                </a:ext>
              </a:extLst>
            </p:cNvPr>
            <p:cNvSpPr txBox="1"/>
            <p:nvPr/>
          </p:nvSpPr>
          <p:spPr>
            <a:xfrm>
              <a:off x="2433841" y="443095"/>
              <a:ext cx="108247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1 7</a:t>
              </a:r>
            </a:p>
          </p:txBody>
        </p:sp>
      </p:grp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69E9DACD-2082-4BC4-807A-EAF0BB2890AF}"/>
              </a:ext>
            </a:extLst>
          </p:cNvPr>
          <p:cNvCxnSpPr>
            <a:cxnSpLocks/>
          </p:cNvCxnSpPr>
          <p:nvPr/>
        </p:nvCxnSpPr>
        <p:spPr>
          <a:xfrm>
            <a:off x="5382123" y="272649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2A9B6229-AEFF-4742-A9F0-7E6721ADA584}"/>
              </a:ext>
            </a:extLst>
          </p:cNvPr>
          <p:cNvCxnSpPr>
            <a:cxnSpLocks/>
          </p:cNvCxnSpPr>
          <p:nvPr/>
        </p:nvCxnSpPr>
        <p:spPr>
          <a:xfrm>
            <a:off x="6261353" y="272649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60800D67-4E7F-43C8-A2EB-A198E8523AE7}"/>
              </a:ext>
            </a:extLst>
          </p:cNvPr>
          <p:cNvSpPr txBox="1"/>
          <p:nvPr/>
        </p:nvSpPr>
        <p:spPr>
          <a:xfrm>
            <a:off x="5344750" y="22186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F47900A-6080-44E6-BC1E-621288D64328}"/>
              </a:ext>
            </a:extLst>
          </p:cNvPr>
          <p:cNvSpPr txBox="1"/>
          <p:nvPr/>
        </p:nvSpPr>
        <p:spPr>
          <a:xfrm>
            <a:off x="5355316" y="26646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F7D001EF-178D-4AC9-A300-2BC459D091BB}"/>
              </a:ext>
            </a:extLst>
          </p:cNvPr>
          <p:cNvSpPr txBox="1"/>
          <p:nvPr/>
        </p:nvSpPr>
        <p:spPr>
          <a:xfrm>
            <a:off x="6261352" y="26646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C3A5DF1C-7E58-4E0B-AC94-0C890A3BAA48}"/>
              </a:ext>
            </a:extLst>
          </p:cNvPr>
          <p:cNvSpPr txBox="1"/>
          <p:nvPr/>
        </p:nvSpPr>
        <p:spPr>
          <a:xfrm>
            <a:off x="5814310" y="24110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CD79FF7D-9447-4E45-96E2-A32D1E27F56B}"/>
              </a:ext>
            </a:extLst>
          </p:cNvPr>
          <p:cNvSpPr/>
          <p:nvPr/>
        </p:nvSpPr>
        <p:spPr>
          <a:xfrm rot="16200000">
            <a:off x="5747011" y="16965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6929024B-9804-4188-A3CB-FC3E3AA0437B}"/>
              </a:ext>
            </a:extLst>
          </p:cNvPr>
          <p:cNvSpPr/>
          <p:nvPr/>
        </p:nvSpPr>
        <p:spPr>
          <a:xfrm rot="5400000">
            <a:off x="5736724" y="26301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B9818960-E4F2-45D4-92CD-3087F4D434FB}"/>
              </a:ext>
            </a:extLst>
          </p:cNvPr>
          <p:cNvSpPr txBox="1"/>
          <p:nvPr/>
        </p:nvSpPr>
        <p:spPr>
          <a:xfrm>
            <a:off x="5867314" y="316556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671A150B-A505-45C6-8CC7-6A0B288046D1}"/>
              </a:ext>
            </a:extLst>
          </p:cNvPr>
          <p:cNvSpPr txBox="1"/>
          <p:nvPr/>
        </p:nvSpPr>
        <p:spPr>
          <a:xfrm>
            <a:off x="5867313" y="18647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47CD5D17-FF09-46B1-AE99-02D00C44C9D2}"/>
              </a:ext>
            </a:extLst>
          </p:cNvPr>
          <p:cNvSpPr txBox="1"/>
          <p:nvPr/>
        </p:nvSpPr>
        <p:spPr>
          <a:xfrm>
            <a:off x="6481710" y="2218656"/>
            <a:ext cx="527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01BA7FFD-3044-454B-B7DA-AB46D2124320}"/>
              </a:ext>
            </a:extLst>
          </p:cNvPr>
          <p:cNvCxnSpPr>
            <a:cxnSpLocks/>
          </p:cNvCxnSpPr>
          <p:nvPr/>
        </p:nvCxnSpPr>
        <p:spPr>
          <a:xfrm>
            <a:off x="7622701" y="27278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481D66BE-2777-4371-85DB-BA91234CE9A3}"/>
              </a:ext>
            </a:extLst>
          </p:cNvPr>
          <p:cNvCxnSpPr>
            <a:cxnSpLocks/>
          </p:cNvCxnSpPr>
          <p:nvPr/>
        </p:nvCxnSpPr>
        <p:spPr>
          <a:xfrm>
            <a:off x="8501931" y="27278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id="{D6DF6A69-821E-450E-B900-F9A981D7E214}"/>
              </a:ext>
            </a:extLst>
          </p:cNvPr>
          <p:cNvSpPr txBox="1"/>
          <p:nvPr/>
        </p:nvSpPr>
        <p:spPr>
          <a:xfrm>
            <a:off x="7585328" y="22200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9BEFACE4-56D5-4886-A10B-DC8151D8BA2A}"/>
              </a:ext>
            </a:extLst>
          </p:cNvPr>
          <p:cNvSpPr txBox="1"/>
          <p:nvPr/>
        </p:nvSpPr>
        <p:spPr>
          <a:xfrm>
            <a:off x="7595894" y="26660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1C7CC83F-CBFC-481C-B1AC-884F6CAD02F5}"/>
              </a:ext>
            </a:extLst>
          </p:cNvPr>
          <p:cNvSpPr txBox="1"/>
          <p:nvPr/>
        </p:nvSpPr>
        <p:spPr>
          <a:xfrm>
            <a:off x="8501930" y="26660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7DC2B861-65F3-4B2B-9A9B-EB6E52996B46}"/>
              </a:ext>
            </a:extLst>
          </p:cNvPr>
          <p:cNvSpPr txBox="1"/>
          <p:nvPr/>
        </p:nvSpPr>
        <p:spPr>
          <a:xfrm>
            <a:off x="8054888" y="24123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24" name="Arc 323">
            <a:extLst>
              <a:ext uri="{FF2B5EF4-FFF2-40B4-BE49-F238E27FC236}">
                <a16:creationId xmlns:a16="http://schemas.microsoft.com/office/drawing/2014/main" id="{89BEA40C-8E57-4E65-A66C-EAB8466626E3}"/>
              </a:ext>
            </a:extLst>
          </p:cNvPr>
          <p:cNvSpPr/>
          <p:nvPr/>
        </p:nvSpPr>
        <p:spPr>
          <a:xfrm rot="16200000">
            <a:off x="7987589" y="16978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8D04882C-216B-4A57-BB52-DB7B4E0875A6}"/>
              </a:ext>
            </a:extLst>
          </p:cNvPr>
          <p:cNvSpPr/>
          <p:nvPr/>
        </p:nvSpPr>
        <p:spPr>
          <a:xfrm rot="5400000">
            <a:off x="7977302" y="26315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EC4A7347-0B63-45D5-B6D4-DC24B6F27AB1}"/>
              </a:ext>
            </a:extLst>
          </p:cNvPr>
          <p:cNvSpPr txBox="1"/>
          <p:nvPr/>
        </p:nvSpPr>
        <p:spPr>
          <a:xfrm>
            <a:off x="8107892" y="31669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756F6E68-5BF2-4932-BC6F-3CA976BC129D}"/>
              </a:ext>
            </a:extLst>
          </p:cNvPr>
          <p:cNvSpPr txBox="1"/>
          <p:nvPr/>
        </p:nvSpPr>
        <p:spPr>
          <a:xfrm>
            <a:off x="8107891" y="18660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1BE46CFD-C1E7-4858-9044-0DDE803806A9}"/>
              </a:ext>
            </a:extLst>
          </p:cNvPr>
          <p:cNvSpPr txBox="1"/>
          <p:nvPr/>
        </p:nvSpPr>
        <p:spPr>
          <a:xfrm>
            <a:off x="8710330" y="222001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41BBE1FF-A914-406B-96F9-F3EB304562D2}"/>
              </a:ext>
            </a:extLst>
          </p:cNvPr>
          <p:cNvCxnSpPr>
            <a:cxnSpLocks/>
          </p:cNvCxnSpPr>
          <p:nvPr/>
        </p:nvCxnSpPr>
        <p:spPr>
          <a:xfrm>
            <a:off x="5814311" y="45154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TextBox 329">
            <a:extLst>
              <a:ext uri="{FF2B5EF4-FFF2-40B4-BE49-F238E27FC236}">
                <a16:creationId xmlns:a16="http://schemas.microsoft.com/office/drawing/2014/main" id="{60BC0193-6C53-49CD-8861-48FBA142DEBE}"/>
              </a:ext>
            </a:extLst>
          </p:cNvPr>
          <p:cNvSpPr txBox="1"/>
          <p:nvPr/>
        </p:nvSpPr>
        <p:spPr>
          <a:xfrm>
            <a:off x="5803159" y="44536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D0BC77B-D9EF-483E-B285-4B87447C78D3}"/>
              </a:ext>
            </a:extLst>
          </p:cNvPr>
          <p:cNvSpPr txBox="1"/>
          <p:nvPr/>
        </p:nvSpPr>
        <p:spPr>
          <a:xfrm>
            <a:off x="6037727" y="4007574"/>
            <a:ext cx="692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0947BEC1-A64E-48A4-8CE0-37C0A63F42E3}"/>
              </a:ext>
            </a:extLst>
          </p:cNvPr>
          <p:cNvSpPr txBox="1"/>
          <p:nvPr/>
        </p:nvSpPr>
        <p:spPr>
          <a:xfrm>
            <a:off x="6763718" y="4166484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2D15CE6C-9B99-453A-ABE5-228E55093EFD}"/>
              </a:ext>
            </a:extLst>
          </p:cNvPr>
          <p:cNvCxnSpPr>
            <a:cxnSpLocks/>
          </p:cNvCxnSpPr>
          <p:nvPr/>
        </p:nvCxnSpPr>
        <p:spPr>
          <a:xfrm>
            <a:off x="7177209" y="452838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TextBox 333">
            <a:extLst>
              <a:ext uri="{FF2B5EF4-FFF2-40B4-BE49-F238E27FC236}">
                <a16:creationId xmlns:a16="http://schemas.microsoft.com/office/drawing/2014/main" id="{1269D9EC-A4DF-4954-BBAD-24D6F75D8030}"/>
              </a:ext>
            </a:extLst>
          </p:cNvPr>
          <p:cNvSpPr txBox="1"/>
          <p:nvPr/>
        </p:nvSpPr>
        <p:spPr>
          <a:xfrm>
            <a:off x="7177208" y="446659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5E95C97B-4B8F-46D2-80C0-111D4F5948C2}"/>
              </a:ext>
            </a:extLst>
          </p:cNvPr>
          <p:cNvSpPr txBox="1"/>
          <p:nvPr/>
        </p:nvSpPr>
        <p:spPr>
          <a:xfrm>
            <a:off x="7388871" y="4020549"/>
            <a:ext cx="7297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7D215E27-EB77-4B9B-9FE4-290216988E55}"/>
              </a:ext>
            </a:extLst>
          </p:cNvPr>
          <p:cNvSpPr txBox="1"/>
          <p:nvPr/>
        </p:nvSpPr>
        <p:spPr>
          <a:xfrm>
            <a:off x="8026823" y="4221458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E90FB615-DC80-4C8F-999A-8A22A29DA79E}"/>
              </a:ext>
            </a:extLst>
          </p:cNvPr>
          <p:cNvCxnSpPr>
            <a:cxnSpLocks/>
          </p:cNvCxnSpPr>
          <p:nvPr/>
        </p:nvCxnSpPr>
        <p:spPr>
          <a:xfrm>
            <a:off x="8508190" y="451867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TextBox 337">
            <a:extLst>
              <a:ext uri="{FF2B5EF4-FFF2-40B4-BE49-F238E27FC236}">
                <a16:creationId xmlns:a16="http://schemas.microsoft.com/office/drawing/2014/main" id="{BC61C2AE-531E-456E-90A3-3FF314C83392}"/>
              </a:ext>
            </a:extLst>
          </p:cNvPr>
          <p:cNvSpPr txBox="1"/>
          <p:nvPr/>
        </p:nvSpPr>
        <p:spPr>
          <a:xfrm>
            <a:off x="8508189" y="445687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9F710A7A-9589-41CC-A4AB-559FBE7386C2}"/>
              </a:ext>
            </a:extLst>
          </p:cNvPr>
          <p:cNvSpPr txBox="1"/>
          <p:nvPr/>
        </p:nvSpPr>
        <p:spPr>
          <a:xfrm>
            <a:off x="8723858" y="4010836"/>
            <a:ext cx="871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9F6F66-5AC6-4D31-93CA-73DEDB674AE9}"/>
              </a:ext>
            </a:extLst>
          </p:cNvPr>
          <p:cNvGrpSpPr/>
          <p:nvPr/>
        </p:nvGrpSpPr>
        <p:grpSpPr>
          <a:xfrm>
            <a:off x="7356580" y="419352"/>
            <a:ext cx="1086722" cy="1076984"/>
            <a:chOff x="7356580" y="419352"/>
            <a:chExt cx="1086722" cy="107698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9891F460-20F4-45DA-922A-108BF7FE6559}"/>
                </a:ext>
              </a:extLst>
            </p:cNvPr>
            <p:cNvCxnSpPr>
              <a:cxnSpLocks/>
            </p:cNvCxnSpPr>
            <p:nvPr/>
          </p:nvCxnSpPr>
          <p:spPr>
            <a:xfrm>
              <a:off x="7356581" y="9271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EA94455B-9744-44AA-9DE9-A8003B73822E}"/>
                </a:ext>
              </a:extLst>
            </p:cNvPr>
            <p:cNvSpPr txBox="1"/>
            <p:nvPr/>
          </p:nvSpPr>
          <p:spPr>
            <a:xfrm>
              <a:off x="7356580" y="8653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21906441-DAAD-4095-91F1-934F6FA82326}"/>
                </a:ext>
              </a:extLst>
            </p:cNvPr>
            <p:cNvSpPr txBox="1"/>
            <p:nvPr/>
          </p:nvSpPr>
          <p:spPr>
            <a:xfrm>
              <a:off x="7572249" y="419352"/>
              <a:ext cx="8710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9F450D48-F5A0-4A6B-8BBF-2A7E602D0B38}"/>
              </a:ext>
            </a:extLst>
          </p:cNvPr>
          <p:cNvGrpSpPr/>
          <p:nvPr/>
        </p:nvGrpSpPr>
        <p:grpSpPr>
          <a:xfrm rot="5400000">
            <a:off x="6777704" y="4546517"/>
            <a:ext cx="360000" cy="2160000"/>
            <a:chOff x="3172262" y="3429000"/>
            <a:chExt cx="360000" cy="2160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C4FBED83-D9C9-493B-8967-5F96E1C6C03C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B5B28198-2090-4699-9502-8550F45AE30E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B0A89731-B3F8-4FEA-B282-77D27A4339F0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4A3521F3-D68E-44AB-8FB1-80CC4C1F7AB7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2475A04F-7D79-44BD-85B8-4BD0A8DAA89D}"/>
              </a:ext>
            </a:extLst>
          </p:cNvPr>
          <p:cNvGrpSpPr/>
          <p:nvPr/>
        </p:nvGrpSpPr>
        <p:grpSpPr>
          <a:xfrm rot="5400000">
            <a:off x="1839178" y="4557625"/>
            <a:ext cx="360000" cy="2160000"/>
            <a:chOff x="4332644" y="3429000"/>
            <a:chExt cx="360000" cy="2160000"/>
          </a:xfrm>
        </p:grpSpPr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53B038DA-86AF-43BD-937C-8EA41F388F3C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8E203ECD-22B4-448D-B8B0-E9FA10953C8C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7C3DE980-600A-4442-BE51-0C0678022DBF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1EDE1EDE-BED8-4273-8850-1BE9284D32B8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06D6AD27-7037-4A72-B2E5-14D19CC44008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29AB0696-1006-472A-A6D9-D37DB8A7BCF0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0A1CF599-A970-433D-A5DB-2047D06174C4}"/>
              </a:ext>
            </a:extLst>
          </p:cNvPr>
          <p:cNvGrpSpPr/>
          <p:nvPr/>
        </p:nvGrpSpPr>
        <p:grpSpPr>
          <a:xfrm rot="5400000">
            <a:off x="6777704" y="4545187"/>
            <a:ext cx="360000" cy="2160000"/>
            <a:chOff x="7813790" y="3429000"/>
            <a:chExt cx="360000" cy="2160000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6CBC84AE-0DE1-4A28-8B31-E7E8668B70D8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BD9569CE-DD09-4E49-862E-0DCD1683FDDC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AE08B933-8BFE-47D1-ACE5-D279F0A3199B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089108B4-142D-49BC-B73B-00C7DF6EEC73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B4C6E512-40D2-4357-AF96-9260E0ECE59D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8725538A-11F3-4D72-AD9A-3CB62B9D095C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97A1E111-2F48-49BF-805D-AACA445DC67A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771EE787-A3A5-4EF1-8C8B-672225D6764C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C0580993-0E01-4E02-A43C-928F94A07607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90669208-C367-43C2-9224-AF519B1A3F84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D0D9F373-58FF-4394-87D9-D3BAA9ECB954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E66A99B5-60EB-49E2-916E-CEB766F30AF7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78DDB3C7-859B-4BF8-A0B8-B1B0CDB72ABF}"/>
              </a:ext>
            </a:extLst>
          </p:cNvPr>
          <p:cNvGrpSpPr/>
          <p:nvPr/>
        </p:nvGrpSpPr>
        <p:grpSpPr>
          <a:xfrm rot="5400000">
            <a:off x="1839532" y="4558559"/>
            <a:ext cx="360000" cy="2160000"/>
            <a:chOff x="5493026" y="3429000"/>
            <a:chExt cx="360000" cy="2160000"/>
          </a:xfrm>
        </p:grpSpPr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3A904296-D013-4861-B7BB-A4C5015BCF42}"/>
                </a:ext>
              </a:extLst>
            </p:cNvPr>
            <p:cNvSpPr/>
            <p:nvPr/>
          </p:nvSpPr>
          <p:spPr>
            <a:xfrm>
              <a:off x="5493026" y="342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5BB6C8F8-9625-4491-AA14-065671D2391E}"/>
                </a:ext>
              </a:extLst>
            </p:cNvPr>
            <p:cNvSpPr/>
            <p:nvPr/>
          </p:nvSpPr>
          <p:spPr>
            <a:xfrm>
              <a:off x="5493026" y="369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B4C131B3-4759-49C0-8E67-177098727A8A}"/>
                </a:ext>
              </a:extLst>
            </p:cNvPr>
            <p:cNvSpPr/>
            <p:nvPr/>
          </p:nvSpPr>
          <p:spPr>
            <a:xfrm>
              <a:off x="5493026" y="396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FA2A32F6-FC93-4B3E-89FE-A53FF245C4E9}"/>
                </a:ext>
              </a:extLst>
            </p:cNvPr>
            <p:cNvSpPr/>
            <p:nvPr/>
          </p:nvSpPr>
          <p:spPr>
            <a:xfrm>
              <a:off x="5493026" y="423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31B85212-9C1F-48F2-9FC5-D51B1E4714C3}"/>
                </a:ext>
              </a:extLst>
            </p:cNvPr>
            <p:cNvSpPr/>
            <p:nvPr/>
          </p:nvSpPr>
          <p:spPr>
            <a:xfrm>
              <a:off x="5493026" y="450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5EAA1952-6BE6-42DC-B94B-346EC48B31ED}"/>
                </a:ext>
              </a:extLst>
            </p:cNvPr>
            <p:cNvSpPr/>
            <p:nvPr/>
          </p:nvSpPr>
          <p:spPr>
            <a:xfrm>
              <a:off x="5493026" y="477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4A0E68AC-A9A4-4CAD-8DD8-F4C550BEA9D3}"/>
                </a:ext>
              </a:extLst>
            </p:cNvPr>
            <p:cNvSpPr/>
            <p:nvPr/>
          </p:nvSpPr>
          <p:spPr>
            <a:xfrm>
              <a:off x="5493026" y="504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7A2EFA28-F941-4D86-875D-EB19C276EEE9}"/>
                </a:ext>
              </a:extLst>
            </p:cNvPr>
            <p:cNvSpPr/>
            <p:nvPr/>
          </p:nvSpPr>
          <p:spPr>
            <a:xfrm>
              <a:off x="5493026" y="5319000"/>
              <a:ext cx="360000" cy="27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99CDCDA3-3421-4E98-A32E-18952E609D42}"/>
              </a:ext>
            </a:extLst>
          </p:cNvPr>
          <p:cNvGrpSpPr/>
          <p:nvPr/>
        </p:nvGrpSpPr>
        <p:grpSpPr>
          <a:xfrm rot="5400000">
            <a:off x="6778517" y="4545185"/>
            <a:ext cx="360000" cy="2160000"/>
            <a:chOff x="2592071" y="3429000"/>
            <a:chExt cx="360000" cy="2160000"/>
          </a:xfrm>
        </p:grpSpPr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4387FF36-72FD-4305-B6F1-E662AB97AF84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EFDE822-A6AE-4621-8E03-AEB5A6A3F86A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6F0FE91C-F7E6-4AC5-96ED-6D145747AE53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59229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500"/>
                            </p:stCondLst>
                            <p:childTnLst>
                              <p:par>
                                <p:cTn id="2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500"/>
                            </p:stCondLst>
                            <p:childTnLst>
                              <p:par>
                                <p:cTn id="3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00"/>
                            </p:stCondLst>
                            <p:childTnLst>
                              <p:par>
                                <p:cTn id="3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00"/>
                            </p:stCondLst>
                            <p:childTnLst>
                              <p:par>
                                <p:cTn id="3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" grpId="0" animBg="1"/>
      <p:bldP spid="386" grpId="0" animBg="1"/>
      <p:bldP spid="356" grpId="0" animBg="1"/>
      <p:bldP spid="380" grpId="0" animBg="1"/>
      <p:bldP spid="355" grpId="0" animBg="1"/>
      <p:bldP spid="370" grpId="0" animBg="1"/>
      <p:bldP spid="262" grpId="0"/>
      <p:bldP spid="263" grpId="0"/>
      <p:bldP spid="264" grpId="0"/>
      <p:bldP spid="265" grpId="0"/>
      <p:bldP spid="266" grpId="0" animBg="1"/>
      <p:bldP spid="267" grpId="0" animBg="1"/>
      <p:bldP spid="268" grpId="0"/>
      <p:bldP spid="269" grpId="0"/>
      <p:bldP spid="270" grpId="0"/>
      <p:bldP spid="273" grpId="0"/>
      <p:bldP spid="274" grpId="0"/>
      <p:bldP spid="275" grpId="0"/>
      <p:bldP spid="276" grpId="0"/>
      <p:bldP spid="277" grpId="0" animBg="1"/>
      <p:bldP spid="278" grpId="0" animBg="1"/>
      <p:bldP spid="279" grpId="0"/>
      <p:bldP spid="280" grpId="0"/>
      <p:bldP spid="281" grpId="0"/>
      <p:bldP spid="283" grpId="0"/>
      <p:bldP spid="284" grpId="0"/>
      <p:bldP spid="285" grpId="0"/>
      <p:bldP spid="287" grpId="0"/>
      <p:bldP spid="288" grpId="0"/>
      <p:bldP spid="289" grpId="0"/>
      <p:bldP spid="291" grpId="0"/>
      <p:bldP spid="292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20" grpId="0"/>
      <p:bldP spid="321" grpId="0"/>
      <p:bldP spid="322" grpId="0"/>
      <p:bldP spid="323" grpId="0"/>
      <p:bldP spid="324" grpId="0" animBg="1"/>
      <p:bldP spid="325" grpId="0" animBg="1"/>
      <p:bldP spid="326" grpId="0"/>
      <p:bldP spid="327" grpId="0"/>
      <p:bldP spid="328" grpId="0"/>
      <p:bldP spid="330" grpId="0"/>
      <p:bldP spid="331" grpId="0"/>
      <p:bldP spid="332" grpId="0"/>
      <p:bldP spid="334" grpId="0"/>
      <p:bldP spid="335" grpId="0"/>
      <p:bldP spid="336" grpId="0"/>
      <p:bldP spid="338" grpId="0"/>
      <p:bldP spid="3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70A04D7-B60D-4333-AF9C-4B2D7513745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21A2A1F2-621D-4694-BC7F-164621589BA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75E0A3A4-378A-42D9-8273-11134B56EE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A1171AB0-7CB6-4F3E-B6BF-4321061C82F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492F699F-F182-4E42-A99F-7BF9DA63105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29973EB-CC7A-45D6-A3AC-3B7597EAC9F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1503EF8-32AB-4B9D-A48E-F9F74B91D8D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1A1150E0-E6AF-45EC-8536-EF53C462E67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B57B6C6B-1010-40F1-9826-DF82640C3C1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FFD280A9-3460-4D6D-8634-3BD3DC0D12A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3579FA00-4AE7-499F-AF59-71F2963D9B5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57F8D79D-F864-4F9D-99F4-688F836B96A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F3076D87-8DA0-4F84-B5C5-9ED8B276D20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3C41A2A8-8F40-4D65-832D-417129E8091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682DED90-3FA7-4804-8DB2-B6611C74E561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DAA22FD6-44B2-43B6-8948-7DFA8B977F7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D26C6AAA-8B90-4462-A2CF-5D1843E26A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D346DC-AD26-473C-8B73-51766EB8195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C7336EC2-B7FF-4319-BFE3-6F34B0530D9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7FD059D3-50AD-4157-957A-DAF523446A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DEE8492B-7207-47F9-B00B-E7306AD059A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E5D31EA2-8057-466D-A90E-CD6E1E21B83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3F1DB6CA-CB8F-4715-A757-368D2444A77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E5663014-46E3-41CB-9DC3-A3D8C429AD7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5E4D06D5-CE6F-4E88-A1E7-1C6FC164876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A8DD8A4F-7DB8-47D6-9262-893878C145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3B9432CA-90C4-44FE-98C8-D98A47A8DEEC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AA1E5EBF-0565-4BE0-8700-E012599D96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91EB49E7-7B00-451B-8550-4713968306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D07E8A6-2B18-4B11-98D5-5A37CEBCA1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F0E6A45F-E697-4CB6-B975-6FCB2A768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8245EF19-19DF-442E-856A-DD8BB60349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A1C34E16-A99D-49F1-BDA0-21A947C33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CA0DB50E-D28B-4E0D-A26F-7BF254D41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E145EB4F-5BBA-47DD-A9F6-3518FF83C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E5079FD3-D61A-4BF1-AD66-C9F013D32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3789ABD1-DE37-497A-96DF-7978FB658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66B5B641-91BD-4FC5-8456-A52626B213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BB8F888D-3643-4AE8-87B0-90B612364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6E29964E-ACEB-4D67-BCDD-DAF22F020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C08457F3-D756-4441-82E6-B506B9D88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19206117-65A5-4339-98A4-CC3C5AF33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BC8D52C4-668E-4187-A970-E5A081723F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DDF5A69A-5B96-4538-A329-1E89ABBC87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597D14-1A98-4A11-A426-539B020E8B3E}"/>
              </a:ext>
            </a:extLst>
          </p:cNvPr>
          <p:cNvSpPr/>
          <p:nvPr/>
        </p:nvSpPr>
        <p:spPr>
          <a:xfrm>
            <a:off x="463769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0AC0DC-8E7D-4955-A09E-3EBFDB448BB3}"/>
              </a:ext>
            </a:extLst>
          </p:cNvPr>
          <p:cNvGrpSpPr/>
          <p:nvPr/>
        </p:nvGrpSpPr>
        <p:grpSpPr>
          <a:xfrm>
            <a:off x="612124" y="39661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12B8C6-A413-4B53-9D41-9F7B3165FA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D17255-D9BC-49A9-B6E7-882D019B09A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F84A27-D176-4FF1-80CB-1F607B1D233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5C8AE6-FE1D-4B26-AC63-3A430E5416CA}"/>
              </a:ext>
            </a:extLst>
          </p:cNvPr>
          <p:cNvGrpSpPr/>
          <p:nvPr/>
        </p:nvGrpSpPr>
        <p:grpSpPr>
          <a:xfrm>
            <a:off x="1459030" y="396619"/>
            <a:ext cx="448400" cy="1032867"/>
            <a:chOff x="2712057" y="5471319"/>
            <a:chExt cx="448400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5CF7C4-A5CE-435C-869B-D1C9968D150A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7770E8-3118-45E3-9D2C-46EF4B838D94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2F3A7A-7048-4F05-BE40-C921AD1941E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759672-CC4F-49FF-9CA0-37AA22AAE785}"/>
              </a:ext>
            </a:extLst>
          </p:cNvPr>
          <p:cNvSpPr txBox="1"/>
          <p:nvPr/>
        </p:nvSpPr>
        <p:spPr>
          <a:xfrm>
            <a:off x="1062098" y="59882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F39B13-5680-4272-BF3B-F7C6740E00A5}"/>
              </a:ext>
            </a:extLst>
          </p:cNvPr>
          <p:cNvSpPr txBox="1"/>
          <p:nvPr/>
        </p:nvSpPr>
        <p:spPr>
          <a:xfrm>
            <a:off x="1929609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8D3CCD-66A2-4BF3-84D2-F8BECC958CEA}"/>
              </a:ext>
            </a:extLst>
          </p:cNvPr>
          <p:cNvSpPr/>
          <p:nvPr/>
        </p:nvSpPr>
        <p:spPr>
          <a:xfrm>
            <a:off x="2348313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6EAACB98-3807-4723-B8CD-1E7AF542E2B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0101531F-31A8-4406-BBC1-A1C80079DA87}"/>
              </a:ext>
            </a:extLst>
          </p:cNvPr>
          <p:cNvSpPr/>
          <p:nvPr/>
        </p:nvSpPr>
        <p:spPr>
          <a:xfrm>
            <a:off x="5370096" y="24344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BB19770D-69F7-487E-9F4C-549155B7D1E7}"/>
              </a:ext>
            </a:extLst>
          </p:cNvPr>
          <p:cNvGrpSpPr/>
          <p:nvPr/>
        </p:nvGrpSpPr>
        <p:grpSpPr>
          <a:xfrm>
            <a:off x="5518451" y="396619"/>
            <a:ext cx="435719" cy="1032867"/>
            <a:chOff x="2724738" y="5471319"/>
            <a:chExt cx="435719" cy="103286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ED96F59-A591-442F-95A9-97C11E72F9E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284F22D-D99D-434D-9F46-7CC62981268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EED27CEE-C4CF-489F-94BC-1D14267B8D9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207E12EE-53E0-4D8C-9469-98FF4152BC9F}"/>
              </a:ext>
            </a:extLst>
          </p:cNvPr>
          <p:cNvGrpSpPr/>
          <p:nvPr/>
        </p:nvGrpSpPr>
        <p:grpSpPr>
          <a:xfrm>
            <a:off x="6365357" y="396619"/>
            <a:ext cx="448400" cy="1032867"/>
            <a:chOff x="2712057" y="5471319"/>
            <a:chExt cx="448400" cy="1032867"/>
          </a:xfrm>
        </p:grpSpPr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ADADB07A-7A5D-494D-974A-9A0830EEDFB6}"/>
                </a:ext>
              </a:extLst>
            </p:cNvPr>
            <p:cNvSpPr txBox="1"/>
            <p:nvPr/>
          </p:nvSpPr>
          <p:spPr>
            <a:xfrm>
              <a:off x="271767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083C07A-5779-4E4A-AD74-6535B497E84A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AA7126B-F9AA-499A-8451-833EFB5F22A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D96CD6FF-814A-49F3-8E2E-5AF1B5E618CD}"/>
              </a:ext>
            </a:extLst>
          </p:cNvPr>
          <p:cNvSpPr txBox="1"/>
          <p:nvPr/>
        </p:nvSpPr>
        <p:spPr>
          <a:xfrm>
            <a:off x="5968425" y="59882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148A9DE6-7FC0-46E6-B04C-AA4C50339E74}"/>
              </a:ext>
            </a:extLst>
          </p:cNvPr>
          <p:cNvSpPr txBox="1"/>
          <p:nvPr/>
        </p:nvSpPr>
        <p:spPr>
          <a:xfrm>
            <a:off x="6835936" y="5988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CE895903-734D-43CD-8656-9D918D6FDFCB}"/>
              </a:ext>
            </a:extLst>
          </p:cNvPr>
          <p:cNvSpPr/>
          <p:nvPr/>
        </p:nvSpPr>
        <p:spPr>
          <a:xfrm>
            <a:off x="7254640" y="39661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6F9B43AA-7CBE-4900-915B-BE379E47AF11}"/>
              </a:ext>
            </a:extLst>
          </p:cNvPr>
          <p:cNvCxnSpPr>
            <a:cxnSpLocks/>
          </p:cNvCxnSpPr>
          <p:nvPr/>
        </p:nvCxnSpPr>
        <p:spPr>
          <a:xfrm>
            <a:off x="470112" y="271931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278281F7-AD7D-49CD-9FAF-61E65F07431B}"/>
              </a:ext>
            </a:extLst>
          </p:cNvPr>
          <p:cNvCxnSpPr>
            <a:cxnSpLocks/>
          </p:cNvCxnSpPr>
          <p:nvPr/>
        </p:nvCxnSpPr>
        <p:spPr>
          <a:xfrm>
            <a:off x="1349342" y="271931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2F56EB78-71EF-4E82-BBDC-D34D5FC7E522}"/>
              </a:ext>
            </a:extLst>
          </p:cNvPr>
          <p:cNvSpPr txBox="1"/>
          <p:nvPr/>
        </p:nvSpPr>
        <p:spPr>
          <a:xfrm>
            <a:off x="432739" y="22114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8FE2713B-E44B-4378-9F67-DF7D84ED8828}"/>
              </a:ext>
            </a:extLst>
          </p:cNvPr>
          <p:cNvSpPr txBox="1"/>
          <p:nvPr/>
        </p:nvSpPr>
        <p:spPr>
          <a:xfrm>
            <a:off x="443305" y="265752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1D039720-AE63-46F8-A43E-D601814D3141}"/>
              </a:ext>
            </a:extLst>
          </p:cNvPr>
          <p:cNvSpPr txBox="1"/>
          <p:nvPr/>
        </p:nvSpPr>
        <p:spPr>
          <a:xfrm>
            <a:off x="1349341" y="265752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2756D7FB-CFCE-4281-9A15-C5F85B38794A}"/>
              </a:ext>
            </a:extLst>
          </p:cNvPr>
          <p:cNvSpPr txBox="1"/>
          <p:nvPr/>
        </p:nvSpPr>
        <p:spPr>
          <a:xfrm>
            <a:off x="902299" y="240384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6" name="Arc 265">
            <a:extLst>
              <a:ext uri="{FF2B5EF4-FFF2-40B4-BE49-F238E27FC236}">
                <a16:creationId xmlns:a16="http://schemas.microsoft.com/office/drawing/2014/main" id="{4DFDE93B-132C-42C5-84F7-949F4CF75C17}"/>
              </a:ext>
            </a:extLst>
          </p:cNvPr>
          <p:cNvSpPr/>
          <p:nvPr/>
        </p:nvSpPr>
        <p:spPr>
          <a:xfrm rot="16200000">
            <a:off x="835000" y="16893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Arc 266">
            <a:extLst>
              <a:ext uri="{FF2B5EF4-FFF2-40B4-BE49-F238E27FC236}">
                <a16:creationId xmlns:a16="http://schemas.microsoft.com/office/drawing/2014/main" id="{2FCF5E8D-50D3-4667-9496-7B9BB1269CBB}"/>
              </a:ext>
            </a:extLst>
          </p:cNvPr>
          <p:cNvSpPr/>
          <p:nvPr/>
        </p:nvSpPr>
        <p:spPr>
          <a:xfrm rot="5400000">
            <a:off x="824713" y="262301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9CE48C51-A2DC-4E9E-8698-080D151E4C02}"/>
              </a:ext>
            </a:extLst>
          </p:cNvPr>
          <p:cNvSpPr txBox="1"/>
          <p:nvPr/>
        </p:nvSpPr>
        <p:spPr>
          <a:xfrm>
            <a:off x="955303" y="31583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4CC3C07E-3E3A-4506-8DFB-5D7C5FD0A543}"/>
              </a:ext>
            </a:extLst>
          </p:cNvPr>
          <p:cNvSpPr txBox="1"/>
          <p:nvPr/>
        </p:nvSpPr>
        <p:spPr>
          <a:xfrm>
            <a:off x="955302" y="18575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87AD2D0D-9F10-4459-A440-3E6CFB00FB1D}"/>
              </a:ext>
            </a:extLst>
          </p:cNvPr>
          <p:cNvSpPr txBox="1"/>
          <p:nvPr/>
        </p:nvSpPr>
        <p:spPr>
          <a:xfrm>
            <a:off x="1347505" y="2211483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85210461-455A-4205-A472-4DAE6D4D88E8}"/>
              </a:ext>
            </a:extLst>
          </p:cNvPr>
          <p:cNvCxnSpPr>
            <a:cxnSpLocks/>
          </p:cNvCxnSpPr>
          <p:nvPr/>
        </p:nvCxnSpPr>
        <p:spPr>
          <a:xfrm>
            <a:off x="2710690" y="2720673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F2F5E4F8-858A-46E4-B05F-2C97FF0DBFC5}"/>
              </a:ext>
            </a:extLst>
          </p:cNvPr>
          <p:cNvCxnSpPr>
            <a:cxnSpLocks/>
          </p:cNvCxnSpPr>
          <p:nvPr/>
        </p:nvCxnSpPr>
        <p:spPr>
          <a:xfrm>
            <a:off x="3589920" y="272067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9BFF9A27-E62A-436D-8E5F-3F0F4C146FD1}"/>
              </a:ext>
            </a:extLst>
          </p:cNvPr>
          <p:cNvSpPr txBox="1"/>
          <p:nvPr/>
        </p:nvSpPr>
        <p:spPr>
          <a:xfrm>
            <a:off x="2673317" y="22128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1EF83661-52B2-445D-B8E8-425155334893}"/>
              </a:ext>
            </a:extLst>
          </p:cNvPr>
          <p:cNvSpPr txBox="1"/>
          <p:nvPr/>
        </p:nvSpPr>
        <p:spPr>
          <a:xfrm>
            <a:off x="2683883" y="265888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8A536052-EB24-4657-BB70-A83BB700CCFD}"/>
              </a:ext>
            </a:extLst>
          </p:cNvPr>
          <p:cNvSpPr txBox="1"/>
          <p:nvPr/>
        </p:nvSpPr>
        <p:spPr>
          <a:xfrm>
            <a:off x="3589919" y="265888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9CF76BF6-3149-428B-AEB0-64781E5E14F7}"/>
              </a:ext>
            </a:extLst>
          </p:cNvPr>
          <p:cNvSpPr txBox="1"/>
          <p:nvPr/>
        </p:nvSpPr>
        <p:spPr>
          <a:xfrm>
            <a:off x="3142877" y="240520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81153D43-D0B5-4F7A-9E93-842D4B9364DF}"/>
              </a:ext>
            </a:extLst>
          </p:cNvPr>
          <p:cNvSpPr/>
          <p:nvPr/>
        </p:nvSpPr>
        <p:spPr>
          <a:xfrm rot="16200000">
            <a:off x="3075578" y="169071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161DA2BF-A9E6-44A3-9B2D-D7D44BED64E0}"/>
              </a:ext>
            </a:extLst>
          </p:cNvPr>
          <p:cNvSpPr/>
          <p:nvPr/>
        </p:nvSpPr>
        <p:spPr>
          <a:xfrm rot="5400000">
            <a:off x="3065291" y="26243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E972E92-69C1-4A20-B685-828E8E679E4E}"/>
              </a:ext>
            </a:extLst>
          </p:cNvPr>
          <p:cNvSpPr txBox="1"/>
          <p:nvPr/>
        </p:nvSpPr>
        <p:spPr>
          <a:xfrm>
            <a:off x="3195881" y="31597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EEEBD80D-5540-4C38-9347-318B364C7FDC}"/>
              </a:ext>
            </a:extLst>
          </p:cNvPr>
          <p:cNvSpPr txBox="1"/>
          <p:nvPr/>
        </p:nvSpPr>
        <p:spPr>
          <a:xfrm>
            <a:off x="3195880" y="185889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F069806C-3A9A-44A8-99A6-683E4B6EA971}"/>
              </a:ext>
            </a:extLst>
          </p:cNvPr>
          <p:cNvSpPr txBox="1"/>
          <p:nvPr/>
        </p:nvSpPr>
        <p:spPr>
          <a:xfrm>
            <a:off x="3786686" y="221283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F8FE0486-2193-41D4-9185-33553DE74C6D}"/>
              </a:ext>
            </a:extLst>
          </p:cNvPr>
          <p:cNvCxnSpPr>
            <a:cxnSpLocks/>
          </p:cNvCxnSpPr>
          <p:nvPr/>
        </p:nvCxnSpPr>
        <p:spPr>
          <a:xfrm>
            <a:off x="902300" y="450823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>
            <a:extLst>
              <a:ext uri="{FF2B5EF4-FFF2-40B4-BE49-F238E27FC236}">
                <a16:creationId xmlns:a16="http://schemas.microsoft.com/office/drawing/2014/main" id="{7F37AE9A-7B82-4BD3-B72C-CE6D338FADC2}"/>
              </a:ext>
            </a:extLst>
          </p:cNvPr>
          <p:cNvSpPr txBox="1"/>
          <p:nvPr/>
        </p:nvSpPr>
        <p:spPr>
          <a:xfrm>
            <a:off x="891148" y="444644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0592F086-3E32-47E5-B369-4A52D58ACEE7}"/>
              </a:ext>
            </a:extLst>
          </p:cNvPr>
          <p:cNvSpPr txBox="1"/>
          <p:nvPr/>
        </p:nvSpPr>
        <p:spPr>
          <a:xfrm>
            <a:off x="883866" y="4000401"/>
            <a:ext cx="934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5F07A0DC-D398-44BC-8AE1-8ADAEC22643F}"/>
              </a:ext>
            </a:extLst>
          </p:cNvPr>
          <p:cNvSpPr txBox="1"/>
          <p:nvPr/>
        </p:nvSpPr>
        <p:spPr>
          <a:xfrm>
            <a:off x="1851707" y="4159311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3F4F69B5-5BE2-4520-A8FF-55401861F1D4}"/>
              </a:ext>
            </a:extLst>
          </p:cNvPr>
          <p:cNvCxnSpPr>
            <a:cxnSpLocks/>
          </p:cNvCxnSpPr>
          <p:nvPr/>
        </p:nvCxnSpPr>
        <p:spPr>
          <a:xfrm>
            <a:off x="2265198" y="452121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286">
            <a:extLst>
              <a:ext uri="{FF2B5EF4-FFF2-40B4-BE49-F238E27FC236}">
                <a16:creationId xmlns:a16="http://schemas.microsoft.com/office/drawing/2014/main" id="{7BEC0928-AC06-4A81-A9B1-1677837AFAAD}"/>
              </a:ext>
            </a:extLst>
          </p:cNvPr>
          <p:cNvSpPr txBox="1"/>
          <p:nvPr/>
        </p:nvSpPr>
        <p:spPr>
          <a:xfrm>
            <a:off x="2265197" y="445941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1FA3F1-E09B-4F39-8A74-ACAF0354CA9B}"/>
              </a:ext>
            </a:extLst>
          </p:cNvPr>
          <p:cNvSpPr txBox="1"/>
          <p:nvPr/>
        </p:nvSpPr>
        <p:spPr>
          <a:xfrm>
            <a:off x="2461964" y="40133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10E1632D-F41E-40D5-A0DE-AA969D279C9C}"/>
              </a:ext>
            </a:extLst>
          </p:cNvPr>
          <p:cNvSpPr txBox="1"/>
          <p:nvPr/>
        </p:nvSpPr>
        <p:spPr>
          <a:xfrm>
            <a:off x="3114812" y="4205739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63983F9A-B120-4D83-B9A3-730A05EF6E3C}"/>
              </a:ext>
            </a:extLst>
          </p:cNvPr>
          <p:cNvCxnSpPr>
            <a:cxnSpLocks/>
          </p:cNvCxnSpPr>
          <p:nvPr/>
        </p:nvCxnSpPr>
        <p:spPr>
          <a:xfrm>
            <a:off x="3596179" y="450295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TextBox 290">
            <a:extLst>
              <a:ext uri="{FF2B5EF4-FFF2-40B4-BE49-F238E27FC236}">
                <a16:creationId xmlns:a16="http://schemas.microsoft.com/office/drawing/2014/main" id="{EF375249-D4CC-423B-BA35-3C60E7390769}"/>
              </a:ext>
            </a:extLst>
          </p:cNvPr>
          <p:cNvSpPr txBox="1"/>
          <p:nvPr/>
        </p:nvSpPr>
        <p:spPr>
          <a:xfrm>
            <a:off x="3596178" y="444115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37B595C8-1E6E-4046-99EC-69356A18EAAE}"/>
              </a:ext>
            </a:extLst>
          </p:cNvPr>
          <p:cNvSpPr txBox="1"/>
          <p:nvPr/>
        </p:nvSpPr>
        <p:spPr>
          <a:xfrm>
            <a:off x="3821723" y="3995117"/>
            <a:ext cx="861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97A16B-A028-4FE3-A031-5C3E7221E0CE}"/>
              </a:ext>
            </a:extLst>
          </p:cNvPr>
          <p:cNvGrpSpPr/>
          <p:nvPr/>
        </p:nvGrpSpPr>
        <p:grpSpPr>
          <a:xfrm>
            <a:off x="2429596" y="443095"/>
            <a:ext cx="1086722" cy="1076984"/>
            <a:chOff x="2429596" y="443095"/>
            <a:chExt cx="1086722" cy="107698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6E90DD08-B541-4582-8C25-CFCC78646B2F}"/>
                </a:ext>
              </a:extLst>
            </p:cNvPr>
            <p:cNvCxnSpPr>
              <a:cxnSpLocks/>
            </p:cNvCxnSpPr>
            <p:nvPr/>
          </p:nvCxnSpPr>
          <p:spPr>
            <a:xfrm>
              <a:off x="2429597" y="950929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C4272107-9A75-4B68-BB8A-196A5DA34D62}"/>
                </a:ext>
              </a:extLst>
            </p:cNvPr>
            <p:cNvSpPr txBox="1"/>
            <p:nvPr/>
          </p:nvSpPr>
          <p:spPr>
            <a:xfrm>
              <a:off x="2429596" y="88913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1FA7F051-947C-4F09-A592-E4B7E2461E27}"/>
                </a:ext>
              </a:extLst>
            </p:cNvPr>
            <p:cNvSpPr txBox="1"/>
            <p:nvPr/>
          </p:nvSpPr>
          <p:spPr>
            <a:xfrm>
              <a:off x="2650642" y="443095"/>
              <a:ext cx="86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69E9DACD-2082-4BC4-807A-EAF0BB2890AF}"/>
              </a:ext>
            </a:extLst>
          </p:cNvPr>
          <p:cNvCxnSpPr>
            <a:cxnSpLocks/>
          </p:cNvCxnSpPr>
          <p:nvPr/>
        </p:nvCxnSpPr>
        <p:spPr>
          <a:xfrm>
            <a:off x="5382123" y="272649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2A9B6229-AEFF-4742-A9F0-7E6721ADA584}"/>
              </a:ext>
            </a:extLst>
          </p:cNvPr>
          <p:cNvCxnSpPr>
            <a:cxnSpLocks/>
          </p:cNvCxnSpPr>
          <p:nvPr/>
        </p:nvCxnSpPr>
        <p:spPr>
          <a:xfrm>
            <a:off x="6261353" y="272649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60800D67-4E7F-43C8-A2EB-A198E8523AE7}"/>
              </a:ext>
            </a:extLst>
          </p:cNvPr>
          <p:cNvSpPr txBox="1"/>
          <p:nvPr/>
        </p:nvSpPr>
        <p:spPr>
          <a:xfrm>
            <a:off x="5344750" y="22186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F47900A-6080-44E6-BC1E-621288D64328}"/>
              </a:ext>
            </a:extLst>
          </p:cNvPr>
          <p:cNvSpPr txBox="1"/>
          <p:nvPr/>
        </p:nvSpPr>
        <p:spPr>
          <a:xfrm>
            <a:off x="5355316" y="26646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F7D001EF-178D-4AC9-A300-2BC459D091BB}"/>
              </a:ext>
            </a:extLst>
          </p:cNvPr>
          <p:cNvSpPr txBox="1"/>
          <p:nvPr/>
        </p:nvSpPr>
        <p:spPr>
          <a:xfrm>
            <a:off x="6261352" y="26646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C3A5DF1C-7E58-4E0B-AC94-0C890A3BAA48}"/>
              </a:ext>
            </a:extLst>
          </p:cNvPr>
          <p:cNvSpPr txBox="1"/>
          <p:nvPr/>
        </p:nvSpPr>
        <p:spPr>
          <a:xfrm>
            <a:off x="5814310" y="24110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CD79FF7D-9447-4E45-96E2-A32D1E27F56B}"/>
              </a:ext>
            </a:extLst>
          </p:cNvPr>
          <p:cNvSpPr/>
          <p:nvPr/>
        </p:nvSpPr>
        <p:spPr>
          <a:xfrm rot="16200000">
            <a:off x="5747011" y="16965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6929024B-9804-4188-A3CB-FC3E3AA0437B}"/>
              </a:ext>
            </a:extLst>
          </p:cNvPr>
          <p:cNvSpPr/>
          <p:nvPr/>
        </p:nvSpPr>
        <p:spPr>
          <a:xfrm rot="5400000">
            <a:off x="5736724" y="26301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B9818960-E4F2-45D4-92CD-3087F4D434FB}"/>
              </a:ext>
            </a:extLst>
          </p:cNvPr>
          <p:cNvSpPr txBox="1"/>
          <p:nvPr/>
        </p:nvSpPr>
        <p:spPr>
          <a:xfrm>
            <a:off x="5867314" y="316556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671A150B-A505-45C6-8CC7-6A0B288046D1}"/>
              </a:ext>
            </a:extLst>
          </p:cNvPr>
          <p:cNvSpPr txBox="1"/>
          <p:nvPr/>
        </p:nvSpPr>
        <p:spPr>
          <a:xfrm>
            <a:off x="5867313" y="18647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47CD5D17-FF09-46B1-AE99-02D00C44C9D2}"/>
              </a:ext>
            </a:extLst>
          </p:cNvPr>
          <p:cNvSpPr txBox="1"/>
          <p:nvPr/>
        </p:nvSpPr>
        <p:spPr>
          <a:xfrm>
            <a:off x="6259093" y="2218656"/>
            <a:ext cx="930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01BA7FFD-3044-454B-B7DA-AB46D2124320}"/>
              </a:ext>
            </a:extLst>
          </p:cNvPr>
          <p:cNvCxnSpPr>
            <a:cxnSpLocks/>
          </p:cNvCxnSpPr>
          <p:nvPr/>
        </p:nvCxnSpPr>
        <p:spPr>
          <a:xfrm>
            <a:off x="7622701" y="272784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481D66BE-2777-4371-85DB-BA91234CE9A3}"/>
              </a:ext>
            </a:extLst>
          </p:cNvPr>
          <p:cNvCxnSpPr>
            <a:cxnSpLocks/>
          </p:cNvCxnSpPr>
          <p:nvPr/>
        </p:nvCxnSpPr>
        <p:spPr>
          <a:xfrm>
            <a:off x="8501931" y="27278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id="{D6DF6A69-821E-450E-B900-F9A981D7E214}"/>
              </a:ext>
            </a:extLst>
          </p:cNvPr>
          <p:cNvSpPr txBox="1"/>
          <p:nvPr/>
        </p:nvSpPr>
        <p:spPr>
          <a:xfrm>
            <a:off x="7585328" y="222001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9BEFACE4-56D5-4886-A10B-DC8151D8BA2A}"/>
              </a:ext>
            </a:extLst>
          </p:cNvPr>
          <p:cNvSpPr txBox="1"/>
          <p:nvPr/>
        </p:nvSpPr>
        <p:spPr>
          <a:xfrm>
            <a:off x="7595894" y="266605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1C7CC83F-CBFC-481C-B1AC-884F6CAD02F5}"/>
              </a:ext>
            </a:extLst>
          </p:cNvPr>
          <p:cNvSpPr txBox="1"/>
          <p:nvPr/>
        </p:nvSpPr>
        <p:spPr>
          <a:xfrm>
            <a:off x="8501930" y="266605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7DC2B861-65F3-4B2B-9A9B-EB6E52996B46}"/>
              </a:ext>
            </a:extLst>
          </p:cNvPr>
          <p:cNvSpPr txBox="1"/>
          <p:nvPr/>
        </p:nvSpPr>
        <p:spPr>
          <a:xfrm>
            <a:off x="8054888" y="24123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24" name="Arc 323">
            <a:extLst>
              <a:ext uri="{FF2B5EF4-FFF2-40B4-BE49-F238E27FC236}">
                <a16:creationId xmlns:a16="http://schemas.microsoft.com/office/drawing/2014/main" id="{89BEA40C-8E57-4E65-A66C-EAB8466626E3}"/>
              </a:ext>
            </a:extLst>
          </p:cNvPr>
          <p:cNvSpPr/>
          <p:nvPr/>
        </p:nvSpPr>
        <p:spPr>
          <a:xfrm rot="16200000">
            <a:off x="7987589" y="16978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8D04882C-216B-4A57-BB52-DB7B4E0875A6}"/>
              </a:ext>
            </a:extLst>
          </p:cNvPr>
          <p:cNvSpPr/>
          <p:nvPr/>
        </p:nvSpPr>
        <p:spPr>
          <a:xfrm rot="5400000">
            <a:off x="7977302" y="26315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EC4A7347-0B63-45D5-B6D4-DC24B6F27AB1}"/>
              </a:ext>
            </a:extLst>
          </p:cNvPr>
          <p:cNvSpPr txBox="1"/>
          <p:nvPr/>
        </p:nvSpPr>
        <p:spPr>
          <a:xfrm>
            <a:off x="8107892" y="31669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756F6E68-5BF2-4932-BC6F-3CA976BC129D}"/>
              </a:ext>
            </a:extLst>
          </p:cNvPr>
          <p:cNvSpPr txBox="1"/>
          <p:nvPr/>
        </p:nvSpPr>
        <p:spPr>
          <a:xfrm>
            <a:off x="8107891" y="18660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1BE46CFD-C1E7-4858-9044-0DDE803806A9}"/>
              </a:ext>
            </a:extLst>
          </p:cNvPr>
          <p:cNvSpPr txBox="1"/>
          <p:nvPr/>
        </p:nvSpPr>
        <p:spPr>
          <a:xfrm>
            <a:off x="8491403" y="2220012"/>
            <a:ext cx="942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41BBE1FF-A914-406B-96F9-F3EB304562D2}"/>
              </a:ext>
            </a:extLst>
          </p:cNvPr>
          <p:cNvCxnSpPr>
            <a:cxnSpLocks/>
          </p:cNvCxnSpPr>
          <p:nvPr/>
        </p:nvCxnSpPr>
        <p:spPr>
          <a:xfrm>
            <a:off x="5814311" y="45154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TextBox 329">
            <a:extLst>
              <a:ext uri="{FF2B5EF4-FFF2-40B4-BE49-F238E27FC236}">
                <a16:creationId xmlns:a16="http://schemas.microsoft.com/office/drawing/2014/main" id="{60BC0193-6C53-49CD-8861-48FBA142DEBE}"/>
              </a:ext>
            </a:extLst>
          </p:cNvPr>
          <p:cNvSpPr txBox="1"/>
          <p:nvPr/>
        </p:nvSpPr>
        <p:spPr>
          <a:xfrm>
            <a:off x="5803159" y="44536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D0BC77B-D9EF-483E-B285-4B87447C78D3}"/>
              </a:ext>
            </a:extLst>
          </p:cNvPr>
          <p:cNvSpPr txBox="1"/>
          <p:nvPr/>
        </p:nvSpPr>
        <p:spPr>
          <a:xfrm>
            <a:off x="5816909" y="4007574"/>
            <a:ext cx="10518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0947BEC1-A64E-48A4-8CE0-37C0A63F42E3}"/>
              </a:ext>
            </a:extLst>
          </p:cNvPr>
          <p:cNvSpPr txBox="1"/>
          <p:nvPr/>
        </p:nvSpPr>
        <p:spPr>
          <a:xfrm>
            <a:off x="6763718" y="4166484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2D15CE6C-9B99-453A-ABE5-228E55093EFD}"/>
              </a:ext>
            </a:extLst>
          </p:cNvPr>
          <p:cNvCxnSpPr>
            <a:cxnSpLocks/>
          </p:cNvCxnSpPr>
          <p:nvPr/>
        </p:nvCxnSpPr>
        <p:spPr>
          <a:xfrm>
            <a:off x="7177209" y="452838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TextBox 333">
            <a:extLst>
              <a:ext uri="{FF2B5EF4-FFF2-40B4-BE49-F238E27FC236}">
                <a16:creationId xmlns:a16="http://schemas.microsoft.com/office/drawing/2014/main" id="{1269D9EC-A4DF-4954-BBAD-24D6F75D8030}"/>
              </a:ext>
            </a:extLst>
          </p:cNvPr>
          <p:cNvSpPr txBox="1"/>
          <p:nvPr/>
        </p:nvSpPr>
        <p:spPr>
          <a:xfrm>
            <a:off x="7177208" y="446659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5E95C97B-4B8F-46D2-80C0-111D4F5948C2}"/>
              </a:ext>
            </a:extLst>
          </p:cNvPr>
          <p:cNvSpPr txBox="1"/>
          <p:nvPr/>
        </p:nvSpPr>
        <p:spPr>
          <a:xfrm>
            <a:off x="7164424" y="4020549"/>
            <a:ext cx="10095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7D215E27-EB77-4B9B-9FE4-290216988E55}"/>
              </a:ext>
            </a:extLst>
          </p:cNvPr>
          <p:cNvSpPr txBox="1"/>
          <p:nvPr/>
        </p:nvSpPr>
        <p:spPr>
          <a:xfrm>
            <a:off x="8026823" y="4221458"/>
            <a:ext cx="466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E90FB615-DC80-4C8F-999A-8A22A29DA79E}"/>
              </a:ext>
            </a:extLst>
          </p:cNvPr>
          <p:cNvCxnSpPr>
            <a:cxnSpLocks/>
          </p:cNvCxnSpPr>
          <p:nvPr/>
        </p:nvCxnSpPr>
        <p:spPr>
          <a:xfrm>
            <a:off x="8508190" y="451867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TextBox 337">
            <a:extLst>
              <a:ext uri="{FF2B5EF4-FFF2-40B4-BE49-F238E27FC236}">
                <a16:creationId xmlns:a16="http://schemas.microsoft.com/office/drawing/2014/main" id="{BC61C2AE-531E-456E-90A3-3FF314C83392}"/>
              </a:ext>
            </a:extLst>
          </p:cNvPr>
          <p:cNvSpPr txBox="1"/>
          <p:nvPr/>
        </p:nvSpPr>
        <p:spPr>
          <a:xfrm>
            <a:off x="8508189" y="445687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9F710A7A-9589-41CC-A4AB-559FBE7386C2}"/>
              </a:ext>
            </a:extLst>
          </p:cNvPr>
          <p:cNvSpPr txBox="1"/>
          <p:nvPr/>
        </p:nvSpPr>
        <p:spPr>
          <a:xfrm>
            <a:off x="8517958" y="4010836"/>
            <a:ext cx="110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9F6F66-5AC6-4D31-93CA-73DEDB674AE9}"/>
              </a:ext>
            </a:extLst>
          </p:cNvPr>
          <p:cNvGrpSpPr/>
          <p:nvPr/>
        </p:nvGrpSpPr>
        <p:grpSpPr>
          <a:xfrm>
            <a:off x="7349129" y="419352"/>
            <a:ext cx="1066464" cy="1076984"/>
            <a:chOff x="7349129" y="419352"/>
            <a:chExt cx="1066464" cy="107698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9891F460-20F4-45DA-922A-108BF7FE6559}"/>
                </a:ext>
              </a:extLst>
            </p:cNvPr>
            <p:cNvCxnSpPr>
              <a:cxnSpLocks/>
            </p:cNvCxnSpPr>
            <p:nvPr/>
          </p:nvCxnSpPr>
          <p:spPr>
            <a:xfrm>
              <a:off x="7356581" y="9271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EA94455B-9744-44AA-9DE9-A8003B73822E}"/>
                </a:ext>
              </a:extLst>
            </p:cNvPr>
            <p:cNvSpPr txBox="1"/>
            <p:nvPr/>
          </p:nvSpPr>
          <p:spPr>
            <a:xfrm>
              <a:off x="7356580" y="8653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21906441-DAAD-4095-91F1-934F6FA82326}"/>
                </a:ext>
              </a:extLst>
            </p:cNvPr>
            <p:cNvSpPr txBox="1"/>
            <p:nvPr/>
          </p:nvSpPr>
          <p:spPr>
            <a:xfrm>
              <a:off x="7349129" y="419352"/>
              <a:ext cx="10664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734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/>
      <p:bldP spid="263" grpId="0"/>
      <p:bldP spid="264" grpId="0"/>
      <p:bldP spid="265" grpId="0"/>
      <p:bldP spid="266" grpId="0" animBg="1"/>
      <p:bldP spid="267" grpId="0" animBg="1"/>
      <p:bldP spid="268" grpId="0"/>
      <p:bldP spid="269" grpId="0"/>
      <p:bldP spid="270" grpId="0"/>
      <p:bldP spid="273" grpId="0"/>
      <p:bldP spid="274" grpId="0"/>
      <p:bldP spid="275" grpId="0"/>
      <p:bldP spid="276" grpId="0"/>
      <p:bldP spid="277" grpId="0" animBg="1"/>
      <p:bldP spid="278" grpId="0" animBg="1"/>
      <p:bldP spid="279" grpId="0"/>
      <p:bldP spid="280" grpId="0"/>
      <p:bldP spid="281" grpId="0"/>
      <p:bldP spid="283" grpId="0"/>
      <p:bldP spid="284" grpId="0"/>
      <p:bldP spid="285" grpId="0"/>
      <p:bldP spid="287" grpId="0"/>
      <p:bldP spid="288" grpId="0"/>
      <p:bldP spid="289" grpId="0"/>
      <p:bldP spid="291" grpId="0"/>
      <p:bldP spid="292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20" grpId="0"/>
      <p:bldP spid="321" grpId="0"/>
      <p:bldP spid="322" grpId="0"/>
      <p:bldP spid="323" grpId="0"/>
      <p:bldP spid="324" grpId="0" animBg="1"/>
      <p:bldP spid="325" grpId="0" animBg="1"/>
      <p:bldP spid="326" grpId="0"/>
      <p:bldP spid="327" grpId="0"/>
      <p:bldP spid="328" grpId="0"/>
      <p:bldP spid="330" grpId="0"/>
      <p:bldP spid="331" grpId="0"/>
      <p:bldP spid="332" grpId="0"/>
      <p:bldP spid="334" grpId="0"/>
      <p:bldP spid="335" grpId="0"/>
      <p:bldP spid="336" grpId="0"/>
      <p:bldP spid="338" grpId="0"/>
      <p:bldP spid="3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D8DDD-C348-42D6-BDAC-DE81CEF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8 Solve missing number problems for addition and subtraction of fractions with denominators which are not common multiples within 1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4E4F9-AB93-4C12-8B76-28E1D17F2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07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D13A18B-E4EA-4D64-B8C1-83491B0C63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E254E41-3826-4D79-8646-D9A502F0D60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14C6ED53-A0BE-4874-B833-CC9EF39730E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71832F42-063F-4E48-B663-12AD6ED1BD2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AF77EA83-42D0-4AE2-B2CF-5153C901726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0A7D74E4-ADEB-43D0-9FE8-B1C228D7446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7434E048-E83E-43AC-BBEE-F52C1DE1999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4632D65A-A97E-4990-882C-55568C34C59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6BFA9401-F700-4478-A320-52082785B8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D071937E-0EED-4A0F-AC6E-5770866277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136C2347-CDE6-4498-84B4-B6F424E936B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3C6FA4B9-D7C6-491B-AB86-FE61988D616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EE7FE6C-FAA2-46C7-9AE7-251D3504260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CFC4813C-831D-4105-8E9B-7C95CCCF82B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27616343-2A58-49E3-9D08-E72CB57D41E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E52BF8C9-3711-4E9E-BE0E-EBCC0ED3C80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570FF20C-A00B-44CB-B189-C27E01AEDF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5085125C-DF23-4DB9-81D3-9F1C26489D0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2522C5-DB14-48C4-883A-7147FE868BF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2530874-5CA0-4A10-965F-63832ED3444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D373E3CB-F5E4-44E3-93AA-B28E4EFDD7D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47664282-9C36-4807-B561-E3404D94573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D9CA65DD-A1EE-4593-A184-163081784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A33FC12-1F31-46BD-BA4D-03960C3112E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F97A478A-57E3-4E78-8AA4-BBD5B5D4A5A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48A0E53-4B26-4EED-8080-A045C930BFD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A9B42E06-FF1D-4A00-BE30-FA613F6C9EE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A57F70BC-A528-4873-9652-16C0D6782FA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7F4171A8-9CBA-4036-AC76-9E7A3B27C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A3C704FA-8DDE-48B1-83DB-2D329E8BC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21AADB61-6218-4E92-9723-43AD7EF42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802C59B2-55CB-464C-9B86-FF60B605C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39D1322B-FE4D-411C-97E6-71D9288940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CAE2DEE7-FE69-48FF-A3C0-6539A4259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FE6C84F9-C183-44A3-B8BD-61E7DAC27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22A2AD82-188C-435B-8ECE-8BFB0CC7B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7BDC97C-7C68-40EF-8A72-66F21267EC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F14BE7FA-9FAA-4CFB-BDEB-CB0F3F5C06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4B8452B6-C288-4D4B-9668-5592C0651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8F461E12-AE2F-4731-9573-E61F2843A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0EEFABE2-4BB1-4703-A242-15A68A50B4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F5730358-19FA-4E2B-8645-68E4113CD6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3BC082A8-0217-406B-A8C1-523210C781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38D1E4FA-ACD3-4B5E-889D-0BE2EE9A4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9" name="Rectangle: Rounded Corners 678">
            <a:extLst>
              <a:ext uri="{FF2B5EF4-FFF2-40B4-BE49-F238E27FC236}">
                <a16:creationId xmlns:a16="http://schemas.microsoft.com/office/drawing/2014/main" id="{816AAA51-CE67-4A38-BAFC-68CF8D70DA85}"/>
              </a:ext>
            </a:extLst>
          </p:cNvPr>
          <p:cNvSpPr/>
          <p:nvPr/>
        </p:nvSpPr>
        <p:spPr>
          <a:xfrm rot="5400000">
            <a:off x="8665840" y="837906"/>
            <a:ext cx="2586063" cy="13618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0" name="Rectangle: Rounded Corners 679">
            <a:extLst>
              <a:ext uri="{FF2B5EF4-FFF2-40B4-BE49-F238E27FC236}">
                <a16:creationId xmlns:a16="http://schemas.microsoft.com/office/drawing/2014/main" id="{58EC2F3A-BD86-4E45-A0C6-028FB7C3B22E}"/>
              </a:ext>
            </a:extLst>
          </p:cNvPr>
          <p:cNvSpPr/>
          <p:nvPr/>
        </p:nvSpPr>
        <p:spPr>
          <a:xfrm rot="5400000">
            <a:off x="3270114" y="817476"/>
            <a:ext cx="2586063" cy="13618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CB32E34B-2625-470B-815F-7708DC491FF7}"/>
              </a:ext>
            </a:extLst>
          </p:cNvPr>
          <p:cNvSpPr/>
          <p:nvPr/>
        </p:nvSpPr>
        <p:spPr>
          <a:xfrm>
            <a:off x="9407312" y="375708"/>
            <a:ext cx="366378" cy="10737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D36BD0A3-FF48-434F-B771-49C070F75EBB}"/>
              </a:ext>
            </a:extLst>
          </p:cNvPr>
          <p:cNvSpPr/>
          <p:nvPr/>
        </p:nvSpPr>
        <p:spPr>
          <a:xfrm>
            <a:off x="9415880" y="808779"/>
            <a:ext cx="366378" cy="6416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A9FCAB55-DCBD-4A76-97E2-3C9EC98D3DD4}"/>
              </a:ext>
            </a:extLst>
          </p:cNvPr>
          <p:cNvSpPr/>
          <p:nvPr/>
        </p:nvSpPr>
        <p:spPr>
          <a:xfrm>
            <a:off x="10138423" y="367190"/>
            <a:ext cx="366378" cy="4357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48EAF5D5-0129-4602-97B7-CCC79D66221C}"/>
              </a:ext>
            </a:extLst>
          </p:cNvPr>
          <p:cNvSpPr/>
          <p:nvPr/>
        </p:nvSpPr>
        <p:spPr>
          <a:xfrm>
            <a:off x="4729441" y="426870"/>
            <a:ext cx="366378" cy="162136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46EDD513-E5D7-4AE1-B547-8B4615B33D67}"/>
              </a:ext>
            </a:extLst>
          </p:cNvPr>
          <p:cNvSpPr/>
          <p:nvPr/>
        </p:nvSpPr>
        <p:spPr>
          <a:xfrm>
            <a:off x="4729723" y="1729452"/>
            <a:ext cx="366378" cy="3333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6C259FCA-10E1-449B-8410-1222CF4C35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9B7CD32-800E-47C0-BE3D-92887BC17CC0}"/>
              </a:ext>
            </a:extLst>
          </p:cNvPr>
          <p:cNvSpPr/>
          <p:nvPr/>
        </p:nvSpPr>
        <p:spPr>
          <a:xfrm>
            <a:off x="473506" y="305406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124320-85E4-4D92-A4A2-2D3E9201311D}"/>
              </a:ext>
            </a:extLst>
          </p:cNvPr>
          <p:cNvGrpSpPr/>
          <p:nvPr/>
        </p:nvGrpSpPr>
        <p:grpSpPr>
          <a:xfrm>
            <a:off x="621861" y="417653"/>
            <a:ext cx="435719" cy="1032867"/>
            <a:chOff x="2724738" y="5471319"/>
            <a:chExt cx="435719" cy="1032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E113522-CD52-457F-B562-099B647C1E6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F62276-861A-44A9-A9B1-5FD9B49FDA30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A3EFEC-AF87-4FED-8D57-7F2758748F2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39AD7B-44F2-4B48-B53E-EA809C4FCBB1}"/>
              </a:ext>
            </a:extLst>
          </p:cNvPr>
          <p:cNvGrpSpPr/>
          <p:nvPr/>
        </p:nvGrpSpPr>
        <p:grpSpPr>
          <a:xfrm>
            <a:off x="3049071" y="417653"/>
            <a:ext cx="539347" cy="1032867"/>
            <a:chOff x="2724738" y="5471319"/>
            <a:chExt cx="539347" cy="1032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945EFC-B3DC-4A45-8AE4-A8765BCCF04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FF7368-029A-4661-A3CC-CE561CC3A6B0}"/>
                </a:ext>
              </a:extLst>
            </p:cNvPr>
            <p:cNvSpPr txBox="1"/>
            <p:nvPr/>
          </p:nvSpPr>
          <p:spPr>
            <a:xfrm>
              <a:off x="2729089" y="5857855"/>
              <a:ext cx="534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FF7F4A-07C7-4B4D-8873-1B7FE933982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F540AD3-9859-4814-A878-8CC4AA45464F}"/>
              </a:ext>
            </a:extLst>
          </p:cNvPr>
          <p:cNvSpPr txBox="1"/>
          <p:nvPr/>
        </p:nvSpPr>
        <p:spPr>
          <a:xfrm>
            <a:off x="1071835" y="619858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157B19-6956-4574-BBA4-EDAC58ED8B8B}"/>
              </a:ext>
            </a:extLst>
          </p:cNvPr>
          <p:cNvSpPr txBox="1"/>
          <p:nvPr/>
        </p:nvSpPr>
        <p:spPr>
          <a:xfrm>
            <a:off x="2602900" y="6303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A2C209-B229-43F6-A011-F7B3780C0AF8}"/>
              </a:ext>
            </a:extLst>
          </p:cNvPr>
          <p:cNvSpPr/>
          <p:nvPr/>
        </p:nvSpPr>
        <p:spPr>
          <a:xfrm>
            <a:off x="1508969" y="417653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9FD82D2-6BE9-4C8C-8D31-D993AE4C3F8E}"/>
              </a:ext>
            </a:extLst>
          </p:cNvPr>
          <p:cNvGrpSpPr/>
          <p:nvPr/>
        </p:nvGrpSpPr>
        <p:grpSpPr>
          <a:xfrm>
            <a:off x="1607633" y="416782"/>
            <a:ext cx="933868" cy="1071647"/>
            <a:chOff x="1963495" y="36281"/>
            <a:chExt cx="933868" cy="1071647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429CE11-A634-4D1C-9FD9-3C3CCC77888A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07A2B8D-1E89-40B0-8E0E-2EDA1D6AEFF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F1D50DA-7B62-4607-A87A-E01321C382BB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CF0574D4-C85C-4F04-8468-CA0E00F61617}"/>
              </a:ext>
            </a:extLst>
          </p:cNvPr>
          <p:cNvSpPr/>
          <p:nvPr/>
        </p:nvSpPr>
        <p:spPr>
          <a:xfrm>
            <a:off x="5669245" y="305406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73734D7-8D9A-491E-9DB3-0C3F3100C961}"/>
              </a:ext>
            </a:extLst>
          </p:cNvPr>
          <p:cNvGrpSpPr/>
          <p:nvPr/>
        </p:nvGrpSpPr>
        <p:grpSpPr>
          <a:xfrm>
            <a:off x="5817600" y="417653"/>
            <a:ext cx="435719" cy="1032867"/>
            <a:chOff x="2724738" y="5471319"/>
            <a:chExt cx="435719" cy="103286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D284BAC-8B4C-41DE-A666-ED3D202B161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2A192CB-DC09-49C3-8373-884466C46FD7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410BFDD-1450-4230-B59A-2C537F2FBBA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8D5A084-52B4-4EA8-A7CC-45D3D9B6FDBC}"/>
              </a:ext>
            </a:extLst>
          </p:cNvPr>
          <p:cNvGrpSpPr/>
          <p:nvPr/>
        </p:nvGrpSpPr>
        <p:grpSpPr>
          <a:xfrm>
            <a:off x="8244810" y="417653"/>
            <a:ext cx="435719" cy="1032867"/>
            <a:chOff x="2724738" y="5471319"/>
            <a:chExt cx="435719" cy="103286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A7AED4-899B-4F1D-8AB7-19426760326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AB38395-12CA-4F1E-AE29-5449D3E2CDF5}"/>
                </a:ext>
              </a:extLst>
            </p:cNvPr>
            <p:cNvSpPr txBox="1"/>
            <p:nvPr/>
          </p:nvSpPr>
          <p:spPr>
            <a:xfrm>
              <a:off x="2732662" y="5857855"/>
              <a:ext cx="2973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9B0C5977-F8B8-4ABD-B0D5-2A2A59F85E3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2CCF7532-1778-4C7F-8BE7-70CFF3856531}"/>
              </a:ext>
            </a:extLst>
          </p:cNvPr>
          <p:cNvSpPr txBox="1"/>
          <p:nvPr/>
        </p:nvSpPr>
        <p:spPr>
          <a:xfrm>
            <a:off x="6267574" y="60227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B54BA5E-A9EC-48D5-AB6C-ECEB98CB054D}"/>
              </a:ext>
            </a:extLst>
          </p:cNvPr>
          <p:cNvSpPr txBox="1"/>
          <p:nvPr/>
        </p:nvSpPr>
        <p:spPr>
          <a:xfrm>
            <a:off x="7798639" y="6303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FCCF67B-317A-4E3E-B24B-913AFF75798B}"/>
              </a:ext>
            </a:extLst>
          </p:cNvPr>
          <p:cNvSpPr/>
          <p:nvPr/>
        </p:nvSpPr>
        <p:spPr>
          <a:xfrm>
            <a:off x="6704708" y="417653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B1392604-B4A1-4927-AB79-57458870B3D1}"/>
              </a:ext>
            </a:extLst>
          </p:cNvPr>
          <p:cNvGrpSpPr/>
          <p:nvPr/>
        </p:nvGrpSpPr>
        <p:grpSpPr>
          <a:xfrm>
            <a:off x="457614" y="1769515"/>
            <a:ext cx="666817" cy="1076984"/>
            <a:chOff x="4909821" y="3109622"/>
            <a:chExt cx="666817" cy="1076984"/>
          </a:xfrm>
        </p:grpSpPr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A2FF1C06-783B-4238-8663-DF099652A46B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953EFD53-0950-44D4-82ED-C332AA9B42AB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B79AD98B-7FA0-42CB-99C6-EE5E2E6FAC22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90ED2A4B-DE29-4206-A9AE-8F86E30DF583}"/>
              </a:ext>
            </a:extLst>
          </p:cNvPr>
          <p:cNvGrpSpPr/>
          <p:nvPr/>
        </p:nvGrpSpPr>
        <p:grpSpPr>
          <a:xfrm>
            <a:off x="953118" y="1774140"/>
            <a:ext cx="1367168" cy="1071789"/>
            <a:chOff x="5400556" y="3099566"/>
            <a:chExt cx="1367168" cy="1071789"/>
          </a:xfrm>
        </p:grpSpPr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824D5F02-ABD5-4954-89DA-41E972AC0D17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EAF5DF-3913-433D-8B8D-6B778C45D8B2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AE3F61AE-89D8-4357-B26B-75CD8040C7A6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3C206AB1-ED5A-41AF-BE69-472E1E7125C6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40E9FA12-3A62-4430-B70E-F2DF1281C077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499" name="Straight Connector 498">
            <a:extLst>
              <a:ext uri="{FF2B5EF4-FFF2-40B4-BE49-F238E27FC236}">
                <a16:creationId xmlns:a16="http://schemas.microsoft.com/office/drawing/2014/main" id="{909446E2-7A9C-46AC-BD45-E01B1609F023}"/>
              </a:ext>
            </a:extLst>
          </p:cNvPr>
          <p:cNvCxnSpPr>
            <a:cxnSpLocks/>
          </p:cNvCxnSpPr>
          <p:nvPr/>
        </p:nvCxnSpPr>
        <p:spPr>
          <a:xfrm>
            <a:off x="471479" y="406389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B5962FA6-2E26-4A2B-A784-F2CF4C05FA75}"/>
              </a:ext>
            </a:extLst>
          </p:cNvPr>
          <p:cNvCxnSpPr>
            <a:cxnSpLocks/>
          </p:cNvCxnSpPr>
          <p:nvPr/>
        </p:nvCxnSpPr>
        <p:spPr>
          <a:xfrm>
            <a:off x="1350709" y="406389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" name="TextBox 500">
            <a:extLst>
              <a:ext uri="{FF2B5EF4-FFF2-40B4-BE49-F238E27FC236}">
                <a16:creationId xmlns:a16="http://schemas.microsoft.com/office/drawing/2014/main" id="{252FF766-0D60-4B2C-ABB2-92FA3877AFFD}"/>
              </a:ext>
            </a:extLst>
          </p:cNvPr>
          <p:cNvSpPr txBox="1"/>
          <p:nvPr/>
        </p:nvSpPr>
        <p:spPr>
          <a:xfrm>
            <a:off x="434106" y="35560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084636EF-7BBD-4048-A193-BEADBF0B38D0}"/>
              </a:ext>
            </a:extLst>
          </p:cNvPr>
          <p:cNvSpPr txBox="1"/>
          <p:nvPr/>
        </p:nvSpPr>
        <p:spPr>
          <a:xfrm>
            <a:off x="444672" y="40021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2FC4B32-E569-48AC-831B-FDCDBF753AC9}"/>
              </a:ext>
            </a:extLst>
          </p:cNvPr>
          <p:cNvSpPr txBox="1"/>
          <p:nvPr/>
        </p:nvSpPr>
        <p:spPr>
          <a:xfrm>
            <a:off x="1350708" y="400210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EA91A425-7B23-4D67-B540-229CF12A4646}"/>
              </a:ext>
            </a:extLst>
          </p:cNvPr>
          <p:cNvSpPr txBox="1"/>
          <p:nvPr/>
        </p:nvSpPr>
        <p:spPr>
          <a:xfrm>
            <a:off x="903666" y="374842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05" name="Arc 504">
            <a:extLst>
              <a:ext uri="{FF2B5EF4-FFF2-40B4-BE49-F238E27FC236}">
                <a16:creationId xmlns:a16="http://schemas.microsoft.com/office/drawing/2014/main" id="{EE087068-27AA-4D70-B6D4-324957B8F430}"/>
              </a:ext>
            </a:extLst>
          </p:cNvPr>
          <p:cNvSpPr/>
          <p:nvPr/>
        </p:nvSpPr>
        <p:spPr>
          <a:xfrm rot="16200000">
            <a:off x="836367" y="303394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6" name="Arc 505">
            <a:extLst>
              <a:ext uri="{FF2B5EF4-FFF2-40B4-BE49-F238E27FC236}">
                <a16:creationId xmlns:a16="http://schemas.microsoft.com/office/drawing/2014/main" id="{904B2A41-22B4-423F-B90B-9C58E3EC14EA}"/>
              </a:ext>
            </a:extLst>
          </p:cNvPr>
          <p:cNvSpPr/>
          <p:nvPr/>
        </p:nvSpPr>
        <p:spPr>
          <a:xfrm rot="5400000">
            <a:off x="826080" y="3967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8DB0013B-D173-44F7-9B46-589EE961EA65}"/>
              </a:ext>
            </a:extLst>
          </p:cNvPr>
          <p:cNvSpPr txBox="1"/>
          <p:nvPr/>
        </p:nvSpPr>
        <p:spPr>
          <a:xfrm>
            <a:off x="956670" y="4502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59A83549-EDA0-47CF-BAD0-557E0A5AA6B6}"/>
              </a:ext>
            </a:extLst>
          </p:cNvPr>
          <p:cNvSpPr txBox="1"/>
          <p:nvPr/>
        </p:nvSpPr>
        <p:spPr>
          <a:xfrm>
            <a:off x="956669" y="32021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2D683112-C575-4481-9B59-0F93CB0DD061}"/>
              </a:ext>
            </a:extLst>
          </p:cNvPr>
          <p:cNvSpPr txBox="1"/>
          <p:nvPr/>
        </p:nvSpPr>
        <p:spPr>
          <a:xfrm>
            <a:off x="1348872" y="3556065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510" name="Straight Connector 509">
            <a:extLst>
              <a:ext uri="{FF2B5EF4-FFF2-40B4-BE49-F238E27FC236}">
                <a16:creationId xmlns:a16="http://schemas.microsoft.com/office/drawing/2014/main" id="{66687362-4809-48C0-B256-3C61DDB5D98F}"/>
              </a:ext>
            </a:extLst>
          </p:cNvPr>
          <p:cNvCxnSpPr>
            <a:cxnSpLocks/>
          </p:cNvCxnSpPr>
          <p:nvPr/>
        </p:nvCxnSpPr>
        <p:spPr>
          <a:xfrm>
            <a:off x="2712057" y="40652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>
            <a:extLst>
              <a:ext uri="{FF2B5EF4-FFF2-40B4-BE49-F238E27FC236}">
                <a16:creationId xmlns:a16="http://schemas.microsoft.com/office/drawing/2014/main" id="{2499F5B6-3B73-41B7-A731-DB877A453E26}"/>
              </a:ext>
            </a:extLst>
          </p:cNvPr>
          <p:cNvCxnSpPr>
            <a:cxnSpLocks/>
          </p:cNvCxnSpPr>
          <p:nvPr/>
        </p:nvCxnSpPr>
        <p:spPr>
          <a:xfrm>
            <a:off x="3591287" y="40652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" name="TextBox 511">
            <a:extLst>
              <a:ext uri="{FF2B5EF4-FFF2-40B4-BE49-F238E27FC236}">
                <a16:creationId xmlns:a16="http://schemas.microsoft.com/office/drawing/2014/main" id="{E2307D0F-0AC4-40A4-8322-09AF70CA700A}"/>
              </a:ext>
            </a:extLst>
          </p:cNvPr>
          <p:cNvSpPr txBox="1"/>
          <p:nvPr/>
        </p:nvSpPr>
        <p:spPr>
          <a:xfrm>
            <a:off x="2674684" y="35574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id="{CF4DB8CF-678B-4CCA-A4E2-62BA6A65B2C4}"/>
              </a:ext>
            </a:extLst>
          </p:cNvPr>
          <p:cNvSpPr txBox="1"/>
          <p:nvPr/>
        </p:nvSpPr>
        <p:spPr>
          <a:xfrm>
            <a:off x="2685250" y="40034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id="{15F82C25-1134-4A99-A0D7-188A1EDE0DD6}"/>
              </a:ext>
            </a:extLst>
          </p:cNvPr>
          <p:cNvSpPr txBox="1"/>
          <p:nvPr/>
        </p:nvSpPr>
        <p:spPr>
          <a:xfrm>
            <a:off x="3591286" y="40034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FEF4B24C-69C3-461A-A928-475807AAF6EF}"/>
              </a:ext>
            </a:extLst>
          </p:cNvPr>
          <p:cNvSpPr txBox="1"/>
          <p:nvPr/>
        </p:nvSpPr>
        <p:spPr>
          <a:xfrm>
            <a:off x="3144244" y="37497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16" name="Arc 515">
            <a:extLst>
              <a:ext uri="{FF2B5EF4-FFF2-40B4-BE49-F238E27FC236}">
                <a16:creationId xmlns:a16="http://schemas.microsoft.com/office/drawing/2014/main" id="{704321DD-186E-4F24-9617-E60F07454548}"/>
              </a:ext>
            </a:extLst>
          </p:cNvPr>
          <p:cNvSpPr/>
          <p:nvPr/>
        </p:nvSpPr>
        <p:spPr>
          <a:xfrm rot="16200000">
            <a:off x="3076945" y="303529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7" name="Arc 516">
            <a:extLst>
              <a:ext uri="{FF2B5EF4-FFF2-40B4-BE49-F238E27FC236}">
                <a16:creationId xmlns:a16="http://schemas.microsoft.com/office/drawing/2014/main" id="{59901419-B522-4514-A5F5-E6E1C5DABE76}"/>
              </a:ext>
            </a:extLst>
          </p:cNvPr>
          <p:cNvSpPr/>
          <p:nvPr/>
        </p:nvSpPr>
        <p:spPr>
          <a:xfrm rot="5400000">
            <a:off x="3066658" y="39689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6C2430B2-57B8-426E-95A2-62F8FEA11DD0}"/>
              </a:ext>
            </a:extLst>
          </p:cNvPr>
          <p:cNvSpPr txBox="1"/>
          <p:nvPr/>
        </p:nvSpPr>
        <p:spPr>
          <a:xfrm>
            <a:off x="3197248" y="4504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E81402F9-D61E-4361-9361-8A77501458A8}"/>
              </a:ext>
            </a:extLst>
          </p:cNvPr>
          <p:cNvSpPr txBox="1"/>
          <p:nvPr/>
        </p:nvSpPr>
        <p:spPr>
          <a:xfrm>
            <a:off x="3197247" y="32034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E4786B06-85F3-4968-97E4-AC29E59BF606}"/>
              </a:ext>
            </a:extLst>
          </p:cNvPr>
          <p:cNvSpPr txBox="1"/>
          <p:nvPr/>
        </p:nvSpPr>
        <p:spPr>
          <a:xfrm>
            <a:off x="3581993" y="355742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AFBACD64-B3C2-4546-83DD-09B70E581FFF}"/>
              </a:ext>
            </a:extLst>
          </p:cNvPr>
          <p:cNvGrpSpPr/>
          <p:nvPr/>
        </p:nvGrpSpPr>
        <p:grpSpPr>
          <a:xfrm>
            <a:off x="446224" y="5319277"/>
            <a:ext cx="958061" cy="1071647"/>
            <a:chOff x="1962285" y="36281"/>
            <a:chExt cx="958061" cy="1071647"/>
          </a:xfrm>
        </p:grpSpPr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825B0DED-84AF-4630-9C7A-E3E3D271A396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CBC52EB5-ECE2-4AEB-B60A-A4655FB8706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E3F3C052-1611-425A-8754-2C268603C54E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BD979F72-32A3-4452-B66D-82C78907656C}"/>
              </a:ext>
            </a:extLst>
          </p:cNvPr>
          <p:cNvGrpSpPr/>
          <p:nvPr/>
        </p:nvGrpSpPr>
        <p:grpSpPr>
          <a:xfrm>
            <a:off x="1395841" y="5318519"/>
            <a:ext cx="1722437" cy="1071647"/>
            <a:chOff x="1827437" y="3094110"/>
            <a:chExt cx="1722437" cy="1071647"/>
          </a:xfrm>
        </p:grpSpPr>
        <p:grpSp>
          <p:nvGrpSpPr>
            <p:cNvPr id="526" name="Group 525">
              <a:extLst>
                <a:ext uri="{FF2B5EF4-FFF2-40B4-BE49-F238E27FC236}">
                  <a16:creationId xmlns:a16="http://schemas.microsoft.com/office/drawing/2014/main" id="{B6837977-E293-463E-B5AC-A190D0549286}"/>
                </a:ext>
              </a:extLst>
            </p:cNvPr>
            <p:cNvGrpSpPr/>
            <p:nvPr/>
          </p:nvGrpSpPr>
          <p:grpSpPr>
            <a:xfrm>
              <a:off x="1827437" y="3265912"/>
              <a:ext cx="1722437" cy="669961"/>
              <a:chOff x="1380205" y="3264738"/>
              <a:chExt cx="1722437" cy="669961"/>
            </a:xfrm>
          </p:grpSpPr>
          <p:sp>
            <p:nvSpPr>
              <p:cNvPr id="531" name="TextBox 530">
                <a:extLst>
                  <a:ext uri="{FF2B5EF4-FFF2-40B4-BE49-F238E27FC236}">
                    <a16:creationId xmlns:a16="http://schemas.microsoft.com/office/drawing/2014/main" id="{5F0626D8-AF8C-4D18-AFF5-BAD64A09D34D}"/>
                  </a:ext>
                </a:extLst>
              </p:cNvPr>
              <p:cNvSpPr txBox="1"/>
              <p:nvPr/>
            </p:nvSpPr>
            <p:spPr>
              <a:xfrm>
                <a:off x="1380205" y="3264738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32" name="TextBox 531">
                <a:extLst>
                  <a:ext uri="{FF2B5EF4-FFF2-40B4-BE49-F238E27FC236}">
                    <a16:creationId xmlns:a16="http://schemas.microsoft.com/office/drawing/2014/main" id="{70522687-BF76-4190-94DE-9B2B2C0BF72D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ED4C0F94-242C-41A3-A89C-6EDE53EF3111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528" name="TextBox 527">
                <a:extLst>
                  <a:ext uri="{FF2B5EF4-FFF2-40B4-BE49-F238E27FC236}">
                    <a16:creationId xmlns:a16="http://schemas.microsoft.com/office/drawing/2014/main" id="{B3838602-4B70-4BB6-B412-570979DC8AA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05F69E65-4B04-4E9F-AC87-4025CEF4BD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TextBox 529">
                <a:extLst>
                  <a:ext uri="{FF2B5EF4-FFF2-40B4-BE49-F238E27FC236}">
                    <a16:creationId xmlns:a16="http://schemas.microsoft.com/office/drawing/2014/main" id="{D9612AB1-5C82-428A-A78A-ED6959A3DE6C}"/>
                  </a:ext>
                </a:extLst>
              </p:cNvPr>
              <p:cNvSpPr txBox="1"/>
              <p:nvPr/>
            </p:nvSpPr>
            <p:spPr>
              <a:xfrm>
                <a:off x="1977675" y="36281"/>
                <a:ext cx="9517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</p:grp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65F212E4-0FB0-424D-AFCE-BD694D063EFC}"/>
              </a:ext>
            </a:extLst>
          </p:cNvPr>
          <p:cNvGrpSpPr/>
          <p:nvPr/>
        </p:nvGrpSpPr>
        <p:grpSpPr>
          <a:xfrm>
            <a:off x="3121246" y="5750451"/>
            <a:ext cx="933868" cy="630942"/>
            <a:chOff x="3121638" y="4867004"/>
            <a:chExt cx="933868" cy="630942"/>
          </a:xfrm>
        </p:grpSpPr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59641AB8-BCEA-431E-9353-C9379B741FFA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9D0E781D-E4B8-4C9A-AFE8-98541B2BCDA1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6" name="TextBox 535">
            <a:extLst>
              <a:ext uri="{FF2B5EF4-FFF2-40B4-BE49-F238E27FC236}">
                <a16:creationId xmlns:a16="http://schemas.microsoft.com/office/drawing/2014/main" id="{5C8807B0-01C1-4890-8244-2F5DDD4B426D}"/>
              </a:ext>
            </a:extLst>
          </p:cNvPr>
          <p:cNvSpPr txBox="1"/>
          <p:nvPr/>
        </p:nvSpPr>
        <p:spPr>
          <a:xfrm>
            <a:off x="3351326" y="5309746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728B0D10-8931-4347-A8A6-D08482E95290}"/>
              </a:ext>
            </a:extLst>
          </p:cNvPr>
          <p:cNvGrpSpPr/>
          <p:nvPr/>
        </p:nvGrpSpPr>
        <p:grpSpPr>
          <a:xfrm>
            <a:off x="5804000" y="1767300"/>
            <a:ext cx="666817" cy="1076984"/>
            <a:chOff x="4909821" y="3109622"/>
            <a:chExt cx="666817" cy="1076984"/>
          </a:xfrm>
        </p:grpSpPr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0579A4BB-73CE-48C6-B4FE-BDAC629D2481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6DAA185C-2081-431D-A264-5E6790F6A20F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E8496FF0-6568-4617-8FE1-C8A4A88063E5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CAE3C607-DD5C-42BB-A28A-91F10FB271F7}"/>
              </a:ext>
            </a:extLst>
          </p:cNvPr>
          <p:cNvGrpSpPr/>
          <p:nvPr/>
        </p:nvGrpSpPr>
        <p:grpSpPr>
          <a:xfrm>
            <a:off x="6299504" y="1771925"/>
            <a:ext cx="1367168" cy="1071789"/>
            <a:chOff x="5400556" y="3099566"/>
            <a:chExt cx="1367168" cy="1071789"/>
          </a:xfrm>
        </p:grpSpPr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C7B081D-1992-426C-9A27-FB314E21D8E4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9D9A1BBB-B179-4165-801A-7AD609DA3EF5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15E56A86-0DCC-4480-8D5A-94A8FB11B5A2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1A788307-1736-4B8B-A5F5-A8C4351798EF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D8B0EFB1-717E-4590-A13E-4EF693D34ACB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547" name="Straight Connector 546">
            <a:extLst>
              <a:ext uri="{FF2B5EF4-FFF2-40B4-BE49-F238E27FC236}">
                <a16:creationId xmlns:a16="http://schemas.microsoft.com/office/drawing/2014/main" id="{BD890FD4-91C3-426D-AE1E-354BA64724C0}"/>
              </a:ext>
            </a:extLst>
          </p:cNvPr>
          <p:cNvCxnSpPr>
            <a:cxnSpLocks/>
          </p:cNvCxnSpPr>
          <p:nvPr/>
        </p:nvCxnSpPr>
        <p:spPr>
          <a:xfrm>
            <a:off x="5817865" y="406168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>
            <a:extLst>
              <a:ext uri="{FF2B5EF4-FFF2-40B4-BE49-F238E27FC236}">
                <a16:creationId xmlns:a16="http://schemas.microsoft.com/office/drawing/2014/main" id="{DCAEB859-7D75-4AA7-87BF-63D262F9ACFD}"/>
              </a:ext>
            </a:extLst>
          </p:cNvPr>
          <p:cNvCxnSpPr>
            <a:cxnSpLocks/>
          </p:cNvCxnSpPr>
          <p:nvPr/>
        </p:nvCxnSpPr>
        <p:spPr>
          <a:xfrm>
            <a:off x="6697095" y="406168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9" name="TextBox 548">
            <a:extLst>
              <a:ext uri="{FF2B5EF4-FFF2-40B4-BE49-F238E27FC236}">
                <a16:creationId xmlns:a16="http://schemas.microsoft.com/office/drawing/2014/main" id="{581CDA60-0E4A-499B-9F3A-D4FC11EF51A4}"/>
              </a:ext>
            </a:extLst>
          </p:cNvPr>
          <p:cNvSpPr txBox="1"/>
          <p:nvPr/>
        </p:nvSpPr>
        <p:spPr>
          <a:xfrm>
            <a:off x="5780492" y="35538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C85D2164-D911-459D-868B-0C8FD90288E8}"/>
              </a:ext>
            </a:extLst>
          </p:cNvPr>
          <p:cNvSpPr txBox="1"/>
          <p:nvPr/>
        </p:nvSpPr>
        <p:spPr>
          <a:xfrm>
            <a:off x="5791058" y="39998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8696FA12-F4E7-47B6-94D7-26C66C01F2FA}"/>
              </a:ext>
            </a:extLst>
          </p:cNvPr>
          <p:cNvSpPr txBox="1"/>
          <p:nvPr/>
        </p:nvSpPr>
        <p:spPr>
          <a:xfrm>
            <a:off x="6697094" y="399989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DF4477DB-B16D-4F9D-9F1A-312CDAFB9EE9}"/>
              </a:ext>
            </a:extLst>
          </p:cNvPr>
          <p:cNvSpPr txBox="1"/>
          <p:nvPr/>
        </p:nvSpPr>
        <p:spPr>
          <a:xfrm>
            <a:off x="6250052" y="37462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53" name="Arc 552">
            <a:extLst>
              <a:ext uri="{FF2B5EF4-FFF2-40B4-BE49-F238E27FC236}">
                <a16:creationId xmlns:a16="http://schemas.microsoft.com/office/drawing/2014/main" id="{EB6DA07B-79A3-41C2-9BBD-55F0EF58AA63}"/>
              </a:ext>
            </a:extLst>
          </p:cNvPr>
          <p:cNvSpPr/>
          <p:nvPr/>
        </p:nvSpPr>
        <p:spPr>
          <a:xfrm rot="16200000">
            <a:off x="6182753" y="30317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Arc 553">
            <a:extLst>
              <a:ext uri="{FF2B5EF4-FFF2-40B4-BE49-F238E27FC236}">
                <a16:creationId xmlns:a16="http://schemas.microsoft.com/office/drawing/2014/main" id="{523455D4-7C05-4E33-B844-C6D72844DF44}"/>
              </a:ext>
            </a:extLst>
          </p:cNvPr>
          <p:cNvSpPr/>
          <p:nvPr/>
        </p:nvSpPr>
        <p:spPr>
          <a:xfrm rot="5400000">
            <a:off x="6172466" y="396537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36360235-5C17-49E8-A8AB-24957584D7F5}"/>
              </a:ext>
            </a:extLst>
          </p:cNvPr>
          <p:cNvSpPr txBox="1"/>
          <p:nvPr/>
        </p:nvSpPr>
        <p:spPr>
          <a:xfrm>
            <a:off x="6303056" y="45007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8A60052E-4E41-48AF-8500-802B751E2C56}"/>
              </a:ext>
            </a:extLst>
          </p:cNvPr>
          <p:cNvSpPr txBox="1"/>
          <p:nvPr/>
        </p:nvSpPr>
        <p:spPr>
          <a:xfrm>
            <a:off x="6303055" y="31999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7CF96C59-34AD-4792-84B4-6A128AB68864}"/>
              </a:ext>
            </a:extLst>
          </p:cNvPr>
          <p:cNvSpPr txBox="1"/>
          <p:nvPr/>
        </p:nvSpPr>
        <p:spPr>
          <a:xfrm>
            <a:off x="6915729" y="3553850"/>
            <a:ext cx="730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58" name="Straight Connector 557">
            <a:extLst>
              <a:ext uri="{FF2B5EF4-FFF2-40B4-BE49-F238E27FC236}">
                <a16:creationId xmlns:a16="http://schemas.microsoft.com/office/drawing/2014/main" id="{6C08561C-05A7-4D79-A7F6-02BCBE200DDF}"/>
              </a:ext>
            </a:extLst>
          </p:cNvPr>
          <p:cNvCxnSpPr>
            <a:cxnSpLocks/>
          </p:cNvCxnSpPr>
          <p:nvPr/>
        </p:nvCxnSpPr>
        <p:spPr>
          <a:xfrm>
            <a:off x="8058443" y="406304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Connector 558">
            <a:extLst>
              <a:ext uri="{FF2B5EF4-FFF2-40B4-BE49-F238E27FC236}">
                <a16:creationId xmlns:a16="http://schemas.microsoft.com/office/drawing/2014/main" id="{B9B7DA57-619A-47A7-81E9-27B859BC62E7}"/>
              </a:ext>
            </a:extLst>
          </p:cNvPr>
          <p:cNvCxnSpPr>
            <a:cxnSpLocks/>
          </p:cNvCxnSpPr>
          <p:nvPr/>
        </p:nvCxnSpPr>
        <p:spPr>
          <a:xfrm>
            <a:off x="8937673" y="406304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0" name="TextBox 559">
            <a:extLst>
              <a:ext uri="{FF2B5EF4-FFF2-40B4-BE49-F238E27FC236}">
                <a16:creationId xmlns:a16="http://schemas.microsoft.com/office/drawing/2014/main" id="{27C0C7B5-C32D-40D7-B420-2746F54EB82C}"/>
              </a:ext>
            </a:extLst>
          </p:cNvPr>
          <p:cNvSpPr txBox="1"/>
          <p:nvPr/>
        </p:nvSpPr>
        <p:spPr>
          <a:xfrm>
            <a:off x="8021070" y="3555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9E95ED73-143F-4C68-8E8D-4FB14A5B346B}"/>
              </a:ext>
            </a:extLst>
          </p:cNvPr>
          <p:cNvSpPr txBox="1"/>
          <p:nvPr/>
        </p:nvSpPr>
        <p:spPr>
          <a:xfrm>
            <a:off x="8031636" y="400124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132425AA-7BC8-48C8-BE4C-33313988B461}"/>
              </a:ext>
            </a:extLst>
          </p:cNvPr>
          <p:cNvSpPr txBox="1"/>
          <p:nvPr/>
        </p:nvSpPr>
        <p:spPr>
          <a:xfrm>
            <a:off x="8937672" y="400124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4EBC9B31-BD10-4F7F-A516-AFA63168D9FB}"/>
              </a:ext>
            </a:extLst>
          </p:cNvPr>
          <p:cNvSpPr txBox="1"/>
          <p:nvPr/>
        </p:nvSpPr>
        <p:spPr>
          <a:xfrm>
            <a:off x="8490630" y="374756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64" name="Arc 563">
            <a:extLst>
              <a:ext uri="{FF2B5EF4-FFF2-40B4-BE49-F238E27FC236}">
                <a16:creationId xmlns:a16="http://schemas.microsoft.com/office/drawing/2014/main" id="{15E4520C-E70C-406E-9043-B2824859B47B}"/>
              </a:ext>
            </a:extLst>
          </p:cNvPr>
          <p:cNvSpPr/>
          <p:nvPr/>
        </p:nvSpPr>
        <p:spPr>
          <a:xfrm rot="16200000">
            <a:off x="8423331" y="303308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5" name="Arc 564">
            <a:extLst>
              <a:ext uri="{FF2B5EF4-FFF2-40B4-BE49-F238E27FC236}">
                <a16:creationId xmlns:a16="http://schemas.microsoft.com/office/drawing/2014/main" id="{93E937FC-60F9-487C-886E-FD5B664BD295}"/>
              </a:ext>
            </a:extLst>
          </p:cNvPr>
          <p:cNvSpPr/>
          <p:nvPr/>
        </p:nvSpPr>
        <p:spPr>
          <a:xfrm rot="5400000">
            <a:off x="8413044" y="396673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278B132D-7CCC-43DE-BFFC-785CC7381871}"/>
              </a:ext>
            </a:extLst>
          </p:cNvPr>
          <p:cNvSpPr txBox="1"/>
          <p:nvPr/>
        </p:nvSpPr>
        <p:spPr>
          <a:xfrm>
            <a:off x="8543634" y="450211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ED903EF7-198B-44B6-A79A-BBDD121ECF4A}"/>
              </a:ext>
            </a:extLst>
          </p:cNvPr>
          <p:cNvSpPr txBox="1"/>
          <p:nvPr/>
        </p:nvSpPr>
        <p:spPr>
          <a:xfrm>
            <a:off x="8543633" y="32012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64947E3C-7926-4F7E-940D-03501FE23A3E}"/>
              </a:ext>
            </a:extLst>
          </p:cNvPr>
          <p:cNvSpPr txBox="1"/>
          <p:nvPr/>
        </p:nvSpPr>
        <p:spPr>
          <a:xfrm>
            <a:off x="9131450" y="3555206"/>
            <a:ext cx="7381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A47CE42D-3F6F-4001-BD1D-B4858B163C66}"/>
              </a:ext>
            </a:extLst>
          </p:cNvPr>
          <p:cNvGrpSpPr/>
          <p:nvPr/>
        </p:nvGrpSpPr>
        <p:grpSpPr>
          <a:xfrm>
            <a:off x="5793820" y="5317062"/>
            <a:ext cx="956851" cy="1071647"/>
            <a:chOff x="1963495" y="36281"/>
            <a:chExt cx="956851" cy="1071647"/>
          </a:xfrm>
        </p:grpSpPr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444F49D9-8170-4788-901B-7AA0C8022180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71" name="Straight Connector 570">
              <a:extLst>
                <a:ext uri="{FF2B5EF4-FFF2-40B4-BE49-F238E27FC236}">
                  <a16:creationId xmlns:a16="http://schemas.microsoft.com/office/drawing/2014/main" id="{A232B72B-EA72-418F-A595-55A29EB0D00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345198B1-5CD3-4A29-B84F-AA4B5B0FE19D}"/>
                </a:ext>
              </a:extLst>
            </p:cNvPr>
            <p:cNvSpPr txBox="1"/>
            <p:nvPr/>
          </p:nvSpPr>
          <p:spPr>
            <a:xfrm>
              <a:off x="2200494" y="36281"/>
              <a:ext cx="7198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A4F7BE54-3277-4A1C-AB45-3868E21A43F8}"/>
              </a:ext>
            </a:extLst>
          </p:cNvPr>
          <p:cNvGrpSpPr/>
          <p:nvPr/>
        </p:nvGrpSpPr>
        <p:grpSpPr>
          <a:xfrm>
            <a:off x="6742227" y="5316304"/>
            <a:ext cx="1722437" cy="1071647"/>
            <a:chOff x="1827437" y="3094110"/>
            <a:chExt cx="1722437" cy="1071647"/>
          </a:xfrm>
        </p:grpSpPr>
        <p:grpSp>
          <p:nvGrpSpPr>
            <p:cNvPr id="574" name="Group 573">
              <a:extLst>
                <a:ext uri="{FF2B5EF4-FFF2-40B4-BE49-F238E27FC236}">
                  <a16:creationId xmlns:a16="http://schemas.microsoft.com/office/drawing/2014/main" id="{1A41920F-5D55-4B79-8131-EB420EC99D29}"/>
                </a:ext>
              </a:extLst>
            </p:cNvPr>
            <p:cNvGrpSpPr/>
            <p:nvPr/>
          </p:nvGrpSpPr>
          <p:grpSpPr>
            <a:xfrm>
              <a:off x="1827437" y="3265912"/>
              <a:ext cx="1722437" cy="669961"/>
              <a:chOff x="1380205" y="3264738"/>
              <a:chExt cx="1722437" cy="669961"/>
            </a:xfrm>
          </p:grpSpPr>
          <p:sp>
            <p:nvSpPr>
              <p:cNvPr id="579" name="TextBox 578">
                <a:extLst>
                  <a:ext uri="{FF2B5EF4-FFF2-40B4-BE49-F238E27FC236}">
                    <a16:creationId xmlns:a16="http://schemas.microsoft.com/office/drawing/2014/main" id="{DBC4D186-9941-4F38-97AB-04365D3C0779}"/>
                  </a:ext>
                </a:extLst>
              </p:cNvPr>
              <p:cNvSpPr txBox="1"/>
              <p:nvPr/>
            </p:nvSpPr>
            <p:spPr>
              <a:xfrm>
                <a:off x="1380205" y="3264738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BCB07997-C1FC-424B-BEAA-51574C14D9B6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71A7D759-B2A0-465E-9AFE-565EBCCDD0B7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576" name="TextBox 575">
                <a:extLst>
                  <a:ext uri="{FF2B5EF4-FFF2-40B4-BE49-F238E27FC236}">
                    <a16:creationId xmlns:a16="http://schemas.microsoft.com/office/drawing/2014/main" id="{4EDF7FE9-0753-4858-9008-34CC835EB40F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2709CC0E-CD30-44EE-9B6E-66A0BCF829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307426D4-ADE8-4263-8FBC-E96D9279BE93}"/>
                  </a:ext>
                </a:extLst>
              </p:cNvPr>
              <p:cNvSpPr txBox="1"/>
              <p:nvPr/>
            </p:nvSpPr>
            <p:spPr>
              <a:xfrm>
                <a:off x="2197939" y="36281"/>
                <a:ext cx="73145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581" name="Group 580">
            <a:extLst>
              <a:ext uri="{FF2B5EF4-FFF2-40B4-BE49-F238E27FC236}">
                <a16:creationId xmlns:a16="http://schemas.microsoft.com/office/drawing/2014/main" id="{B94E0D9A-9146-448F-8501-0B8F76228D02}"/>
              </a:ext>
            </a:extLst>
          </p:cNvPr>
          <p:cNvGrpSpPr/>
          <p:nvPr/>
        </p:nvGrpSpPr>
        <p:grpSpPr>
          <a:xfrm>
            <a:off x="8467632" y="5748236"/>
            <a:ext cx="933868" cy="630942"/>
            <a:chOff x="3121638" y="4867004"/>
            <a:chExt cx="933868" cy="630942"/>
          </a:xfrm>
        </p:grpSpPr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76D7E644-E40D-46FA-B54F-779C5EBC4472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B85DCF55-1F0D-4667-B537-B1C43414F084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4" name="TextBox 583">
            <a:extLst>
              <a:ext uri="{FF2B5EF4-FFF2-40B4-BE49-F238E27FC236}">
                <a16:creationId xmlns:a16="http://schemas.microsoft.com/office/drawing/2014/main" id="{8596D176-4BE7-4C89-85BB-FA72162348F3}"/>
              </a:ext>
            </a:extLst>
          </p:cNvPr>
          <p:cNvSpPr txBox="1"/>
          <p:nvPr/>
        </p:nvSpPr>
        <p:spPr>
          <a:xfrm>
            <a:off x="8697712" y="5307531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755949-3E5D-477F-B77A-6F5D5A1B4792}"/>
              </a:ext>
            </a:extLst>
          </p:cNvPr>
          <p:cNvGrpSpPr/>
          <p:nvPr/>
        </p:nvGrpSpPr>
        <p:grpSpPr>
          <a:xfrm>
            <a:off x="6778015" y="429986"/>
            <a:ext cx="933868" cy="1071647"/>
            <a:chOff x="6778015" y="429986"/>
            <a:chExt cx="933868" cy="1071647"/>
          </a:xfrm>
        </p:grpSpPr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B5046D6A-3A75-426B-8CDB-AFF8B496DF4F}"/>
                </a:ext>
              </a:extLst>
            </p:cNvPr>
            <p:cNvGrpSpPr/>
            <p:nvPr/>
          </p:nvGrpSpPr>
          <p:grpSpPr>
            <a:xfrm>
              <a:off x="6778015" y="870691"/>
              <a:ext cx="933868" cy="630942"/>
              <a:chOff x="3121638" y="4867004"/>
              <a:chExt cx="933868" cy="630942"/>
            </a:xfrm>
          </p:grpSpPr>
          <p:sp>
            <p:nvSpPr>
              <p:cNvPr id="586" name="TextBox 585">
                <a:extLst>
                  <a:ext uri="{FF2B5EF4-FFF2-40B4-BE49-F238E27FC236}">
                    <a16:creationId xmlns:a16="http://schemas.microsoft.com/office/drawing/2014/main" id="{C3567C2C-A588-41B1-8590-DB275DEC044D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3FE4F013-95AF-455F-8B3D-ECFF358CFF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5F095AB6-42FE-4CFD-B906-E755F68ED28B}"/>
                </a:ext>
              </a:extLst>
            </p:cNvPr>
            <p:cNvSpPr txBox="1"/>
            <p:nvPr/>
          </p:nvSpPr>
          <p:spPr>
            <a:xfrm>
              <a:off x="7008095" y="429986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89" name="Rectangle 588">
            <a:extLst>
              <a:ext uri="{FF2B5EF4-FFF2-40B4-BE49-F238E27FC236}">
                <a16:creationId xmlns:a16="http://schemas.microsoft.com/office/drawing/2014/main" id="{BD209353-370F-4055-9CCC-7715261C19D5}"/>
              </a:ext>
            </a:extLst>
          </p:cNvPr>
          <p:cNvSpPr/>
          <p:nvPr/>
        </p:nvSpPr>
        <p:spPr>
          <a:xfrm>
            <a:off x="4067294" y="429392"/>
            <a:ext cx="366378" cy="12941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A35BF9B3-9CC0-4B06-B461-0CEDF6E93EE3}"/>
              </a:ext>
            </a:extLst>
          </p:cNvPr>
          <p:cNvGrpSpPr/>
          <p:nvPr/>
        </p:nvGrpSpPr>
        <p:grpSpPr>
          <a:xfrm>
            <a:off x="4731621" y="431183"/>
            <a:ext cx="360000" cy="2160000"/>
            <a:chOff x="3172262" y="3429000"/>
            <a:chExt cx="360000" cy="2160000"/>
          </a:xfrm>
        </p:grpSpPr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BF6B14DA-13C7-4A8C-9C06-0A0AEEE4BFB5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5B4033B9-B493-41CD-ABB9-905A1169EF03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60FA164C-DABD-41AE-84FA-02C00E9C7D50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9A639685-7EC6-410B-8375-C043E3D33495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9CEAFA36-03DD-4437-ABC9-E86E8E70AFFE}"/>
              </a:ext>
            </a:extLst>
          </p:cNvPr>
          <p:cNvGrpSpPr/>
          <p:nvPr/>
        </p:nvGrpSpPr>
        <p:grpSpPr>
          <a:xfrm>
            <a:off x="4057759" y="431183"/>
            <a:ext cx="360000" cy="2160000"/>
            <a:chOff x="3752453" y="3429000"/>
            <a:chExt cx="360000" cy="2160000"/>
          </a:xfrm>
        </p:grpSpPr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CED15A4E-E974-4DA8-B522-582471B635EF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D82CB7B5-4433-49E1-8C44-A08B19E8D17B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9560FC80-07CB-4FE0-8EB0-BD5A8A1771CF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D26A885C-25DD-4DC3-9A22-373036D9BF0C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5F9E845B-2FA8-4DF1-B48D-2862F7F8BDE8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A7530D0E-B77F-4FCF-B5FF-6723D2E1EF1B}"/>
              </a:ext>
            </a:extLst>
          </p:cNvPr>
          <p:cNvGrpSpPr/>
          <p:nvPr/>
        </p:nvGrpSpPr>
        <p:grpSpPr>
          <a:xfrm>
            <a:off x="4057632" y="430312"/>
            <a:ext cx="360000" cy="2160000"/>
            <a:chOff x="5703186" y="3443270"/>
            <a:chExt cx="360000" cy="2160000"/>
          </a:xfrm>
        </p:grpSpPr>
        <p:sp>
          <p:nvSpPr>
            <p:cNvPr id="603" name="Rectangle 602">
              <a:extLst>
                <a:ext uri="{FF2B5EF4-FFF2-40B4-BE49-F238E27FC236}">
                  <a16:creationId xmlns:a16="http://schemas.microsoft.com/office/drawing/2014/main" id="{F74F0F41-CBEB-4B11-A64D-F14028203BC4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CBF5F646-ABCB-4C36-9648-33BEC3BC80B4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23D65499-66F9-4A87-9AFF-7FA0E05697B8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F953B2F1-F79E-4C83-A1CC-C8710017DF50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0D79B212-700A-432E-80E1-748E11F94767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E155AB13-2997-4084-B9DA-0C1C95CD31A2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ABC10FD2-011E-4EFF-96BB-4775763DF252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AD89A0AF-47F3-4A7C-A18A-F96F62026ECB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5AA4D985-4D9C-46C8-BE21-D809A4C75A06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38C229A3-B5D0-4714-A372-402A76273AFB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9DFD14FB-52B0-485A-8DCD-EF3BAEC51219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4" name="Rectangle 613">
              <a:extLst>
                <a:ext uri="{FF2B5EF4-FFF2-40B4-BE49-F238E27FC236}">
                  <a16:creationId xmlns:a16="http://schemas.microsoft.com/office/drawing/2014/main" id="{9E176296-C5F1-4316-BF03-2EA28284B78A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0634B681-ECF4-4D8F-BCC9-B0BBD32A9735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7F1FC756-28CC-49A6-92A4-EC04FD34D9F4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75F2E669-B45D-4E76-AE21-FA0B5A528E32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B7CA7366-5DC9-4E38-97F3-25A6629EB71B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6C0FCCB6-0447-4E39-8D60-056C1EB62A93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784B6919-008F-4CD6-BA47-147DAD75A189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11ED64E9-F0BA-4281-9476-18F03D5525CF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BF425B93-6CD7-432C-BCF7-21494C757B0A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23" name="Group 622">
            <a:extLst>
              <a:ext uri="{FF2B5EF4-FFF2-40B4-BE49-F238E27FC236}">
                <a16:creationId xmlns:a16="http://schemas.microsoft.com/office/drawing/2014/main" id="{C6FAB9EB-A4ED-430D-9D10-4DA03E9471AA}"/>
              </a:ext>
            </a:extLst>
          </p:cNvPr>
          <p:cNvGrpSpPr/>
          <p:nvPr/>
        </p:nvGrpSpPr>
        <p:grpSpPr>
          <a:xfrm>
            <a:off x="4734041" y="429966"/>
            <a:ext cx="360000" cy="2160000"/>
            <a:chOff x="5703186" y="3443270"/>
            <a:chExt cx="360000" cy="2160000"/>
          </a:xfrm>
        </p:grpSpPr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9F5A56D0-CEF4-4D1E-ABDB-9052A964C31C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5" name="Rectangle 624">
              <a:extLst>
                <a:ext uri="{FF2B5EF4-FFF2-40B4-BE49-F238E27FC236}">
                  <a16:creationId xmlns:a16="http://schemas.microsoft.com/office/drawing/2014/main" id="{93F265AC-D300-491E-9EF9-4FE3141FBDC2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6" name="Rectangle 625">
              <a:extLst>
                <a:ext uri="{FF2B5EF4-FFF2-40B4-BE49-F238E27FC236}">
                  <a16:creationId xmlns:a16="http://schemas.microsoft.com/office/drawing/2014/main" id="{B647C6BF-A2B7-484C-8F27-56287984D684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E448950F-E4ED-4B5F-AC8F-439360340E9E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ABC130F0-27AC-4918-9C2F-2C51CDB5C9B0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1DEE25FC-16CC-4A3C-AB69-455F7E0B47FC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0" name="Rectangle 629">
              <a:extLst>
                <a:ext uri="{FF2B5EF4-FFF2-40B4-BE49-F238E27FC236}">
                  <a16:creationId xmlns:a16="http://schemas.microsoft.com/office/drawing/2014/main" id="{15FE7257-80B1-4F61-90E5-C5C07176A76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2A32679A-2036-4AB3-AD2D-7721E8293C80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2A1FA84F-68C4-47D3-9306-12F39DBBE8A1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3" name="Rectangle 632">
              <a:extLst>
                <a:ext uri="{FF2B5EF4-FFF2-40B4-BE49-F238E27FC236}">
                  <a16:creationId xmlns:a16="http://schemas.microsoft.com/office/drawing/2014/main" id="{BAC82FB9-CBE2-4EE1-8AB3-D32FD4DF354D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4" name="Rectangle 633">
              <a:extLst>
                <a:ext uri="{FF2B5EF4-FFF2-40B4-BE49-F238E27FC236}">
                  <a16:creationId xmlns:a16="http://schemas.microsoft.com/office/drawing/2014/main" id="{FCB3F1E8-3CA6-456C-9ABF-B59C2DAED5A7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8C5E74A0-8384-4425-86CB-533A8014A039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2604CDCC-3302-4549-B2BF-810E2A3D1265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A29E1F48-FAAD-4090-B481-C4FF9B7347DC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9041C493-BCBA-4DB3-B476-26E2FD168110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96336E0F-D337-487A-B899-EAA6156839EE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5F980577-D652-4893-B024-5CA3F34AA9F4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97DFC4B4-48D7-4935-BFDD-AFAA5EB3EDC8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2" name="Rectangle 641">
              <a:extLst>
                <a:ext uri="{FF2B5EF4-FFF2-40B4-BE49-F238E27FC236}">
                  <a16:creationId xmlns:a16="http://schemas.microsoft.com/office/drawing/2014/main" id="{FD470760-57EE-404F-B92F-E941147A7746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3" name="Rectangle 642">
              <a:extLst>
                <a:ext uri="{FF2B5EF4-FFF2-40B4-BE49-F238E27FC236}">
                  <a16:creationId xmlns:a16="http://schemas.microsoft.com/office/drawing/2014/main" id="{DBBA4191-4419-42E0-8779-58BD226962FA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45" name="Group 644">
            <a:extLst>
              <a:ext uri="{FF2B5EF4-FFF2-40B4-BE49-F238E27FC236}">
                <a16:creationId xmlns:a16="http://schemas.microsoft.com/office/drawing/2014/main" id="{47097C71-9B2B-47EB-8667-BBA62984F89D}"/>
              </a:ext>
            </a:extLst>
          </p:cNvPr>
          <p:cNvGrpSpPr/>
          <p:nvPr/>
        </p:nvGrpSpPr>
        <p:grpSpPr>
          <a:xfrm>
            <a:off x="9410809" y="368454"/>
            <a:ext cx="360000" cy="2160000"/>
            <a:chOff x="2011880" y="3429000"/>
            <a:chExt cx="360000" cy="2160000"/>
          </a:xfrm>
        </p:grpSpPr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4E3C7966-A5AC-4DE0-BC36-DA2A7A90DC39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754090B8-F9D4-4316-B900-A1FCC3DF0DFF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A1A6D256-78E5-4D69-A7EE-A0B5312AA25A}"/>
              </a:ext>
            </a:extLst>
          </p:cNvPr>
          <p:cNvGrpSpPr/>
          <p:nvPr/>
        </p:nvGrpSpPr>
        <p:grpSpPr>
          <a:xfrm>
            <a:off x="10144801" y="368454"/>
            <a:ext cx="360000" cy="2160000"/>
            <a:chOff x="3752453" y="3429000"/>
            <a:chExt cx="360000" cy="2160000"/>
          </a:xfrm>
        </p:grpSpPr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CC828BC0-D2C6-497E-9F4F-53AFC6F07625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DA3ABDED-7884-4DCE-9350-03D0DC9A9A3B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2BB0080C-8AC1-4DC6-BCCE-C69FCD5D2DC2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C12FB522-8F00-40C9-9AED-F42FABFD097F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3" name="Rectangle 652">
              <a:extLst>
                <a:ext uri="{FF2B5EF4-FFF2-40B4-BE49-F238E27FC236}">
                  <a16:creationId xmlns:a16="http://schemas.microsoft.com/office/drawing/2014/main" id="{16B436A2-846E-488A-8B8D-1806841F8BC5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93445D61-B5F6-413D-8C58-BCA0F44A2E59}"/>
              </a:ext>
            </a:extLst>
          </p:cNvPr>
          <p:cNvGrpSpPr/>
          <p:nvPr/>
        </p:nvGrpSpPr>
        <p:grpSpPr>
          <a:xfrm>
            <a:off x="9415880" y="367279"/>
            <a:ext cx="360000" cy="2159457"/>
            <a:chOff x="6653408" y="3429000"/>
            <a:chExt cx="360000" cy="2159457"/>
          </a:xfrm>
        </p:grpSpPr>
        <p:sp>
          <p:nvSpPr>
            <p:cNvPr id="657" name="Rectangle 656">
              <a:extLst>
                <a:ext uri="{FF2B5EF4-FFF2-40B4-BE49-F238E27FC236}">
                  <a16:creationId xmlns:a16="http://schemas.microsoft.com/office/drawing/2014/main" id="{13C96CB7-2504-4464-86FF-C86B39A3C69B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FE194060-4E3C-458E-85F7-285A0D02DB53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3BCC08F0-354D-42F3-8838-C16B440AA94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0" name="Rectangle 659">
              <a:extLst>
                <a:ext uri="{FF2B5EF4-FFF2-40B4-BE49-F238E27FC236}">
                  <a16:creationId xmlns:a16="http://schemas.microsoft.com/office/drawing/2014/main" id="{5AB65C1A-20DA-4D22-98EF-C57E610694BC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1" name="Rectangle 660">
              <a:extLst>
                <a:ext uri="{FF2B5EF4-FFF2-40B4-BE49-F238E27FC236}">
                  <a16:creationId xmlns:a16="http://schemas.microsoft.com/office/drawing/2014/main" id="{CECEC1CD-1DD2-4E1A-A60B-3C87B1504094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77E4B460-7A3B-4DF0-ABDB-988EB2C64512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B16B77AA-276D-49A4-9105-2C20D485BBA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DDF429D4-5B26-4D41-8A0E-4C28193C002F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FD9DC978-8BC0-402F-A090-7A133605021E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79EF4F5C-8D0A-4F26-B0BB-7A701089C0FA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67" name="Group 666">
            <a:extLst>
              <a:ext uri="{FF2B5EF4-FFF2-40B4-BE49-F238E27FC236}">
                <a16:creationId xmlns:a16="http://schemas.microsoft.com/office/drawing/2014/main" id="{50E8DA60-E366-4F32-8DA7-81CD5A45182D}"/>
              </a:ext>
            </a:extLst>
          </p:cNvPr>
          <p:cNvGrpSpPr/>
          <p:nvPr/>
        </p:nvGrpSpPr>
        <p:grpSpPr>
          <a:xfrm>
            <a:off x="10146991" y="369483"/>
            <a:ext cx="360000" cy="2159457"/>
            <a:chOff x="6653408" y="3429000"/>
            <a:chExt cx="360000" cy="2159457"/>
          </a:xfrm>
        </p:grpSpPr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8C6D345D-1AC0-47DC-8570-22EDB69124AD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E3F4423B-9E0B-4969-A785-9D38E148A10D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39C326A2-9048-4CB2-B788-2820B0D3C17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F831AD49-9EF8-4531-A9E4-9705F94FACE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2C7CE2F6-C4B0-4C20-A4F6-81277BE1A9DF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813CD075-D8F5-4F38-B19A-1E083A377142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2571F520-EBEB-4523-9A92-D17025BF3E3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41FDB7BB-4873-4B88-9764-67DA3318F9E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AEF20114-A940-4B52-B46C-D3EF7B0A9C18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F6B777EC-9301-4030-8A66-A26A288D469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410048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111E-6 L -0.05455 -0.00046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9" grpId="0" animBg="1"/>
      <p:bldP spid="680" grpId="0" animBg="1"/>
      <p:bldP spid="654" grpId="0" animBg="1"/>
      <p:bldP spid="678" grpId="0" animBg="1"/>
      <p:bldP spid="655" grpId="0" animBg="1"/>
      <p:bldP spid="601" grpId="0" animBg="1"/>
      <p:bldP spid="644" grpId="0" animBg="1"/>
      <p:bldP spid="644" grpId="1" animBg="1"/>
      <p:bldP spid="501" grpId="0"/>
      <p:bldP spid="502" grpId="0"/>
      <p:bldP spid="503" grpId="0"/>
      <p:bldP spid="504" grpId="0"/>
      <p:bldP spid="505" grpId="0" animBg="1"/>
      <p:bldP spid="506" grpId="0" animBg="1"/>
      <p:bldP spid="507" grpId="0"/>
      <p:bldP spid="508" grpId="0"/>
      <p:bldP spid="509" grpId="0"/>
      <p:bldP spid="512" grpId="0"/>
      <p:bldP spid="513" grpId="0"/>
      <p:bldP spid="514" grpId="0"/>
      <p:bldP spid="515" grpId="0"/>
      <p:bldP spid="516" grpId="0" animBg="1"/>
      <p:bldP spid="517" grpId="0" animBg="1"/>
      <p:bldP spid="518" grpId="0"/>
      <p:bldP spid="519" grpId="0"/>
      <p:bldP spid="520" grpId="0"/>
      <p:bldP spid="536" grpId="0"/>
      <p:bldP spid="549" grpId="0"/>
      <p:bldP spid="550" grpId="0"/>
      <p:bldP spid="551" grpId="0"/>
      <p:bldP spid="552" grpId="0"/>
      <p:bldP spid="553" grpId="0" animBg="1"/>
      <p:bldP spid="554" grpId="0" animBg="1"/>
      <p:bldP spid="555" grpId="0"/>
      <p:bldP spid="556" grpId="0"/>
      <p:bldP spid="557" grpId="0"/>
      <p:bldP spid="560" grpId="0"/>
      <p:bldP spid="561" grpId="0"/>
      <p:bldP spid="562" grpId="0"/>
      <p:bldP spid="563" grpId="0"/>
      <p:bldP spid="564" grpId="0" animBg="1"/>
      <p:bldP spid="565" grpId="0" animBg="1"/>
      <p:bldP spid="566" grpId="0"/>
      <p:bldP spid="567" grpId="0"/>
      <p:bldP spid="568" grpId="0"/>
      <p:bldP spid="584" grpId="0"/>
      <p:bldP spid="5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D13A18B-E4EA-4D64-B8C1-83491B0C63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E254E41-3826-4D79-8646-D9A502F0D60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14C6ED53-A0BE-4874-B833-CC9EF39730E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71832F42-063F-4E48-B663-12AD6ED1BD2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AF77EA83-42D0-4AE2-B2CF-5153C901726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0A7D74E4-ADEB-43D0-9FE8-B1C228D7446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7434E048-E83E-43AC-BBEE-F52C1DE1999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4632D65A-A97E-4990-882C-55568C34C59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6BFA9401-F700-4478-A320-52082785B8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D071937E-0EED-4A0F-AC6E-5770866277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136C2347-CDE6-4498-84B4-B6F424E936B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3C6FA4B9-D7C6-491B-AB86-FE61988D616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EE7FE6C-FAA2-46C7-9AE7-251D3504260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CFC4813C-831D-4105-8E9B-7C95CCCF82B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27616343-2A58-49E3-9D08-E72CB57D41E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E52BF8C9-3711-4E9E-BE0E-EBCC0ED3C80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570FF20C-A00B-44CB-B189-C27E01AEDF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5085125C-DF23-4DB9-81D3-9F1C26489D0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2522C5-DB14-48C4-883A-7147FE868BF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2530874-5CA0-4A10-965F-63832ED3444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D373E3CB-F5E4-44E3-93AA-B28E4EFDD7D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47664282-9C36-4807-B561-E3404D94573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D9CA65DD-A1EE-4593-A184-163081784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A33FC12-1F31-46BD-BA4D-03960C3112E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F97A478A-57E3-4E78-8AA4-BBD5B5D4A5A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48A0E53-4B26-4EED-8080-A045C930BFD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A9B42E06-FF1D-4A00-BE30-FA613F6C9EE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A57F70BC-A528-4873-9652-16C0D6782FA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7F4171A8-9CBA-4036-AC76-9E7A3B27C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A3C704FA-8DDE-48B1-83DB-2D329E8BC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21AADB61-6218-4E92-9723-43AD7EF42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802C59B2-55CB-464C-9B86-FF60B605C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39D1322B-FE4D-411C-97E6-71D9288940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CAE2DEE7-FE69-48FF-A3C0-6539A4259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FE6C84F9-C183-44A3-B8BD-61E7DAC27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22A2AD82-188C-435B-8ECE-8BFB0CC7B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7BDC97C-7C68-40EF-8A72-66F21267EC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F14BE7FA-9FAA-4CFB-BDEB-CB0F3F5C06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4B8452B6-C288-4D4B-9668-5592C0651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8F461E12-AE2F-4731-9573-E61F2843A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0EEFABE2-4BB1-4703-A242-15A68A50B4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F5730358-19FA-4E2B-8645-68E4113CD6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3BC082A8-0217-406B-A8C1-523210C781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38D1E4FA-ACD3-4B5E-889D-0BE2EE9A4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Rectangle: Rounded Corners 317">
            <a:extLst>
              <a:ext uri="{FF2B5EF4-FFF2-40B4-BE49-F238E27FC236}">
                <a16:creationId xmlns:a16="http://schemas.microsoft.com/office/drawing/2014/main" id="{67087471-5066-4704-9818-A89A7C3D45A9}"/>
              </a:ext>
            </a:extLst>
          </p:cNvPr>
          <p:cNvSpPr/>
          <p:nvPr/>
        </p:nvSpPr>
        <p:spPr>
          <a:xfrm rot="5400000">
            <a:off x="3270114" y="817476"/>
            <a:ext cx="2586063" cy="13618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8F2D72C7-40EF-4995-BD7D-CA12EA34DC43}"/>
              </a:ext>
            </a:extLst>
          </p:cNvPr>
          <p:cNvSpPr/>
          <p:nvPr/>
        </p:nvSpPr>
        <p:spPr>
          <a:xfrm>
            <a:off x="4751304" y="515283"/>
            <a:ext cx="366378" cy="7171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1638EE26-3D2F-4B7C-94BB-C99B2D7FC659}"/>
              </a:ext>
            </a:extLst>
          </p:cNvPr>
          <p:cNvSpPr/>
          <p:nvPr/>
        </p:nvSpPr>
        <p:spPr>
          <a:xfrm>
            <a:off x="4053064" y="507170"/>
            <a:ext cx="366378" cy="8679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6C259FCA-10E1-449B-8410-1222CF4C35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1645E3D1-CE02-41E1-B2B6-C8E347709E07}"/>
              </a:ext>
            </a:extLst>
          </p:cNvPr>
          <p:cNvSpPr/>
          <p:nvPr/>
        </p:nvSpPr>
        <p:spPr>
          <a:xfrm>
            <a:off x="462384" y="308012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FF322EE-9F9A-4AC0-91A4-12B42A5B779C}"/>
              </a:ext>
            </a:extLst>
          </p:cNvPr>
          <p:cNvGrpSpPr/>
          <p:nvPr/>
        </p:nvGrpSpPr>
        <p:grpSpPr>
          <a:xfrm>
            <a:off x="2149049" y="422520"/>
            <a:ext cx="435719" cy="1032867"/>
            <a:chOff x="2724738" y="5471319"/>
            <a:chExt cx="435719" cy="1032867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B4336F6-7E96-414C-A017-FE6E2BCA2CD8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60CCC6D-3163-4F7F-962E-8EAFB5DE148F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D1EB9A6-9256-435E-858A-1AE81DD1556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276B507-9F0A-4B36-BEB3-63D5AC4ACB84}"/>
              </a:ext>
            </a:extLst>
          </p:cNvPr>
          <p:cNvGrpSpPr/>
          <p:nvPr/>
        </p:nvGrpSpPr>
        <p:grpSpPr>
          <a:xfrm>
            <a:off x="3086077" y="420259"/>
            <a:ext cx="579964" cy="1032867"/>
            <a:chOff x="2724738" y="5471319"/>
            <a:chExt cx="579964" cy="103286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F5BBF04-38B3-4F7E-8E2E-8537360F089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4693204-EF65-4C39-A991-EB113DA8B0D6}"/>
                </a:ext>
              </a:extLst>
            </p:cNvPr>
            <p:cNvSpPr txBox="1"/>
            <p:nvPr/>
          </p:nvSpPr>
          <p:spPr>
            <a:xfrm>
              <a:off x="2732662" y="5857855"/>
              <a:ext cx="5720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06DCDED-9E95-4D8D-84E9-101D8037E4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3A038D1F-2E68-4E5E-BE22-FFA29096D408}"/>
              </a:ext>
            </a:extLst>
          </p:cNvPr>
          <p:cNvSpPr txBox="1"/>
          <p:nvPr/>
        </p:nvSpPr>
        <p:spPr>
          <a:xfrm>
            <a:off x="1698223" y="59820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2410AB7-68ED-4919-846E-C6E0C728E966}"/>
              </a:ext>
            </a:extLst>
          </p:cNvPr>
          <p:cNvSpPr txBox="1"/>
          <p:nvPr/>
        </p:nvSpPr>
        <p:spPr>
          <a:xfrm>
            <a:off x="2627874" y="63291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4E5CA48-80E4-4F23-BED3-742F8A25AA3A}"/>
              </a:ext>
            </a:extLst>
          </p:cNvPr>
          <p:cNvSpPr/>
          <p:nvPr/>
        </p:nvSpPr>
        <p:spPr>
          <a:xfrm>
            <a:off x="618616" y="42025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47707BF-F959-4F03-9DA2-68B33A9DCC5D}"/>
              </a:ext>
            </a:extLst>
          </p:cNvPr>
          <p:cNvGrpSpPr/>
          <p:nvPr/>
        </p:nvGrpSpPr>
        <p:grpSpPr>
          <a:xfrm>
            <a:off x="457614" y="1769515"/>
            <a:ext cx="666817" cy="1076984"/>
            <a:chOff x="4909821" y="3109622"/>
            <a:chExt cx="666817" cy="107698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EA9ECD0-2A39-4272-A5EB-FBFA7EEAB856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4D353E4-941C-467A-B4CF-9EC0A59A5C10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63FF7DA-98DB-4F86-8243-8D55DE3FE6AB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123CA05-2E23-421F-B6BE-A68B3DAC7168}"/>
              </a:ext>
            </a:extLst>
          </p:cNvPr>
          <p:cNvGrpSpPr/>
          <p:nvPr/>
        </p:nvGrpSpPr>
        <p:grpSpPr>
          <a:xfrm>
            <a:off x="921034" y="1774140"/>
            <a:ext cx="1399252" cy="1071789"/>
            <a:chOff x="5368472" y="3099566"/>
            <a:chExt cx="1399252" cy="10717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FC1E0BF-9045-4888-BFF1-629BE1A942EF}"/>
                </a:ext>
              </a:extLst>
            </p:cNvPr>
            <p:cNvSpPr txBox="1"/>
            <p:nvPr/>
          </p:nvSpPr>
          <p:spPr>
            <a:xfrm>
              <a:off x="5368472" y="330678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7794BC3-E540-4254-AD4C-BBBD0AB41EE7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E137D36-7C91-4611-A6D2-63E7F46E389A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8F1A86-6B6E-4143-8DB8-1E842FF79164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4B56650-0709-435B-8C2D-DA26609E371C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CBD3BAA-CADB-432B-83C7-4906DC4B0876}"/>
              </a:ext>
            </a:extLst>
          </p:cNvPr>
          <p:cNvCxnSpPr>
            <a:cxnSpLocks/>
          </p:cNvCxnSpPr>
          <p:nvPr/>
        </p:nvCxnSpPr>
        <p:spPr>
          <a:xfrm>
            <a:off x="471479" y="406389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1182AE2-A81B-4F3D-929B-8372F45663C6}"/>
              </a:ext>
            </a:extLst>
          </p:cNvPr>
          <p:cNvCxnSpPr>
            <a:cxnSpLocks/>
          </p:cNvCxnSpPr>
          <p:nvPr/>
        </p:nvCxnSpPr>
        <p:spPr>
          <a:xfrm>
            <a:off x="1350709" y="406389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B9AFEB31-2925-414B-8FAA-2F9E3F8BA070}"/>
              </a:ext>
            </a:extLst>
          </p:cNvPr>
          <p:cNvSpPr txBox="1"/>
          <p:nvPr/>
        </p:nvSpPr>
        <p:spPr>
          <a:xfrm>
            <a:off x="434106" y="35560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4C82EFB-DD8D-4AEB-957C-B6F0A3244404}"/>
              </a:ext>
            </a:extLst>
          </p:cNvPr>
          <p:cNvSpPr txBox="1"/>
          <p:nvPr/>
        </p:nvSpPr>
        <p:spPr>
          <a:xfrm>
            <a:off x="444672" y="40021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5C25DA6-26F0-49E3-A318-00D9158599FD}"/>
              </a:ext>
            </a:extLst>
          </p:cNvPr>
          <p:cNvSpPr txBox="1"/>
          <p:nvPr/>
        </p:nvSpPr>
        <p:spPr>
          <a:xfrm>
            <a:off x="1350708" y="400210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D7D6BF1-DEE0-491D-9E54-B1CECC6D7859}"/>
              </a:ext>
            </a:extLst>
          </p:cNvPr>
          <p:cNvSpPr txBox="1"/>
          <p:nvPr/>
        </p:nvSpPr>
        <p:spPr>
          <a:xfrm>
            <a:off x="903666" y="374842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1" name="Arc 110">
            <a:extLst>
              <a:ext uri="{FF2B5EF4-FFF2-40B4-BE49-F238E27FC236}">
                <a16:creationId xmlns:a16="http://schemas.microsoft.com/office/drawing/2014/main" id="{381610A1-8A76-44D9-A2AB-78C1697CC43F}"/>
              </a:ext>
            </a:extLst>
          </p:cNvPr>
          <p:cNvSpPr/>
          <p:nvPr/>
        </p:nvSpPr>
        <p:spPr>
          <a:xfrm rot="16200000">
            <a:off x="836367" y="303394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93F019E3-0EDB-4B6F-9131-637313AD7DB7}"/>
              </a:ext>
            </a:extLst>
          </p:cNvPr>
          <p:cNvSpPr/>
          <p:nvPr/>
        </p:nvSpPr>
        <p:spPr>
          <a:xfrm rot="5400000">
            <a:off x="826080" y="3967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E99CDA7-B033-4606-94D6-260FBAF02232}"/>
              </a:ext>
            </a:extLst>
          </p:cNvPr>
          <p:cNvSpPr txBox="1"/>
          <p:nvPr/>
        </p:nvSpPr>
        <p:spPr>
          <a:xfrm>
            <a:off x="956670" y="4502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BD55A5D-C184-49A6-8809-CD1185D0E385}"/>
              </a:ext>
            </a:extLst>
          </p:cNvPr>
          <p:cNvSpPr txBox="1"/>
          <p:nvPr/>
        </p:nvSpPr>
        <p:spPr>
          <a:xfrm>
            <a:off x="956669" y="32021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6A9B36E-A925-43D3-8DCF-63042C9F6F39}"/>
              </a:ext>
            </a:extLst>
          </p:cNvPr>
          <p:cNvSpPr txBox="1"/>
          <p:nvPr/>
        </p:nvSpPr>
        <p:spPr>
          <a:xfrm>
            <a:off x="1569343" y="3556065"/>
            <a:ext cx="730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B419475-69AD-42BA-8A15-983B46E62159}"/>
              </a:ext>
            </a:extLst>
          </p:cNvPr>
          <p:cNvCxnSpPr>
            <a:cxnSpLocks/>
          </p:cNvCxnSpPr>
          <p:nvPr/>
        </p:nvCxnSpPr>
        <p:spPr>
          <a:xfrm>
            <a:off x="2712057" y="40652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622A88D-5EFE-47C5-B798-8BAE093C228B}"/>
              </a:ext>
            </a:extLst>
          </p:cNvPr>
          <p:cNvCxnSpPr>
            <a:cxnSpLocks/>
          </p:cNvCxnSpPr>
          <p:nvPr/>
        </p:nvCxnSpPr>
        <p:spPr>
          <a:xfrm>
            <a:off x="3591287" y="40652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C43B2204-0BEE-4AEA-A3CD-9EA701903F8F}"/>
              </a:ext>
            </a:extLst>
          </p:cNvPr>
          <p:cNvSpPr txBox="1"/>
          <p:nvPr/>
        </p:nvSpPr>
        <p:spPr>
          <a:xfrm>
            <a:off x="2674684" y="35574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6AA9B54-6537-44D4-84EA-1F9A1407BE97}"/>
              </a:ext>
            </a:extLst>
          </p:cNvPr>
          <p:cNvSpPr txBox="1"/>
          <p:nvPr/>
        </p:nvSpPr>
        <p:spPr>
          <a:xfrm>
            <a:off x="2685250" y="40034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9999A7E-32CF-44AF-83AE-40CB3704AC3E}"/>
              </a:ext>
            </a:extLst>
          </p:cNvPr>
          <p:cNvSpPr txBox="1"/>
          <p:nvPr/>
        </p:nvSpPr>
        <p:spPr>
          <a:xfrm>
            <a:off x="3591286" y="40034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89DDD01-4494-4230-9A4C-F3D633D25215}"/>
              </a:ext>
            </a:extLst>
          </p:cNvPr>
          <p:cNvSpPr txBox="1"/>
          <p:nvPr/>
        </p:nvSpPr>
        <p:spPr>
          <a:xfrm>
            <a:off x="3144244" y="37497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0" name="Arc 149">
            <a:extLst>
              <a:ext uri="{FF2B5EF4-FFF2-40B4-BE49-F238E27FC236}">
                <a16:creationId xmlns:a16="http://schemas.microsoft.com/office/drawing/2014/main" id="{157DC229-E746-4CC6-8010-D47E49D52426}"/>
              </a:ext>
            </a:extLst>
          </p:cNvPr>
          <p:cNvSpPr/>
          <p:nvPr/>
        </p:nvSpPr>
        <p:spPr>
          <a:xfrm rot="16200000">
            <a:off x="3076945" y="303529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64ECB892-9004-4FDE-A1A7-C9F3278954E9}"/>
              </a:ext>
            </a:extLst>
          </p:cNvPr>
          <p:cNvSpPr/>
          <p:nvPr/>
        </p:nvSpPr>
        <p:spPr>
          <a:xfrm rot="5400000">
            <a:off x="3066658" y="39689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387366D-8127-4259-A91B-49DF6DFB103A}"/>
              </a:ext>
            </a:extLst>
          </p:cNvPr>
          <p:cNvSpPr txBox="1"/>
          <p:nvPr/>
        </p:nvSpPr>
        <p:spPr>
          <a:xfrm>
            <a:off x="3197248" y="4504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9F067BE-04F9-4183-97E3-289D335859C3}"/>
              </a:ext>
            </a:extLst>
          </p:cNvPr>
          <p:cNvSpPr txBox="1"/>
          <p:nvPr/>
        </p:nvSpPr>
        <p:spPr>
          <a:xfrm>
            <a:off x="3197247" y="32034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5661C68-AF41-4876-AAC2-5F8CBEECFAF3}"/>
              </a:ext>
            </a:extLst>
          </p:cNvPr>
          <p:cNvSpPr txBox="1"/>
          <p:nvPr/>
        </p:nvSpPr>
        <p:spPr>
          <a:xfrm>
            <a:off x="3819875" y="3557421"/>
            <a:ext cx="703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860890C-B038-4F5D-A6E0-AC6BC12D8C23}"/>
              </a:ext>
            </a:extLst>
          </p:cNvPr>
          <p:cNvGrpSpPr/>
          <p:nvPr/>
        </p:nvGrpSpPr>
        <p:grpSpPr>
          <a:xfrm>
            <a:off x="447434" y="5319277"/>
            <a:ext cx="956851" cy="1071647"/>
            <a:chOff x="1963495" y="36281"/>
            <a:chExt cx="956851" cy="107164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DD9E18A-7747-4B1B-803C-BB1B31161A84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E39DBF9-C05C-425B-9C73-56E5AAB7493D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C9700A13-4470-401D-A3CD-85838CA5ECE4}"/>
                </a:ext>
              </a:extLst>
            </p:cNvPr>
            <p:cNvSpPr txBox="1"/>
            <p:nvPr/>
          </p:nvSpPr>
          <p:spPr>
            <a:xfrm>
              <a:off x="2224185" y="36281"/>
              <a:ext cx="6961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B4D9756-85DE-4F4A-90F0-FF7D2358C3DA}"/>
              </a:ext>
            </a:extLst>
          </p:cNvPr>
          <p:cNvGrpSpPr/>
          <p:nvPr/>
        </p:nvGrpSpPr>
        <p:grpSpPr>
          <a:xfrm>
            <a:off x="1363757" y="5318519"/>
            <a:ext cx="1754521" cy="1071647"/>
            <a:chOff x="1795353" y="3094110"/>
            <a:chExt cx="1754521" cy="1071647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15EE791F-B781-4F7B-8EEB-F7E9689EAEDB}"/>
                </a:ext>
              </a:extLst>
            </p:cNvPr>
            <p:cNvGrpSpPr/>
            <p:nvPr/>
          </p:nvGrpSpPr>
          <p:grpSpPr>
            <a:xfrm>
              <a:off x="1795353" y="3304931"/>
              <a:ext cx="1754521" cy="640049"/>
              <a:chOff x="1348121" y="3303757"/>
              <a:chExt cx="1754521" cy="64004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F9E5A39D-3751-447B-866E-E4BD3D8A4CDE}"/>
                  </a:ext>
                </a:extLst>
              </p:cNvPr>
              <p:cNvSpPr txBox="1"/>
              <p:nvPr/>
            </p:nvSpPr>
            <p:spPr>
              <a:xfrm>
                <a:off x="1348121" y="331286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7F140D15-3E3A-486B-92D0-5922807D7210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F924ACA4-48A0-4DCC-8BC8-B0ACA9F2EAF3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E1B8268-BE26-439A-A2EE-4B8BE336BEB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64BD1D6D-DE70-4EAA-836A-34C20262C3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606FCF76-F29E-4586-A50F-FD873A7EC4A6}"/>
                  </a:ext>
                </a:extLst>
              </p:cNvPr>
              <p:cNvSpPr txBox="1"/>
              <p:nvPr/>
            </p:nvSpPr>
            <p:spPr>
              <a:xfrm>
                <a:off x="2218737" y="36281"/>
                <a:ext cx="710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35991FB-3160-4A58-B4C9-151C96638498}"/>
              </a:ext>
            </a:extLst>
          </p:cNvPr>
          <p:cNvGrpSpPr/>
          <p:nvPr/>
        </p:nvGrpSpPr>
        <p:grpSpPr>
          <a:xfrm>
            <a:off x="3121246" y="5750451"/>
            <a:ext cx="933868" cy="630942"/>
            <a:chOff x="3121638" y="4867004"/>
            <a:chExt cx="933868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C75CA3C-B98A-493C-A4B7-9CA203821462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01F4E33F-9E97-4DAD-B433-CEB000647E0E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DA6BCB42-36FD-428C-9220-6642D873F390}"/>
              </a:ext>
            </a:extLst>
          </p:cNvPr>
          <p:cNvSpPr txBox="1"/>
          <p:nvPr/>
        </p:nvSpPr>
        <p:spPr>
          <a:xfrm>
            <a:off x="3157682" y="5309746"/>
            <a:ext cx="934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7B690C-74ED-4AB4-AA38-9479B0857641}"/>
              </a:ext>
            </a:extLst>
          </p:cNvPr>
          <p:cNvGrpSpPr/>
          <p:nvPr/>
        </p:nvGrpSpPr>
        <p:grpSpPr>
          <a:xfrm>
            <a:off x="690420" y="423537"/>
            <a:ext cx="970873" cy="1071647"/>
            <a:chOff x="690420" y="423537"/>
            <a:chExt cx="970873" cy="1071647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40D85AF-0F10-4D45-8F58-48E9F309E33A}"/>
                </a:ext>
              </a:extLst>
            </p:cNvPr>
            <p:cNvGrpSpPr/>
            <p:nvPr/>
          </p:nvGrpSpPr>
          <p:grpSpPr>
            <a:xfrm>
              <a:off x="690420" y="864242"/>
              <a:ext cx="933868" cy="630942"/>
              <a:chOff x="3121638" y="4867004"/>
              <a:chExt cx="933868" cy="630942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C11311B-671F-4536-978E-EC18E6ED1A4D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3BE0E25A-6469-4F2B-B661-1333955D66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4545DB3-4AEE-4917-8783-B3897B4798FE}"/>
                </a:ext>
              </a:extLst>
            </p:cNvPr>
            <p:cNvSpPr txBox="1"/>
            <p:nvPr/>
          </p:nvSpPr>
          <p:spPr>
            <a:xfrm>
              <a:off x="726856" y="423537"/>
              <a:ext cx="9344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A769880-C697-47CA-B6D7-52E0F7DD54E9}"/>
              </a:ext>
            </a:extLst>
          </p:cNvPr>
          <p:cNvGrpSpPr/>
          <p:nvPr/>
        </p:nvGrpSpPr>
        <p:grpSpPr>
          <a:xfrm>
            <a:off x="4758950" y="503857"/>
            <a:ext cx="360000" cy="2160000"/>
            <a:chOff x="2592071" y="3429000"/>
            <a:chExt cx="360000" cy="2160000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A2B5FD4F-FD45-4F95-B153-F543837D90B9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F50BA9A-45D4-448E-B038-61C62B4F829C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76FB1D19-1DE0-4EA4-8811-48ADFF565D8D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C47D7C09-0C6C-4B07-9B3A-56D49807ED3D}"/>
              </a:ext>
            </a:extLst>
          </p:cNvPr>
          <p:cNvGrpSpPr/>
          <p:nvPr/>
        </p:nvGrpSpPr>
        <p:grpSpPr>
          <a:xfrm>
            <a:off x="4059262" y="504335"/>
            <a:ext cx="360000" cy="2160000"/>
            <a:chOff x="3752453" y="3429000"/>
            <a:chExt cx="360000" cy="2160000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280D330A-092A-49B7-931F-C7A9D1D399B0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0C769BE-6D40-4908-8986-9F5956BD8427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A0B8ACA4-61BA-4C7C-867A-C53714D19646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604CF19-ADD7-44EE-9350-3880009D0080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1D291731-A54A-4344-AE2F-8ED099708FD7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B3BC179A-6432-41F5-8475-397E27CCD480}"/>
              </a:ext>
            </a:extLst>
          </p:cNvPr>
          <p:cNvGrpSpPr/>
          <p:nvPr/>
        </p:nvGrpSpPr>
        <p:grpSpPr>
          <a:xfrm>
            <a:off x="4058529" y="509033"/>
            <a:ext cx="360000" cy="2151575"/>
            <a:chOff x="2997430" y="2197518"/>
            <a:chExt cx="360000" cy="2151575"/>
          </a:xfrm>
        </p:grpSpPr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E4BA3E8F-7E3B-4898-90BF-297C92538333}"/>
                </a:ext>
              </a:extLst>
            </p:cNvPr>
            <p:cNvSpPr/>
            <p:nvPr/>
          </p:nvSpPr>
          <p:spPr>
            <a:xfrm>
              <a:off x="2997430" y="29129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F37EFF13-903C-4188-A406-4301E7F652A5}"/>
                </a:ext>
              </a:extLst>
            </p:cNvPr>
            <p:cNvSpPr/>
            <p:nvPr/>
          </p:nvSpPr>
          <p:spPr>
            <a:xfrm>
              <a:off x="2997430" y="30569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10D94BEC-C161-443E-B583-10F7F5829CE1}"/>
                </a:ext>
              </a:extLst>
            </p:cNvPr>
            <p:cNvSpPr/>
            <p:nvPr/>
          </p:nvSpPr>
          <p:spPr>
            <a:xfrm>
              <a:off x="2997430" y="33484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D908FC9B-9D0C-44EC-940F-133536BDA9EC}"/>
                </a:ext>
              </a:extLst>
            </p:cNvPr>
            <p:cNvSpPr/>
            <p:nvPr/>
          </p:nvSpPr>
          <p:spPr>
            <a:xfrm>
              <a:off x="2997430" y="363101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B6B6CB99-7ABA-4C8D-BFFA-27D25D219C51}"/>
                </a:ext>
              </a:extLst>
            </p:cNvPr>
            <p:cNvSpPr/>
            <p:nvPr/>
          </p:nvSpPr>
          <p:spPr>
            <a:xfrm>
              <a:off x="2997430" y="377501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637EF136-A771-47AC-8C4F-83BAC79D3FF4}"/>
                </a:ext>
              </a:extLst>
            </p:cNvPr>
            <p:cNvSpPr/>
            <p:nvPr/>
          </p:nvSpPr>
          <p:spPr>
            <a:xfrm>
              <a:off x="2997430" y="391805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ECEC2F0A-9382-49C9-89A4-72D2CF960D72}"/>
                </a:ext>
              </a:extLst>
            </p:cNvPr>
            <p:cNvSpPr/>
            <p:nvPr/>
          </p:nvSpPr>
          <p:spPr>
            <a:xfrm>
              <a:off x="2997430" y="420509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D3B02EF7-0E3D-4C6F-86EA-054C932FE008}"/>
                </a:ext>
              </a:extLst>
            </p:cNvPr>
            <p:cNvSpPr/>
            <p:nvPr/>
          </p:nvSpPr>
          <p:spPr>
            <a:xfrm>
              <a:off x="2997430" y="219751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0BB773AD-1612-4F23-B8BC-BA313DAE6619}"/>
                </a:ext>
              </a:extLst>
            </p:cNvPr>
            <p:cNvSpPr/>
            <p:nvPr/>
          </p:nvSpPr>
          <p:spPr>
            <a:xfrm>
              <a:off x="2997430" y="248455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BAB12D02-C041-403B-AD4A-14F8453FB249}"/>
                </a:ext>
              </a:extLst>
            </p:cNvPr>
            <p:cNvSpPr/>
            <p:nvPr/>
          </p:nvSpPr>
          <p:spPr>
            <a:xfrm>
              <a:off x="2997430" y="262855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B3B0AE59-97E2-47E5-A96A-A51835BBC3E3}"/>
              </a:ext>
            </a:extLst>
          </p:cNvPr>
          <p:cNvGrpSpPr/>
          <p:nvPr/>
        </p:nvGrpSpPr>
        <p:grpSpPr>
          <a:xfrm>
            <a:off x="4758950" y="509921"/>
            <a:ext cx="360000" cy="2151575"/>
            <a:chOff x="2997430" y="2197518"/>
            <a:chExt cx="360000" cy="2151575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41556858-0951-47A9-9572-DE5C45E73EE8}"/>
                </a:ext>
              </a:extLst>
            </p:cNvPr>
            <p:cNvSpPr/>
            <p:nvPr/>
          </p:nvSpPr>
          <p:spPr>
            <a:xfrm>
              <a:off x="2997430" y="29129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1E63F34B-21AF-45F4-AD10-87179CE728A1}"/>
                </a:ext>
              </a:extLst>
            </p:cNvPr>
            <p:cNvSpPr/>
            <p:nvPr/>
          </p:nvSpPr>
          <p:spPr>
            <a:xfrm>
              <a:off x="2997430" y="30569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6B04AD53-C775-4DA9-A366-073F59192229}"/>
                </a:ext>
              </a:extLst>
            </p:cNvPr>
            <p:cNvSpPr/>
            <p:nvPr/>
          </p:nvSpPr>
          <p:spPr>
            <a:xfrm>
              <a:off x="2997430" y="334843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1A5F781-B546-4B72-8D8B-AB3A27791DBE}"/>
                </a:ext>
              </a:extLst>
            </p:cNvPr>
            <p:cNvSpPr/>
            <p:nvPr/>
          </p:nvSpPr>
          <p:spPr>
            <a:xfrm>
              <a:off x="2997430" y="363101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1294AA9C-DADF-4601-9740-E25C19E30E74}"/>
                </a:ext>
              </a:extLst>
            </p:cNvPr>
            <p:cNvSpPr/>
            <p:nvPr/>
          </p:nvSpPr>
          <p:spPr>
            <a:xfrm>
              <a:off x="2997430" y="377501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B36EDFF-A57E-4315-98E5-D84351DA8EF4}"/>
                </a:ext>
              </a:extLst>
            </p:cNvPr>
            <p:cNvSpPr/>
            <p:nvPr/>
          </p:nvSpPr>
          <p:spPr>
            <a:xfrm>
              <a:off x="2997430" y="391805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5A7E8762-0DF8-434D-9D41-37F51A233ACE}"/>
                </a:ext>
              </a:extLst>
            </p:cNvPr>
            <p:cNvSpPr/>
            <p:nvPr/>
          </p:nvSpPr>
          <p:spPr>
            <a:xfrm>
              <a:off x="2997430" y="420509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6051FFB-702B-4CC2-B384-E0E56981A3E0}"/>
                </a:ext>
              </a:extLst>
            </p:cNvPr>
            <p:cNvSpPr/>
            <p:nvPr/>
          </p:nvSpPr>
          <p:spPr>
            <a:xfrm>
              <a:off x="2997430" y="219751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0C5BAAB3-1C79-4AC6-9C0B-F6BBEEC4B063}"/>
                </a:ext>
              </a:extLst>
            </p:cNvPr>
            <p:cNvSpPr/>
            <p:nvPr/>
          </p:nvSpPr>
          <p:spPr>
            <a:xfrm>
              <a:off x="2997430" y="248455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CB6A8F11-AF66-488D-AA9C-E4766853A6D2}"/>
                </a:ext>
              </a:extLst>
            </p:cNvPr>
            <p:cNvSpPr/>
            <p:nvPr/>
          </p:nvSpPr>
          <p:spPr>
            <a:xfrm>
              <a:off x="2997430" y="2628558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60858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05664 0.12477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9" y="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0" animBg="1"/>
      <p:bldP spid="175" grpId="0" animBg="1"/>
      <p:bldP spid="175" grpId="1" animBg="1"/>
      <p:bldP spid="206" grpId="0" animBg="1"/>
      <p:bldP spid="107" grpId="0"/>
      <p:bldP spid="108" grpId="0"/>
      <p:bldP spid="109" grpId="0"/>
      <p:bldP spid="110" grpId="0"/>
      <p:bldP spid="111" grpId="0" animBg="1"/>
      <p:bldP spid="112" grpId="0" animBg="1"/>
      <p:bldP spid="113" grpId="0"/>
      <p:bldP spid="130" grpId="0"/>
      <p:bldP spid="131" grpId="0"/>
      <p:bldP spid="146" grpId="0"/>
      <p:bldP spid="147" grpId="0"/>
      <p:bldP spid="148" grpId="0"/>
      <p:bldP spid="149" grpId="0"/>
      <p:bldP spid="150" grpId="0" animBg="1"/>
      <p:bldP spid="151" grpId="0" animBg="1"/>
      <p:bldP spid="152" grpId="0"/>
      <p:bldP spid="153" grpId="0"/>
      <p:bldP spid="154" grpId="0"/>
      <p:bldP spid="1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D13A18B-E4EA-4D64-B8C1-83491B0C63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E254E41-3826-4D79-8646-D9A502F0D60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14C6ED53-A0BE-4874-B833-CC9EF39730E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71832F42-063F-4E48-B663-12AD6ED1BD2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AF77EA83-42D0-4AE2-B2CF-5153C901726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0A7D74E4-ADEB-43D0-9FE8-B1C228D7446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7434E048-E83E-43AC-BBEE-F52C1DE1999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4632D65A-A97E-4990-882C-55568C34C59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6BFA9401-F700-4478-A320-52082785B8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D071937E-0EED-4A0F-AC6E-5770866277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136C2347-CDE6-4498-84B4-B6F424E936B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3C6FA4B9-D7C6-491B-AB86-FE61988D616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EE7FE6C-FAA2-46C7-9AE7-251D3504260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CFC4813C-831D-4105-8E9B-7C95CCCF82B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27616343-2A58-49E3-9D08-E72CB57D41E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E52BF8C9-3711-4E9E-BE0E-EBCC0ED3C80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570FF20C-A00B-44CB-B189-C27E01AEDF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5085125C-DF23-4DB9-81D3-9F1C26489D0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2522C5-DB14-48C4-883A-7147FE868BF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2530874-5CA0-4A10-965F-63832ED3444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D373E3CB-F5E4-44E3-93AA-B28E4EFDD7D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47664282-9C36-4807-B561-E3404D94573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D9CA65DD-A1EE-4593-A184-163081784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A33FC12-1F31-46BD-BA4D-03960C3112E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F97A478A-57E3-4E78-8AA4-BBD5B5D4A5A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48A0E53-4B26-4EED-8080-A045C930BFD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A9B42E06-FF1D-4A00-BE30-FA613F6C9EE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A57F70BC-A528-4873-9652-16C0D6782FA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7F4171A8-9CBA-4036-AC76-9E7A3B27C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A3C704FA-8DDE-48B1-83DB-2D329E8BC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21AADB61-6218-4E92-9723-43AD7EF42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802C59B2-55CB-464C-9B86-FF60B605C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39D1322B-FE4D-411C-97E6-71D9288940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CAE2DEE7-FE69-48FF-A3C0-6539A4259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FE6C84F9-C183-44A3-B8BD-61E7DAC27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22A2AD82-188C-435B-8ECE-8BFB0CC7B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7BDC97C-7C68-40EF-8A72-66F21267EC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F14BE7FA-9FAA-4CFB-BDEB-CB0F3F5C06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4B8452B6-C288-4D4B-9668-5592C0651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8F461E12-AE2F-4731-9573-E61F2843A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0EEFABE2-4BB1-4703-A242-15A68A50B4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F5730358-19FA-4E2B-8645-68E4113CD6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3BC082A8-0217-406B-A8C1-523210C781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38D1E4FA-ACD3-4B5E-889D-0BE2EE9A4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6C259FCA-10E1-449B-8410-1222CF4C35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9B7CD32-800E-47C0-BE3D-92887BC17CC0}"/>
              </a:ext>
            </a:extLst>
          </p:cNvPr>
          <p:cNvSpPr/>
          <p:nvPr/>
        </p:nvSpPr>
        <p:spPr>
          <a:xfrm>
            <a:off x="473506" y="305406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124320-85E4-4D92-A4A2-2D3E9201311D}"/>
              </a:ext>
            </a:extLst>
          </p:cNvPr>
          <p:cNvGrpSpPr/>
          <p:nvPr/>
        </p:nvGrpSpPr>
        <p:grpSpPr>
          <a:xfrm>
            <a:off x="621861" y="417653"/>
            <a:ext cx="435719" cy="1032867"/>
            <a:chOff x="2724738" y="5471319"/>
            <a:chExt cx="435719" cy="1032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E113522-CD52-457F-B562-099B647C1E6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F62276-861A-44A9-A9B1-5FD9B49FDA30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A3EFEC-AF87-4FED-8D57-7F2758748F2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39AD7B-44F2-4B48-B53E-EA809C4FCBB1}"/>
              </a:ext>
            </a:extLst>
          </p:cNvPr>
          <p:cNvGrpSpPr/>
          <p:nvPr/>
        </p:nvGrpSpPr>
        <p:grpSpPr>
          <a:xfrm>
            <a:off x="3049071" y="417653"/>
            <a:ext cx="539347" cy="1032867"/>
            <a:chOff x="2724738" y="5471319"/>
            <a:chExt cx="539347" cy="1032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945EFC-B3DC-4A45-8AE4-A8765BCCF04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FF7368-029A-4661-A3CC-CE561CC3A6B0}"/>
                </a:ext>
              </a:extLst>
            </p:cNvPr>
            <p:cNvSpPr txBox="1"/>
            <p:nvPr/>
          </p:nvSpPr>
          <p:spPr>
            <a:xfrm>
              <a:off x="2729089" y="5857855"/>
              <a:ext cx="534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FF7F4A-07C7-4B4D-8873-1B7FE933982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F540AD3-9859-4814-A878-8CC4AA45464F}"/>
              </a:ext>
            </a:extLst>
          </p:cNvPr>
          <p:cNvSpPr txBox="1"/>
          <p:nvPr/>
        </p:nvSpPr>
        <p:spPr>
          <a:xfrm>
            <a:off x="1071835" y="619858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157B19-6956-4574-BBA4-EDAC58ED8B8B}"/>
              </a:ext>
            </a:extLst>
          </p:cNvPr>
          <p:cNvSpPr txBox="1"/>
          <p:nvPr/>
        </p:nvSpPr>
        <p:spPr>
          <a:xfrm>
            <a:off x="2602900" y="6303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A2C209-B229-43F6-A011-F7B3780C0AF8}"/>
              </a:ext>
            </a:extLst>
          </p:cNvPr>
          <p:cNvSpPr/>
          <p:nvPr/>
        </p:nvSpPr>
        <p:spPr>
          <a:xfrm>
            <a:off x="1508969" y="417653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9FD82D2-6BE9-4C8C-8D31-D993AE4C3F8E}"/>
              </a:ext>
            </a:extLst>
          </p:cNvPr>
          <p:cNvGrpSpPr/>
          <p:nvPr/>
        </p:nvGrpSpPr>
        <p:grpSpPr>
          <a:xfrm>
            <a:off x="1602183" y="416782"/>
            <a:ext cx="947794" cy="1071647"/>
            <a:chOff x="1958045" y="36281"/>
            <a:chExt cx="947794" cy="1071647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429CE11-A634-4D1C-9FD9-3C3CCC77888A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07A2B8D-1E89-40B0-8E0E-2EDA1D6AEFF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F1D50DA-7B62-4607-A87A-E01321C382BB}"/>
                </a:ext>
              </a:extLst>
            </p:cNvPr>
            <p:cNvSpPr txBox="1"/>
            <p:nvPr/>
          </p:nvSpPr>
          <p:spPr>
            <a:xfrm>
              <a:off x="1958045" y="36281"/>
              <a:ext cx="9477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CF0574D4-C85C-4F04-8468-CA0E00F61617}"/>
              </a:ext>
            </a:extLst>
          </p:cNvPr>
          <p:cNvSpPr/>
          <p:nvPr/>
        </p:nvSpPr>
        <p:spPr>
          <a:xfrm>
            <a:off x="5669245" y="305406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73734D7-8D9A-491E-9DB3-0C3F3100C961}"/>
              </a:ext>
            </a:extLst>
          </p:cNvPr>
          <p:cNvGrpSpPr/>
          <p:nvPr/>
        </p:nvGrpSpPr>
        <p:grpSpPr>
          <a:xfrm>
            <a:off x="5817600" y="417653"/>
            <a:ext cx="435719" cy="1032867"/>
            <a:chOff x="2724738" y="5471319"/>
            <a:chExt cx="435719" cy="103286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D284BAC-8B4C-41DE-A666-ED3D202B161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2A192CB-DC09-49C3-8373-884466C46FD7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410BFDD-1450-4230-B59A-2C537F2FBBA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8D5A084-52B4-4EA8-A7CC-45D3D9B6FDBC}"/>
              </a:ext>
            </a:extLst>
          </p:cNvPr>
          <p:cNvGrpSpPr/>
          <p:nvPr/>
        </p:nvGrpSpPr>
        <p:grpSpPr>
          <a:xfrm>
            <a:off x="8244810" y="417653"/>
            <a:ext cx="435719" cy="1032867"/>
            <a:chOff x="2724738" y="5471319"/>
            <a:chExt cx="435719" cy="103286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A7AED4-899B-4F1D-8AB7-19426760326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AB38395-12CA-4F1E-AE29-5449D3E2CDF5}"/>
                </a:ext>
              </a:extLst>
            </p:cNvPr>
            <p:cNvSpPr txBox="1"/>
            <p:nvPr/>
          </p:nvSpPr>
          <p:spPr>
            <a:xfrm>
              <a:off x="2732662" y="5857855"/>
              <a:ext cx="2973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9B0C5977-F8B8-4ABD-B0D5-2A2A59F85E3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2CCF7532-1778-4C7F-8BE7-70CFF3856531}"/>
              </a:ext>
            </a:extLst>
          </p:cNvPr>
          <p:cNvSpPr txBox="1"/>
          <p:nvPr/>
        </p:nvSpPr>
        <p:spPr>
          <a:xfrm>
            <a:off x="6267574" y="60227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B54BA5E-A9EC-48D5-AB6C-ECEB98CB054D}"/>
              </a:ext>
            </a:extLst>
          </p:cNvPr>
          <p:cNvSpPr txBox="1"/>
          <p:nvPr/>
        </p:nvSpPr>
        <p:spPr>
          <a:xfrm>
            <a:off x="7798639" y="6303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FCCF67B-317A-4E3E-B24B-913AFF75798B}"/>
              </a:ext>
            </a:extLst>
          </p:cNvPr>
          <p:cNvSpPr/>
          <p:nvPr/>
        </p:nvSpPr>
        <p:spPr>
          <a:xfrm>
            <a:off x="6704708" y="417653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B1392604-B4A1-4927-AB79-57458870B3D1}"/>
              </a:ext>
            </a:extLst>
          </p:cNvPr>
          <p:cNvGrpSpPr/>
          <p:nvPr/>
        </p:nvGrpSpPr>
        <p:grpSpPr>
          <a:xfrm>
            <a:off x="457614" y="1769515"/>
            <a:ext cx="666817" cy="1076984"/>
            <a:chOff x="4909821" y="3109622"/>
            <a:chExt cx="666817" cy="1076984"/>
          </a:xfrm>
        </p:grpSpPr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A2FF1C06-783B-4238-8663-DF099652A46B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953EFD53-0950-44D4-82ED-C332AA9B42AB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B79AD98B-7FA0-42CB-99C6-EE5E2E6FAC22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90ED2A4B-DE29-4206-A9AE-8F86E30DF583}"/>
              </a:ext>
            </a:extLst>
          </p:cNvPr>
          <p:cNvGrpSpPr/>
          <p:nvPr/>
        </p:nvGrpSpPr>
        <p:grpSpPr>
          <a:xfrm>
            <a:off x="953118" y="1774140"/>
            <a:ext cx="1367168" cy="1071789"/>
            <a:chOff x="5400556" y="3099566"/>
            <a:chExt cx="1367168" cy="1071789"/>
          </a:xfrm>
        </p:grpSpPr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824D5F02-ABD5-4954-89DA-41E972AC0D17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E7EAF5DF-3913-433D-8B8D-6B778C45D8B2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AE3F61AE-89D8-4357-B26B-75CD8040C7A6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3C206AB1-ED5A-41AF-BE69-472E1E7125C6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40E9FA12-3A62-4430-B70E-F2DF1281C077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499" name="Straight Connector 498">
            <a:extLst>
              <a:ext uri="{FF2B5EF4-FFF2-40B4-BE49-F238E27FC236}">
                <a16:creationId xmlns:a16="http://schemas.microsoft.com/office/drawing/2014/main" id="{909446E2-7A9C-46AC-BD45-E01B1609F023}"/>
              </a:ext>
            </a:extLst>
          </p:cNvPr>
          <p:cNvCxnSpPr>
            <a:cxnSpLocks/>
          </p:cNvCxnSpPr>
          <p:nvPr/>
        </p:nvCxnSpPr>
        <p:spPr>
          <a:xfrm>
            <a:off x="471479" y="406389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B5962FA6-2E26-4A2B-A784-F2CF4C05FA75}"/>
              </a:ext>
            </a:extLst>
          </p:cNvPr>
          <p:cNvCxnSpPr>
            <a:cxnSpLocks/>
          </p:cNvCxnSpPr>
          <p:nvPr/>
        </p:nvCxnSpPr>
        <p:spPr>
          <a:xfrm>
            <a:off x="1350709" y="406389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" name="TextBox 500">
            <a:extLst>
              <a:ext uri="{FF2B5EF4-FFF2-40B4-BE49-F238E27FC236}">
                <a16:creationId xmlns:a16="http://schemas.microsoft.com/office/drawing/2014/main" id="{252FF766-0D60-4B2C-ABB2-92FA3877AFFD}"/>
              </a:ext>
            </a:extLst>
          </p:cNvPr>
          <p:cNvSpPr txBox="1"/>
          <p:nvPr/>
        </p:nvSpPr>
        <p:spPr>
          <a:xfrm>
            <a:off x="434106" y="35560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084636EF-7BBD-4048-A193-BEADBF0B38D0}"/>
              </a:ext>
            </a:extLst>
          </p:cNvPr>
          <p:cNvSpPr txBox="1"/>
          <p:nvPr/>
        </p:nvSpPr>
        <p:spPr>
          <a:xfrm>
            <a:off x="444672" y="40021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2FC4B32-E569-48AC-831B-FDCDBF753AC9}"/>
              </a:ext>
            </a:extLst>
          </p:cNvPr>
          <p:cNvSpPr txBox="1"/>
          <p:nvPr/>
        </p:nvSpPr>
        <p:spPr>
          <a:xfrm>
            <a:off x="1350708" y="400210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EA91A425-7B23-4D67-B540-229CF12A4646}"/>
              </a:ext>
            </a:extLst>
          </p:cNvPr>
          <p:cNvSpPr txBox="1"/>
          <p:nvPr/>
        </p:nvSpPr>
        <p:spPr>
          <a:xfrm>
            <a:off x="903666" y="374842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05" name="Arc 504">
            <a:extLst>
              <a:ext uri="{FF2B5EF4-FFF2-40B4-BE49-F238E27FC236}">
                <a16:creationId xmlns:a16="http://schemas.microsoft.com/office/drawing/2014/main" id="{EE087068-27AA-4D70-B6D4-324957B8F430}"/>
              </a:ext>
            </a:extLst>
          </p:cNvPr>
          <p:cNvSpPr/>
          <p:nvPr/>
        </p:nvSpPr>
        <p:spPr>
          <a:xfrm rot="16200000">
            <a:off x="836367" y="303394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6" name="Arc 505">
            <a:extLst>
              <a:ext uri="{FF2B5EF4-FFF2-40B4-BE49-F238E27FC236}">
                <a16:creationId xmlns:a16="http://schemas.microsoft.com/office/drawing/2014/main" id="{904B2A41-22B4-423F-B90B-9C58E3EC14EA}"/>
              </a:ext>
            </a:extLst>
          </p:cNvPr>
          <p:cNvSpPr/>
          <p:nvPr/>
        </p:nvSpPr>
        <p:spPr>
          <a:xfrm rot="5400000">
            <a:off x="826080" y="3967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8DB0013B-D173-44F7-9B46-589EE961EA65}"/>
              </a:ext>
            </a:extLst>
          </p:cNvPr>
          <p:cNvSpPr txBox="1"/>
          <p:nvPr/>
        </p:nvSpPr>
        <p:spPr>
          <a:xfrm>
            <a:off x="956670" y="4502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59A83549-EDA0-47CF-BAD0-557E0A5AA6B6}"/>
              </a:ext>
            </a:extLst>
          </p:cNvPr>
          <p:cNvSpPr txBox="1"/>
          <p:nvPr/>
        </p:nvSpPr>
        <p:spPr>
          <a:xfrm>
            <a:off x="956669" y="32021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2D683112-C575-4481-9B59-0F93CB0DD061}"/>
              </a:ext>
            </a:extLst>
          </p:cNvPr>
          <p:cNvSpPr txBox="1"/>
          <p:nvPr/>
        </p:nvSpPr>
        <p:spPr>
          <a:xfrm>
            <a:off x="1348872" y="3556065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510" name="Straight Connector 509">
            <a:extLst>
              <a:ext uri="{FF2B5EF4-FFF2-40B4-BE49-F238E27FC236}">
                <a16:creationId xmlns:a16="http://schemas.microsoft.com/office/drawing/2014/main" id="{66687362-4809-48C0-B256-3C61DDB5D98F}"/>
              </a:ext>
            </a:extLst>
          </p:cNvPr>
          <p:cNvCxnSpPr>
            <a:cxnSpLocks/>
          </p:cNvCxnSpPr>
          <p:nvPr/>
        </p:nvCxnSpPr>
        <p:spPr>
          <a:xfrm>
            <a:off x="2712057" y="40652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>
            <a:extLst>
              <a:ext uri="{FF2B5EF4-FFF2-40B4-BE49-F238E27FC236}">
                <a16:creationId xmlns:a16="http://schemas.microsoft.com/office/drawing/2014/main" id="{2499F5B6-3B73-41B7-A731-DB877A453E26}"/>
              </a:ext>
            </a:extLst>
          </p:cNvPr>
          <p:cNvCxnSpPr>
            <a:cxnSpLocks/>
          </p:cNvCxnSpPr>
          <p:nvPr/>
        </p:nvCxnSpPr>
        <p:spPr>
          <a:xfrm>
            <a:off x="3591287" y="40652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" name="TextBox 511">
            <a:extLst>
              <a:ext uri="{FF2B5EF4-FFF2-40B4-BE49-F238E27FC236}">
                <a16:creationId xmlns:a16="http://schemas.microsoft.com/office/drawing/2014/main" id="{E2307D0F-0AC4-40A4-8322-09AF70CA700A}"/>
              </a:ext>
            </a:extLst>
          </p:cNvPr>
          <p:cNvSpPr txBox="1"/>
          <p:nvPr/>
        </p:nvSpPr>
        <p:spPr>
          <a:xfrm>
            <a:off x="2674684" y="35574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id="{CF4DB8CF-678B-4CCA-A4E2-62BA6A65B2C4}"/>
              </a:ext>
            </a:extLst>
          </p:cNvPr>
          <p:cNvSpPr txBox="1"/>
          <p:nvPr/>
        </p:nvSpPr>
        <p:spPr>
          <a:xfrm>
            <a:off x="2685250" y="40034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id="{15F82C25-1134-4A99-A0D7-188A1EDE0DD6}"/>
              </a:ext>
            </a:extLst>
          </p:cNvPr>
          <p:cNvSpPr txBox="1"/>
          <p:nvPr/>
        </p:nvSpPr>
        <p:spPr>
          <a:xfrm>
            <a:off x="3591286" y="40034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FEF4B24C-69C3-461A-A928-475807AAF6EF}"/>
              </a:ext>
            </a:extLst>
          </p:cNvPr>
          <p:cNvSpPr txBox="1"/>
          <p:nvPr/>
        </p:nvSpPr>
        <p:spPr>
          <a:xfrm>
            <a:off x="3144244" y="37497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16" name="Arc 515">
            <a:extLst>
              <a:ext uri="{FF2B5EF4-FFF2-40B4-BE49-F238E27FC236}">
                <a16:creationId xmlns:a16="http://schemas.microsoft.com/office/drawing/2014/main" id="{704321DD-186E-4F24-9617-E60F07454548}"/>
              </a:ext>
            </a:extLst>
          </p:cNvPr>
          <p:cNvSpPr/>
          <p:nvPr/>
        </p:nvSpPr>
        <p:spPr>
          <a:xfrm rot="16200000">
            <a:off x="3076945" y="303529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7" name="Arc 516">
            <a:extLst>
              <a:ext uri="{FF2B5EF4-FFF2-40B4-BE49-F238E27FC236}">
                <a16:creationId xmlns:a16="http://schemas.microsoft.com/office/drawing/2014/main" id="{59901419-B522-4514-A5F5-E6E1C5DABE76}"/>
              </a:ext>
            </a:extLst>
          </p:cNvPr>
          <p:cNvSpPr/>
          <p:nvPr/>
        </p:nvSpPr>
        <p:spPr>
          <a:xfrm rot="5400000">
            <a:off x="3066658" y="39689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6C2430B2-57B8-426E-95A2-62F8FEA11DD0}"/>
              </a:ext>
            </a:extLst>
          </p:cNvPr>
          <p:cNvSpPr txBox="1"/>
          <p:nvPr/>
        </p:nvSpPr>
        <p:spPr>
          <a:xfrm>
            <a:off x="3197248" y="4504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E81402F9-D61E-4361-9361-8A77501458A8}"/>
              </a:ext>
            </a:extLst>
          </p:cNvPr>
          <p:cNvSpPr txBox="1"/>
          <p:nvPr/>
        </p:nvSpPr>
        <p:spPr>
          <a:xfrm>
            <a:off x="3197247" y="32034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E4786B06-85F3-4968-97E4-AC29E59BF606}"/>
              </a:ext>
            </a:extLst>
          </p:cNvPr>
          <p:cNvSpPr txBox="1"/>
          <p:nvPr/>
        </p:nvSpPr>
        <p:spPr>
          <a:xfrm>
            <a:off x="3581993" y="355742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AFBACD64-B3C2-4546-83DD-09B70E581FFF}"/>
              </a:ext>
            </a:extLst>
          </p:cNvPr>
          <p:cNvGrpSpPr/>
          <p:nvPr/>
        </p:nvGrpSpPr>
        <p:grpSpPr>
          <a:xfrm>
            <a:off x="446224" y="5319277"/>
            <a:ext cx="958061" cy="1071647"/>
            <a:chOff x="1962285" y="36281"/>
            <a:chExt cx="958061" cy="1071647"/>
          </a:xfrm>
        </p:grpSpPr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825B0DED-84AF-4630-9C7A-E3E3D271A396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CBC52EB5-ECE2-4AEB-B60A-A4655FB8706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E3F3C052-1611-425A-8754-2C268603C54E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BD979F72-32A3-4452-B66D-82C78907656C}"/>
              </a:ext>
            </a:extLst>
          </p:cNvPr>
          <p:cNvGrpSpPr/>
          <p:nvPr/>
        </p:nvGrpSpPr>
        <p:grpSpPr>
          <a:xfrm>
            <a:off x="1395841" y="5318519"/>
            <a:ext cx="1722437" cy="1071647"/>
            <a:chOff x="1827437" y="3094110"/>
            <a:chExt cx="1722437" cy="1071647"/>
          </a:xfrm>
        </p:grpSpPr>
        <p:grpSp>
          <p:nvGrpSpPr>
            <p:cNvPr id="526" name="Group 525">
              <a:extLst>
                <a:ext uri="{FF2B5EF4-FFF2-40B4-BE49-F238E27FC236}">
                  <a16:creationId xmlns:a16="http://schemas.microsoft.com/office/drawing/2014/main" id="{B6837977-E293-463E-B5AC-A190D0549286}"/>
                </a:ext>
              </a:extLst>
            </p:cNvPr>
            <p:cNvGrpSpPr/>
            <p:nvPr/>
          </p:nvGrpSpPr>
          <p:grpSpPr>
            <a:xfrm>
              <a:off x="1827437" y="3265912"/>
              <a:ext cx="1722437" cy="669961"/>
              <a:chOff x="1380205" y="3264738"/>
              <a:chExt cx="1722437" cy="669961"/>
            </a:xfrm>
          </p:grpSpPr>
          <p:sp>
            <p:nvSpPr>
              <p:cNvPr id="531" name="TextBox 530">
                <a:extLst>
                  <a:ext uri="{FF2B5EF4-FFF2-40B4-BE49-F238E27FC236}">
                    <a16:creationId xmlns:a16="http://schemas.microsoft.com/office/drawing/2014/main" id="{5F0626D8-AF8C-4D18-AFF5-BAD64A09D34D}"/>
                  </a:ext>
                </a:extLst>
              </p:cNvPr>
              <p:cNvSpPr txBox="1"/>
              <p:nvPr/>
            </p:nvSpPr>
            <p:spPr>
              <a:xfrm>
                <a:off x="1380205" y="3264738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32" name="TextBox 531">
                <a:extLst>
                  <a:ext uri="{FF2B5EF4-FFF2-40B4-BE49-F238E27FC236}">
                    <a16:creationId xmlns:a16="http://schemas.microsoft.com/office/drawing/2014/main" id="{70522687-BF76-4190-94DE-9B2B2C0BF72D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ED4C0F94-242C-41A3-A89C-6EDE53EF3111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528" name="TextBox 527">
                <a:extLst>
                  <a:ext uri="{FF2B5EF4-FFF2-40B4-BE49-F238E27FC236}">
                    <a16:creationId xmlns:a16="http://schemas.microsoft.com/office/drawing/2014/main" id="{B3838602-4B70-4BB6-B412-570979DC8AA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3 0</a:t>
                </a:r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05F69E65-4B04-4E9F-AC87-4025CEF4BD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0" name="TextBox 529">
                <a:extLst>
                  <a:ext uri="{FF2B5EF4-FFF2-40B4-BE49-F238E27FC236}">
                    <a16:creationId xmlns:a16="http://schemas.microsoft.com/office/drawing/2014/main" id="{D9612AB1-5C82-428A-A78A-ED6959A3DE6C}"/>
                  </a:ext>
                </a:extLst>
              </p:cNvPr>
              <p:cNvSpPr txBox="1"/>
              <p:nvPr/>
            </p:nvSpPr>
            <p:spPr>
              <a:xfrm>
                <a:off x="1977675" y="36281"/>
                <a:ext cx="9517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</p:grp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65F212E4-0FB0-424D-AFCE-BD694D063EFC}"/>
              </a:ext>
            </a:extLst>
          </p:cNvPr>
          <p:cNvGrpSpPr/>
          <p:nvPr/>
        </p:nvGrpSpPr>
        <p:grpSpPr>
          <a:xfrm>
            <a:off x="3121246" y="5750451"/>
            <a:ext cx="933868" cy="630942"/>
            <a:chOff x="3121638" y="4867004"/>
            <a:chExt cx="933868" cy="630942"/>
          </a:xfrm>
        </p:grpSpPr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59641AB8-BCEA-431E-9353-C9379B741FFA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9D0E781D-E4B8-4C9A-AFE8-98541B2BCDA1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6" name="TextBox 535">
            <a:extLst>
              <a:ext uri="{FF2B5EF4-FFF2-40B4-BE49-F238E27FC236}">
                <a16:creationId xmlns:a16="http://schemas.microsoft.com/office/drawing/2014/main" id="{5C8807B0-01C1-4890-8244-2F5DDD4B426D}"/>
              </a:ext>
            </a:extLst>
          </p:cNvPr>
          <p:cNvSpPr txBox="1"/>
          <p:nvPr/>
        </p:nvSpPr>
        <p:spPr>
          <a:xfrm>
            <a:off x="3115797" y="5309746"/>
            <a:ext cx="1015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728B0D10-8931-4347-A8A6-D08482E95290}"/>
              </a:ext>
            </a:extLst>
          </p:cNvPr>
          <p:cNvGrpSpPr/>
          <p:nvPr/>
        </p:nvGrpSpPr>
        <p:grpSpPr>
          <a:xfrm>
            <a:off x="5804000" y="1767300"/>
            <a:ext cx="666817" cy="1076984"/>
            <a:chOff x="4909821" y="3109622"/>
            <a:chExt cx="666817" cy="1076984"/>
          </a:xfrm>
        </p:grpSpPr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0579A4BB-73CE-48C6-B4FE-BDAC629D2481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6DAA185C-2081-431D-A264-5E6790F6A20F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E8496FF0-6568-4617-8FE1-C8A4A88063E5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CAE3C607-DD5C-42BB-A28A-91F10FB271F7}"/>
              </a:ext>
            </a:extLst>
          </p:cNvPr>
          <p:cNvGrpSpPr/>
          <p:nvPr/>
        </p:nvGrpSpPr>
        <p:grpSpPr>
          <a:xfrm>
            <a:off x="6299504" y="1771925"/>
            <a:ext cx="1367168" cy="1071789"/>
            <a:chOff x="5400556" y="3099566"/>
            <a:chExt cx="1367168" cy="1071789"/>
          </a:xfrm>
        </p:grpSpPr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C7B081D-1992-426C-9A27-FB314E21D8E4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9D9A1BBB-B179-4165-801A-7AD609DA3EF5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15E56A86-0DCC-4480-8D5A-94A8FB11B5A2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1A788307-1736-4B8B-A5F5-A8C4351798EF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D8B0EFB1-717E-4590-A13E-4EF693D34ACB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547" name="Straight Connector 546">
            <a:extLst>
              <a:ext uri="{FF2B5EF4-FFF2-40B4-BE49-F238E27FC236}">
                <a16:creationId xmlns:a16="http://schemas.microsoft.com/office/drawing/2014/main" id="{BD890FD4-91C3-426D-AE1E-354BA64724C0}"/>
              </a:ext>
            </a:extLst>
          </p:cNvPr>
          <p:cNvCxnSpPr>
            <a:cxnSpLocks/>
          </p:cNvCxnSpPr>
          <p:nvPr/>
        </p:nvCxnSpPr>
        <p:spPr>
          <a:xfrm>
            <a:off x="5817865" y="406168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>
            <a:extLst>
              <a:ext uri="{FF2B5EF4-FFF2-40B4-BE49-F238E27FC236}">
                <a16:creationId xmlns:a16="http://schemas.microsoft.com/office/drawing/2014/main" id="{DCAEB859-7D75-4AA7-87BF-63D262F9ACFD}"/>
              </a:ext>
            </a:extLst>
          </p:cNvPr>
          <p:cNvCxnSpPr>
            <a:cxnSpLocks/>
          </p:cNvCxnSpPr>
          <p:nvPr/>
        </p:nvCxnSpPr>
        <p:spPr>
          <a:xfrm>
            <a:off x="6697095" y="406168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9" name="TextBox 548">
            <a:extLst>
              <a:ext uri="{FF2B5EF4-FFF2-40B4-BE49-F238E27FC236}">
                <a16:creationId xmlns:a16="http://schemas.microsoft.com/office/drawing/2014/main" id="{581CDA60-0E4A-499B-9F3A-D4FC11EF51A4}"/>
              </a:ext>
            </a:extLst>
          </p:cNvPr>
          <p:cNvSpPr txBox="1"/>
          <p:nvPr/>
        </p:nvSpPr>
        <p:spPr>
          <a:xfrm>
            <a:off x="5780492" y="35538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C85D2164-D911-459D-868B-0C8FD90288E8}"/>
              </a:ext>
            </a:extLst>
          </p:cNvPr>
          <p:cNvSpPr txBox="1"/>
          <p:nvPr/>
        </p:nvSpPr>
        <p:spPr>
          <a:xfrm>
            <a:off x="5791058" y="39998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8696FA12-F4E7-47B6-94D7-26C66C01F2FA}"/>
              </a:ext>
            </a:extLst>
          </p:cNvPr>
          <p:cNvSpPr txBox="1"/>
          <p:nvPr/>
        </p:nvSpPr>
        <p:spPr>
          <a:xfrm>
            <a:off x="6697094" y="399989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DF4477DB-B16D-4F9D-9F1A-312CDAFB9EE9}"/>
              </a:ext>
            </a:extLst>
          </p:cNvPr>
          <p:cNvSpPr txBox="1"/>
          <p:nvPr/>
        </p:nvSpPr>
        <p:spPr>
          <a:xfrm>
            <a:off x="6250052" y="37462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53" name="Arc 552">
            <a:extLst>
              <a:ext uri="{FF2B5EF4-FFF2-40B4-BE49-F238E27FC236}">
                <a16:creationId xmlns:a16="http://schemas.microsoft.com/office/drawing/2014/main" id="{EB6DA07B-79A3-41C2-9BBD-55F0EF58AA63}"/>
              </a:ext>
            </a:extLst>
          </p:cNvPr>
          <p:cNvSpPr/>
          <p:nvPr/>
        </p:nvSpPr>
        <p:spPr>
          <a:xfrm rot="16200000">
            <a:off x="6182753" y="30317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Arc 553">
            <a:extLst>
              <a:ext uri="{FF2B5EF4-FFF2-40B4-BE49-F238E27FC236}">
                <a16:creationId xmlns:a16="http://schemas.microsoft.com/office/drawing/2014/main" id="{523455D4-7C05-4E33-B844-C6D72844DF44}"/>
              </a:ext>
            </a:extLst>
          </p:cNvPr>
          <p:cNvSpPr/>
          <p:nvPr/>
        </p:nvSpPr>
        <p:spPr>
          <a:xfrm rot="5400000">
            <a:off x="6172466" y="396537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36360235-5C17-49E8-A8AB-24957584D7F5}"/>
              </a:ext>
            </a:extLst>
          </p:cNvPr>
          <p:cNvSpPr txBox="1"/>
          <p:nvPr/>
        </p:nvSpPr>
        <p:spPr>
          <a:xfrm>
            <a:off x="6303056" y="45007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8A60052E-4E41-48AF-8500-802B751E2C56}"/>
              </a:ext>
            </a:extLst>
          </p:cNvPr>
          <p:cNvSpPr txBox="1"/>
          <p:nvPr/>
        </p:nvSpPr>
        <p:spPr>
          <a:xfrm>
            <a:off x="6303055" y="31999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7CF96C59-34AD-4792-84B4-6A128AB68864}"/>
              </a:ext>
            </a:extLst>
          </p:cNvPr>
          <p:cNvSpPr txBox="1"/>
          <p:nvPr/>
        </p:nvSpPr>
        <p:spPr>
          <a:xfrm>
            <a:off x="6915729" y="3553850"/>
            <a:ext cx="730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58" name="Straight Connector 557">
            <a:extLst>
              <a:ext uri="{FF2B5EF4-FFF2-40B4-BE49-F238E27FC236}">
                <a16:creationId xmlns:a16="http://schemas.microsoft.com/office/drawing/2014/main" id="{6C08561C-05A7-4D79-A7F6-02BCBE200DDF}"/>
              </a:ext>
            </a:extLst>
          </p:cNvPr>
          <p:cNvCxnSpPr>
            <a:cxnSpLocks/>
          </p:cNvCxnSpPr>
          <p:nvPr/>
        </p:nvCxnSpPr>
        <p:spPr>
          <a:xfrm>
            <a:off x="8058443" y="406304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Connector 558">
            <a:extLst>
              <a:ext uri="{FF2B5EF4-FFF2-40B4-BE49-F238E27FC236}">
                <a16:creationId xmlns:a16="http://schemas.microsoft.com/office/drawing/2014/main" id="{B9B7DA57-619A-47A7-81E9-27B859BC62E7}"/>
              </a:ext>
            </a:extLst>
          </p:cNvPr>
          <p:cNvCxnSpPr>
            <a:cxnSpLocks/>
          </p:cNvCxnSpPr>
          <p:nvPr/>
        </p:nvCxnSpPr>
        <p:spPr>
          <a:xfrm>
            <a:off x="8937673" y="406304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0" name="TextBox 559">
            <a:extLst>
              <a:ext uri="{FF2B5EF4-FFF2-40B4-BE49-F238E27FC236}">
                <a16:creationId xmlns:a16="http://schemas.microsoft.com/office/drawing/2014/main" id="{27C0C7B5-C32D-40D7-B420-2746F54EB82C}"/>
              </a:ext>
            </a:extLst>
          </p:cNvPr>
          <p:cNvSpPr txBox="1"/>
          <p:nvPr/>
        </p:nvSpPr>
        <p:spPr>
          <a:xfrm>
            <a:off x="8021070" y="3555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9E95ED73-143F-4C68-8E8D-4FB14A5B346B}"/>
              </a:ext>
            </a:extLst>
          </p:cNvPr>
          <p:cNvSpPr txBox="1"/>
          <p:nvPr/>
        </p:nvSpPr>
        <p:spPr>
          <a:xfrm>
            <a:off x="8031636" y="400124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132425AA-7BC8-48C8-BE4C-33313988B461}"/>
              </a:ext>
            </a:extLst>
          </p:cNvPr>
          <p:cNvSpPr txBox="1"/>
          <p:nvPr/>
        </p:nvSpPr>
        <p:spPr>
          <a:xfrm>
            <a:off x="8937672" y="400124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4EBC9B31-BD10-4F7F-A516-AFA63168D9FB}"/>
              </a:ext>
            </a:extLst>
          </p:cNvPr>
          <p:cNvSpPr txBox="1"/>
          <p:nvPr/>
        </p:nvSpPr>
        <p:spPr>
          <a:xfrm>
            <a:off x="8490630" y="374756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64" name="Arc 563">
            <a:extLst>
              <a:ext uri="{FF2B5EF4-FFF2-40B4-BE49-F238E27FC236}">
                <a16:creationId xmlns:a16="http://schemas.microsoft.com/office/drawing/2014/main" id="{15E4520C-E70C-406E-9043-B2824859B47B}"/>
              </a:ext>
            </a:extLst>
          </p:cNvPr>
          <p:cNvSpPr/>
          <p:nvPr/>
        </p:nvSpPr>
        <p:spPr>
          <a:xfrm rot="16200000">
            <a:off x="8423331" y="303308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5" name="Arc 564">
            <a:extLst>
              <a:ext uri="{FF2B5EF4-FFF2-40B4-BE49-F238E27FC236}">
                <a16:creationId xmlns:a16="http://schemas.microsoft.com/office/drawing/2014/main" id="{93E937FC-60F9-487C-886E-FD5B664BD295}"/>
              </a:ext>
            </a:extLst>
          </p:cNvPr>
          <p:cNvSpPr/>
          <p:nvPr/>
        </p:nvSpPr>
        <p:spPr>
          <a:xfrm rot="5400000">
            <a:off x="8413044" y="396673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278B132D-7CCC-43DE-BFFC-785CC7381871}"/>
              </a:ext>
            </a:extLst>
          </p:cNvPr>
          <p:cNvSpPr txBox="1"/>
          <p:nvPr/>
        </p:nvSpPr>
        <p:spPr>
          <a:xfrm>
            <a:off x="8543634" y="450211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ED903EF7-198B-44B6-A79A-BBDD121ECF4A}"/>
              </a:ext>
            </a:extLst>
          </p:cNvPr>
          <p:cNvSpPr txBox="1"/>
          <p:nvPr/>
        </p:nvSpPr>
        <p:spPr>
          <a:xfrm>
            <a:off x="8543633" y="32012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64947E3C-7926-4F7E-940D-03501FE23A3E}"/>
              </a:ext>
            </a:extLst>
          </p:cNvPr>
          <p:cNvSpPr txBox="1"/>
          <p:nvPr/>
        </p:nvSpPr>
        <p:spPr>
          <a:xfrm>
            <a:off x="9131450" y="3555206"/>
            <a:ext cx="7381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A47CE42D-3F6F-4001-BD1D-B4858B163C66}"/>
              </a:ext>
            </a:extLst>
          </p:cNvPr>
          <p:cNvGrpSpPr/>
          <p:nvPr/>
        </p:nvGrpSpPr>
        <p:grpSpPr>
          <a:xfrm>
            <a:off x="5793820" y="5317062"/>
            <a:ext cx="956851" cy="1071647"/>
            <a:chOff x="1963495" y="36281"/>
            <a:chExt cx="956851" cy="1071647"/>
          </a:xfrm>
        </p:grpSpPr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444F49D9-8170-4788-901B-7AA0C8022180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571" name="Straight Connector 570">
              <a:extLst>
                <a:ext uri="{FF2B5EF4-FFF2-40B4-BE49-F238E27FC236}">
                  <a16:creationId xmlns:a16="http://schemas.microsoft.com/office/drawing/2014/main" id="{A232B72B-EA72-418F-A595-55A29EB0D00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345198B1-5CD3-4A29-B84F-AA4B5B0FE19D}"/>
                </a:ext>
              </a:extLst>
            </p:cNvPr>
            <p:cNvSpPr txBox="1"/>
            <p:nvPr/>
          </p:nvSpPr>
          <p:spPr>
            <a:xfrm>
              <a:off x="2200494" y="36281"/>
              <a:ext cx="7198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A4F7BE54-3277-4A1C-AB45-3868E21A43F8}"/>
              </a:ext>
            </a:extLst>
          </p:cNvPr>
          <p:cNvGrpSpPr/>
          <p:nvPr/>
        </p:nvGrpSpPr>
        <p:grpSpPr>
          <a:xfrm>
            <a:off x="6742227" y="5316304"/>
            <a:ext cx="1722437" cy="1071647"/>
            <a:chOff x="1827437" y="3094110"/>
            <a:chExt cx="1722437" cy="1071647"/>
          </a:xfrm>
        </p:grpSpPr>
        <p:grpSp>
          <p:nvGrpSpPr>
            <p:cNvPr id="574" name="Group 573">
              <a:extLst>
                <a:ext uri="{FF2B5EF4-FFF2-40B4-BE49-F238E27FC236}">
                  <a16:creationId xmlns:a16="http://schemas.microsoft.com/office/drawing/2014/main" id="{1A41920F-5D55-4B79-8131-EB420EC99D29}"/>
                </a:ext>
              </a:extLst>
            </p:cNvPr>
            <p:cNvGrpSpPr/>
            <p:nvPr/>
          </p:nvGrpSpPr>
          <p:grpSpPr>
            <a:xfrm>
              <a:off x="1827437" y="3265912"/>
              <a:ext cx="1722437" cy="669961"/>
              <a:chOff x="1380205" y="3264738"/>
              <a:chExt cx="1722437" cy="669961"/>
            </a:xfrm>
          </p:grpSpPr>
          <p:sp>
            <p:nvSpPr>
              <p:cNvPr id="579" name="TextBox 578">
                <a:extLst>
                  <a:ext uri="{FF2B5EF4-FFF2-40B4-BE49-F238E27FC236}">
                    <a16:creationId xmlns:a16="http://schemas.microsoft.com/office/drawing/2014/main" id="{DBC4D186-9941-4F38-97AB-04365D3C0779}"/>
                  </a:ext>
                </a:extLst>
              </p:cNvPr>
              <p:cNvSpPr txBox="1"/>
              <p:nvPr/>
            </p:nvSpPr>
            <p:spPr>
              <a:xfrm>
                <a:off x="1380205" y="3264738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BCB07997-C1FC-424B-BEAA-51574C14D9B6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71A7D759-B2A0-465E-9AFE-565EBCCDD0B7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576" name="TextBox 575">
                <a:extLst>
                  <a:ext uri="{FF2B5EF4-FFF2-40B4-BE49-F238E27FC236}">
                    <a16:creationId xmlns:a16="http://schemas.microsoft.com/office/drawing/2014/main" id="{4EDF7FE9-0753-4858-9008-34CC835EB40F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2709CC0E-CD30-44EE-9B6E-66A0BCF829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307426D4-ADE8-4263-8FBC-E96D9279BE93}"/>
                  </a:ext>
                </a:extLst>
              </p:cNvPr>
              <p:cNvSpPr txBox="1"/>
              <p:nvPr/>
            </p:nvSpPr>
            <p:spPr>
              <a:xfrm>
                <a:off x="2197939" y="36281"/>
                <a:ext cx="73145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581" name="Group 580">
            <a:extLst>
              <a:ext uri="{FF2B5EF4-FFF2-40B4-BE49-F238E27FC236}">
                <a16:creationId xmlns:a16="http://schemas.microsoft.com/office/drawing/2014/main" id="{B94E0D9A-9146-448F-8501-0B8F76228D02}"/>
              </a:ext>
            </a:extLst>
          </p:cNvPr>
          <p:cNvGrpSpPr/>
          <p:nvPr/>
        </p:nvGrpSpPr>
        <p:grpSpPr>
          <a:xfrm>
            <a:off x="8467632" y="5748236"/>
            <a:ext cx="933868" cy="630942"/>
            <a:chOff x="3121638" y="4867004"/>
            <a:chExt cx="933868" cy="630942"/>
          </a:xfrm>
        </p:grpSpPr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76D7E644-E40D-46FA-B54F-779C5EBC4472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B85DCF55-1F0D-4667-B537-B1C43414F084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4" name="TextBox 583">
            <a:extLst>
              <a:ext uri="{FF2B5EF4-FFF2-40B4-BE49-F238E27FC236}">
                <a16:creationId xmlns:a16="http://schemas.microsoft.com/office/drawing/2014/main" id="{8596D176-4BE7-4C89-85BB-FA72162348F3}"/>
              </a:ext>
            </a:extLst>
          </p:cNvPr>
          <p:cNvSpPr txBox="1"/>
          <p:nvPr/>
        </p:nvSpPr>
        <p:spPr>
          <a:xfrm>
            <a:off x="8697712" y="5307531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755949-3E5D-477F-B77A-6F5D5A1B4792}"/>
              </a:ext>
            </a:extLst>
          </p:cNvPr>
          <p:cNvGrpSpPr/>
          <p:nvPr/>
        </p:nvGrpSpPr>
        <p:grpSpPr>
          <a:xfrm>
            <a:off x="6778015" y="429986"/>
            <a:ext cx="933868" cy="1071647"/>
            <a:chOff x="6778015" y="429986"/>
            <a:chExt cx="933868" cy="1071647"/>
          </a:xfrm>
        </p:grpSpPr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B5046D6A-3A75-426B-8CDB-AFF8B496DF4F}"/>
                </a:ext>
              </a:extLst>
            </p:cNvPr>
            <p:cNvGrpSpPr/>
            <p:nvPr/>
          </p:nvGrpSpPr>
          <p:grpSpPr>
            <a:xfrm>
              <a:off x="6778015" y="870691"/>
              <a:ext cx="933868" cy="630942"/>
              <a:chOff x="3121638" y="4867004"/>
              <a:chExt cx="933868" cy="630942"/>
            </a:xfrm>
          </p:grpSpPr>
          <p:sp>
            <p:nvSpPr>
              <p:cNvPr id="586" name="TextBox 585">
                <a:extLst>
                  <a:ext uri="{FF2B5EF4-FFF2-40B4-BE49-F238E27FC236}">
                    <a16:creationId xmlns:a16="http://schemas.microsoft.com/office/drawing/2014/main" id="{C3567C2C-A588-41B1-8590-DB275DEC044D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3FE4F013-95AF-455F-8B3D-ECFF358CFF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5F095AB6-42FE-4CFD-B906-E755F68ED28B}"/>
                </a:ext>
              </a:extLst>
            </p:cNvPr>
            <p:cNvSpPr txBox="1"/>
            <p:nvPr/>
          </p:nvSpPr>
          <p:spPr>
            <a:xfrm>
              <a:off x="7008095" y="429986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7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/>
      <p:bldP spid="502" grpId="0"/>
      <p:bldP spid="503" grpId="0"/>
      <p:bldP spid="504" grpId="0"/>
      <p:bldP spid="505" grpId="0" animBg="1"/>
      <p:bldP spid="506" grpId="0" animBg="1"/>
      <p:bldP spid="507" grpId="0"/>
      <p:bldP spid="508" grpId="0"/>
      <p:bldP spid="509" grpId="0"/>
      <p:bldP spid="512" grpId="0"/>
      <p:bldP spid="513" grpId="0"/>
      <p:bldP spid="514" grpId="0"/>
      <p:bldP spid="515" grpId="0"/>
      <p:bldP spid="516" grpId="0" animBg="1"/>
      <p:bldP spid="517" grpId="0" animBg="1"/>
      <p:bldP spid="518" grpId="0"/>
      <p:bldP spid="519" grpId="0"/>
      <p:bldP spid="520" grpId="0"/>
      <p:bldP spid="536" grpId="0"/>
      <p:bldP spid="549" grpId="0"/>
      <p:bldP spid="550" grpId="0"/>
      <p:bldP spid="551" grpId="0"/>
      <p:bldP spid="552" grpId="0"/>
      <p:bldP spid="553" grpId="0" animBg="1"/>
      <p:bldP spid="554" grpId="0" animBg="1"/>
      <p:bldP spid="555" grpId="0"/>
      <p:bldP spid="556" grpId="0"/>
      <p:bldP spid="557" grpId="0"/>
      <p:bldP spid="560" grpId="0"/>
      <p:bldP spid="561" grpId="0"/>
      <p:bldP spid="562" grpId="0"/>
      <p:bldP spid="563" grpId="0"/>
      <p:bldP spid="564" grpId="0" animBg="1"/>
      <p:bldP spid="565" grpId="0" animBg="1"/>
      <p:bldP spid="566" grpId="0"/>
      <p:bldP spid="567" grpId="0"/>
      <p:bldP spid="568" grpId="0"/>
      <p:bldP spid="58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D13A18B-E4EA-4D64-B8C1-83491B0C63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E254E41-3826-4D79-8646-D9A502F0D60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14C6ED53-A0BE-4874-B833-CC9EF39730E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71832F42-063F-4E48-B663-12AD6ED1BD2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AF77EA83-42D0-4AE2-B2CF-5153C901726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0A7D74E4-ADEB-43D0-9FE8-B1C228D7446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7434E048-E83E-43AC-BBEE-F52C1DE1999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4632D65A-A97E-4990-882C-55568C34C59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6BFA9401-F700-4478-A320-52082785B8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D071937E-0EED-4A0F-AC6E-5770866277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136C2347-CDE6-4498-84B4-B6F424E936B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3C6FA4B9-D7C6-491B-AB86-FE61988D616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EE7FE6C-FAA2-46C7-9AE7-251D3504260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CFC4813C-831D-4105-8E9B-7C95CCCF82B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27616343-2A58-49E3-9D08-E72CB57D41E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E52BF8C9-3711-4E9E-BE0E-EBCC0ED3C80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570FF20C-A00B-44CB-B189-C27E01AEDF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5085125C-DF23-4DB9-81D3-9F1C26489D0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2522C5-DB14-48C4-883A-7147FE868BF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2530874-5CA0-4A10-965F-63832ED3444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D373E3CB-F5E4-44E3-93AA-B28E4EFDD7D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47664282-9C36-4807-B561-E3404D94573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D9CA65DD-A1EE-4593-A184-163081784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A33FC12-1F31-46BD-BA4D-03960C3112E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F97A478A-57E3-4E78-8AA4-BBD5B5D4A5A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48A0E53-4B26-4EED-8080-A045C930BFD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A9B42E06-FF1D-4A00-BE30-FA613F6C9EE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A57F70BC-A528-4873-9652-16C0D6782FA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7F4171A8-9CBA-4036-AC76-9E7A3B27C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A3C704FA-8DDE-48B1-83DB-2D329E8BC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21AADB61-6218-4E92-9723-43AD7EF42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802C59B2-55CB-464C-9B86-FF60B605C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39D1322B-FE4D-411C-97E6-71D9288940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CAE2DEE7-FE69-48FF-A3C0-6539A4259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FE6C84F9-C183-44A3-B8BD-61E7DAC273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22A2AD82-188C-435B-8ECE-8BFB0CC7B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7BDC97C-7C68-40EF-8A72-66F21267EC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F14BE7FA-9FAA-4CFB-BDEB-CB0F3F5C06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4B8452B6-C288-4D4B-9668-5592C0651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8F461E12-AE2F-4731-9573-E61F2843A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0EEFABE2-4BB1-4703-A242-15A68A50B4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F5730358-19FA-4E2B-8645-68E4113CD6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3BC082A8-0217-406B-A8C1-523210C781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38D1E4FA-ACD3-4B5E-889D-0BE2EE9A4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6C259FCA-10E1-449B-8410-1222CF4C35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1645E3D1-CE02-41E1-B2B6-C8E347709E07}"/>
              </a:ext>
            </a:extLst>
          </p:cNvPr>
          <p:cNvSpPr/>
          <p:nvPr/>
        </p:nvSpPr>
        <p:spPr>
          <a:xfrm>
            <a:off x="462384" y="308012"/>
            <a:ext cx="3167744" cy="12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FF322EE-9F9A-4AC0-91A4-12B42A5B779C}"/>
              </a:ext>
            </a:extLst>
          </p:cNvPr>
          <p:cNvGrpSpPr/>
          <p:nvPr/>
        </p:nvGrpSpPr>
        <p:grpSpPr>
          <a:xfrm>
            <a:off x="2149049" y="422520"/>
            <a:ext cx="435719" cy="1032867"/>
            <a:chOff x="2724738" y="5471319"/>
            <a:chExt cx="435719" cy="1032867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B4336F6-7E96-414C-A017-FE6E2BCA2CD8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60CCC6D-3163-4F7F-962E-8EAFB5DE148F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D1EB9A6-9256-435E-858A-1AE81DD1556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276B507-9F0A-4B36-BEB3-63D5AC4ACB84}"/>
              </a:ext>
            </a:extLst>
          </p:cNvPr>
          <p:cNvGrpSpPr/>
          <p:nvPr/>
        </p:nvGrpSpPr>
        <p:grpSpPr>
          <a:xfrm>
            <a:off x="3086077" y="420259"/>
            <a:ext cx="579964" cy="1032867"/>
            <a:chOff x="2724738" y="5471319"/>
            <a:chExt cx="579964" cy="103286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F5BBF04-38B3-4F7E-8E2E-8537360F089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4693204-EF65-4C39-A991-EB113DA8B0D6}"/>
                </a:ext>
              </a:extLst>
            </p:cNvPr>
            <p:cNvSpPr txBox="1"/>
            <p:nvPr/>
          </p:nvSpPr>
          <p:spPr>
            <a:xfrm>
              <a:off x="2732662" y="5857855"/>
              <a:ext cx="5720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06DCDED-9E95-4D8D-84E9-101D8037E4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3A038D1F-2E68-4E5E-BE22-FFA29096D408}"/>
              </a:ext>
            </a:extLst>
          </p:cNvPr>
          <p:cNvSpPr txBox="1"/>
          <p:nvPr/>
        </p:nvSpPr>
        <p:spPr>
          <a:xfrm>
            <a:off x="1698223" y="59820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2410AB7-68ED-4919-846E-C6E0C728E966}"/>
              </a:ext>
            </a:extLst>
          </p:cNvPr>
          <p:cNvSpPr txBox="1"/>
          <p:nvPr/>
        </p:nvSpPr>
        <p:spPr>
          <a:xfrm>
            <a:off x="2627874" y="63291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4E5CA48-80E4-4F23-BED3-742F8A25AA3A}"/>
              </a:ext>
            </a:extLst>
          </p:cNvPr>
          <p:cNvSpPr/>
          <p:nvPr/>
        </p:nvSpPr>
        <p:spPr>
          <a:xfrm>
            <a:off x="618616" y="42025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47707BF-F959-4F03-9DA2-68B33A9DCC5D}"/>
              </a:ext>
            </a:extLst>
          </p:cNvPr>
          <p:cNvGrpSpPr/>
          <p:nvPr/>
        </p:nvGrpSpPr>
        <p:grpSpPr>
          <a:xfrm>
            <a:off x="457614" y="1769515"/>
            <a:ext cx="666817" cy="1076984"/>
            <a:chOff x="4909821" y="3109622"/>
            <a:chExt cx="666817" cy="107698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EA9ECD0-2A39-4272-A5EB-FBFA7EEAB856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4D353E4-941C-467A-B4CF-9EC0A59A5C10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63FF7DA-98DB-4F86-8243-8D55DE3FE6AB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123CA05-2E23-421F-B6BE-A68B3DAC7168}"/>
              </a:ext>
            </a:extLst>
          </p:cNvPr>
          <p:cNvGrpSpPr/>
          <p:nvPr/>
        </p:nvGrpSpPr>
        <p:grpSpPr>
          <a:xfrm>
            <a:off x="921034" y="1774140"/>
            <a:ext cx="1399252" cy="1071789"/>
            <a:chOff x="5368472" y="3099566"/>
            <a:chExt cx="1399252" cy="10717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FC1E0BF-9045-4888-BFF1-629BE1A942EF}"/>
                </a:ext>
              </a:extLst>
            </p:cNvPr>
            <p:cNvSpPr txBox="1"/>
            <p:nvPr/>
          </p:nvSpPr>
          <p:spPr>
            <a:xfrm>
              <a:off x="5368472" y="330678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7794BC3-E540-4254-AD4C-BBBD0AB41EE7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E137D36-7C91-4611-A6D2-63E7F46E389A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8F1A86-6B6E-4143-8DB8-1E842FF79164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4B56650-0709-435B-8C2D-DA26609E371C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CBD3BAA-CADB-432B-83C7-4906DC4B0876}"/>
              </a:ext>
            </a:extLst>
          </p:cNvPr>
          <p:cNvCxnSpPr>
            <a:cxnSpLocks/>
          </p:cNvCxnSpPr>
          <p:nvPr/>
        </p:nvCxnSpPr>
        <p:spPr>
          <a:xfrm>
            <a:off x="471479" y="406389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1182AE2-A81B-4F3D-929B-8372F45663C6}"/>
              </a:ext>
            </a:extLst>
          </p:cNvPr>
          <p:cNvCxnSpPr>
            <a:cxnSpLocks/>
          </p:cNvCxnSpPr>
          <p:nvPr/>
        </p:nvCxnSpPr>
        <p:spPr>
          <a:xfrm>
            <a:off x="1350709" y="406389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B9AFEB31-2925-414B-8FAA-2F9E3F8BA070}"/>
              </a:ext>
            </a:extLst>
          </p:cNvPr>
          <p:cNvSpPr txBox="1"/>
          <p:nvPr/>
        </p:nvSpPr>
        <p:spPr>
          <a:xfrm>
            <a:off x="434106" y="35560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4C82EFB-DD8D-4AEB-957C-B6F0A3244404}"/>
              </a:ext>
            </a:extLst>
          </p:cNvPr>
          <p:cNvSpPr txBox="1"/>
          <p:nvPr/>
        </p:nvSpPr>
        <p:spPr>
          <a:xfrm>
            <a:off x="444672" y="40021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5C25DA6-26F0-49E3-A318-00D9158599FD}"/>
              </a:ext>
            </a:extLst>
          </p:cNvPr>
          <p:cNvSpPr txBox="1"/>
          <p:nvPr/>
        </p:nvSpPr>
        <p:spPr>
          <a:xfrm>
            <a:off x="1350708" y="400210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D7D6BF1-DEE0-491D-9E54-B1CECC6D7859}"/>
              </a:ext>
            </a:extLst>
          </p:cNvPr>
          <p:cNvSpPr txBox="1"/>
          <p:nvPr/>
        </p:nvSpPr>
        <p:spPr>
          <a:xfrm>
            <a:off x="903666" y="374842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1" name="Arc 110">
            <a:extLst>
              <a:ext uri="{FF2B5EF4-FFF2-40B4-BE49-F238E27FC236}">
                <a16:creationId xmlns:a16="http://schemas.microsoft.com/office/drawing/2014/main" id="{381610A1-8A76-44D9-A2AB-78C1697CC43F}"/>
              </a:ext>
            </a:extLst>
          </p:cNvPr>
          <p:cNvSpPr/>
          <p:nvPr/>
        </p:nvSpPr>
        <p:spPr>
          <a:xfrm rot="16200000">
            <a:off x="836367" y="303394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93F019E3-0EDB-4B6F-9131-637313AD7DB7}"/>
              </a:ext>
            </a:extLst>
          </p:cNvPr>
          <p:cNvSpPr/>
          <p:nvPr/>
        </p:nvSpPr>
        <p:spPr>
          <a:xfrm rot="5400000">
            <a:off x="826080" y="3967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E99CDA7-B033-4606-94D6-260FBAF02232}"/>
              </a:ext>
            </a:extLst>
          </p:cNvPr>
          <p:cNvSpPr txBox="1"/>
          <p:nvPr/>
        </p:nvSpPr>
        <p:spPr>
          <a:xfrm>
            <a:off x="956670" y="4502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BD55A5D-C184-49A6-8809-CD1185D0E385}"/>
              </a:ext>
            </a:extLst>
          </p:cNvPr>
          <p:cNvSpPr txBox="1"/>
          <p:nvPr/>
        </p:nvSpPr>
        <p:spPr>
          <a:xfrm>
            <a:off x="956669" y="32021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6A9B36E-A925-43D3-8DCF-63042C9F6F39}"/>
              </a:ext>
            </a:extLst>
          </p:cNvPr>
          <p:cNvSpPr txBox="1"/>
          <p:nvPr/>
        </p:nvSpPr>
        <p:spPr>
          <a:xfrm>
            <a:off x="1569343" y="3556065"/>
            <a:ext cx="730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B419475-69AD-42BA-8A15-983B46E62159}"/>
              </a:ext>
            </a:extLst>
          </p:cNvPr>
          <p:cNvCxnSpPr>
            <a:cxnSpLocks/>
          </p:cNvCxnSpPr>
          <p:nvPr/>
        </p:nvCxnSpPr>
        <p:spPr>
          <a:xfrm>
            <a:off x="2712057" y="40652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622A88D-5EFE-47C5-B798-8BAE093C228B}"/>
              </a:ext>
            </a:extLst>
          </p:cNvPr>
          <p:cNvCxnSpPr>
            <a:cxnSpLocks/>
          </p:cNvCxnSpPr>
          <p:nvPr/>
        </p:nvCxnSpPr>
        <p:spPr>
          <a:xfrm>
            <a:off x="3591287" y="40652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C43B2204-0BEE-4AEA-A3CD-9EA701903F8F}"/>
              </a:ext>
            </a:extLst>
          </p:cNvPr>
          <p:cNvSpPr txBox="1"/>
          <p:nvPr/>
        </p:nvSpPr>
        <p:spPr>
          <a:xfrm>
            <a:off x="2674684" y="35574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6AA9B54-6537-44D4-84EA-1F9A1407BE97}"/>
              </a:ext>
            </a:extLst>
          </p:cNvPr>
          <p:cNvSpPr txBox="1"/>
          <p:nvPr/>
        </p:nvSpPr>
        <p:spPr>
          <a:xfrm>
            <a:off x="2685250" y="40034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9999A7E-32CF-44AF-83AE-40CB3704AC3E}"/>
              </a:ext>
            </a:extLst>
          </p:cNvPr>
          <p:cNvSpPr txBox="1"/>
          <p:nvPr/>
        </p:nvSpPr>
        <p:spPr>
          <a:xfrm>
            <a:off x="3591286" y="40034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89DDD01-4494-4230-9A4C-F3D633D25215}"/>
              </a:ext>
            </a:extLst>
          </p:cNvPr>
          <p:cNvSpPr txBox="1"/>
          <p:nvPr/>
        </p:nvSpPr>
        <p:spPr>
          <a:xfrm>
            <a:off x="3144244" y="37497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0" name="Arc 149">
            <a:extLst>
              <a:ext uri="{FF2B5EF4-FFF2-40B4-BE49-F238E27FC236}">
                <a16:creationId xmlns:a16="http://schemas.microsoft.com/office/drawing/2014/main" id="{157DC229-E746-4CC6-8010-D47E49D52426}"/>
              </a:ext>
            </a:extLst>
          </p:cNvPr>
          <p:cNvSpPr/>
          <p:nvPr/>
        </p:nvSpPr>
        <p:spPr>
          <a:xfrm rot="16200000">
            <a:off x="3076945" y="303529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64ECB892-9004-4FDE-A1A7-C9F3278954E9}"/>
              </a:ext>
            </a:extLst>
          </p:cNvPr>
          <p:cNvSpPr/>
          <p:nvPr/>
        </p:nvSpPr>
        <p:spPr>
          <a:xfrm rot="5400000">
            <a:off x="3066658" y="39689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387366D-8127-4259-A91B-49DF6DFB103A}"/>
              </a:ext>
            </a:extLst>
          </p:cNvPr>
          <p:cNvSpPr txBox="1"/>
          <p:nvPr/>
        </p:nvSpPr>
        <p:spPr>
          <a:xfrm>
            <a:off x="3197248" y="4504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9F067BE-04F9-4183-97E3-289D335859C3}"/>
              </a:ext>
            </a:extLst>
          </p:cNvPr>
          <p:cNvSpPr txBox="1"/>
          <p:nvPr/>
        </p:nvSpPr>
        <p:spPr>
          <a:xfrm>
            <a:off x="3197247" y="32034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5661C68-AF41-4876-AAC2-5F8CBEECFAF3}"/>
              </a:ext>
            </a:extLst>
          </p:cNvPr>
          <p:cNvSpPr txBox="1"/>
          <p:nvPr/>
        </p:nvSpPr>
        <p:spPr>
          <a:xfrm>
            <a:off x="3581980" y="3557421"/>
            <a:ext cx="1010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860890C-B038-4F5D-A6E0-AC6BC12D8C23}"/>
              </a:ext>
            </a:extLst>
          </p:cNvPr>
          <p:cNvGrpSpPr/>
          <p:nvPr/>
        </p:nvGrpSpPr>
        <p:grpSpPr>
          <a:xfrm>
            <a:off x="447434" y="5319277"/>
            <a:ext cx="956851" cy="1071647"/>
            <a:chOff x="1963495" y="36281"/>
            <a:chExt cx="956851" cy="107164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DD9E18A-7747-4B1B-803C-BB1B31161A84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E39DBF9-C05C-425B-9C73-56E5AAB7493D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C9700A13-4470-401D-A3CD-85838CA5ECE4}"/>
                </a:ext>
              </a:extLst>
            </p:cNvPr>
            <p:cNvSpPr txBox="1"/>
            <p:nvPr/>
          </p:nvSpPr>
          <p:spPr>
            <a:xfrm>
              <a:off x="2224185" y="36281"/>
              <a:ext cx="6961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B4D9756-85DE-4F4A-90F0-FF7D2358C3DA}"/>
              </a:ext>
            </a:extLst>
          </p:cNvPr>
          <p:cNvGrpSpPr/>
          <p:nvPr/>
        </p:nvGrpSpPr>
        <p:grpSpPr>
          <a:xfrm>
            <a:off x="1363757" y="5318519"/>
            <a:ext cx="1754521" cy="1071647"/>
            <a:chOff x="1795353" y="3094110"/>
            <a:chExt cx="1754521" cy="1071647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15EE791F-B781-4F7B-8EEB-F7E9689EAEDB}"/>
                </a:ext>
              </a:extLst>
            </p:cNvPr>
            <p:cNvGrpSpPr/>
            <p:nvPr/>
          </p:nvGrpSpPr>
          <p:grpSpPr>
            <a:xfrm>
              <a:off x="1795353" y="3304931"/>
              <a:ext cx="1754521" cy="640049"/>
              <a:chOff x="1348121" y="3303757"/>
              <a:chExt cx="1754521" cy="64004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F9E5A39D-3751-447B-866E-E4BD3D8A4CDE}"/>
                  </a:ext>
                </a:extLst>
              </p:cNvPr>
              <p:cNvSpPr txBox="1"/>
              <p:nvPr/>
            </p:nvSpPr>
            <p:spPr>
              <a:xfrm>
                <a:off x="1348121" y="331286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7F140D15-3E3A-486B-92D0-5922807D7210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F924ACA4-48A0-4DCC-8BC8-B0ACA9F2EAF3}"/>
                </a:ext>
              </a:extLst>
            </p:cNvPr>
            <p:cNvGrpSpPr/>
            <p:nvPr/>
          </p:nvGrpSpPr>
          <p:grpSpPr>
            <a:xfrm>
              <a:off x="2201986" y="3094110"/>
              <a:ext cx="956987" cy="1071647"/>
              <a:chOff x="1944696" y="36281"/>
              <a:chExt cx="956987" cy="1071647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E1B8268-BE26-439A-A2EE-4B8BE336BEB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5 6</a:t>
                </a:r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64BD1D6D-DE70-4EAA-836A-34C20262C3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606FCF76-F29E-4586-A50F-FD873A7EC4A6}"/>
                  </a:ext>
                </a:extLst>
              </p:cNvPr>
              <p:cNvSpPr txBox="1"/>
              <p:nvPr/>
            </p:nvSpPr>
            <p:spPr>
              <a:xfrm>
                <a:off x="1944696" y="36281"/>
                <a:ext cx="95698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1 6</a:t>
                </a: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35991FB-3160-4A58-B4C9-151C96638498}"/>
              </a:ext>
            </a:extLst>
          </p:cNvPr>
          <p:cNvGrpSpPr/>
          <p:nvPr/>
        </p:nvGrpSpPr>
        <p:grpSpPr>
          <a:xfrm>
            <a:off x="3121246" y="5750451"/>
            <a:ext cx="933868" cy="630942"/>
            <a:chOff x="3121638" y="4867004"/>
            <a:chExt cx="933868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C75CA3C-B98A-493C-A4B7-9CA203821462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01F4E33F-9E97-4DAD-B433-CEB000647E0E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DA6BCB42-36FD-428C-9220-6642D873F390}"/>
              </a:ext>
            </a:extLst>
          </p:cNvPr>
          <p:cNvSpPr txBox="1"/>
          <p:nvPr/>
        </p:nvSpPr>
        <p:spPr>
          <a:xfrm>
            <a:off x="3157682" y="5309746"/>
            <a:ext cx="934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7B690C-74ED-4AB4-AA38-9479B0857641}"/>
              </a:ext>
            </a:extLst>
          </p:cNvPr>
          <p:cNvGrpSpPr/>
          <p:nvPr/>
        </p:nvGrpSpPr>
        <p:grpSpPr>
          <a:xfrm>
            <a:off x="690420" y="423537"/>
            <a:ext cx="970873" cy="1071647"/>
            <a:chOff x="690420" y="423537"/>
            <a:chExt cx="970873" cy="1071647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40D85AF-0F10-4D45-8F58-48E9F309E33A}"/>
                </a:ext>
              </a:extLst>
            </p:cNvPr>
            <p:cNvGrpSpPr/>
            <p:nvPr/>
          </p:nvGrpSpPr>
          <p:grpSpPr>
            <a:xfrm>
              <a:off x="690420" y="864242"/>
              <a:ext cx="933868" cy="630942"/>
              <a:chOff x="3121638" y="4867004"/>
              <a:chExt cx="933868" cy="630942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C11311B-671F-4536-978E-EC18E6ED1A4D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5 6</a:t>
                </a:r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3BE0E25A-6469-4F2B-B661-1333955D66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4545DB3-4AEE-4917-8783-B3897B4798FE}"/>
                </a:ext>
              </a:extLst>
            </p:cNvPr>
            <p:cNvSpPr txBox="1"/>
            <p:nvPr/>
          </p:nvSpPr>
          <p:spPr>
            <a:xfrm>
              <a:off x="726856" y="423537"/>
              <a:ext cx="9344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032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1" grpId="0" animBg="1"/>
      <p:bldP spid="112" grpId="0" animBg="1"/>
      <p:bldP spid="113" grpId="0"/>
      <p:bldP spid="130" grpId="0"/>
      <p:bldP spid="131" grpId="0"/>
      <p:bldP spid="146" grpId="0"/>
      <p:bldP spid="147" grpId="0"/>
      <p:bldP spid="148" grpId="0"/>
      <p:bldP spid="149" grpId="0"/>
      <p:bldP spid="150" grpId="0" animBg="1"/>
      <p:bldP spid="151" grpId="0" animBg="1"/>
      <p:bldP spid="152" grpId="0"/>
      <p:bldP spid="153" grpId="0"/>
      <p:bldP spid="154" grpId="0"/>
      <p:bldP spid="1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14573-93DD-4395-88FA-44BA667E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9 Add fractions with denominators which are not common multiples beyond 1 whole, writing answers as mixed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FE351-77D6-446A-A3D8-DCDD23710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600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oup 309">
            <a:extLst>
              <a:ext uri="{FF2B5EF4-FFF2-40B4-BE49-F238E27FC236}">
                <a16:creationId xmlns:a16="http://schemas.microsoft.com/office/drawing/2014/main" id="{FBD6672F-0ED3-488B-BC7D-3C821456ED8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052EE170-028F-4AD7-B01C-5120BB555D9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D346C82A-8732-4856-91F3-DF41D4CAB4A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EF659F5B-7868-46D2-B626-7AD68C1144F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22AC7D06-DD0A-4EE8-BB9B-EE7B9F672EB9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ECF783C9-A8D7-48AF-95CB-80AA2083FAF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0912F768-F6B5-4A49-B282-06428B21AA7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536450C0-4E7C-478F-8F6E-4C89BB1DF41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B87D165E-9097-4BDA-A527-19F382E5FB2D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CA52E187-9DA3-429F-8D12-F625FFF587D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9BD905DE-933C-48D8-B129-68429E94B37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27F66BEA-DAB9-45F5-A524-643FC416508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8ADD3DFA-76EF-441D-B73B-6CDFB9EFF33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F6A95652-E658-48E7-A306-F379AEC1020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7AD9CB30-1202-4F2D-B8AC-19D3DCE796C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B4EF430D-4110-484F-86E0-4955D231325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BEB8AD2E-F44B-4BFE-824C-6B06270195C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4FC1B3F2-AFA4-4029-8472-BC65ADED344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FC0B0236-E4E8-4051-93A8-02AB3E20EED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B5C7F750-08CB-49BE-8A80-0677164F3E5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2C574233-A798-4FB0-BD75-EE0A409096B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88BCE940-B955-41F9-899A-1EE3DC12806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4FB4E09-35FF-4856-ABAD-262CA7341BB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0E45A7B-7AC9-47D9-B16E-44BBE5D0571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6CE46144-BA44-40E6-AE55-32ACF4F17C4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4D9C48DA-B824-496A-A1D4-A4256751AB2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F2DA3240-1514-4A7C-9B19-07959E0A22D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003313A2-2043-4263-83DA-9817CC5945B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1BAC699-D217-472C-AE91-C5C287F265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78875E00-425C-417E-A803-16A542E940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0D24A1F-782F-4D6D-8CC8-B42E3B34E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5508E663-99DE-4220-9BD8-7C714015F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00170C13-4A1D-43F2-8BAA-8942C9948A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0909A678-E3B4-4AC4-914C-F76C10BE5E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D11202F4-C5E1-408C-86EC-585956EBC4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BB6F7F70-C7F8-4C84-AE83-5189ADB70F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3BA0B994-77AE-4EC0-8803-DEA05AFF3F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27BEB45E-3E6B-45A5-83DF-9A303C6C3F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0FB73D0-867A-4A95-9B55-B0D3DCF090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0F62A1AC-6A7E-4EF0-91C5-74C37C972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9A285242-0027-4D02-8792-908CE50212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CF2ADC19-00F1-4D69-998B-C9DB0592C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A4F43B99-27C4-4355-95CE-E95C0ED22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27CE2301-6ABD-43E3-B5F9-5375F1843A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BE88AD95-7891-4853-863E-A3BF8521F6B9}"/>
              </a:ext>
            </a:extLst>
          </p:cNvPr>
          <p:cNvSpPr/>
          <p:nvPr/>
        </p:nvSpPr>
        <p:spPr>
          <a:xfrm>
            <a:off x="6181212" y="284207"/>
            <a:ext cx="5523977" cy="1970895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C67B748D-1349-4A52-B8DC-8B5BEB5D3246}"/>
              </a:ext>
            </a:extLst>
          </p:cNvPr>
          <p:cNvSpPr/>
          <p:nvPr/>
        </p:nvSpPr>
        <p:spPr>
          <a:xfrm rot="5400000">
            <a:off x="7315950" y="954431"/>
            <a:ext cx="366378" cy="18500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F611ABCD-51E8-4FC5-ADC2-8FE8692BFEBE}"/>
              </a:ext>
            </a:extLst>
          </p:cNvPr>
          <p:cNvSpPr/>
          <p:nvPr/>
        </p:nvSpPr>
        <p:spPr>
          <a:xfrm rot="5400000">
            <a:off x="9046755" y="1737210"/>
            <a:ext cx="366378" cy="3096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B4582040-5829-4D2E-BC11-76D669F52F4E}"/>
              </a:ext>
            </a:extLst>
          </p:cNvPr>
          <p:cNvSpPr/>
          <p:nvPr/>
        </p:nvSpPr>
        <p:spPr>
          <a:xfrm rot="5400000">
            <a:off x="9581959" y="1502940"/>
            <a:ext cx="366378" cy="7733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4ACE32C-F154-4851-A1BC-6D6C5F4CF279}"/>
              </a:ext>
            </a:extLst>
          </p:cNvPr>
          <p:cNvSpPr/>
          <p:nvPr/>
        </p:nvSpPr>
        <p:spPr>
          <a:xfrm>
            <a:off x="367228" y="284207"/>
            <a:ext cx="5523977" cy="1970895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854069C2-2103-4158-9BFF-8E3A78E3894A}"/>
              </a:ext>
            </a:extLst>
          </p:cNvPr>
          <p:cNvSpPr/>
          <p:nvPr/>
        </p:nvSpPr>
        <p:spPr>
          <a:xfrm rot="5400000">
            <a:off x="4101233" y="1290054"/>
            <a:ext cx="366378" cy="11841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847CEA9F-F18D-4692-9B4B-304AAC26F71F}"/>
              </a:ext>
            </a:extLst>
          </p:cNvPr>
          <p:cNvSpPr/>
          <p:nvPr/>
        </p:nvSpPr>
        <p:spPr>
          <a:xfrm rot="5400000">
            <a:off x="1440455" y="1017174"/>
            <a:ext cx="366378" cy="17222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878EADB-78D6-4AA1-A679-287B1C0F01D3}"/>
              </a:ext>
            </a:extLst>
          </p:cNvPr>
          <p:cNvSpPr/>
          <p:nvPr/>
        </p:nvSpPr>
        <p:spPr>
          <a:xfrm rot="5400000">
            <a:off x="3292695" y="1666775"/>
            <a:ext cx="366378" cy="4297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CA34237-7E0A-423B-855C-58EB6BFFF7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44A1F2-3600-440C-971C-20CD609A3D05}"/>
              </a:ext>
            </a:extLst>
          </p:cNvPr>
          <p:cNvGrpSpPr/>
          <p:nvPr/>
        </p:nvGrpSpPr>
        <p:grpSpPr>
          <a:xfrm>
            <a:off x="748596" y="46969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C84F5D-022F-4967-B119-FD2947D056B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ADA302C-8FB3-4589-9097-11E2F0DB4494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7B80887-D505-4A7F-A9FA-69E80E68098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F1B88FE-51CE-4A6D-99E9-244224F186EC}"/>
              </a:ext>
            </a:extLst>
          </p:cNvPr>
          <p:cNvGrpSpPr/>
          <p:nvPr/>
        </p:nvGrpSpPr>
        <p:grpSpPr>
          <a:xfrm>
            <a:off x="1608183" y="469699"/>
            <a:ext cx="435719" cy="1032867"/>
            <a:chOff x="2724738" y="5471319"/>
            <a:chExt cx="435719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FB8C1D-30BA-412A-9659-D4ECB3E4117B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4F926-5AEB-4861-9A72-0AF429AAB885}"/>
                </a:ext>
              </a:extLst>
            </p:cNvPr>
            <p:cNvSpPr txBox="1"/>
            <p:nvPr/>
          </p:nvSpPr>
          <p:spPr>
            <a:xfrm>
              <a:off x="2738435" y="5857855"/>
              <a:ext cx="290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F4900-1C6F-4D3E-97C5-483EEDE54A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E9D9EA2-11D9-400D-A9A5-38B1AE686F9A}"/>
              </a:ext>
            </a:extLst>
          </p:cNvPr>
          <p:cNvSpPr txBox="1"/>
          <p:nvPr/>
        </p:nvSpPr>
        <p:spPr>
          <a:xfrm>
            <a:off x="1198570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71EE3A-2FCD-458B-BE6F-087F8F8716B8}"/>
              </a:ext>
            </a:extLst>
          </p:cNvPr>
          <p:cNvSpPr txBox="1"/>
          <p:nvPr/>
        </p:nvSpPr>
        <p:spPr>
          <a:xfrm>
            <a:off x="2066081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3F2476-E5D6-4267-9661-E9D96DDB73FF}"/>
              </a:ext>
            </a:extLst>
          </p:cNvPr>
          <p:cNvSpPr/>
          <p:nvPr/>
        </p:nvSpPr>
        <p:spPr>
          <a:xfrm>
            <a:off x="2484785" y="46969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15B650-5123-4DF4-9718-3FEBFCA292C8}"/>
              </a:ext>
            </a:extLst>
          </p:cNvPr>
          <p:cNvSpPr/>
          <p:nvPr/>
        </p:nvSpPr>
        <p:spPr>
          <a:xfrm>
            <a:off x="4054980" y="469699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C6A02D-BA66-4BB0-A163-135DDA88592C}"/>
              </a:ext>
            </a:extLst>
          </p:cNvPr>
          <p:cNvSpPr txBox="1"/>
          <p:nvPr/>
        </p:nvSpPr>
        <p:spPr>
          <a:xfrm>
            <a:off x="3582746" y="6719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6EDA27F-99E8-4DEC-9686-767A66FCFB4B}"/>
              </a:ext>
            </a:extLst>
          </p:cNvPr>
          <p:cNvGrpSpPr/>
          <p:nvPr/>
        </p:nvGrpSpPr>
        <p:grpSpPr>
          <a:xfrm>
            <a:off x="6562580" y="469699"/>
            <a:ext cx="435719" cy="1032867"/>
            <a:chOff x="2724738" y="5471319"/>
            <a:chExt cx="435719" cy="103286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BD057480-8A65-48F2-9329-DAEA1508403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69E1B96-D227-4BE1-B859-42C3ACFB30B7}"/>
                </a:ext>
              </a:extLst>
            </p:cNvPr>
            <p:cNvSpPr txBox="1"/>
            <p:nvPr/>
          </p:nvSpPr>
          <p:spPr>
            <a:xfrm>
              <a:off x="2732661" y="5857855"/>
              <a:ext cx="2948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97C35B7-40EC-4682-AF6B-2647FC0DDC6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1B9D150-6C1C-4112-BE61-FD68E3F46888}"/>
              </a:ext>
            </a:extLst>
          </p:cNvPr>
          <p:cNvGrpSpPr/>
          <p:nvPr/>
        </p:nvGrpSpPr>
        <p:grpSpPr>
          <a:xfrm>
            <a:off x="7422167" y="469699"/>
            <a:ext cx="435719" cy="1032867"/>
            <a:chOff x="2724738" y="5471319"/>
            <a:chExt cx="435719" cy="103286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50D9DCE-B409-4CB1-9613-49248C679C3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C1E873E-72E8-48F8-8F49-6CCD4E253DD3}"/>
                </a:ext>
              </a:extLst>
            </p:cNvPr>
            <p:cNvSpPr txBox="1"/>
            <p:nvPr/>
          </p:nvSpPr>
          <p:spPr>
            <a:xfrm>
              <a:off x="272667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1B012A2-05EB-4C8A-9E69-2AEB8E9FB85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96D491CC-49E6-415C-BFD9-9D4B194B6EB8}"/>
              </a:ext>
            </a:extLst>
          </p:cNvPr>
          <p:cNvSpPr txBox="1"/>
          <p:nvPr/>
        </p:nvSpPr>
        <p:spPr>
          <a:xfrm>
            <a:off x="7012554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04B81AC-E10D-47DE-9B9C-33EB8857D41E}"/>
              </a:ext>
            </a:extLst>
          </p:cNvPr>
          <p:cNvSpPr txBox="1"/>
          <p:nvPr/>
        </p:nvSpPr>
        <p:spPr>
          <a:xfrm>
            <a:off x="7880065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DA436DF-F3AE-4ADF-94ED-2943F0B470DF}"/>
              </a:ext>
            </a:extLst>
          </p:cNvPr>
          <p:cNvSpPr/>
          <p:nvPr/>
        </p:nvSpPr>
        <p:spPr>
          <a:xfrm>
            <a:off x="8298769" y="46969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64330FE-E5FD-40E0-9BBD-6726523FF1E7}"/>
              </a:ext>
            </a:extLst>
          </p:cNvPr>
          <p:cNvSpPr/>
          <p:nvPr/>
        </p:nvSpPr>
        <p:spPr>
          <a:xfrm>
            <a:off x="9868964" y="469699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A58BA4D-6B86-4BF4-AE39-799F8865BDAC}"/>
              </a:ext>
            </a:extLst>
          </p:cNvPr>
          <p:cNvSpPr txBox="1"/>
          <p:nvPr/>
        </p:nvSpPr>
        <p:spPr>
          <a:xfrm>
            <a:off x="9396730" y="6719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31661830-AA35-4F7C-AE8E-2F05EF858D5C}"/>
              </a:ext>
            </a:extLst>
          </p:cNvPr>
          <p:cNvGrpSpPr/>
          <p:nvPr/>
        </p:nvGrpSpPr>
        <p:grpSpPr>
          <a:xfrm>
            <a:off x="2551906" y="459243"/>
            <a:ext cx="1031459" cy="1071647"/>
            <a:chOff x="1963495" y="36281"/>
            <a:chExt cx="1031459" cy="1071647"/>
          </a:xfrm>
        </p:grpSpPr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20F83F7A-6913-49A5-A7BD-062EE1BDD82F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2FCBD66-E7FA-4A2F-91BE-7200A1530D83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DAF5F995-EC7F-4E5A-99D1-4F2A7F081707}"/>
                </a:ext>
              </a:extLst>
            </p:cNvPr>
            <p:cNvSpPr txBox="1"/>
            <p:nvPr/>
          </p:nvSpPr>
          <p:spPr>
            <a:xfrm>
              <a:off x="1976601" y="36281"/>
              <a:ext cx="10183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DCEDC9-44DB-40A1-83D7-B416DB7E2C9D}"/>
              </a:ext>
            </a:extLst>
          </p:cNvPr>
          <p:cNvGrpSpPr/>
          <p:nvPr/>
        </p:nvGrpSpPr>
        <p:grpSpPr>
          <a:xfrm>
            <a:off x="4056531" y="464973"/>
            <a:ext cx="1416421" cy="1071647"/>
            <a:chOff x="4056531" y="464973"/>
            <a:chExt cx="1416421" cy="107164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4B986A1-20CF-4665-AA86-60DD865F9017}"/>
                </a:ext>
              </a:extLst>
            </p:cNvPr>
            <p:cNvSpPr txBox="1"/>
            <p:nvPr/>
          </p:nvSpPr>
          <p:spPr>
            <a:xfrm>
              <a:off x="4056531" y="69216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FA108FF4-03CC-4534-B044-DE05711F6CFB}"/>
                </a:ext>
              </a:extLst>
            </p:cNvPr>
            <p:cNvGrpSpPr/>
            <p:nvPr/>
          </p:nvGrpSpPr>
          <p:grpSpPr>
            <a:xfrm>
              <a:off x="4436528" y="464973"/>
              <a:ext cx="1036424" cy="1071647"/>
              <a:chOff x="1958530" y="36281"/>
              <a:chExt cx="1036424" cy="1071647"/>
            </a:xfrm>
          </p:grpSpPr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09C3819-1027-42EF-BAB2-EAAE603A1C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A2FFB07-142B-4A70-BFCB-A76220DA22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035E467F-D487-46E8-9BDF-E8EC3E19DBD6}"/>
                  </a:ext>
                </a:extLst>
              </p:cNvPr>
              <p:cNvSpPr txBox="1"/>
              <p:nvPr/>
            </p:nvSpPr>
            <p:spPr>
              <a:xfrm>
                <a:off x="1958530" y="36281"/>
                <a:ext cx="103642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1 1</a:t>
                </a:r>
              </a:p>
            </p:txBody>
          </p:sp>
        </p:grp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7E5251DB-AF75-4A02-B3CD-744407324127}"/>
              </a:ext>
            </a:extLst>
          </p:cNvPr>
          <p:cNvGrpSpPr/>
          <p:nvPr/>
        </p:nvGrpSpPr>
        <p:grpSpPr>
          <a:xfrm>
            <a:off x="8383904" y="484180"/>
            <a:ext cx="1031459" cy="1071647"/>
            <a:chOff x="1963495" y="36281"/>
            <a:chExt cx="1031459" cy="1071647"/>
          </a:xfrm>
        </p:grpSpPr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C8BF70A-762F-44D9-8F93-968472C97B09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B370325B-480D-4AA2-B8DA-4524EBD38DC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E35DE01C-7548-4D30-ADC3-478C60ADF595}"/>
                </a:ext>
              </a:extLst>
            </p:cNvPr>
            <p:cNvSpPr txBox="1"/>
            <p:nvPr/>
          </p:nvSpPr>
          <p:spPr>
            <a:xfrm>
              <a:off x="1976601" y="36281"/>
              <a:ext cx="10183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19D254-DA90-41AB-BDAA-7B54CC166A0D}"/>
              </a:ext>
            </a:extLst>
          </p:cNvPr>
          <p:cNvGrpSpPr/>
          <p:nvPr/>
        </p:nvGrpSpPr>
        <p:grpSpPr>
          <a:xfrm>
            <a:off x="9888529" y="489910"/>
            <a:ext cx="1416421" cy="1071647"/>
            <a:chOff x="9888529" y="489910"/>
            <a:chExt cx="1416421" cy="1071647"/>
          </a:xfrm>
        </p:grpSpPr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3F5CDC33-ED1B-4399-9FE6-5667A578A13D}"/>
                </a:ext>
              </a:extLst>
            </p:cNvPr>
            <p:cNvSpPr txBox="1"/>
            <p:nvPr/>
          </p:nvSpPr>
          <p:spPr>
            <a:xfrm>
              <a:off x="9888529" y="717099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50E42D3C-A8F9-4F49-8AA5-E84A72D3581A}"/>
                </a:ext>
              </a:extLst>
            </p:cNvPr>
            <p:cNvGrpSpPr/>
            <p:nvPr/>
          </p:nvGrpSpPr>
          <p:grpSpPr>
            <a:xfrm>
              <a:off x="10273491" y="489910"/>
              <a:ext cx="1031459" cy="1071647"/>
              <a:chOff x="1963495" y="36281"/>
              <a:chExt cx="1031459" cy="1071647"/>
            </a:xfrm>
          </p:grpSpPr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E8C1DDC2-2E8C-4311-9754-F320736A98D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1 4</a:t>
                </a:r>
              </a:p>
            </p:txBody>
          </p: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376A2EEA-9125-4D24-BD5E-515C5CAADE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19B94CD9-8859-4F41-94E5-284A05306D53}"/>
                  </a:ext>
                </a:extLst>
              </p:cNvPr>
              <p:cNvSpPr txBox="1"/>
              <p:nvPr/>
            </p:nvSpPr>
            <p:spPr>
              <a:xfrm>
                <a:off x="2203316" y="36281"/>
                <a:ext cx="7916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</p:grp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B92B63C9-CA91-4B36-B95D-8ECCA3B23A92}"/>
              </a:ext>
            </a:extLst>
          </p:cNvPr>
          <p:cNvCxnSpPr>
            <a:cxnSpLocks/>
          </p:cNvCxnSpPr>
          <p:nvPr/>
        </p:nvCxnSpPr>
        <p:spPr>
          <a:xfrm>
            <a:off x="473192" y="3617473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AB94432A-2742-4EFA-9F83-9BB9B49198D4}"/>
              </a:ext>
            </a:extLst>
          </p:cNvPr>
          <p:cNvCxnSpPr>
            <a:cxnSpLocks/>
          </p:cNvCxnSpPr>
          <p:nvPr/>
        </p:nvCxnSpPr>
        <p:spPr>
          <a:xfrm>
            <a:off x="1352422" y="361747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5A114DC1-37AD-40CC-B9D4-721E422332DA}"/>
              </a:ext>
            </a:extLst>
          </p:cNvPr>
          <p:cNvSpPr txBox="1"/>
          <p:nvPr/>
        </p:nvSpPr>
        <p:spPr>
          <a:xfrm>
            <a:off x="435819" y="31096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A2D40B-D2AF-46D4-9083-153F3F1EB439}"/>
              </a:ext>
            </a:extLst>
          </p:cNvPr>
          <p:cNvSpPr txBox="1"/>
          <p:nvPr/>
        </p:nvSpPr>
        <p:spPr>
          <a:xfrm>
            <a:off x="446385" y="355568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BDF44AAE-6855-4892-B8A3-609F859D0C88}"/>
              </a:ext>
            </a:extLst>
          </p:cNvPr>
          <p:cNvSpPr txBox="1"/>
          <p:nvPr/>
        </p:nvSpPr>
        <p:spPr>
          <a:xfrm>
            <a:off x="1352421" y="355568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17A66D5-1B59-45C4-8EDC-A27662D0828E}"/>
              </a:ext>
            </a:extLst>
          </p:cNvPr>
          <p:cNvSpPr txBox="1"/>
          <p:nvPr/>
        </p:nvSpPr>
        <p:spPr>
          <a:xfrm>
            <a:off x="905379" y="330200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2" name="Arc 231">
            <a:extLst>
              <a:ext uri="{FF2B5EF4-FFF2-40B4-BE49-F238E27FC236}">
                <a16:creationId xmlns:a16="http://schemas.microsoft.com/office/drawing/2014/main" id="{F6FD6A8A-63E9-40F9-92AC-DBC3DB62564F}"/>
              </a:ext>
            </a:extLst>
          </p:cNvPr>
          <p:cNvSpPr/>
          <p:nvPr/>
        </p:nvSpPr>
        <p:spPr>
          <a:xfrm rot="16200000">
            <a:off x="838080" y="258751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Arc 232">
            <a:extLst>
              <a:ext uri="{FF2B5EF4-FFF2-40B4-BE49-F238E27FC236}">
                <a16:creationId xmlns:a16="http://schemas.microsoft.com/office/drawing/2014/main" id="{8CD11D98-C3A6-40A6-9449-FEE25F98D9B5}"/>
              </a:ext>
            </a:extLst>
          </p:cNvPr>
          <p:cNvSpPr/>
          <p:nvPr/>
        </p:nvSpPr>
        <p:spPr>
          <a:xfrm rot="5400000">
            <a:off x="827793" y="35211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3F6F2B95-5908-47C9-83DA-BD3037FA52EC}"/>
              </a:ext>
            </a:extLst>
          </p:cNvPr>
          <p:cNvSpPr txBox="1"/>
          <p:nvPr/>
        </p:nvSpPr>
        <p:spPr>
          <a:xfrm>
            <a:off x="958383" y="4056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477A366-E025-4625-9850-13F81B5857DA}"/>
              </a:ext>
            </a:extLst>
          </p:cNvPr>
          <p:cNvSpPr txBox="1"/>
          <p:nvPr/>
        </p:nvSpPr>
        <p:spPr>
          <a:xfrm>
            <a:off x="958382" y="275569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CA5080E9-3C1B-4A50-9C81-92B0C00BAE9A}"/>
              </a:ext>
            </a:extLst>
          </p:cNvPr>
          <p:cNvSpPr txBox="1"/>
          <p:nvPr/>
        </p:nvSpPr>
        <p:spPr>
          <a:xfrm>
            <a:off x="1350585" y="3109639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33032FAF-D63A-4123-B16E-4C0FF392636D}"/>
              </a:ext>
            </a:extLst>
          </p:cNvPr>
          <p:cNvCxnSpPr>
            <a:cxnSpLocks/>
          </p:cNvCxnSpPr>
          <p:nvPr/>
        </p:nvCxnSpPr>
        <p:spPr>
          <a:xfrm>
            <a:off x="2713770" y="361882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B1EF07F2-6FE3-40DB-A9ED-DD01283FED86}"/>
              </a:ext>
            </a:extLst>
          </p:cNvPr>
          <p:cNvCxnSpPr>
            <a:cxnSpLocks/>
          </p:cNvCxnSpPr>
          <p:nvPr/>
        </p:nvCxnSpPr>
        <p:spPr>
          <a:xfrm>
            <a:off x="3593000" y="361882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48157EA7-3C7E-4805-94B2-6C63E406A797}"/>
              </a:ext>
            </a:extLst>
          </p:cNvPr>
          <p:cNvSpPr txBox="1"/>
          <p:nvPr/>
        </p:nvSpPr>
        <p:spPr>
          <a:xfrm>
            <a:off x="2676397" y="31109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C65E3A2-87C9-486E-99EC-BD58909ECD08}"/>
              </a:ext>
            </a:extLst>
          </p:cNvPr>
          <p:cNvSpPr txBox="1"/>
          <p:nvPr/>
        </p:nvSpPr>
        <p:spPr>
          <a:xfrm>
            <a:off x="2686963" y="35570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856E455-A40D-4B40-93ED-CCFF8B1AE35C}"/>
              </a:ext>
            </a:extLst>
          </p:cNvPr>
          <p:cNvSpPr txBox="1"/>
          <p:nvPr/>
        </p:nvSpPr>
        <p:spPr>
          <a:xfrm>
            <a:off x="3592999" y="355703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F436FC4E-C659-4098-8140-02501D37C6E7}"/>
              </a:ext>
            </a:extLst>
          </p:cNvPr>
          <p:cNvSpPr txBox="1"/>
          <p:nvPr/>
        </p:nvSpPr>
        <p:spPr>
          <a:xfrm>
            <a:off x="3145957" y="330335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C152BD77-602E-4336-A276-D1EDD420AA8B}"/>
              </a:ext>
            </a:extLst>
          </p:cNvPr>
          <p:cNvSpPr/>
          <p:nvPr/>
        </p:nvSpPr>
        <p:spPr>
          <a:xfrm rot="16200000">
            <a:off x="3078658" y="25888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236C4FC6-0464-43BB-9EC5-1900290FD110}"/>
              </a:ext>
            </a:extLst>
          </p:cNvPr>
          <p:cNvSpPr/>
          <p:nvPr/>
        </p:nvSpPr>
        <p:spPr>
          <a:xfrm rot="5400000">
            <a:off x="3068371" y="35225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4E22660-BEA8-425A-B4BB-1F99790E98E0}"/>
              </a:ext>
            </a:extLst>
          </p:cNvPr>
          <p:cNvSpPr txBox="1"/>
          <p:nvPr/>
        </p:nvSpPr>
        <p:spPr>
          <a:xfrm>
            <a:off x="3198961" y="40579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061BA2FC-FEDA-421B-BDFB-46CE88695FDF}"/>
              </a:ext>
            </a:extLst>
          </p:cNvPr>
          <p:cNvSpPr txBox="1"/>
          <p:nvPr/>
        </p:nvSpPr>
        <p:spPr>
          <a:xfrm>
            <a:off x="3198960" y="275705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F1F9E07A-7332-4BFD-B990-B1DCDC7A9000}"/>
              </a:ext>
            </a:extLst>
          </p:cNvPr>
          <p:cNvSpPr txBox="1"/>
          <p:nvPr/>
        </p:nvSpPr>
        <p:spPr>
          <a:xfrm>
            <a:off x="3583706" y="3110995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ABF5449D-97AA-44E4-9A9B-A5892B70DF2D}"/>
              </a:ext>
            </a:extLst>
          </p:cNvPr>
          <p:cNvGrpSpPr/>
          <p:nvPr/>
        </p:nvGrpSpPr>
        <p:grpSpPr>
          <a:xfrm>
            <a:off x="447937" y="4872851"/>
            <a:ext cx="958061" cy="1071647"/>
            <a:chOff x="1962285" y="36281"/>
            <a:chExt cx="958061" cy="1071647"/>
          </a:xfrm>
        </p:grpSpPr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ED136532-96C7-4879-8BD4-E8DEB453ECC8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296DD1D4-0FB8-4B3D-951A-B8547CB85F2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73D4EC5-FD9D-486E-8E14-C82B09620206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033509F-BDDF-4596-9A35-CCF299A4503A}"/>
              </a:ext>
            </a:extLst>
          </p:cNvPr>
          <p:cNvGrpSpPr/>
          <p:nvPr/>
        </p:nvGrpSpPr>
        <p:grpSpPr>
          <a:xfrm>
            <a:off x="1354824" y="4872093"/>
            <a:ext cx="1765167" cy="1071647"/>
            <a:chOff x="1784707" y="3094110"/>
            <a:chExt cx="1765167" cy="1071647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7D572B89-FB13-4FBC-A957-67AAC69CEFB9}"/>
                </a:ext>
              </a:extLst>
            </p:cNvPr>
            <p:cNvGrpSpPr/>
            <p:nvPr/>
          </p:nvGrpSpPr>
          <p:grpSpPr>
            <a:xfrm>
              <a:off x="1784707" y="3291550"/>
              <a:ext cx="1765167" cy="644323"/>
              <a:chOff x="1337475" y="3290376"/>
              <a:chExt cx="1765167" cy="644323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516E68EF-137E-49D3-ABF2-C900396A7A9E}"/>
                  </a:ext>
                </a:extLst>
              </p:cNvPr>
              <p:cNvSpPr txBox="1"/>
              <p:nvPr/>
            </p:nvSpPr>
            <p:spPr>
              <a:xfrm>
                <a:off x="1337475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75725623-D468-4C49-B6C9-D6813E161079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789D7816-DB13-4C32-A15B-710399F75756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4B6CE1B3-2C6E-4554-8C68-229BEEE29F8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417E3F51-6B97-4B0E-BE5E-6BED4F3F8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40617C4B-BAE1-4D9F-A0D6-66436832EFDB}"/>
                  </a:ext>
                </a:extLst>
              </p:cNvPr>
              <p:cNvSpPr txBox="1"/>
              <p:nvPr/>
            </p:nvSpPr>
            <p:spPr>
              <a:xfrm>
                <a:off x="1977675" y="36281"/>
                <a:ext cx="9517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</p:grp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43C00A9-A5C1-48D2-87EF-50B637B24C86}"/>
              </a:ext>
            </a:extLst>
          </p:cNvPr>
          <p:cNvGrpSpPr/>
          <p:nvPr/>
        </p:nvGrpSpPr>
        <p:grpSpPr>
          <a:xfrm>
            <a:off x="3122959" y="5304025"/>
            <a:ext cx="933868" cy="630942"/>
            <a:chOff x="3121638" y="4867004"/>
            <a:chExt cx="933868" cy="630942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EE1ADFA-8F5E-4748-97C4-59C02468EE70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180D9B6F-F516-43C5-B0BE-77F8A4366117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E50E2840-EACA-4957-9B55-DC6854AE9C87}"/>
              </a:ext>
            </a:extLst>
          </p:cNvPr>
          <p:cNvSpPr txBox="1"/>
          <p:nvPr/>
        </p:nvSpPr>
        <p:spPr>
          <a:xfrm>
            <a:off x="3156480" y="4863320"/>
            <a:ext cx="969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EB365075-DA57-4130-A444-E33B08973BAC}"/>
              </a:ext>
            </a:extLst>
          </p:cNvPr>
          <p:cNvCxnSpPr>
            <a:cxnSpLocks/>
          </p:cNvCxnSpPr>
          <p:nvPr/>
        </p:nvCxnSpPr>
        <p:spPr>
          <a:xfrm>
            <a:off x="6277680" y="36223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1FDABDD5-6E49-42A9-BC49-78DC655AC777}"/>
              </a:ext>
            </a:extLst>
          </p:cNvPr>
          <p:cNvCxnSpPr>
            <a:cxnSpLocks/>
          </p:cNvCxnSpPr>
          <p:nvPr/>
        </p:nvCxnSpPr>
        <p:spPr>
          <a:xfrm>
            <a:off x="7156910" y="36223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>
            <a:extLst>
              <a:ext uri="{FF2B5EF4-FFF2-40B4-BE49-F238E27FC236}">
                <a16:creationId xmlns:a16="http://schemas.microsoft.com/office/drawing/2014/main" id="{DEC4CC93-1EAC-4853-BC15-6F10BDADB274}"/>
              </a:ext>
            </a:extLst>
          </p:cNvPr>
          <p:cNvSpPr txBox="1"/>
          <p:nvPr/>
        </p:nvSpPr>
        <p:spPr>
          <a:xfrm>
            <a:off x="6240307" y="31144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2DBC1C6E-07D7-419F-81EF-D7DC7C3EE971}"/>
              </a:ext>
            </a:extLst>
          </p:cNvPr>
          <p:cNvSpPr txBox="1"/>
          <p:nvPr/>
        </p:nvSpPr>
        <p:spPr>
          <a:xfrm>
            <a:off x="6250873" y="35605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B042ECDA-AF71-4ACA-A767-06BE15B88E2E}"/>
              </a:ext>
            </a:extLst>
          </p:cNvPr>
          <p:cNvSpPr txBox="1"/>
          <p:nvPr/>
        </p:nvSpPr>
        <p:spPr>
          <a:xfrm>
            <a:off x="7156909" y="35605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232B03A3-3CF9-45FA-A73E-B318EF7EF4BA}"/>
              </a:ext>
            </a:extLst>
          </p:cNvPr>
          <p:cNvSpPr txBox="1"/>
          <p:nvPr/>
        </p:nvSpPr>
        <p:spPr>
          <a:xfrm>
            <a:off x="6709867" y="3306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6" name="Arc 275">
            <a:extLst>
              <a:ext uri="{FF2B5EF4-FFF2-40B4-BE49-F238E27FC236}">
                <a16:creationId xmlns:a16="http://schemas.microsoft.com/office/drawing/2014/main" id="{4AA0AC1A-5153-4D7A-AF62-4220B98CA722}"/>
              </a:ext>
            </a:extLst>
          </p:cNvPr>
          <p:cNvSpPr/>
          <p:nvPr/>
        </p:nvSpPr>
        <p:spPr>
          <a:xfrm rot="16200000">
            <a:off x="6642568" y="25923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CD500F5B-2B81-4D18-8C15-7B9635CFBF3A}"/>
              </a:ext>
            </a:extLst>
          </p:cNvPr>
          <p:cNvSpPr/>
          <p:nvPr/>
        </p:nvSpPr>
        <p:spPr>
          <a:xfrm rot="5400000">
            <a:off x="6632281" y="35260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44E1D7A8-DA0A-4D0E-AB55-126B1FCD5FD4}"/>
              </a:ext>
            </a:extLst>
          </p:cNvPr>
          <p:cNvSpPr txBox="1"/>
          <p:nvPr/>
        </p:nvSpPr>
        <p:spPr>
          <a:xfrm>
            <a:off x="6762871" y="40613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D5D4320A-126D-4573-B72F-D9BD4415295B}"/>
              </a:ext>
            </a:extLst>
          </p:cNvPr>
          <p:cNvSpPr txBox="1"/>
          <p:nvPr/>
        </p:nvSpPr>
        <p:spPr>
          <a:xfrm>
            <a:off x="6762870" y="2760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F8B4A189-D4C8-4E68-A565-26B73F92AF49}"/>
              </a:ext>
            </a:extLst>
          </p:cNvPr>
          <p:cNvSpPr txBox="1"/>
          <p:nvPr/>
        </p:nvSpPr>
        <p:spPr>
          <a:xfrm>
            <a:off x="7155073" y="3114484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A08D61FD-3FA9-4E04-805B-E54EA565829B}"/>
              </a:ext>
            </a:extLst>
          </p:cNvPr>
          <p:cNvCxnSpPr>
            <a:cxnSpLocks/>
          </p:cNvCxnSpPr>
          <p:nvPr/>
        </p:nvCxnSpPr>
        <p:spPr>
          <a:xfrm>
            <a:off x="8518258" y="362367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873D37F1-A266-4ACA-BAE3-F67BCDDCBFA6}"/>
              </a:ext>
            </a:extLst>
          </p:cNvPr>
          <p:cNvCxnSpPr>
            <a:cxnSpLocks/>
          </p:cNvCxnSpPr>
          <p:nvPr/>
        </p:nvCxnSpPr>
        <p:spPr>
          <a:xfrm>
            <a:off x="9397488" y="362367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>
            <a:extLst>
              <a:ext uri="{FF2B5EF4-FFF2-40B4-BE49-F238E27FC236}">
                <a16:creationId xmlns:a16="http://schemas.microsoft.com/office/drawing/2014/main" id="{B2FB0497-2FA9-451C-B3C3-EA5F420EAC9E}"/>
              </a:ext>
            </a:extLst>
          </p:cNvPr>
          <p:cNvSpPr txBox="1"/>
          <p:nvPr/>
        </p:nvSpPr>
        <p:spPr>
          <a:xfrm>
            <a:off x="8480885" y="31158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34735E87-2499-4641-BA54-9921FD1E0F6F}"/>
              </a:ext>
            </a:extLst>
          </p:cNvPr>
          <p:cNvSpPr txBox="1"/>
          <p:nvPr/>
        </p:nvSpPr>
        <p:spPr>
          <a:xfrm>
            <a:off x="8491451" y="356188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CB94F561-4F37-4CF4-82CF-6478F9F75367}"/>
              </a:ext>
            </a:extLst>
          </p:cNvPr>
          <p:cNvSpPr txBox="1"/>
          <p:nvPr/>
        </p:nvSpPr>
        <p:spPr>
          <a:xfrm>
            <a:off x="9397487" y="356188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52931D9-5932-487F-B599-7189EA3EF95B}"/>
              </a:ext>
            </a:extLst>
          </p:cNvPr>
          <p:cNvSpPr txBox="1"/>
          <p:nvPr/>
        </p:nvSpPr>
        <p:spPr>
          <a:xfrm>
            <a:off x="8950445" y="330820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7" name="Arc 286">
            <a:extLst>
              <a:ext uri="{FF2B5EF4-FFF2-40B4-BE49-F238E27FC236}">
                <a16:creationId xmlns:a16="http://schemas.microsoft.com/office/drawing/2014/main" id="{DE52B7D0-198B-4446-B983-10B9215BAE10}"/>
              </a:ext>
            </a:extLst>
          </p:cNvPr>
          <p:cNvSpPr/>
          <p:nvPr/>
        </p:nvSpPr>
        <p:spPr>
          <a:xfrm rot="16200000">
            <a:off x="8883146" y="25937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7967BF2E-D72E-4A66-89C9-EA11B29CCD77}"/>
              </a:ext>
            </a:extLst>
          </p:cNvPr>
          <p:cNvSpPr/>
          <p:nvPr/>
        </p:nvSpPr>
        <p:spPr>
          <a:xfrm rot="5400000">
            <a:off x="8872859" y="352736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0285C68E-F7D8-4C63-B1C5-8B7897905741}"/>
              </a:ext>
            </a:extLst>
          </p:cNvPr>
          <p:cNvSpPr txBox="1"/>
          <p:nvPr/>
        </p:nvSpPr>
        <p:spPr>
          <a:xfrm>
            <a:off x="9003449" y="4062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5FF1C554-60F0-45D4-9AFD-EF049024C3D0}"/>
              </a:ext>
            </a:extLst>
          </p:cNvPr>
          <p:cNvSpPr txBox="1"/>
          <p:nvPr/>
        </p:nvSpPr>
        <p:spPr>
          <a:xfrm>
            <a:off x="9003448" y="27619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12536127-A2DB-4BD5-A045-41FD0D2B6C94}"/>
              </a:ext>
            </a:extLst>
          </p:cNvPr>
          <p:cNvSpPr txBox="1"/>
          <p:nvPr/>
        </p:nvSpPr>
        <p:spPr>
          <a:xfrm>
            <a:off x="9603489" y="3115840"/>
            <a:ext cx="7259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7B7AC06-9F5D-422B-B46F-D737D10F8901}"/>
              </a:ext>
            </a:extLst>
          </p:cNvPr>
          <p:cNvGrpSpPr/>
          <p:nvPr/>
        </p:nvGrpSpPr>
        <p:grpSpPr>
          <a:xfrm>
            <a:off x="6252425" y="4877696"/>
            <a:ext cx="958061" cy="1071647"/>
            <a:chOff x="1962285" y="36281"/>
            <a:chExt cx="958061" cy="1071647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CDAC75A-70D2-4B85-85A9-88C26EFE4F4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A1F61602-91BD-4A9F-97B5-22F8B912E78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8F705F67-AD6A-4EEC-B716-AD3A1FAF3BC2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B7953754-B9D2-4066-8BE1-08C303B4C429}"/>
              </a:ext>
            </a:extLst>
          </p:cNvPr>
          <p:cNvGrpSpPr/>
          <p:nvPr/>
        </p:nvGrpSpPr>
        <p:grpSpPr>
          <a:xfrm>
            <a:off x="7159312" y="4876938"/>
            <a:ext cx="1765167" cy="1071647"/>
            <a:chOff x="1784707" y="3094110"/>
            <a:chExt cx="1765167" cy="1071647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160BDB3E-762F-40C9-9FC8-31EE4B6BB514}"/>
                </a:ext>
              </a:extLst>
            </p:cNvPr>
            <p:cNvGrpSpPr/>
            <p:nvPr/>
          </p:nvGrpSpPr>
          <p:grpSpPr>
            <a:xfrm>
              <a:off x="1784707" y="3291550"/>
              <a:ext cx="1765167" cy="644323"/>
              <a:chOff x="1337475" y="3290376"/>
              <a:chExt cx="1765167" cy="644323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A715F0FE-C3A8-412D-9998-8562493E022D}"/>
                  </a:ext>
                </a:extLst>
              </p:cNvPr>
              <p:cNvSpPr txBox="1"/>
              <p:nvPr/>
            </p:nvSpPr>
            <p:spPr>
              <a:xfrm>
                <a:off x="1337475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DA63BAF9-7627-4BF9-9B03-A201EB98851A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406E325-A920-4AB4-8E06-9E99481E28D4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03272F0F-65C7-44BC-83BD-773B8870C75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1 4</a:t>
                </a:r>
              </a:p>
            </p:txBody>
          </p: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7A89BD71-D853-4462-BB64-A012B1894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91096183-0CCF-48AB-879B-D6DD71C637A5}"/>
                  </a:ext>
                </a:extLst>
              </p:cNvPr>
              <p:cNvSpPr txBox="1"/>
              <p:nvPr/>
            </p:nvSpPr>
            <p:spPr>
              <a:xfrm>
                <a:off x="2203017" y="36281"/>
                <a:ext cx="72637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FCCC697-599D-4463-A4D6-48B56A5DC10A}"/>
              </a:ext>
            </a:extLst>
          </p:cNvPr>
          <p:cNvGrpSpPr/>
          <p:nvPr/>
        </p:nvGrpSpPr>
        <p:grpSpPr>
          <a:xfrm>
            <a:off x="8927447" y="5308870"/>
            <a:ext cx="933868" cy="630942"/>
            <a:chOff x="3121638" y="4867004"/>
            <a:chExt cx="933868" cy="630942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3630CF7B-04F7-4AC7-9F5E-8195BE53E029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81D50A9-0C19-4246-8977-B1E92F811CE2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21D0AC96-205B-459D-A40B-57A72725C6FE}"/>
              </a:ext>
            </a:extLst>
          </p:cNvPr>
          <p:cNvSpPr txBox="1"/>
          <p:nvPr/>
        </p:nvSpPr>
        <p:spPr>
          <a:xfrm>
            <a:off x="8960968" y="4868165"/>
            <a:ext cx="969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0CFAB5E5-F0CD-4D2C-B7D1-D22E0C954C18}"/>
              </a:ext>
            </a:extLst>
          </p:cNvPr>
          <p:cNvGrpSpPr/>
          <p:nvPr/>
        </p:nvGrpSpPr>
        <p:grpSpPr>
          <a:xfrm rot="5400000">
            <a:off x="4156484" y="801636"/>
            <a:ext cx="360000" cy="2160000"/>
            <a:chOff x="3172262" y="3429000"/>
            <a:chExt cx="360000" cy="2160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282AC0F9-2261-4BA9-89F0-DD4789B5031F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9C6F0AA7-A51A-4A91-ADCC-9FA9A9BC6E57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DC48DF3-2DB5-4477-AF00-1E317465C9EB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48ABE6C2-3162-4D74-A7BF-A084BB18FD1B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26BE3F1C-D349-4D06-9B4E-A4EAB3F07819}"/>
              </a:ext>
            </a:extLst>
          </p:cNvPr>
          <p:cNvGrpSpPr/>
          <p:nvPr/>
        </p:nvGrpSpPr>
        <p:grpSpPr>
          <a:xfrm rot="5400000">
            <a:off x="1659834" y="799397"/>
            <a:ext cx="360000" cy="2160000"/>
            <a:chOff x="3752453" y="3429000"/>
            <a:chExt cx="360000" cy="2160000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58922814-CBBC-43AD-8A0B-16906D92A02A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A20E8ED1-E5B4-4866-8A3D-73184870A65F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1CA8443D-DF52-46E7-8C89-B906BA31D4F3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B0251E3C-237D-4AEC-9CE7-33AD58F93B95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E4699EB6-6FAC-4AA1-B51E-D070A915EEB4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7C6BF849-E053-41F7-BB8F-BB07CC9D4D9D}"/>
              </a:ext>
            </a:extLst>
          </p:cNvPr>
          <p:cNvGrpSpPr/>
          <p:nvPr/>
        </p:nvGrpSpPr>
        <p:grpSpPr>
          <a:xfrm rot="5400000">
            <a:off x="1658810" y="798685"/>
            <a:ext cx="360000" cy="2160000"/>
            <a:chOff x="5703186" y="3443270"/>
            <a:chExt cx="360000" cy="2160000"/>
          </a:xfrm>
        </p:grpSpPr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52C3C24D-CC2F-436E-8F2B-9CD74574CA60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9C920F79-7C06-46D6-8D1F-B3DCD8B0A7F0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37E634DE-7A8C-4AD4-B857-421D8EE8E413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C242E7D3-44EC-498B-A6A6-3F57178639F8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DCFD7150-B329-4B55-8ABC-D3BB8B852B38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888AEAA5-B101-49DC-BD9B-AF8674D927BB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572E1088-ABDA-4CB0-8031-84E34961883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7B2FD3D8-1042-495E-8CA6-2FFE7BB60FEB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55A149F1-4891-4505-8AE5-9649ECB3B8A6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195DD9E7-DC92-4298-BFF2-E9375C78D907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D6E6592-B1B0-4DC2-8155-1DC310B6331D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3FE6B8ED-B9E2-4462-BD9A-55DD696A098C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4F49D832-AF0E-4A0D-B4D6-96F3D507267B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F91B40C0-DD99-44B3-80A6-9AB7B1058DAD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5C0B92C5-508D-4B72-8F21-F300D4C9B92A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E4B5208D-8883-480A-92B3-D1417E5E4B13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73A1FE2-C7DB-465A-AE1C-5A0A7293FE8A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C7B7B8AA-8171-4D73-8955-B14B84D37A8D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4FEF2E96-A382-4789-B9E6-57B13C8DD16F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887FD8FD-0922-4A88-8119-BBB9D1C738F1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F5A05221-7154-4660-A3A9-11DA1CBD38F5}"/>
              </a:ext>
            </a:extLst>
          </p:cNvPr>
          <p:cNvGrpSpPr/>
          <p:nvPr/>
        </p:nvGrpSpPr>
        <p:grpSpPr>
          <a:xfrm rot="5400000">
            <a:off x="4158745" y="805683"/>
            <a:ext cx="360000" cy="2160000"/>
            <a:chOff x="5703186" y="3443270"/>
            <a:chExt cx="360000" cy="2160000"/>
          </a:xfrm>
        </p:grpSpPr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E80A1247-2218-4260-85D9-CADF3256005C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02C30E1A-6DA9-444E-B762-775BEB1AC3AC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FFF7557D-B7FA-4619-832D-A82A1F73C84F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4593975A-FDC9-40A6-BD00-E930F3B0C6D2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08ABE92D-F78A-48A4-9B57-675E91826B06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BEA6D7FE-BED6-4298-BEE6-0E773B1FE52C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C84C161C-7C92-41E0-AC37-0285BDEB2259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1C8E9C31-174E-46EA-9F75-C7A923363BEF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90F4EA18-0BD7-48E4-9F9D-9EB494859EF6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1163D245-E7E1-405B-B4E5-B46F8B298A51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497EBD38-2744-45C5-AD2B-1C0667938714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74706B41-3B0F-45F0-8453-A67DCE4287B3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350018ED-21C3-4BB6-B917-8EF3E8E14BE9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EC414DDB-4BB2-4A0A-BEF8-7BD59B8E0206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802AA486-7A7C-4752-9E87-782FBB73C5F1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2FE09076-1526-4514-B2C8-9237CFD43CAF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7C4798BA-F130-4670-9F45-BFAFF30E2E11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32211E6D-2178-42B3-BD05-9B5454434D96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2C3A5255-02ED-49AD-9DA7-B94FBFA3E200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5F65743B-BF86-465E-ADA7-6158C3D99616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C486E22E-6B22-4F2D-BC46-7571D05ED153}"/>
              </a:ext>
            </a:extLst>
          </p:cNvPr>
          <p:cNvGrpSpPr/>
          <p:nvPr/>
        </p:nvGrpSpPr>
        <p:grpSpPr>
          <a:xfrm rot="16200000">
            <a:off x="9975567" y="808365"/>
            <a:ext cx="360000" cy="2160000"/>
            <a:chOff x="2011880" y="3429000"/>
            <a:chExt cx="360000" cy="2160000"/>
          </a:xfrm>
        </p:grpSpPr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F47202ED-E34F-40B1-834F-9610071DF4A5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B786DB37-7833-4CD1-8835-FA5A3D2A11DF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72553FD8-745D-4EAA-9E83-33CE187AE8F6}"/>
              </a:ext>
            </a:extLst>
          </p:cNvPr>
          <p:cNvGrpSpPr/>
          <p:nvPr/>
        </p:nvGrpSpPr>
        <p:grpSpPr>
          <a:xfrm rot="16200000">
            <a:off x="7470172" y="792691"/>
            <a:ext cx="360000" cy="2167200"/>
            <a:chOff x="4912835" y="3429000"/>
            <a:chExt cx="360000" cy="2167200"/>
          </a:xfrm>
        </p:grpSpPr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BC5062CC-9786-4B82-86F9-DF4D69DCE054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A0F11C60-F5FF-4F8A-B269-0BC3CAF617B3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BD42176D-4B68-419B-94A5-789C13E73B0C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BE0791AD-3213-427D-B275-8C625E72CFAA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50B801D3-7E96-4D04-8FB8-C6AA5BAF13A4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420B244D-29EA-4865-92ED-833839022DF0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1F5CD1E3-81BB-422E-8C8B-092A909ABC65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539EB38C-5972-41F5-98AF-E72197133A63}"/>
              </a:ext>
            </a:extLst>
          </p:cNvPr>
          <p:cNvGrpSpPr/>
          <p:nvPr/>
        </p:nvGrpSpPr>
        <p:grpSpPr>
          <a:xfrm>
            <a:off x="6567325" y="1695244"/>
            <a:ext cx="2167200" cy="360000"/>
            <a:chOff x="8375327" y="1634272"/>
            <a:chExt cx="2167200" cy="360000"/>
          </a:xfrm>
        </p:grpSpPr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5597760F-0AC1-41D4-AD0D-BCA38ECA261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567" name="Rectangle 566">
                <a:extLst>
                  <a:ext uri="{FF2B5EF4-FFF2-40B4-BE49-F238E27FC236}">
                    <a16:creationId xmlns:a16="http://schemas.microsoft.com/office/drawing/2014/main" id="{9DE3A658-1BFF-4ED7-BA1A-691BE8D73046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8" name="Rectangle 567">
                <a:extLst>
                  <a:ext uri="{FF2B5EF4-FFF2-40B4-BE49-F238E27FC236}">
                    <a16:creationId xmlns:a16="http://schemas.microsoft.com/office/drawing/2014/main" id="{DC4CDAD2-7D32-4934-B0AB-732CDFADCFAC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9" name="Rectangle 568">
                <a:extLst>
                  <a:ext uri="{FF2B5EF4-FFF2-40B4-BE49-F238E27FC236}">
                    <a16:creationId xmlns:a16="http://schemas.microsoft.com/office/drawing/2014/main" id="{950BDAA4-341D-4A36-9948-7C62783E57AA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id="{0FBC68ED-98F6-4B4A-8135-0CFBDCBB3DC9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1" name="Rectangle 570">
                <a:extLst>
                  <a:ext uri="{FF2B5EF4-FFF2-40B4-BE49-F238E27FC236}">
                    <a16:creationId xmlns:a16="http://schemas.microsoft.com/office/drawing/2014/main" id="{F006B203-9381-4B8C-9E5A-6ECA81583AB6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2" name="Rectangle 571">
                <a:extLst>
                  <a:ext uri="{FF2B5EF4-FFF2-40B4-BE49-F238E27FC236}">
                    <a16:creationId xmlns:a16="http://schemas.microsoft.com/office/drawing/2014/main" id="{3795AEB1-1002-4B80-B949-ABE722626715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3" name="Rectangle 572">
                <a:extLst>
                  <a:ext uri="{FF2B5EF4-FFF2-40B4-BE49-F238E27FC236}">
                    <a16:creationId xmlns:a16="http://schemas.microsoft.com/office/drawing/2014/main" id="{84BF53C4-4AF5-457C-8D54-BA5B2E47ACF4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865364E9-20EB-48BF-9D06-D2437F124EE3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561" name="Rectangle 560">
                <a:extLst>
                  <a:ext uri="{FF2B5EF4-FFF2-40B4-BE49-F238E27FC236}">
                    <a16:creationId xmlns:a16="http://schemas.microsoft.com/office/drawing/2014/main" id="{41E4607B-897B-49E6-83D3-D6C528F9BAC3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2" name="Rectangle 561">
                <a:extLst>
                  <a:ext uri="{FF2B5EF4-FFF2-40B4-BE49-F238E27FC236}">
                    <a16:creationId xmlns:a16="http://schemas.microsoft.com/office/drawing/2014/main" id="{2DF0D383-0D45-4A63-8EDA-17F376397857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3" name="Rectangle 562">
                <a:extLst>
                  <a:ext uri="{FF2B5EF4-FFF2-40B4-BE49-F238E27FC236}">
                    <a16:creationId xmlns:a16="http://schemas.microsoft.com/office/drawing/2014/main" id="{13D0AD3E-4345-4E13-BB0D-24AA126DFEF7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4" name="Rectangle 563">
                <a:extLst>
                  <a:ext uri="{FF2B5EF4-FFF2-40B4-BE49-F238E27FC236}">
                    <a16:creationId xmlns:a16="http://schemas.microsoft.com/office/drawing/2014/main" id="{2F1CB78B-180F-401B-8A95-96D6D032B76F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5" name="Rectangle 564">
                <a:extLst>
                  <a:ext uri="{FF2B5EF4-FFF2-40B4-BE49-F238E27FC236}">
                    <a16:creationId xmlns:a16="http://schemas.microsoft.com/office/drawing/2014/main" id="{F952A97D-F070-4920-959B-3941C10974ED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6" name="Rectangle 565">
                <a:extLst>
                  <a:ext uri="{FF2B5EF4-FFF2-40B4-BE49-F238E27FC236}">
                    <a16:creationId xmlns:a16="http://schemas.microsoft.com/office/drawing/2014/main" id="{8408F45B-12FE-4FD0-A579-3F44C3FC6335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74" name="Group 573">
            <a:extLst>
              <a:ext uri="{FF2B5EF4-FFF2-40B4-BE49-F238E27FC236}">
                <a16:creationId xmlns:a16="http://schemas.microsoft.com/office/drawing/2014/main" id="{EA9531A3-1919-4783-9420-3D43D5CB6CA0}"/>
              </a:ext>
            </a:extLst>
          </p:cNvPr>
          <p:cNvGrpSpPr/>
          <p:nvPr/>
        </p:nvGrpSpPr>
        <p:grpSpPr>
          <a:xfrm>
            <a:off x="9072363" y="1708365"/>
            <a:ext cx="2167200" cy="360000"/>
            <a:chOff x="8375327" y="1634272"/>
            <a:chExt cx="2167200" cy="360000"/>
          </a:xfrm>
        </p:grpSpPr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55A7C56E-BECC-452F-8368-D88402C00EF9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583" name="Rectangle 582">
                <a:extLst>
                  <a:ext uri="{FF2B5EF4-FFF2-40B4-BE49-F238E27FC236}">
                    <a16:creationId xmlns:a16="http://schemas.microsoft.com/office/drawing/2014/main" id="{266C51DC-C5D1-401F-BDB8-AA3DF0EB01A5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4" name="Rectangle 583">
                <a:extLst>
                  <a:ext uri="{FF2B5EF4-FFF2-40B4-BE49-F238E27FC236}">
                    <a16:creationId xmlns:a16="http://schemas.microsoft.com/office/drawing/2014/main" id="{0EDB77AC-5E2F-48DE-9EC9-7B2D865C5A38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5" name="Rectangle 584">
                <a:extLst>
                  <a:ext uri="{FF2B5EF4-FFF2-40B4-BE49-F238E27FC236}">
                    <a16:creationId xmlns:a16="http://schemas.microsoft.com/office/drawing/2014/main" id="{0B27FD03-DC32-40D1-9651-D988CD5BB844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6" name="Rectangle 585">
                <a:extLst>
                  <a:ext uri="{FF2B5EF4-FFF2-40B4-BE49-F238E27FC236}">
                    <a16:creationId xmlns:a16="http://schemas.microsoft.com/office/drawing/2014/main" id="{7BD5EAE2-224C-48ED-8840-F960ECDE5535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7" name="Rectangle 586">
                <a:extLst>
                  <a:ext uri="{FF2B5EF4-FFF2-40B4-BE49-F238E27FC236}">
                    <a16:creationId xmlns:a16="http://schemas.microsoft.com/office/drawing/2014/main" id="{15D4B4F1-F40F-4614-802D-7576B55981F8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8" name="Rectangle 587">
                <a:extLst>
                  <a:ext uri="{FF2B5EF4-FFF2-40B4-BE49-F238E27FC236}">
                    <a16:creationId xmlns:a16="http://schemas.microsoft.com/office/drawing/2014/main" id="{576F9CCF-B7C6-4A4B-90F5-627814931F09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9" name="Rectangle 588">
                <a:extLst>
                  <a:ext uri="{FF2B5EF4-FFF2-40B4-BE49-F238E27FC236}">
                    <a16:creationId xmlns:a16="http://schemas.microsoft.com/office/drawing/2014/main" id="{18501248-4177-4536-9618-50DDA3AFA54E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DE36A586-5686-4886-85F4-8F4DFDAAE854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577" name="Rectangle 576">
                <a:extLst>
                  <a:ext uri="{FF2B5EF4-FFF2-40B4-BE49-F238E27FC236}">
                    <a16:creationId xmlns:a16="http://schemas.microsoft.com/office/drawing/2014/main" id="{FF182294-C38F-4240-B116-F2C890C39022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8" name="Rectangle 577">
                <a:extLst>
                  <a:ext uri="{FF2B5EF4-FFF2-40B4-BE49-F238E27FC236}">
                    <a16:creationId xmlns:a16="http://schemas.microsoft.com/office/drawing/2014/main" id="{DC5C5830-51BE-43A6-8752-1E4D2DF2ECF0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9" name="Rectangle 578">
                <a:extLst>
                  <a:ext uri="{FF2B5EF4-FFF2-40B4-BE49-F238E27FC236}">
                    <a16:creationId xmlns:a16="http://schemas.microsoft.com/office/drawing/2014/main" id="{A9DFF158-7D4B-4AB0-8188-CF5AB95415E1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0" name="Rectangle 579">
                <a:extLst>
                  <a:ext uri="{FF2B5EF4-FFF2-40B4-BE49-F238E27FC236}">
                    <a16:creationId xmlns:a16="http://schemas.microsoft.com/office/drawing/2014/main" id="{59A261BE-594D-4C45-BDA6-AA6111D1AA4F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id="{7046F494-A3FE-4C0A-B1DA-0E21601EFC8F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4D95FEC6-2290-4B20-8E3E-CFD58419BF66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13A4071-6421-4B6B-8E82-F83BA8852BDD}"/>
              </a:ext>
            </a:extLst>
          </p:cNvPr>
          <p:cNvSpPr/>
          <p:nvPr/>
        </p:nvSpPr>
        <p:spPr>
          <a:xfrm rot="5400000">
            <a:off x="1663405" y="80014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760CE6D9-D912-403A-81FE-46CE124496FA}"/>
              </a:ext>
            </a:extLst>
          </p:cNvPr>
          <p:cNvSpPr/>
          <p:nvPr/>
        </p:nvSpPr>
        <p:spPr>
          <a:xfrm rot="5400000">
            <a:off x="7474383" y="79629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229779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-0.06342 4.44444E-6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0.03581 0.00023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5338 -0.00115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69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02435 0.0007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" grpId="0" animBg="1"/>
      <p:bldP spid="591" grpId="0" animBg="1"/>
      <p:bldP spid="591" grpId="1" animBg="1"/>
      <p:bldP spid="592" grpId="0" animBg="1"/>
      <p:bldP spid="592" grpId="1" animBg="1"/>
      <p:bldP spid="546" grpId="0" animBg="1"/>
      <p:bldP spid="546" grpId="1" animBg="1"/>
      <p:bldP spid="373" grpId="0" animBg="1"/>
      <p:bldP spid="374" grpId="0" animBg="1"/>
      <p:bldP spid="374" grpId="1" animBg="1"/>
      <p:bldP spid="226" grpId="0"/>
      <p:bldP spid="227" grpId="0"/>
      <p:bldP spid="228" grpId="0"/>
      <p:bldP spid="231" grpId="0"/>
      <p:bldP spid="232" grpId="0" animBg="1"/>
      <p:bldP spid="233" grpId="0" animBg="1"/>
      <p:bldP spid="234" grpId="0"/>
      <p:bldP spid="235" grpId="0"/>
      <p:bldP spid="236" grpId="0"/>
      <p:bldP spid="239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69" grpId="0"/>
      <p:bldP spid="272" grpId="0"/>
      <p:bldP spid="273" grpId="0"/>
      <p:bldP spid="274" grpId="0"/>
      <p:bldP spid="275" grpId="0"/>
      <p:bldP spid="276" grpId="0" animBg="1"/>
      <p:bldP spid="277" grpId="0" animBg="1"/>
      <p:bldP spid="278" grpId="0"/>
      <p:bldP spid="279" grpId="0"/>
      <p:bldP spid="280" grpId="0"/>
      <p:bldP spid="283" grpId="0"/>
      <p:bldP spid="284" grpId="0"/>
      <p:bldP spid="285" grpId="0"/>
      <p:bldP spid="286" grpId="0"/>
      <p:bldP spid="287" grpId="0" animBg="1"/>
      <p:bldP spid="288" grpId="0" animBg="1"/>
      <p:bldP spid="289" grpId="0"/>
      <p:bldP spid="290" grpId="0"/>
      <p:bldP spid="291" grpId="0"/>
      <p:bldP spid="307" grpId="0"/>
      <p:bldP spid="593" grpId="0" animBg="1"/>
      <p:bldP spid="59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oup 309">
            <a:extLst>
              <a:ext uri="{FF2B5EF4-FFF2-40B4-BE49-F238E27FC236}">
                <a16:creationId xmlns:a16="http://schemas.microsoft.com/office/drawing/2014/main" id="{FBD6672F-0ED3-488B-BC7D-3C821456ED8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052EE170-028F-4AD7-B01C-5120BB555D9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D346C82A-8732-4856-91F3-DF41D4CAB4A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EF659F5B-7868-46D2-B626-7AD68C1144F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22AC7D06-DD0A-4EE8-BB9B-EE7B9F672EB9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ECF783C9-A8D7-48AF-95CB-80AA2083FAF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0912F768-F6B5-4A49-B282-06428B21AA7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536450C0-4E7C-478F-8F6E-4C89BB1DF41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B87D165E-9097-4BDA-A527-19F382E5FB2D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CA52E187-9DA3-429F-8D12-F625FFF587D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9BD905DE-933C-48D8-B129-68429E94B37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27F66BEA-DAB9-45F5-A524-643FC416508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8ADD3DFA-76EF-441D-B73B-6CDFB9EFF33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F6A95652-E658-48E7-A306-F379AEC1020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7AD9CB30-1202-4F2D-B8AC-19D3DCE796C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B4EF430D-4110-484F-86E0-4955D231325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BEB8AD2E-F44B-4BFE-824C-6B06270195C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4FC1B3F2-AFA4-4029-8472-BC65ADED344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FC0B0236-E4E8-4051-93A8-02AB3E20EED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B5C7F750-08CB-49BE-8A80-0677164F3E5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2C574233-A798-4FB0-BD75-EE0A409096B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88BCE940-B955-41F9-899A-1EE3DC12806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4FB4E09-35FF-4856-ABAD-262CA7341BB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0E45A7B-7AC9-47D9-B16E-44BBE5D0571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6CE46144-BA44-40E6-AE55-32ACF4F17C4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4D9C48DA-B824-496A-A1D4-A4256751AB2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F2DA3240-1514-4A7C-9B19-07959E0A22D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003313A2-2043-4263-83DA-9817CC5945B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1BAC699-D217-472C-AE91-C5C287F265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78875E00-425C-417E-A803-16A542E940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0D24A1F-782F-4D6D-8CC8-B42E3B34E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5508E663-99DE-4220-9BD8-7C714015F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00170C13-4A1D-43F2-8BAA-8942C9948A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0909A678-E3B4-4AC4-914C-F76C10BE5E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D11202F4-C5E1-408C-86EC-585956EBC4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BB6F7F70-C7F8-4C84-AE83-5189ADB70F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3BA0B994-77AE-4EC0-8803-DEA05AFF3F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27BEB45E-3E6B-45A5-83DF-9A303C6C3F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0FB73D0-867A-4A95-9B55-B0D3DCF090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0F62A1AC-6A7E-4EF0-91C5-74C37C972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9A285242-0027-4D02-8792-908CE50212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CF2ADC19-00F1-4D69-998B-C9DB0592C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A4F43B99-27C4-4355-95CE-E95C0ED22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27CE2301-6ABD-43E3-B5F9-5375F1843A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BE88AD95-7891-4853-863E-A3BF8521F6B9}"/>
              </a:ext>
            </a:extLst>
          </p:cNvPr>
          <p:cNvSpPr/>
          <p:nvPr/>
        </p:nvSpPr>
        <p:spPr>
          <a:xfrm>
            <a:off x="6181212" y="284208"/>
            <a:ext cx="5523977" cy="147733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4ACE32C-F154-4851-A1BC-6D6C5F4CF279}"/>
              </a:ext>
            </a:extLst>
          </p:cNvPr>
          <p:cNvSpPr/>
          <p:nvPr/>
        </p:nvSpPr>
        <p:spPr>
          <a:xfrm>
            <a:off x="367228" y="284208"/>
            <a:ext cx="5523977" cy="147733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CA34237-7E0A-423B-855C-58EB6BFFF7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44A1F2-3600-440C-971C-20CD609A3D05}"/>
              </a:ext>
            </a:extLst>
          </p:cNvPr>
          <p:cNvGrpSpPr/>
          <p:nvPr/>
        </p:nvGrpSpPr>
        <p:grpSpPr>
          <a:xfrm>
            <a:off x="748596" y="469699"/>
            <a:ext cx="435719" cy="1032867"/>
            <a:chOff x="2724738" y="5471319"/>
            <a:chExt cx="435719" cy="10328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C84F5D-022F-4967-B119-FD2947D056B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ADA302C-8FB3-4589-9097-11E2F0DB4494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7B80887-D505-4A7F-A9FA-69E80E68098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F1B88FE-51CE-4A6D-99E9-244224F186EC}"/>
              </a:ext>
            </a:extLst>
          </p:cNvPr>
          <p:cNvGrpSpPr/>
          <p:nvPr/>
        </p:nvGrpSpPr>
        <p:grpSpPr>
          <a:xfrm>
            <a:off x="1608183" y="469699"/>
            <a:ext cx="435719" cy="1032867"/>
            <a:chOff x="2724738" y="5471319"/>
            <a:chExt cx="435719" cy="10328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FB8C1D-30BA-412A-9659-D4ECB3E4117B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4F926-5AEB-4861-9A72-0AF429AAB885}"/>
                </a:ext>
              </a:extLst>
            </p:cNvPr>
            <p:cNvSpPr txBox="1"/>
            <p:nvPr/>
          </p:nvSpPr>
          <p:spPr>
            <a:xfrm>
              <a:off x="2738435" y="5857855"/>
              <a:ext cx="290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F4900-1C6F-4D3E-97C5-483EEDE54A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E9D9EA2-11D9-400D-A9A5-38B1AE686F9A}"/>
              </a:ext>
            </a:extLst>
          </p:cNvPr>
          <p:cNvSpPr txBox="1"/>
          <p:nvPr/>
        </p:nvSpPr>
        <p:spPr>
          <a:xfrm>
            <a:off x="1198570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71EE3A-2FCD-458B-BE6F-087F8F8716B8}"/>
              </a:ext>
            </a:extLst>
          </p:cNvPr>
          <p:cNvSpPr txBox="1"/>
          <p:nvPr/>
        </p:nvSpPr>
        <p:spPr>
          <a:xfrm>
            <a:off x="2066081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3F2476-E5D6-4267-9661-E9D96DDB73FF}"/>
              </a:ext>
            </a:extLst>
          </p:cNvPr>
          <p:cNvSpPr/>
          <p:nvPr/>
        </p:nvSpPr>
        <p:spPr>
          <a:xfrm>
            <a:off x="2484785" y="46969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15B650-5123-4DF4-9718-3FEBFCA292C8}"/>
              </a:ext>
            </a:extLst>
          </p:cNvPr>
          <p:cNvSpPr/>
          <p:nvPr/>
        </p:nvSpPr>
        <p:spPr>
          <a:xfrm>
            <a:off x="4054980" y="469699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C6A02D-BA66-4BB0-A163-135DDA88592C}"/>
              </a:ext>
            </a:extLst>
          </p:cNvPr>
          <p:cNvSpPr txBox="1"/>
          <p:nvPr/>
        </p:nvSpPr>
        <p:spPr>
          <a:xfrm>
            <a:off x="3582746" y="6719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6EDA27F-99E8-4DEC-9686-767A66FCFB4B}"/>
              </a:ext>
            </a:extLst>
          </p:cNvPr>
          <p:cNvGrpSpPr/>
          <p:nvPr/>
        </p:nvGrpSpPr>
        <p:grpSpPr>
          <a:xfrm>
            <a:off x="6562580" y="469699"/>
            <a:ext cx="435719" cy="1032867"/>
            <a:chOff x="2724738" y="5471319"/>
            <a:chExt cx="435719" cy="103286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BD057480-8A65-48F2-9329-DAEA1508403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69E1B96-D227-4BE1-B859-42C3ACFB30B7}"/>
                </a:ext>
              </a:extLst>
            </p:cNvPr>
            <p:cNvSpPr txBox="1"/>
            <p:nvPr/>
          </p:nvSpPr>
          <p:spPr>
            <a:xfrm>
              <a:off x="2732661" y="5857855"/>
              <a:ext cx="2948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97C35B7-40EC-4682-AF6B-2647FC0DDC6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1B9D150-6C1C-4112-BE61-FD68E3F46888}"/>
              </a:ext>
            </a:extLst>
          </p:cNvPr>
          <p:cNvGrpSpPr/>
          <p:nvPr/>
        </p:nvGrpSpPr>
        <p:grpSpPr>
          <a:xfrm>
            <a:off x="7422167" y="469699"/>
            <a:ext cx="435719" cy="1032867"/>
            <a:chOff x="2724738" y="5471319"/>
            <a:chExt cx="435719" cy="103286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50D9DCE-B409-4CB1-9613-49248C679C3F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C1E873E-72E8-48F8-8F49-6CCD4E253DD3}"/>
                </a:ext>
              </a:extLst>
            </p:cNvPr>
            <p:cNvSpPr txBox="1"/>
            <p:nvPr/>
          </p:nvSpPr>
          <p:spPr>
            <a:xfrm>
              <a:off x="272667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1B012A2-05EB-4C8A-9E69-2AEB8E9FB85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96D491CC-49E6-415C-BFD9-9D4B194B6EB8}"/>
              </a:ext>
            </a:extLst>
          </p:cNvPr>
          <p:cNvSpPr txBox="1"/>
          <p:nvPr/>
        </p:nvSpPr>
        <p:spPr>
          <a:xfrm>
            <a:off x="7012554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04B81AC-E10D-47DE-9B9C-33EB8857D41E}"/>
              </a:ext>
            </a:extLst>
          </p:cNvPr>
          <p:cNvSpPr txBox="1"/>
          <p:nvPr/>
        </p:nvSpPr>
        <p:spPr>
          <a:xfrm>
            <a:off x="7880065" y="6719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DA436DF-F3AE-4ADF-94ED-2943F0B470DF}"/>
              </a:ext>
            </a:extLst>
          </p:cNvPr>
          <p:cNvSpPr/>
          <p:nvPr/>
        </p:nvSpPr>
        <p:spPr>
          <a:xfrm>
            <a:off x="8298769" y="46969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64330FE-E5FD-40E0-9BBD-6726523FF1E7}"/>
              </a:ext>
            </a:extLst>
          </p:cNvPr>
          <p:cNvSpPr/>
          <p:nvPr/>
        </p:nvSpPr>
        <p:spPr>
          <a:xfrm>
            <a:off x="9868964" y="469699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A58BA4D-6B86-4BF4-AE39-799F8865BDAC}"/>
              </a:ext>
            </a:extLst>
          </p:cNvPr>
          <p:cNvSpPr txBox="1"/>
          <p:nvPr/>
        </p:nvSpPr>
        <p:spPr>
          <a:xfrm>
            <a:off x="9396730" y="6719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31661830-AA35-4F7C-AE8E-2F05EF858D5C}"/>
              </a:ext>
            </a:extLst>
          </p:cNvPr>
          <p:cNvGrpSpPr/>
          <p:nvPr/>
        </p:nvGrpSpPr>
        <p:grpSpPr>
          <a:xfrm>
            <a:off x="2551906" y="459243"/>
            <a:ext cx="1031459" cy="1071647"/>
            <a:chOff x="1963495" y="36281"/>
            <a:chExt cx="1031459" cy="1071647"/>
          </a:xfrm>
        </p:grpSpPr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20F83F7A-6913-49A5-A7BD-062EE1BDD82F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2FCBD66-E7FA-4A2F-91BE-7200A1530D83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DAF5F995-EC7F-4E5A-99D1-4F2A7F081707}"/>
                </a:ext>
              </a:extLst>
            </p:cNvPr>
            <p:cNvSpPr txBox="1"/>
            <p:nvPr/>
          </p:nvSpPr>
          <p:spPr>
            <a:xfrm>
              <a:off x="1976601" y="36281"/>
              <a:ext cx="10183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2 2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DCEDC9-44DB-40A1-83D7-B416DB7E2C9D}"/>
              </a:ext>
            </a:extLst>
          </p:cNvPr>
          <p:cNvGrpSpPr/>
          <p:nvPr/>
        </p:nvGrpSpPr>
        <p:grpSpPr>
          <a:xfrm>
            <a:off x="4056531" y="464973"/>
            <a:ext cx="1416420" cy="1071647"/>
            <a:chOff x="4056531" y="464973"/>
            <a:chExt cx="1416420" cy="107164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4B986A1-20CF-4665-AA86-60DD865F9017}"/>
                </a:ext>
              </a:extLst>
            </p:cNvPr>
            <p:cNvSpPr txBox="1"/>
            <p:nvPr/>
          </p:nvSpPr>
          <p:spPr>
            <a:xfrm>
              <a:off x="4056531" y="69216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FA108FF4-03CC-4534-B044-DE05711F6CFB}"/>
                </a:ext>
              </a:extLst>
            </p:cNvPr>
            <p:cNvGrpSpPr/>
            <p:nvPr/>
          </p:nvGrpSpPr>
          <p:grpSpPr>
            <a:xfrm>
              <a:off x="4441493" y="464973"/>
              <a:ext cx="1031458" cy="1071647"/>
              <a:chOff x="1963495" y="36281"/>
              <a:chExt cx="1031458" cy="1071647"/>
            </a:xfrm>
          </p:grpSpPr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09C3819-1027-42EF-BAB2-EAAE603A1C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A2FFB07-142B-4A70-BFCB-A76220DA22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035E467F-D487-46E8-9BDF-E8EC3E19DBD6}"/>
                  </a:ext>
                </a:extLst>
              </p:cNvPr>
              <p:cNvSpPr txBox="1"/>
              <p:nvPr/>
            </p:nvSpPr>
            <p:spPr>
              <a:xfrm>
                <a:off x="2207192" y="36281"/>
                <a:ext cx="78776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7E5251DB-AF75-4A02-B3CD-744407324127}"/>
              </a:ext>
            </a:extLst>
          </p:cNvPr>
          <p:cNvGrpSpPr/>
          <p:nvPr/>
        </p:nvGrpSpPr>
        <p:grpSpPr>
          <a:xfrm>
            <a:off x="8383904" y="484180"/>
            <a:ext cx="1031459" cy="1071647"/>
            <a:chOff x="1963495" y="36281"/>
            <a:chExt cx="1031459" cy="1071647"/>
          </a:xfrm>
        </p:grpSpPr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C8BF70A-762F-44D9-8F93-968472C97B09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B370325B-480D-4AA2-B8DA-4524EBD38DC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E35DE01C-7548-4D30-ADC3-478C60ADF595}"/>
                </a:ext>
              </a:extLst>
            </p:cNvPr>
            <p:cNvSpPr txBox="1"/>
            <p:nvPr/>
          </p:nvSpPr>
          <p:spPr>
            <a:xfrm>
              <a:off x="1976601" y="36281"/>
              <a:ext cx="10183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19D254-DA90-41AB-BDAA-7B54CC166A0D}"/>
              </a:ext>
            </a:extLst>
          </p:cNvPr>
          <p:cNvGrpSpPr/>
          <p:nvPr/>
        </p:nvGrpSpPr>
        <p:grpSpPr>
          <a:xfrm>
            <a:off x="9888529" y="489910"/>
            <a:ext cx="1416421" cy="1071647"/>
            <a:chOff x="9888529" y="489910"/>
            <a:chExt cx="1416421" cy="1071647"/>
          </a:xfrm>
        </p:grpSpPr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3F5CDC33-ED1B-4399-9FE6-5667A578A13D}"/>
                </a:ext>
              </a:extLst>
            </p:cNvPr>
            <p:cNvSpPr txBox="1"/>
            <p:nvPr/>
          </p:nvSpPr>
          <p:spPr>
            <a:xfrm>
              <a:off x="9888529" y="717099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50E42D3C-A8F9-4F49-8AA5-E84A72D3581A}"/>
                </a:ext>
              </a:extLst>
            </p:cNvPr>
            <p:cNvGrpSpPr/>
            <p:nvPr/>
          </p:nvGrpSpPr>
          <p:grpSpPr>
            <a:xfrm>
              <a:off x="10273491" y="489910"/>
              <a:ext cx="1031459" cy="1071647"/>
              <a:chOff x="1963495" y="36281"/>
              <a:chExt cx="1031459" cy="1071647"/>
            </a:xfrm>
          </p:grpSpPr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E8C1DDC2-2E8C-4311-9754-F320736A98D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376A2EEA-9125-4D24-BD5E-515C5CAADE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19B94CD9-8859-4F41-94E5-284A05306D53}"/>
                  </a:ext>
                </a:extLst>
              </p:cNvPr>
              <p:cNvSpPr txBox="1"/>
              <p:nvPr/>
            </p:nvSpPr>
            <p:spPr>
              <a:xfrm>
                <a:off x="2203316" y="36281"/>
                <a:ext cx="7916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B92B63C9-CA91-4B36-B95D-8ECCA3B23A92}"/>
              </a:ext>
            </a:extLst>
          </p:cNvPr>
          <p:cNvCxnSpPr>
            <a:cxnSpLocks/>
          </p:cNvCxnSpPr>
          <p:nvPr/>
        </p:nvCxnSpPr>
        <p:spPr>
          <a:xfrm>
            <a:off x="473192" y="316709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AB94432A-2742-4EFA-9F83-9BB9B49198D4}"/>
              </a:ext>
            </a:extLst>
          </p:cNvPr>
          <p:cNvCxnSpPr>
            <a:cxnSpLocks/>
          </p:cNvCxnSpPr>
          <p:nvPr/>
        </p:nvCxnSpPr>
        <p:spPr>
          <a:xfrm>
            <a:off x="1352422" y="316709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5A114DC1-37AD-40CC-B9D4-721E422332DA}"/>
              </a:ext>
            </a:extLst>
          </p:cNvPr>
          <p:cNvSpPr txBox="1"/>
          <p:nvPr/>
        </p:nvSpPr>
        <p:spPr>
          <a:xfrm>
            <a:off x="435819" y="26592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A2D40B-D2AF-46D4-9083-153F3F1EB439}"/>
              </a:ext>
            </a:extLst>
          </p:cNvPr>
          <p:cNvSpPr txBox="1"/>
          <p:nvPr/>
        </p:nvSpPr>
        <p:spPr>
          <a:xfrm>
            <a:off x="446385" y="310530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BDF44AAE-6855-4892-B8A3-609F859D0C88}"/>
              </a:ext>
            </a:extLst>
          </p:cNvPr>
          <p:cNvSpPr txBox="1"/>
          <p:nvPr/>
        </p:nvSpPr>
        <p:spPr>
          <a:xfrm>
            <a:off x="1352421" y="310530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17A66D5-1B59-45C4-8EDC-A27662D0828E}"/>
              </a:ext>
            </a:extLst>
          </p:cNvPr>
          <p:cNvSpPr txBox="1"/>
          <p:nvPr/>
        </p:nvSpPr>
        <p:spPr>
          <a:xfrm>
            <a:off x="905379" y="285162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2" name="Arc 231">
            <a:extLst>
              <a:ext uri="{FF2B5EF4-FFF2-40B4-BE49-F238E27FC236}">
                <a16:creationId xmlns:a16="http://schemas.microsoft.com/office/drawing/2014/main" id="{F6FD6A8A-63E9-40F9-92AC-DBC3DB62564F}"/>
              </a:ext>
            </a:extLst>
          </p:cNvPr>
          <p:cNvSpPr/>
          <p:nvPr/>
        </p:nvSpPr>
        <p:spPr>
          <a:xfrm rot="16200000">
            <a:off x="838080" y="213713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Arc 232">
            <a:extLst>
              <a:ext uri="{FF2B5EF4-FFF2-40B4-BE49-F238E27FC236}">
                <a16:creationId xmlns:a16="http://schemas.microsoft.com/office/drawing/2014/main" id="{8CD11D98-C3A6-40A6-9449-FEE25F98D9B5}"/>
              </a:ext>
            </a:extLst>
          </p:cNvPr>
          <p:cNvSpPr/>
          <p:nvPr/>
        </p:nvSpPr>
        <p:spPr>
          <a:xfrm rot="5400000">
            <a:off x="827793" y="307078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3F6F2B95-5908-47C9-83DA-BD3037FA52EC}"/>
              </a:ext>
            </a:extLst>
          </p:cNvPr>
          <p:cNvSpPr txBox="1"/>
          <p:nvPr/>
        </p:nvSpPr>
        <p:spPr>
          <a:xfrm>
            <a:off x="958383" y="36061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477A366-E025-4625-9850-13F81B5857DA}"/>
              </a:ext>
            </a:extLst>
          </p:cNvPr>
          <p:cNvSpPr txBox="1"/>
          <p:nvPr/>
        </p:nvSpPr>
        <p:spPr>
          <a:xfrm>
            <a:off x="958382" y="230532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CA5080E9-3C1B-4A50-9C81-92B0C00BAE9A}"/>
              </a:ext>
            </a:extLst>
          </p:cNvPr>
          <p:cNvSpPr txBox="1"/>
          <p:nvPr/>
        </p:nvSpPr>
        <p:spPr>
          <a:xfrm>
            <a:off x="1350585" y="2659260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33032FAF-D63A-4123-B16E-4C0FF392636D}"/>
              </a:ext>
            </a:extLst>
          </p:cNvPr>
          <p:cNvCxnSpPr>
            <a:cxnSpLocks/>
          </p:cNvCxnSpPr>
          <p:nvPr/>
        </p:nvCxnSpPr>
        <p:spPr>
          <a:xfrm>
            <a:off x="2713770" y="316845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B1EF07F2-6FE3-40DB-A9ED-DD01283FED86}"/>
              </a:ext>
            </a:extLst>
          </p:cNvPr>
          <p:cNvCxnSpPr>
            <a:cxnSpLocks/>
          </p:cNvCxnSpPr>
          <p:nvPr/>
        </p:nvCxnSpPr>
        <p:spPr>
          <a:xfrm>
            <a:off x="3593000" y="31684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48157EA7-3C7E-4805-94B2-6C63E406A797}"/>
              </a:ext>
            </a:extLst>
          </p:cNvPr>
          <p:cNvSpPr txBox="1"/>
          <p:nvPr/>
        </p:nvSpPr>
        <p:spPr>
          <a:xfrm>
            <a:off x="2676397" y="26606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C65E3A2-87C9-486E-99EC-BD58909ECD08}"/>
              </a:ext>
            </a:extLst>
          </p:cNvPr>
          <p:cNvSpPr txBox="1"/>
          <p:nvPr/>
        </p:nvSpPr>
        <p:spPr>
          <a:xfrm>
            <a:off x="2686963" y="31066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856E455-A40D-4B40-93ED-CCFF8B1AE35C}"/>
              </a:ext>
            </a:extLst>
          </p:cNvPr>
          <p:cNvSpPr txBox="1"/>
          <p:nvPr/>
        </p:nvSpPr>
        <p:spPr>
          <a:xfrm>
            <a:off x="3592999" y="31066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F436FC4E-C659-4098-8140-02501D37C6E7}"/>
              </a:ext>
            </a:extLst>
          </p:cNvPr>
          <p:cNvSpPr txBox="1"/>
          <p:nvPr/>
        </p:nvSpPr>
        <p:spPr>
          <a:xfrm>
            <a:off x="3145957" y="28529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C152BD77-602E-4336-A276-D1EDD420AA8B}"/>
              </a:ext>
            </a:extLst>
          </p:cNvPr>
          <p:cNvSpPr/>
          <p:nvPr/>
        </p:nvSpPr>
        <p:spPr>
          <a:xfrm rot="16200000">
            <a:off x="3078658" y="21384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236C4FC6-0464-43BB-9EC5-1900290FD110}"/>
              </a:ext>
            </a:extLst>
          </p:cNvPr>
          <p:cNvSpPr/>
          <p:nvPr/>
        </p:nvSpPr>
        <p:spPr>
          <a:xfrm rot="5400000">
            <a:off x="3068371" y="30721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4E22660-BEA8-425A-B4BB-1F99790E98E0}"/>
              </a:ext>
            </a:extLst>
          </p:cNvPr>
          <p:cNvSpPr txBox="1"/>
          <p:nvPr/>
        </p:nvSpPr>
        <p:spPr>
          <a:xfrm>
            <a:off x="3198961" y="36075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061BA2FC-FEDA-421B-BDFB-46CE88695FDF}"/>
              </a:ext>
            </a:extLst>
          </p:cNvPr>
          <p:cNvSpPr txBox="1"/>
          <p:nvPr/>
        </p:nvSpPr>
        <p:spPr>
          <a:xfrm>
            <a:off x="3198960" y="23066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F1F9E07A-7332-4BFD-B990-B1DCDC7A9000}"/>
              </a:ext>
            </a:extLst>
          </p:cNvPr>
          <p:cNvSpPr txBox="1"/>
          <p:nvPr/>
        </p:nvSpPr>
        <p:spPr>
          <a:xfrm>
            <a:off x="3583706" y="2660616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ABF5449D-97AA-44E4-9A9B-A5892B70DF2D}"/>
              </a:ext>
            </a:extLst>
          </p:cNvPr>
          <p:cNvGrpSpPr/>
          <p:nvPr/>
        </p:nvGrpSpPr>
        <p:grpSpPr>
          <a:xfrm>
            <a:off x="447937" y="4422472"/>
            <a:ext cx="958061" cy="1071647"/>
            <a:chOff x="1962285" y="36281"/>
            <a:chExt cx="958061" cy="1071647"/>
          </a:xfrm>
        </p:grpSpPr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ED136532-96C7-4879-8BD4-E8DEB453ECC8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296DD1D4-0FB8-4B3D-951A-B8547CB85F2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73D4EC5-FD9D-486E-8E14-C82B09620206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033509F-BDDF-4596-9A35-CCF299A4503A}"/>
              </a:ext>
            </a:extLst>
          </p:cNvPr>
          <p:cNvGrpSpPr/>
          <p:nvPr/>
        </p:nvGrpSpPr>
        <p:grpSpPr>
          <a:xfrm>
            <a:off x="1354824" y="4421714"/>
            <a:ext cx="1765167" cy="1071647"/>
            <a:chOff x="1784707" y="3094110"/>
            <a:chExt cx="1765167" cy="1071647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7D572B89-FB13-4FBC-A957-67AAC69CEFB9}"/>
                </a:ext>
              </a:extLst>
            </p:cNvPr>
            <p:cNvGrpSpPr/>
            <p:nvPr/>
          </p:nvGrpSpPr>
          <p:grpSpPr>
            <a:xfrm>
              <a:off x="1784707" y="3291550"/>
              <a:ext cx="1765167" cy="644323"/>
              <a:chOff x="1337475" y="3290376"/>
              <a:chExt cx="1765167" cy="644323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516E68EF-137E-49D3-ABF2-C900396A7A9E}"/>
                  </a:ext>
                </a:extLst>
              </p:cNvPr>
              <p:cNvSpPr txBox="1"/>
              <p:nvPr/>
            </p:nvSpPr>
            <p:spPr>
              <a:xfrm>
                <a:off x="1337475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75725623-D468-4C49-B6C9-D6813E161079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789D7816-DB13-4C32-A15B-710399F75756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4B6CE1B3-2C6E-4554-8C68-229BEEE29F8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417E3F51-6B97-4B0E-BE5E-6BED4F3F8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40617C4B-BAE1-4D9F-A0D6-66436832EFDB}"/>
                  </a:ext>
                </a:extLst>
              </p:cNvPr>
              <p:cNvSpPr txBox="1"/>
              <p:nvPr/>
            </p:nvSpPr>
            <p:spPr>
              <a:xfrm>
                <a:off x="1977675" y="36281"/>
                <a:ext cx="9517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</p:grp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43C00A9-A5C1-48D2-87EF-50B637B24C86}"/>
              </a:ext>
            </a:extLst>
          </p:cNvPr>
          <p:cNvGrpSpPr/>
          <p:nvPr/>
        </p:nvGrpSpPr>
        <p:grpSpPr>
          <a:xfrm>
            <a:off x="3122959" y="4853646"/>
            <a:ext cx="933868" cy="630942"/>
            <a:chOff x="3121638" y="4867004"/>
            <a:chExt cx="933868" cy="630942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EE1ADFA-8F5E-4748-97C4-59C02468EE70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180D9B6F-F516-43C5-B0BE-77F8A4366117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E50E2840-EACA-4957-9B55-DC6854AE9C87}"/>
              </a:ext>
            </a:extLst>
          </p:cNvPr>
          <p:cNvSpPr txBox="1"/>
          <p:nvPr/>
        </p:nvSpPr>
        <p:spPr>
          <a:xfrm>
            <a:off x="3156480" y="4412941"/>
            <a:ext cx="969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EB365075-DA57-4130-A444-E33B08973BAC}"/>
              </a:ext>
            </a:extLst>
          </p:cNvPr>
          <p:cNvCxnSpPr>
            <a:cxnSpLocks/>
          </p:cNvCxnSpPr>
          <p:nvPr/>
        </p:nvCxnSpPr>
        <p:spPr>
          <a:xfrm>
            <a:off x="6277680" y="317193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1FDABDD5-6E49-42A9-BC49-78DC655AC777}"/>
              </a:ext>
            </a:extLst>
          </p:cNvPr>
          <p:cNvCxnSpPr>
            <a:cxnSpLocks/>
          </p:cNvCxnSpPr>
          <p:nvPr/>
        </p:nvCxnSpPr>
        <p:spPr>
          <a:xfrm>
            <a:off x="7156910" y="317193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>
            <a:extLst>
              <a:ext uri="{FF2B5EF4-FFF2-40B4-BE49-F238E27FC236}">
                <a16:creationId xmlns:a16="http://schemas.microsoft.com/office/drawing/2014/main" id="{DEC4CC93-1EAC-4853-BC15-6F10BDADB274}"/>
              </a:ext>
            </a:extLst>
          </p:cNvPr>
          <p:cNvSpPr txBox="1"/>
          <p:nvPr/>
        </p:nvSpPr>
        <p:spPr>
          <a:xfrm>
            <a:off x="6240307" y="266410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2DBC1C6E-07D7-419F-81EF-D7DC7C3EE971}"/>
              </a:ext>
            </a:extLst>
          </p:cNvPr>
          <p:cNvSpPr txBox="1"/>
          <p:nvPr/>
        </p:nvSpPr>
        <p:spPr>
          <a:xfrm>
            <a:off x="6250873" y="31101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B042ECDA-AF71-4ACA-A767-06BE15B88E2E}"/>
              </a:ext>
            </a:extLst>
          </p:cNvPr>
          <p:cNvSpPr txBox="1"/>
          <p:nvPr/>
        </p:nvSpPr>
        <p:spPr>
          <a:xfrm>
            <a:off x="7156909" y="311014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232B03A3-3CF9-45FA-A73E-B318EF7EF4BA}"/>
              </a:ext>
            </a:extLst>
          </p:cNvPr>
          <p:cNvSpPr txBox="1"/>
          <p:nvPr/>
        </p:nvSpPr>
        <p:spPr>
          <a:xfrm>
            <a:off x="6709867" y="285646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6" name="Arc 275">
            <a:extLst>
              <a:ext uri="{FF2B5EF4-FFF2-40B4-BE49-F238E27FC236}">
                <a16:creationId xmlns:a16="http://schemas.microsoft.com/office/drawing/2014/main" id="{4AA0AC1A-5153-4D7A-AF62-4220B98CA722}"/>
              </a:ext>
            </a:extLst>
          </p:cNvPr>
          <p:cNvSpPr/>
          <p:nvPr/>
        </p:nvSpPr>
        <p:spPr>
          <a:xfrm rot="16200000">
            <a:off x="6642568" y="214198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CD500F5B-2B81-4D18-8C15-7B9635CFBF3A}"/>
              </a:ext>
            </a:extLst>
          </p:cNvPr>
          <p:cNvSpPr/>
          <p:nvPr/>
        </p:nvSpPr>
        <p:spPr>
          <a:xfrm rot="5400000">
            <a:off x="6632281" y="307563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44E1D7A8-DA0A-4D0E-AB55-126B1FCD5FD4}"/>
              </a:ext>
            </a:extLst>
          </p:cNvPr>
          <p:cNvSpPr txBox="1"/>
          <p:nvPr/>
        </p:nvSpPr>
        <p:spPr>
          <a:xfrm>
            <a:off x="6762871" y="36110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D5D4320A-126D-4573-B72F-D9BD4415295B}"/>
              </a:ext>
            </a:extLst>
          </p:cNvPr>
          <p:cNvSpPr txBox="1"/>
          <p:nvPr/>
        </p:nvSpPr>
        <p:spPr>
          <a:xfrm>
            <a:off x="6762870" y="23101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F8B4A189-D4C8-4E68-A565-26B73F92AF49}"/>
              </a:ext>
            </a:extLst>
          </p:cNvPr>
          <p:cNvSpPr txBox="1"/>
          <p:nvPr/>
        </p:nvSpPr>
        <p:spPr>
          <a:xfrm>
            <a:off x="7155073" y="2664105"/>
            <a:ext cx="951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A08D61FD-3FA9-4E04-805B-E54EA565829B}"/>
              </a:ext>
            </a:extLst>
          </p:cNvPr>
          <p:cNvCxnSpPr>
            <a:cxnSpLocks/>
          </p:cNvCxnSpPr>
          <p:nvPr/>
        </p:nvCxnSpPr>
        <p:spPr>
          <a:xfrm>
            <a:off x="8518258" y="317329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873D37F1-A266-4ACA-BAE3-F67BCDDCBFA6}"/>
              </a:ext>
            </a:extLst>
          </p:cNvPr>
          <p:cNvCxnSpPr>
            <a:cxnSpLocks/>
          </p:cNvCxnSpPr>
          <p:nvPr/>
        </p:nvCxnSpPr>
        <p:spPr>
          <a:xfrm>
            <a:off x="9397488" y="317329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>
            <a:extLst>
              <a:ext uri="{FF2B5EF4-FFF2-40B4-BE49-F238E27FC236}">
                <a16:creationId xmlns:a16="http://schemas.microsoft.com/office/drawing/2014/main" id="{B2FB0497-2FA9-451C-B3C3-EA5F420EAC9E}"/>
              </a:ext>
            </a:extLst>
          </p:cNvPr>
          <p:cNvSpPr txBox="1"/>
          <p:nvPr/>
        </p:nvSpPr>
        <p:spPr>
          <a:xfrm>
            <a:off x="8480885" y="266546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34735E87-2499-4641-BA54-9921FD1E0F6F}"/>
              </a:ext>
            </a:extLst>
          </p:cNvPr>
          <p:cNvSpPr txBox="1"/>
          <p:nvPr/>
        </p:nvSpPr>
        <p:spPr>
          <a:xfrm>
            <a:off x="8491451" y="311150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CB94F561-4F37-4CF4-82CF-6478F9F75367}"/>
              </a:ext>
            </a:extLst>
          </p:cNvPr>
          <p:cNvSpPr txBox="1"/>
          <p:nvPr/>
        </p:nvSpPr>
        <p:spPr>
          <a:xfrm>
            <a:off x="9397487" y="311150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52931D9-5932-487F-B599-7189EA3EF95B}"/>
              </a:ext>
            </a:extLst>
          </p:cNvPr>
          <p:cNvSpPr txBox="1"/>
          <p:nvPr/>
        </p:nvSpPr>
        <p:spPr>
          <a:xfrm>
            <a:off x="8950445" y="28578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7" name="Arc 286">
            <a:extLst>
              <a:ext uri="{FF2B5EF4-FFF2-40B4-BE49-F238E27FC236}">
                <a16:creationId xmlns:a16="http://schemas.microsoft.com/office/drawing/2014/main" id="{DE52B7D0-198B-4446-B983-10B9215BAE10}"/>
              </a:ext>
            </a:extLst>
          </p:cNvPr>
          <p:cNvSpPr/>
          <p:nvPr/>
        </p:nvSpPr>
        <p:spPr>
          <a:xfrm rot="16200000">
            <a:off x="8883146" y="214333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7967BF2E-D72E-4A66-89C9-EA11B29CCD77}"/>
              </a:ext>
            </a:extLst>
          </p:cNvPr>
          <p:cNvSpPr/>
          <p:nvPr/>
        </p:nvSpPr>
        <p:spPr>
          <a:xfrm rot="5400000">
            <a:off x="8872859" y="307698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0285C68E-F7D8-4C63-B1C5-8B7897905741}"/>
              </a:ext>
            </a:extLst>
          </p:cNvPr>
          <p:cNvSpPr txBox="1"/>
          <p:nvPr/>
        </p:nvSpPr>
        <p:spPr>
          <a:xfrm>
            <a:off x="9003449" y="36123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5FF1C554-60F0-45D4-9AFD-EF049024C3D0}"/>
              </a:ext>
            </a:extLst>
          </p:cNvPr>
          <p:cNvSpPr txBox="1"/>
          <p:nvPr/>
        </p:nvSpPr>
        <p:spPr>
          <a:xfrm>
            <a:off x="9003448" y="23115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12536127-A2DB-4BD5-A045-41FD0D2B6C94}"/>
              </a:ext>
            </a:extLst>
          </p:cNvPr>
          <p:cNvSpPr txBox="1"/>
          <p:nvPr/>
        </p:nvSpPr>
        <p:spPr>
          <a:xfrm>
            <a:off x="9603489" y="2665461"/>
            <a:ext cx="7259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7B7AC06-9F5D-422B-B46F-D737D10F8901}"/>
              </a:ext>
            </a:extLst>
          </p:cNvPr>
          <p:cNvGrpSpPr/>
          <p:nvPr/>
        </p:nvGrpSpPr>
        <p:grpSpPr>
          <a:xfrm>
            <a:off x="6252425" y="4427317"/>
            <a:ext cx="958061" cy="1071647"/>
            <a:chOff x="1962285" y="36281"/>
            <a:chExt cx="958061" cy="1071647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CDAC75A-70D2-4B85-85A9-88C26EFE4F4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A1F61602-91BD-4A9F-97B5-22F8B912E78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8F705F67-AD6A-4EEC-B716-AD3A1FAF3BC2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B7953754-B9D2-4066-8BE1-08C303B4C429}"/>
              </a:ext>
            </a:extLst>
          </p:cNvPr>
          <p:cNvGrpSpPr/>
          <p:nvPr/>
        </p:nvGrpSpPr>
        <p:grpSpPr>
          <a:xfrm>
            <a:off x="7159312" y="4426559"/>
            <a:ext cx="1765167" cy="1071647"/>
            <a:chOff x="1784707" y="3094110"/>
            <a:chExt cx="1765167" cy="1071647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160BDB3E-762F-40C9-9FC8-31EE4B6BB514}"/>
                </a:ext>
              </a:extLst>
            </p:cNvPr>
            <p:cNvGrpSpPr/>
            <p:nvPr/>
          </p:nvGrpSpPr>
          <p:grpSpPr>
            <a:xfrm>
              <a:off x="1784707" y="3291550"/>
              <a:ext cx="1765167" cy="644323"/>
              <a:chOff x="1337475" y="3290376"/>
              <a:chExt cx="1765167" cy="644323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A715F0FE-C3A8-412D-9998-8562493E022D}"/>
                  </a:ext>
                </a:extLst>
              </p:cNvPr>
              <p:cNvSpPr txBox="1"/>
              <p:nvPr/>
            </p:nvSpPr>
            <p:spPr>
              <a:xfrm>
                <a:off x="1337475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DA63BAF9-7627-4BF9-9B03-A201EB98851A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406E325-A920-4AB4-8E06-9E99481E28D4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03272F0F-65C7-44BC-83BD-773B8870C75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7A89BD71-D853-4462-BB64-A012B1894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91096183-0CCF-48AB-879B-D6DD71C637A5}"/>
                  </a:ext>
                </a:extLst>
              </p:cNvPr>
              <p:cNvSpPr txBox="1"/>
              <p:nvPr/>
            </p:nvSpPr>
            <p:spPr>
              <a:xfrm>
                <a:off x="2203017" y="36281"/>
                <a:ext cx="72637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FCCC697-599D-4463-A4D6-48B56A5DC10A}"/>
              </a:ext>
            </a:extLst>
          </p:cNvPr>
          <p:cNvGrpSpPr/>
          <p:nvPr/>
        </p:nvGrpSpPr>
        <p:grpSpPr>
          <a:xfrm>
            <a:off x="8927447" y="4858491"/>
            <a:ext cx="933868" cy="630942"/>
            <a:chOff x="3121638" y="4867004"/>
            <a:chExt cx="933868" cy="630942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3630CF7B-04F7-4AC7-9F5E-8195BE53E029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81D50A9-0C19-4246-8977-B1E92F811CE2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21D0AC96-205B-459D-A40B-57A72725C6FE}"/>
              </a:ext>
            </a:extLst>
          </p:cNvPr>
          <p:cNvSpPr txBox="1"/>
          <p:nvPr/>
        </p:nvSpPr>
        <p:spPr>
          <a:xfrm>
            <a:off x="8960968" y="4417786"/>
            <a:ext cx="969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</p:spTree>
    <p:extLst>
      <p:ext uri="{BB962C8B-B14F-4D97-AF65-F5344CB8AC3E}">
        <p14:creationId xmlns:p14="http://schemas.microsoft.com/office/powerpoint/2010/main" val="21119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/>
      <p:bldP spid="227" grpId="0"/>
      <p:bldP spid="228" grpId="0"/>
      <p:bldP spid="231" grpId="0"/>
      <p:bldP spid="232" grpId="0" animBg="1"/>
      <p:bldP spid="233" grpId="0" animBg="1"/>
      <p:bldP spid="234" grpId="0"/>
      <p:bldP spid="235" grpId="0"/>
      <p:bldP spid="236" grpId="0"/>
      <p:bldP spid="239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69" grpId="0"/>
      <p:bldP spid="272" grpId="0"/>
      <p:bldP spid="273" grpId="0"/>
      <p:bldP spid="274" grpId="0"/>
      <p:bldP spid="275" grpId="0"/>
      <p:bldP spid="276" grpId="0" animBg="1"/>
      <p:bldP spid="277" grpId="0" animBg="1"/>
      <p:bldP spid="278" grpId="0"/>
      <p:bldP spid="279" grpId="0"/>
      <p:bldP spid="280" grpId="0"/>
      <p:bldP spid="283" grpId="0"/>
      <p:bldP spid="284" grpId="0"/>
      <p:bldP spid="285" grpId="0"/>
      <p:bldP spid="286" grpId="0"/>
      <p:bldP spid="287" grpId="0" animBg="1"/>
      <p:bldP spid="288" grpId="0" animBg="1"/>
      <p:bldP spid="289" grpId="0"/>
      <p:bldP spid="290" grpId="0"/>
      <p:bldP spid="291" grpId="0"/>
      <p:bldP spid="30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15ECB-D486-4F21-BB75-ED6D6E8E4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10 Subtract a fraction from an improper fraction or mixed number with a denominator which is not a multiple of the denominator in the fraction and with 1 whole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ECAFF-10AC-4370-995D-FC86357A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707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oup 344">
            <a:extLst>
              <a:ext uri="{FF2B5EF4-FFF2-40B4-BE49-F238E27FC236}">
                <a16:creationId xmlns:a16="http://schemas.microsoft.com/office/drawing/2014/main" id="{8C144298-3439-4FC7-A8B6-6BF7DF422AE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2F9DBF0A-87CD-4454-A085-B4B13D1E7BF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B7E64383-2235-4079-B571-1A830CB197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6FDF6827-0DA8-41D5-96FF-1C6EDDCBA1B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7F3A7E72-7A59-48C5-BCDD-BD23E4FB05B2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16A7D280-B5B5-42FF-B3B0-61743DBD780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417E1659-5397-4A13-ADE3-12B8E82356B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9BDA7322-F5F0-432A-AEF0-56BA63B4392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D69F592-0AAF-4630-AAF6-3D01FDA34DA4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7DCFF9A3-F793-48BB-8104-B2D39C14421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8EBA3CE3-20F7-4FE3-8805-2B3A4C4317D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276ECA6-089E-45E1-A2C9-504A66702FF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0B155BCF-30E9-4DAB-90A6-F6056D3B63D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3D087B93-CBEF-4541-B915-4C102E6AEA1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19A3B421-C98D-42E5-BC66-816D8D54527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1C8B8F48-5D69-4939-869A-8040C5AAEBD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3B1674F9-407B-4FCF-87F0-2CE8DE741F7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A344D777-3797-4EA3-950E-C1CF50B82B3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DDCB55B8-2E3E-46BC-92A5-B37A917B9B7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B1CB4C07-8FFA-4707-9681-F36B2ADB33F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8A0C1752-8B41-470A-8B84-DF70381F605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E61D0A15-24BB-4620-8B4F-2289DDB6A22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D052544E-285B-4590-9ED6-AEEF67F0E61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2339C721-7635-4A09-83C8-4776538E7C7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CDB88AAB-8EA1-46B9-BA89-F61EFFC656B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397F849C-E177-4FB2-9091-E944EA45109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89B21101-2B02-491B-8E9C-9D394117EA9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670065E8-4AD7-4458-A859-8CB1F5B1DE0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78DFDA90-FD42-4FA9-B660-1A5DAA7229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A66E0671-CB2C-4FC9-AF9B-A2E81C4AC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3967E27D-D49B-4670-90A3-F5DA044A6F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F9A01B4C-1A05-4BCD-8A99-615962E4CA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0292222E-A648-4DF0-8EAA-7811CC7F5F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7200ACE5-302B-416C-A5BE-5BB69B5279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FB416625-AC5E-4A8E-A7E8-3884AD16B2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A1950FDB-10F4-4B78-A930-44D4E82A5A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C1872AA3-4FBD-4940-B8F0-E48A76980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4C3E87F5-B361-497B-9BE9-E5113F5E2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80C76B75-1D07-45BD-8525-C4852A5CAF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B1A57DAE-4764-4E92-81AE-646AE9F73D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F850A651-D25B-445C-8EA8-7679384D5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DE57EFD-CD95-4E51-BDB5-01669B9932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6ED28F38-E97B-412C-BE83-5CBA4BF949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840A1681-6027-413E-B4D6-4F22871C18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1" name="Rectangle: Rounded Corners 740">
            <a:extLst>
              <a:ext uri="{FF2B5EF4-FFF2-40B4-BE49-F238E27FC236}">
                <a16:creationId xmlns:a16="http://schemas.microsoft.com/office/drawing/2014/main" id="{9EF3E4B2-CADA-4DBB-B502-2B390C6F2E73}"/>
              </a:ext>
            </a:extLst>
          </p:cNvPr>
          <p:cNvSpPr/>
          <p:nvPr/>
        </p:nvSpPr>
        <p:spPr>
          <a:xfrm rot="5400000">
            <a:off x="3687860" y="878537"/>
            <a:ext cx="2586063" cy="13618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2" name="Rectangle: Rounded Corners 741">
            <a:extLst>
              <a:ext uri="{FF2B5EF4-FFF2-40B4-BE49-F238E27FC236}">
                <a16:creationId xmlns:a16="http://schemas.microsoft.com/office/drawing/2014/main" id="{F8608B7F-777C-4D83-8004-203EE2EB3051}"/>
              </a:ext>
            </a:extLst>
          </p:cNvPr>
          <p:cNvSpPr/>
          <p:nvPr/>
        </p:nvSpPr>
        <p:spPr>
          <a:xfrm rot="5400000">
            <a:off x="9710074" y="860170"/>
            <a:ext cx="2586063" cy="13618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11AAF3E6-87D4-432F-8297-9794E7978DAC}"/>
              </a:ext>
            </a:extLst>
          </p:cNvPr>
          <p:cNvSpPr/>
          <p:nvPr/>
        </p:nvSpPr>
        <p:spPr>
          <a:xfrm>
            <a:off x="10584290" y="503870"/>
            <a:ext cx="366378" cy="21483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071C351D-134F-460C-992F-036BF54D25CE}"/>
              </a:ext>
            </a:extLst>
          </p:cNvPr>
          <p:cNvSpPr/>
          <p:nvPr/>
        </p:nvSpPr>
        <p:spPr>
          <a:xfrm>
            <a:off x="11031510" y="504912"/>
            <a:ext cx="366378" cy="3563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8ADB36BD-2E93-4065-9853-F7E1DA387DCD}"/>
              </a:ext>
            </a:extLst>
          </p:cNvPr>
          <p:cNvSpPr/>
          <p:nvPr/>
        </p:nvSpPr>
        <p:spPr>
          <a:xfrm>
            <a:off x="11028320" y="687207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2CAA64E6-0FC1-44AD-89BA-12909E97B2B3}"/>
              </a:ext>
            </a:extLst>
          </p:cNvPr>
          <p:cNvSpPr/>
          <p:nvPr/>
        </p:nvSpPr>
        <p:spPr>
          <a:xfrm>
            <a:off x="11029915" y="510796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71B1949-425E-49BF-9EAD-44BAE441B90A}"/>
              </a:ext>
            </a:extLst>
          </p:cNvPr>
          <p:cNvSpPr/>
          <p:nvPr/>
        </p:nvSpPr>
        <p:spPr>
          <a:xfrm>
            <a:off x="10578847" y="2480530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FCA055A0-F5E8-4946-B3F7-8B99018A13A8}"/>
              </a:ext>
            </a:extLst>
          </p:cNvPr>
          <p:cNvSpPr/>
          <p:nvPr/>
        </p:nvSpPr>
        <p:spPr>
          <a:xfrm>
            <a:off x="10580442" y="2304119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B2BCBCD4-99C6-4B35-A6E5-58191BACDEE0}"/>
              </a:ext>
            </a:extLst>
          </p:cNvPr>
          <p:cNvSpPr/>
          <p:nvPr/>
        </p:nvSpPr>
        <p:spPr>
          <a:xfrm>
            <a:off x="10582708" y="2120006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DBBC1D20-4D0B-4B5E-B072-60CC3B196021}"/>
              </a:ext>
            </a:extLst>
          </p:cNvPr>
          <p:cNvSpPr/>
          <p:nvPr/>
        </p:nvSpPr>
        <p:spPr>
          <a:xfrm>
            <a:off x="10584303" y="1943595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59014842-DE09-434C-B741-13F1E590CB0D}"/>
              </a:ext>
            </a:extLst>
          </p:cNvPr>
          <p:cNvSpPr/>
          <p:nvPr/>
        </p:nvSpPr>
        <p:spPr>
          <a:xfrm>
            <a:off x="10581904" y="1762915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455DF8BB-D977-4959-9FDB-9516B886C05D}"/>
              </a:ext>
            </a:extLst>
          </p:cNvPr>
          <p:cNvSpPr/>
          <p:nvPr/>
        </p:nvSpPr>
        <p:spPr>
          <a:xfrm>
            <a:off x="10583470" y="1582485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53C0A951-F3CF-4A10-995F-FA8A78196886}"/>
              </a:ext>
            </a:extLst>
          </p:cNvPr>
          <p:cNvSpPr/>
          <p:nvPr/>
        </p:nvSpPr>
        <p:spPr>
          <a:xfrm>
            <a:off x="10583470" y="1401917"/>
            <a:ext cx="366378" cy="1720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7C2A3CC4-EB7B-488C-90A5-163B3E4B900E}"/>
              </a:ext>
            </a:extLst>
          </p:cNvPr>
          <p:cNvSpPr/>
          <p:nvPr/>
        </p:nvSpPr>
        <p:spPr>
          <a:xfrm>
            <a:off x="4579279" y="496898"/>
            <a:ext cx="366378" cy="21616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248C6E8A-1CE1-4A5B-8403-11F7323B1405}"/>
              </a:ext>
            </a:extLst>
          </p:cNvPr>
          <p:cNvSpPr/>
          <p:nvPr/>
        </p:nvSpPr>
        <p:spPr>
          <a:xfrm>
            <a:off x="5019681" y="483340"/>
            <a:ext cx="366378" cy="10825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25BB703F-B2ED-4AA1-BE3F-4AA844AC1972}"/>
              </a:ext>
            </a:extLst>
          </p:cNvPr>
          <p:cNvSpPr/>
          <p:nvPr/>
        </p:nvSpPr>
        <p:spPr>
          <a:xfrm>
            <a:off x="5024431" y="1199991"/>
            <a:ext cx="366378" cy="36296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0E8BDA30-4898-41F9-B0E4-93989689FA2A}"/>
              </a:ext>
            </a:extLst>
          </p:cNvPr>
          <p:cNvSpPr/>
          <p:nvPr/>
        </p:nvSpPr>
        <p:spPr>
          <a:xfrm>
            <a:off x="5025427" y="839392"/>
            <a:ext cx="366378" cy="36296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ABE137C4-9495-4860-B610-4B2E5BC6F50A}"/>
              </a:ext>
            </a:extLst>
          </p:cNvPr>
          <p:cNvSpPr/>
          <p:nvPr/>
        </p:nvSpPr>
        <p:spPr>
          <a:xfrm>
            <a:off x="5025427" y="486331"/>
            <a:ext cx="366378" cy="36296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68DA9AE7-780E-4D87-AF72-A948E45A26E1}"/>
              </a:ext>
            </a:extLst>
          </p:cNvPr>
          <p:cNvSpPr/>
          <p:nvPr/>
        </p:nvSpPr>
        <p:spPr>
          <a:xfrm>
            <a:off x="4583506" y="2289204"/>
            <a:ext cx="366378" cy="36296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5AB0080A-6814-43F1-9EE2-FF92D6B5A944}"/>
              </a:ext>
            </a:extLst>
          </p:cNvPr>
          <p:cNvSpPr/>
          <p:nvPr/>
        </p:nvSpPr>
        <p:spPr>
          <a:xfrm>
            <a:off x="6019931" y="247050"/>
            <a:ext cx="3679172" cy="143939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F91CA335-9854-4210-BB16-50FFB79A2DDA}"/>
              </a:ext>
            </a:extLst>
          </p:cNvPr>
          <p:cNvSpPr/>
          <p:nvPr/>
        </p:nvSpPr>
        <p:spPr>
          <a:xfrm>
            <a:off x="284152" y="247050"/>
            <a:ext cx="3679172" cy="143939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BE4C3561-8765-4B65-9998-73ED9CB91DB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E8DA6F-4F58-4683-940F-1D4B0448BC81}"/>
              </a:ext>
            </a:extLst>
          </p:cNvPr>
          <p:cNvGrpSpPr/>
          <p:nvPr/>
        </p:nvGrpSpPr>
        <p:grpSpPr>
          <a:xfrm>
            <a:off x="868717" y="437620"/>
            <a:ext cx="435719" cy="1047381"/>
            <a:chOff x="2724738" y="5471319"/>
            <a:chExt cx="435719" cy="104738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DFE9604-3E27-4C67-AB65-1E779F064FC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06A3ECB-FE35-4A73-A0C6-A9F26CB77BCC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5D0AE8-5764-414B-A343-6C8D24E7CD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56496-B902-4400-8658-B3046E91509E}"/>
              </a:ext>
            </a:extLst>
          </p:cNvPr>
          <p:cNvGrpSpPr/>
          <p:nvPr/>
        </p:nvGrpSpPr>
        <p:grpSpPr>
          <a:xfrm>
            <a:off x="1728304" y="437620"/>
            <a:ext cx="435719" cy="1047381"/>
            <a:chOff x="2724738" y="5471319"/>
            <a:chExt cx="435719" cy="104738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95A989A-B16A-41E8-8120-7204B046001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5C2284-21D1-475F-8B8B-2A3C83E4D476}"/>
                </a:ext>
              </a:extLst>
            </p:cNvPr>
            <p:cNvSpPr txBox="1"/>
            <p:nvPr/>
          </p:nvSpPr>
          <p:spPr>
            <a:xfrm>
              <a:off x="2727245" y="5872369"/>
              <a:ext cx="295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DFA463-979C-4354-A44B-067A0D9CB6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9189011-74A9-4836-A365-1FE606759251}"/>
              </a:ext>
            </a:extLst>
          </p:cNvPr>
          <p:cNvSpPr txBox="1"/>
          <p:nvPr/>
        </p:nvSpPr>
        <p:spPr>
          <a:xfrm>
            <a:off x="1318691" y="63982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C0DF59-512E-441F-B43F-FADA6FC0B9AC}"/>
              </a:ext>
            </a:extLst>
          </p:cNvPr>
          <p:cNvSpPr txBox="1"/>
          <p:nvPr/>
        </p:nvSpPr>
        <p:spPr>
          <a:xfrm>
            <a:off x="2186202" y="6398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E837F0-31B0-439F-8B7E-857DEE757BF8}"/>
              </a:ext>
            </a:extLst>
          </p:cNvPr>
          <p:cNvSpPr/>
          <p:nvPr/>
        </p:nvSpPr>
        <p:spPr>
          <a:xfrm>
            <a:off x="2634401" y="437620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8CA88A-1318-41E5-89CB-371D5644D5D3}"/>
              </a:ext>
            </a:extLst>
          </p:cNvPr>
          <p:cNvSpPr txBox="1"/>
          <p:nvPr/>
        </p:nvSpPr>
        <p:spPr>
          <a:xfrm>
            <a:off x="481283" y="6308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9AAA6596-7884-4CAD-914D-8CFC9C538840}"/>
              </a:ext>
            </a:extLst>
          </p:cNvPr>
          <p:cNvGrpSpPr/>
          <p:nvPr/>
        </p:nvGrpSpPr>
        <p:grpSpPr>
          <a:xfrm>
            <a:off x="6604496" y="437620"/>
            <a:ext cx="435719" cy="1047381"/>
            <a:chOff x="2724738" y="5471319"/>
            <a:chExt cx="435719" cy="1047381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51694DEF-0BB6-4C12-BF2B-16E6C03C2C92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DBDC2087-D52A-4215-800D-3AF5056258AC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EE0C830F-AA6C-4541-A8CB-28F125CF7CA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7691F80A-0DF3-49D0-90AD-978302BD8527}"/>
              </a:ext>
            </a:extLst>
          </p:cNvPr>
          <p:cNvGrpSpPr/>
          <p:nvPr/>
        </p:nvGrpSpPr>
        <p:grpSpPr>
          <a:xfrm>
            <a:off x="7464083" y="437620"/>
            <a:ext cx="435719" cy="1047381"/>
            <a:chOff x="2724738" y="5471319"/>
            <a:chExt cx="435719" cy="1047381"/>
          </a:xfrm>
        </p:grpSpPr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B734BBA-5522-4C78-B2D7-C63E289C0C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9BCB3994-6801-47CD-980C-E478CB6A6CE2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BD4E6A6B-F757-4906-B604-7A676CAE7FD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2" name="TextBox 391">
            <a:extLst>
              <a:ext uri="{FF2B5EF4-FFF2-40B4-BE49-F238E27FC236}">
                <a16:creationId xmlns:a16="http://schemas.microsoft.com/office/drawing/2014/main" id="{0CAC1CE2-D1E6-4277-A617-19F72028671C}"/>
              </a:ext>
            </a:extLst>
          </p:cNvPr>
          <p:cNvSpPr txBox="1"/>
          <p:nvPr/>
        </p:nvSpPr>
        <p:spPr>
          <a:xfrm>
            <a:off x="7054470" y="63982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55E9924E-A83B-45FB-B72F-2295CB36209D}"/>
              </a:ext>
            </a:extLst>
          </p:cNvPr>
          <p:cNvSpPr txBox="1"/>
          <p:nvPr/>
        </p:nvSpPr>
        <p:spPr>
          <a:xfrm>
            <a:off x="7921981" y="6398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674A3EB9-ACBF-4C44-88BF-6081CD1AE777}"/>
              </a:ext>
            </a:extLst>
          </p:cNvPr>
          <p:cNvSpPr/>
          <p:nvPr/>
        </p:nvSpPr>
        <p:spPr>
          <a:xfrm>
            <a:off x="8370180" y="437620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3E0C1D0B-12D7-4B71-8080-715521405AA3}"/>
              </a:ext>
            </a:extLst>
          </p:cNvPr>
          <p:cNvSpPr txBox="1"/>
          <p:nvPr/>
        </p:nvSpPr>
        <p:spPr>
          <a:xfrm>
            <a:off x="6217062" y="6308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DBC66496-15F6-4DA8-846A-8B1BC6E1621D}"/>
              </a:ext>
            </a:extLst>
          </p:cNvPr>
          <p:cNvCxnSpPr>
            <a:cxnSpLocks/>
          </p:cNvCxnSpPr>
          <p:nvPr/>
        </p:nvCxnSpPr>
        <p:spPr>
          <a:xfrm>
            <a:off x="468065" y="27167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AB86D1DE-9EAB-4B62-8C58-497AD6627C1D}"/>
              </a:ext>
            </a:extLst>
          </p:cNvPr>
          <p:cNvCxnSpPr>
            <a:cxnSpLocks/>
          </p:cNvCxnSpPr>
          <p:nvPr/>
        </p:nvCxnSpPr>
        <p:spPr>
          <a:xfrm flipV="1">
            <a:off x="1347295" y="2715399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TextBox 295">
            <a:extLst>
              <a:ext uri="{FF2B5EF4-FFF2-40B4-BE49-F238E27FC236}">
                <a16:creationId xmlns:a16="http://schemas.microsoft.com/office/drawing/2014/main" id="{CB6FFEA2-8F18-4886-8323-81D839587F3A}"/>
              </a:ext>
            </a:extLst>
          </p:cNvPr>
          <p:cNvSpPr txBox="1"/>
          <p:nvPr/>
        </p:nvSpPr>
        <p:spPr>
          <a:xfrm>
            <a:off x="430692" y="22089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463D6E1C-79AE-43D3-B1C4-1FBCCD1DA7AA}"/>
              </a:ext>
            </a:extLst>
          </p:cNvPr>
          <p:cNvSpPr txBox="1"/>
          <p:nvPr/>
        </p:nvSpPr>
        <p:spPr>
          <a:xfrm>
            <a:off x="441258" y="26549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E97F1EAE-C761-40F4-A726-DBE42F687F66}"/>
              </a:ext>
            </a:extLst>
          </p:cNvPr>
          <p:cNvSpPr txBox="1"/>
          <p:nvPr/>
        </p:nvSpPr>
        <p:spPr>
          <a:xfrm>
            <a:off x="1347295" y="2654963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107B0483-AFEB-465F-B09A-6A03342C556B}"/>
              </a:ext>
            </a:extLst>
          </p:cNvPr>
          <p:cNvSpPr txBox="1"/>
          <p:nvPr/>
        </p:nvSpPr>
        <p:spPr>
          <a:xfrm>
            <a:off x="900252" y="24012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8FA35433-9C2C-4913-B55B-EC098A9ED2F6}"/>
              </a:ext>
            </a:extLst>
          </p:cNvPr>
          <p:cNvSpPr/>
          <p:nvPr/>
        </p:nvSpPr>
        <p:spPr>
          <a:xfrm rot="16200000">
            <a:off x="742403" y="1777345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Arc 300">
            <a:extLst>
              <a:ext uri="{FF2B5EF4-FFF2-40B4-BE49-F238E27FC236}">
                <a16:creationId xmlns:a16="http://schemas.microsoft.com/office/drawing/2014/main" id="{19EE77CE-1206-4FE9-AD1E-EC74DDD8D69D}"/>
              </a:ext>
            </a:extLst>
          </p:cNvPr>
          <p:cNvSpPr/>
          <p:nvPr/>
        </p:nvSpPr>
        <p:spPr>
          <a:xfrm rot="5400000">
            <a:off x="732115" y="2710998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FDB36D3-FD25-4F47-A713-6015C17FD6E9}"/>
              </a:ext>
            </a:extLst>
          </p:cNvPr>
          <p:cNvSpPr txBox="1"/>
          <p:nvPr/>
        </p:nvSpPr>
        <p:spPr>
          <a:xfrm>
            <a:off x="854400" y="31558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424EFD49-9B7D-499D-AC08-82141D454648}"/>
              </a:ext>
            </a:extLst>
          </p:cNvPr>
          <p:cNvSpPr txBox="1"/>
          <p:nvPr/>
        </p:nvSpPr>
        <p:spPr>
          <a:xfrm>
            <a:off x="854399" y="18549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F05E9C6-2506-47BD-A3E2-80C49F9F4FF9}"/>
              </a:ext>
            </a:extLst>
          </p:cNvPr>
          <p:cNvSpPr txBox="1"/>
          <p:nvPr/>
        </p:nvSpPr>
        <p:spPr>
          <a:xfrm>
            <a:off x="1338002" y="2208921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A20F960-8375-4E24-AFDE-E5C39181BE64}"/>
              </a:ext>
            </a:extLst>
          </p:cNvPr>
          <p:cNvCxnSpPr>
            <a:cxnSpLocks/>
          </p:cNvCxnSpPr>
          <p:nvPr/>
        </p:nvCxnSpPr>
        <p:spPr>
          <a:xfrm>
            <a:off x="2257158" y="270669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B57CF2C6-9562-48D3-8638-17ECC5B71FAE}"/>
              </a:ext>
            </a:extLst>
          </p:cNvPr>
          <p:cNvCxnSpPr>
            <a:cxnSpLocks/>
          </p:cNvCxnSpPr>
          <p:nvPr/>
        </p:nvCxnSpPr>
        <p:spPr>
          <a:xfrm flipV="1">
            <a:off x="3136388" y="270533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TextBox 328">
            <a:extLst>
              <a:ext uri="{FF2B5EF4-FFF2-40B4-BE49-F238E27FC236}">
                <a16:creationId xmlns:a16="http://schemas.microsoft.com/office/drawing/2014/main" id="{5B8CFBB5-9023-43A9-A2EB-D1BC6085BB6A}"/>
              </a:ext>
            </a:extLst>
          </p:cNvPr>
          <p:cNvSpPr txBox="1"/>
          <p:nvPr/>
        </p:nvSpPr>
        <p:spPr>
          <a:xfrm>
            <a:off x="2219785" y="2198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4F21D477-61B1-4DFA-BC5A-68D8AFAACD78}"/>
              </a:ext>
            </a:extLst>
          </p:cNvPr>
          <p:cNvSpPr txBox="1"/>
          <p:nvPr/>
        </p:nvSpPr>
        <p:spPr>
          <a:xfrm>
            <a:off x="2230351" y="264490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19AA14E-2458-44D8-8B60-AE5F1832E386}"/>
              </a:ext>
            </a:extLst>
          </p:cNvPr>
          <p:cNvSpPr txBox="1"/>
          <p:nvPr/>
        </p:nvSpPr>
        <p:spPr>
          <a:xfrm>
            <a:off x="3136388" y="264490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3D79D6ED-83BB-4E02-B653-4715A1DC5207}"/>
              </a:ext>
            </a:extLst>
          </p:cNvPr>
          <p:cNvSpPr txBox="1"/>
          <p:nvPr/>
        </p:nvSpPr>
        <p:spPr>
          <a:xfrm>
            <a:off x="2689345" y="239122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33" name="Arc 332">
            <a:extLst>
              <a:ext uri="{FF2B5EF4-FFF2-40B4-BE49-F238E27FC236}">
                <a16:creationId xmlns:a16="http://schemas.microsoft.com/office/drawing/2014/main" id="{5E550E60-3CAA-4966-89E1-18FD13C430F5}"/>
              </a:ext>
            </a:extLst>
          </p:cNvPr>
          <p:cNvSpPr/>
          <p:nvPr/>
        </p:nvSpPr>
        <p:spPr>
          <a:xfrm rot="16200000">
            <a:off x="2531496" y="1767284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Arc 333">
            <a:extLst>
              <a:ext uri="{FF2B5EF4-FFF2-40B4-BE49-F238E27FC236}">
                <a16:creationId xmlns:a16="http://schemas.microsoft.com/office/drawing/2014/main" id="{E39397EA-0B25-48AD-8BED-2FE10CB82E56}"/>
              </a:ext>
            </a:extLst>
          </p:cNvPr>
          <p:cNvSpPr/>
          <p:nvPr/>
        </p:nvSpPr>
        <p:spPr>
          <a:xfrm rot="5400000">
            <a:off x="2521208" y="2700937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383DAC4A-37A1-406E-8107-386ECA281286}"/>
              </a:ext>
            </a:extLst>
          </p:cNvPr>
          <p:cNvSpPr txBox="1"/>
          <p:nvPr/>
        </p:nvSpPr>
        <p:spPr>
          <a:xfrm>
            <a:off x="2643493" y="31457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76DBB009-CC82-40ED-9B6C-1564C39D9F47}"/>
              </a:ext>
            </a:extLst>
          </p:cNvPr>
          <p:cNvSpPr txBox="1"/>
          <p:nvPr/>
        </p:nvSpPr>
        <p:spPr>
          <a:xfrm>
            <a:off x="2643492" y="184492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2638611-82BE-4B7A-8788-03FCCFB3EEA9}"/>
              </a:ext>
            </a:extLst>
          </p:cNvPr>
          <p:cNvSpPr txBox="1"/>
          <p:nvPr/>
        </p:nvSpPr>
        <p:spPr>
          <a:xfrm>
            <a:off x="3127095" y="219886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6663395E-C536-4431-9C2C-6F05EE20974B}"/>
              </a:ext>
            </a:extLst>
          </p:cNvPr>
          <p:cNvGrpSpPr/>
          <p:nvPr/>
        </p:nvGrpSpPr>
        <p:grpSpPr>
          <a:xfrm>
            <a:off x="440392" y="4001795"/>
            <a:ext cx="1111026" cy="1076984"/>
            <a:chOff x="4465612" y="3109622"/>
            <a:chExt cx="1111026" cy="1076984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2596CB9D-E393-4D6C-826C-18C501F31F11}"/>
                </a:ext>
              </a:extLst>
            </p:cNvPr>
            <p:cNvSpPr txBox="1"/>
            <p:nvPr/>
          </p:nvSpPr>
          <p:spPr>
            <a:xfrm>
              <a:off x="4465612" y="3306087"/>
              <a:ext cx="4883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8B4F82A5-C47F-4C2F-B57F-2236209BEFAD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0EAEC308-267E-46FE-A6C4-89A9B4436EBB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5E8D0EC-A3A1-4AC7-8829-F6CC145916D0}"/>
                </a:ext>
              </a:extLst>
            </p:cNvPr>
            <p:cNvSpPr txBox="1"/>
            <p:nvPr/>
          </p:nvSpPr>
          <p:spPr>
            <a:xfrm>
              <a:off x="4887190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16CCC3-F2DC-4C5E-9F7D-D22651614D67}"/>
              </a:ext>
            </a:extLst>
          </p:cNvPr>
          <p:cNvGrpSpPr/>
          <p:nvPr/>
        </p:nvGrpSpPr>
        <p:grpSpPr>
          <a:xfrm>
            <a:off x="1375336" y="3991739"/>
            <a:ext cx="1367168" cy="1071789"/>
            <a:chOff x="5400556" y="3099566"/>
            <a:chExt cx="1367168" cy="1071789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689B0135-C5CF-4F8B-886B-3592E3FD78F9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FECAEDC-99E1-4D8C-AB0B-9C1191B93E12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7A2D3513-5D1D-4A78-9FF8-B1CBE2E03845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FCB576F3-08A6-4AE2-B5B4-D1FB32DF706C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14A9E206-637F-4D62-A7DE-4A5A0695CC13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4A6A1838-E110-4F44-A306-0DC965EC79C2}"/>
              </a:ext>
            </a:extLst>
          </p:cNvPr>
          <p:cNvGrpSpPr/>
          <p:nvPr/>
        </p:nvGrpSpPr>
        <p:grpSpPr>
          <a:xfrm>
            <a:off x="449153" y="5339803"/>
            <a:ext cx="666817" cy="1076984"/>
            <a:chOff x="4909821" y="3109622"/>
            <a:chExt cx="666817" cy="1076984"/>
          </a:xfrm>
        </p:grpSpPr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0C2A8DCB-D5CE-4D46-BBA2-4963FEE735D2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8FE62091-F79D-48D7-AAE0-C70A12A74F90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8038878-2683-4F15-BF3E-144B6AA638FF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B4E5302-7DDA-4197-B316-9EE65C03D1CA}"/>
              </a:ext>
            </a:extLst>
          </p:cNvPr>
          <p:cNvGrpSpPr/>
          <p:nvPr/>
        </p:nvGrpSpPr>
        <p:grpSpPr>
          <a:xfrm>
            <a:off x="944657" y="5344428"/>
            <a:ext cx="1367168" cy="1071789"/>
            <a:chOff x="5400556" y="3099566"/>
            <a:chExt cx="1367168" cy="1071789"/>
          </a:xfrm>
        </p:grpSpPr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A7A2CF32-6FAF-4D24-BCF4-B33E7CF70CEE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C3B677B-1E21-400D-9109-7F658C0ECC68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899F0931-435A-45ED-8127-599C509F788C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55F4174A-9BE0-4AE5-AE8B-970D4E4F2D50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4561EE12-E365-44A5-A5BF-0EDE02CA91A5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6501F68-9C5C-45AC-8995-8C869247D902}"/>
              </a:ext>
            </a:extLst>
          </p:cNvPr>
          <p:cNvGrpSpPr/>
          <p:nvPr/>
        </p:nvGrpSpPr>
        <p:grpSpPr>
          <a:xfrm>
            <a:off x="2232485" y="5775159"/>
            <a:ext cx="666817" cy="630942"/>
            <a:chOff x="6245005" y="4870286"/>
            <a:chExt cx="666817" cy="630942"/>
          </a:xfrm>
        </p:grpSpPr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ADCE3A52-AF76-4968-A89C-5B5DF3DE3319}"/>
                </a:ext>
              </a:extLst>
            </p:cNvPr>
            <p:cNvCxnSpPr>
              <a:cxnSpLocks/>
            </p:cNvCxnSpPr>
            <p:nvPr/>
          </p:nvCxnSpPr>
          <p:spPr>
            <a:xfrm>
              <a:off x="6269657" y="4937273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7D991D7A-1D39-4935-A1C8-9F3126FA8502}"/>
                </a:ext>
              </a:extLst>
            </p:cNvPr>
            <p:cNvSpPr txBox="1"/>
            <p:nvPr/>
          </p:nvSpPr>
          <p:spPr>
            <a:xfrm>
              <a:off x="6245005" y="487028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453" name="TextBox 452">
            <a:extLst>
              <a:ext uri="{FF2B5EF4-FFF2-40B4-BE49-F238E27FC236}">
                <a16:creationId xmlns:a16="http://schemas.microsoft.com/office/drawing/2014/main" id="{C0C1ED90-C04D-4AAF-A117-8A39078F327E}"/>
              </a:ext>
            </a:extLst>
          </p:cNvPr>
          <p:cNvSpPr txBox="1"/>
          <p:nvPr/>
        </p:nvSpPr>
        <p:spPr>
          <a:xfrm>
            <a:off x="2215049" y="533431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21614A-8D94-41C1-9424-751DC42C8635}"/>
              </a:ext>
            </a:extLst>
          </p:cNvPr>
          <p:cNvGrpSpPr/>
          <p:nvPr/>
        </p:nvGrpSpPr>
        <p:grpSpPr>
          <a:xfrm>
            <a:off x="2914522" y="459493"/>
            <a:ext cx="684253" cy="1071789"/>
            <a:chOff x="2914522" y="459493"/>
            <a:chExt cx="684253" cy="1071789"/>
          </a:xfrm>
        </p:grpSpPr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1ED4483B-5DB3-468C-A14D-DD11457AE69E}"/>
                </a:ext>
              </a:extLst>
            </p:cNvPr>
            <p:cNvGrpSpPr/>
            <p:nvPr/>
          </p:nvGrpSpPr>
          <p:grpSpPr>
            <a:xfrm>
              <a:off x="2931958" y="900340"/>
              <a:ext cx="666817" cy="630942"/>
              <a:chOff x="6245005" y="4870286"/>
              <a:chExt cx="666817" cy="630942"/>
            </a:xfrm>
          </p:grpSpPr>
          <p:cxnSp>
            <p:nvCxnSpPr>
              <p:cNvPr id="455" name="Straight Connector 454">
                <a:extLst>
                  <a:ext uri="{FF2B5EF4-FFF2-40B4-BE49-F238E27FC236}">
                    <a16:creationId xmlns:a16="http://schemas.microsoft.com/office/drawing/2014/main" id="{596A8058-CDCE-43BC-941D-2087BBD06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9657" y="4937273"/>
                <a:ext cx="443523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539F2CA7-9A2D-42D7-A697-0A24B6E0A0F2}"/>
                  </a:ext>
                </a:extLst>
              </p:cNvPr>
              <p:cNvSpPr txBox="1"/>
              <p:nvPr/>
            </p:nvSpPr>
            <p:spPr>
              <a:xfrm>
                <a:off x="6245005" y="4870286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2B0944EA-4A4B-4A13-B6B5-C00F59585523}"/>
                </a:ext>
              </a:extLst>
            </p:cNvPr>
            <p:cNvSpPr txBox="1"/>
            <p:nvPr/>
          </p:nvSpPr>
          <p:spPr>
            <a:xfrm>
              <a:off x="2914522" y="45949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cxnSp>
        <p:nvCxnSpPr>
          <p:cNvPr id="458" name="Straight Connector 457">
            <a:extLst>
              <a:ext uri="{FF2B5EF4-FFF2-40B4-BE49-F238E27FC236}">
                <a16:creationId xmlns:a16="http://schemas.microsoft.com/office/drawing/2014/main" id="{597EB7B1-17D6-41FB-A798-91B299E1F299}"/>
              </a:ext>
            </a:extLst>
          </p:cNvPr>
          <p:cNvCxnSpPr>
            <a:cxnSpLocks/>
          </p:cNvCxnSpPr>
          <p:nvPr/>
        </p:nvCxnSpPr>
        <p:spPr>
          <a:xfrm>
            <a:off x="6273864" y="270630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Connector 458">
            <a:extLst>
              <a:ext uri="{FF2B5EF4-FFF2-40B4-BE49-F238E27FC236}">
                <a16:creationId xmlns:a16="http://schemas.microsoft.com/office/drawing/2014/main" id="{B0F4A162-3731-42B2-80B0-64693022D4D2}"/>
              </a:ext>
            </a:extLst>
          </p:cNvPr>
          <p:cNvCxnSpPr>
            <a:cxnSpLocks/>
          </p:cNvCxnSpPr>
          <p:nvPr/>
        </p:nvCxnSpPr>
        <p:spPr>
          <a:xfrm>
            <a:off x="7153094" y="27063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" name="TextBox 459">
            <a:extLst>
              <a:ext uri="{FF2B5EF4-FFF2-40B4-BE49-F238E27FC236}">
                <a16:creationId xmlns:a16="http://schemas.microsoft.com/office/drawing/2014/main" id="{B94D8601-DA4D-4414-B461-3B2988835543}"/>
              </a:ext>
            </a:extLst>
          </p:cNvPr>
          <p:cNvSpPr txBox="1"/>
          <p:nvPr/>
        </p:nvSpPr>
        <p:spPr>
          <a:xfrm>
            <a:off x="6236491" y="21984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09B68187-CF53-432C-B9F2-459D64742658}"/>
              </a:ext>
            </a:extLst>
          </p:cNvPr>
          <p:cNvSpPr txBox="1"/>
          <p:nvPr/>
        </p:nvSpPr>
        <p:spPr>
          <a:xfrm>
            <a:off x="6247057" y="26445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8A5DE2B1-16D3-4100-ADBA-CCCF6C15A101}"/>
              </a:ext>
            </a:extLst>
          </p:cNvPr>
          <p:cNvSpPr txBox="1"/>
          <p:nvPr/>
        </p:nvSpPr>
        <p:spPr>
          <a:xfrm>
            <a:off x="7153093" y="26445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B501A5AD-B722-4702-83AF-80558F4F1C7E}"/>
              </a:ext>
            </a:extLst>
          </p:cNvPr>
          <p:cNvSpPr txBox="1"/>
          <p:nvPr/>
        </p:nvSpPr>
        <p:spPr>
          <a:xfrm>
            <a:off x="6706051" y="23908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2" name="Arc 471">
            <a:extLst>
              <a:ext uri="{FF2B5EF4-FFF2-40B4-BE49-F238E27FC236}">
                <a16:creationId xmlns:a16="http://schemas.microsoft.com/office/drawing/2014/main" id="{81194C2B-0F77-46A4-8DE7-25B37E5EF5F1}"/>
              </a:ext>
            </a:extLst>
          </p:cNvPr>
          <p:cNvSpPr/>
          <p:nvPr/>
        </p:nvSpPr>
        <p:spPr>
          <a:xfrm rot="16200000">
            <a:off x="6638752" y="16763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3" name="Arc 472">
            <a:extLst>
              <a:ext uri="{FF2B5EF4-FFF2-40B4-BE49-F238E27FC236}">
                <a16:creationId xmlns:a16="http://schemas.microsoft.com/office/drawing/2014/main" id="{87F63821-659B-4EAA-A5E0-B13052B96192}"/>
              </a:ext>
            </a:extLst>
          </p:cNvPr>
          <p:cNvSpPr/>
          <p:nvPr/>
        </p:nvSpPr>
        <p:spPr>
          <a:xfrm rot="5400000">
            <a:off x="6628465" y="261000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7BBD4C1F-EEB9-4467-BDBD-9FD9B6291F79}"/>
              </a:ext>
            </a:extLst>
          </p:cNvPr>
          <p:cNvSpPr txBox="1"/>
          <p:nvPr/>
        </p:nvSpPr>
        <p:spPr>
          <a:xfrm>
            <a:off x="6759055" y="314537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DA91EB79-0B83-4604-BFA4-58A5F4DBB695}"/>
              </a:ext>
            </a:extLst>
          </p:cNvPr>
          <p:cNvSpPr txBox="1"/>
          <p:nvPr/>
        </p:nvSpPr>
        <p:spPr>
          <a:xfrm>
            <a:off x="6759054" y="18445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27CA6921-6B4F-4333-9E79-7C7DE392EA4C}"/>
              </a:ext>
            </a:extLst>
          </p:cNvPr>
          <p:cNvSpPr txBox="1"/>
          <p:nvPr/>
        </p:nvSpPr>
        <p:spPr>
          <a:xfrm>
            <a:off x="7359095" y="2198474"/>
            <a:ext cx="743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81" name="Straight Connector 480">
            <a:extLst>
              <a:ext uri="{FF2B5EF4-FFF2-40B4-BE49-F238E27FC236}">
                <a16:creationId xmlns:a16="http://schemas.microsoft.com/office/drawing/2014/main" id="{023CF1CA-C778-4C67-9FA6-29BCCE04FBDE}"/>
              </a:ext>
            </a:extLst>
          </p:cNvPr>
          <p:cNvCxnSpPr>
            <a:cxnSpLocks/>
          </p:cNvCxnSpPr>
          <p:nvPr/>
        </p:nvCxnSpPr>
        <p:spPr>
          <a:xfrm>
            <a:off x="8514442" y="270766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33C4DE3A-4523-49BA-A6DE-7CADC0509EF0}"/>
              </a:ext>
            </a:extLst>
          </p:cNvPr>
          <p:cNvCxnSpPr>
            <a:cxnSpLocks/>
          </p:cNvCxnSpPr>
          <p:nvPr/>
        </p:nvCxnSpPr>
        <p:spPr>
          <a:xfrm>
            <a:off x="9393672" y="270766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TextBox 494">
            <a:extLst>
              <a:ext uri="{FF2B5EF4-FFF2-40B4-BE49-F238E27FC236}">
                <a16:creationId xmlns:a16="http://schemas.microsoft.com/office/drawing/2014/main" id="{BE927FEE-BF22-49F8-B27E-B0CF3ED71B76}"/>
              </a:ext>
            </a:extLst>
          </p:cNvPr>
          <p:cNvSpPr txBox="1"/>
          <p:nvPr/>
        </p:nvSpPr>
        <p:spPr>
          <a:xfrm>
            <a:off x="8477069" y="21998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588CD67B-8D5B-440E-87C5-7B822DE74B80}"/>
              </a:ext>
            </a:extLst>
          </p:cNvPr>
          <p:cNvSpPr txBox="1"/>
          <p:nvPr/>
        </p:nvSpPr>
        <p:spPr>
          <a:xfrm>
            <a:off x="8487635" y="264587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6B97A9E3-8977-469C-B6E7-A216E72C518A}"/>
              </a:ext>
            </a:extLst>
          </p:cNvPr>
          <p:cNvSpPr txBox="1"/>
          <p:nvPr/>
        </p:nvSpPr>
        <p:spPr>
          <a:xfrm>
            <a:off x="9393671" y="264587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594323BB-2275-4367-8B8A-8FE5301B9B0F}"/>
              </a:ext>
            </a:extLst>
          </p:cNvPr>
          <p:cNvSpPr txBox="1"/>
          <p:nvPr/>
        </p:nvSpPr>
        <p:spPr>
          <a:xfrm>
            <a:off x="8946629" y="239219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26" name="Arc 525">
            <a:extLst>
              <a:ext uri="{FF2B5EF4-FFF2-40B4-BE49-F238E27FC236}">
                <a16:creationId xmlns:a16="http://schemas.microsoft.com/office/drawing/2014/main" id="{0FA60813-D401-413D-A3D9-D94A0CBD026F}"/>
              </a:ext>
            </a:extLst>
          </p:cNvPr>
          <p:cNvSpPr/>
          <p:nvPr/>
        </p:nvSpPr>
        <p:spPr>
          <a:xfrm rot="16200000">
            <a:off x="8879330" y="167770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5" name="Arc 614">
            <a:extLst>
              <a:ext uri="{FF2B5EF4-FFF2-40B4-BE49-F238E27FC236}">
                <a16:creationId xmlns:a16="http://schemas.microsoft.com/office/drawing/2014/main" id="{ADD00719-B286-4D80-9939-426971E895EA}"/>
              </a:ext>
            </a:extLst>
          </p:cNvPr>
          <p:cNvSpPr/>
          <p:nvPr/>
        </p:nvSpPr>
        <p:spPr>
          <a:xfrm rot="5400000">
            <a:off x="8869043" y="261135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97BBED18-012B-481E-A018-C66CBC42A420}"/>
              </a:ext>
            </a:extLst>
          </p:cNvPr>
          <p:cNvSpPr txBox="1"/>
          <p:nvPr/>
        </p:nvSpPr>
        <p:spPr>
          <a:xfrm>
            <a:off x="8999633" y="31467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7" name="TextBox 616">
            <a:extLst>
              <a:ext uri="{FF2B5EF4-FFF2-40B4-BE49-F238E27FC236}">
                <a16:creationId xmlns:a16="http://schemas.microsoft.com/office/drawing/2014/main" id="{16DFF371-AC11-4E9F-9AEA-3983491513A8}"/>
              </a:ext>
            </a:extLst>
          </p:cNvPr>
          <p:cNvSpPr txBox="1"/>
          <p:nvPr/>
        </p:nvSpPr>
        <p:spPr>
          <a:xfrm>
            <a:off x="8999632" y="18458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8" name="TextBox 617">
            <a:extLst>
              <a:ext uri="{FF2B5EF4-FFF2-40B4-BE49-F238E27FC236}">
                <a16:creationId xmlns:a16="http://schemas.microsoft.com/office/drawing/2014/main" id="{9CF6F5B3-32FE-4C5B-8263-8116E56BF5E6}"/>
              </a:ext>
            </a:extLst>
          </p:cNvPr>
          <p:cNvSpPr txBox="1"/>
          <p:nvPr/>
        </p:nvSpPr>
        <p:spPr>
          <a:xfrm>
            <a:off x="9599673" y="2199830"/>
            <a:ext cx="7259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619" name="Group 618">
            <a:extLst>
              <a:ext uri="{FF2B5EF4-FFF2-40B4-BE49-F238E27FC236}">
                <a16:creationId xmlns:a16="http://schemas.microsoft.com/office/drawing/2014/main" id="{B506F499-9F63-45B0-ADF0-7866476164CE}"/>
              </a:ext>
            </a:extLst>
          </p:cNvPr>
          <p:cNvGrpSpPr/>
          <p:nvPr/>
        </p:nvGrpSpPr>
        <p:grpSpPr>
          <a:xfrm>
            <a:off x="6266332" y="3981357"/>
            <a:ext cx="1367606" cy="1071647"/>
            <a:chOff x="456270" y="3089033"/>
            <a:chExt cx="1367606" cy="1071647"/>
          </a:xfrm>
        </p:grpSpPr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3A4C7865-0C88-438B-AE75-61F0E2FCEB24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41" name="Group 640">
              <a:extLst>
                <a:ext uri="{FF2B5EF4-FFF2-40B4-BE49-F238E27FC236}">
                  <a16:creationId xmlns:a16="http://schemas.microsoft.com/office/drawing/2014/main" id="{01720AB5-D4E2-454A-998F-A08A9D7C5ED2}"/>
                </a:ext>
              </a:extLst>
            </p:cNvPr>
            <p:cNvGrpSpPr/>
            <p:nvPr/>
          </p:nvGrpSpPr>
          <p:grpSpPr>
            <a:xfrm>
              <a:off x="890008" y="3089033"/>
              <a:ext cx="933868" cy="1071647"/>
              <a:chOff x="1963495" y="36281"/>
              <a:chExt cx="933868" cy="1071647"/>
            </a:xfrm>
          </p:grpSpPr>
          <p:sp>
            <p:nvSpPr>
              <p:cNvPr id="642" name="TextBox 641">
                <a:extLst>
                  <a:ext uri="{FF2B5EF4-FFF2-40B4-BE49-F238E27FC236}">
                    <a16:creationId xmlns:a16="http://schemas.microsoft.com/office/drawing/2014/main" id="{F59115AC-00A4-413A-A74C-D10E02A3D0C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643" name="Straight Connector 642">
                <a:extLst>
                  <a:ext uri="{FF2B5EF4-FFF2-40B4-BE49-F238E27FC236}">
                    <a16:creationId xmlns:a16="http://schemas.microsoft.com/office/drawing/2014/main" id="{A9B098A0-6130-4AD2-8440-B97206AD5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4" name="TextBox 643">
                <a:extLst>
                  <a:ext uri="{FF2B5EF4-FFF2-40B4-BE49-F238E27FC236}">
                    <a16:creationId xmlns:a16="http://schemas.microsoft.com/office/drawing/2014/main" id="{DBB079B8-DA76-4A47-BFE4-C8B0C6D19C28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646" name="Group 645">
            <a:extLst>
              <a:ext uri="{FF2B5EF4-FFF2-40B4-BE49-F238E27FC236}">
                <a16:creationId xmlns:a16="http://schemas.microsoft.com/office/drawing/2014/main" id="{197F1E3C-6F0C-4BD4-B515-9878C7AF9759}"/>
              </a:ext>
            </a:extLst>
          </p:cNvPr>
          <p:cNvGrpSpPr/>
          <p:nvPr/>
        </p:nvGrpSpPr>
        <p:grpSpPr>
          <a:xfrm>
            <a:off x="7627218" y="3986434"/>
            <a:ext cx="1337497" cy="1071647"/>
            <a:chOff x="1817156" y="3094110"/>
            <a:chExt cx="1337497" cy="1071647"/>
          </a:xfrm>
        </p:grpSpPr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2ACBCBD8-DF2D-429D-AD97-FE613DD71831}"/>
                </a:ext>
              </a:extLst>
            </p:cNvPr>
            <p:cNvSpPr txBox="1"/>
            <p:nvPr/>
          </p:nvSpPr>
          <p:spPr>
            <a:xfrm>
              <a:off x="1817156" y="3265616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F7B9DA9E-0FA8-424E-BEF5-08A33469D030}"/>
                </a:ext>
              </a:extLst>
            </p:cNvPr>
            <p:cNvGrpSpPr/>
            <p:nvPr/>
          </p:nvGrpSpPr>
          <p:grpSpPr>
            <a:xfrm>
              <a:off x="2220785" y="3094110"/>
              <a:ext cx="933868" cy="1071647"/>
              <a:chOff x="1963495" y="36281"/>
              <a:chExt cx="933868" cy="1071647"/>
            </a:xfrm>
          </p:grpSpPr>
          <p:sp>
            <p:nvSpPr>
              <p:cNvPr id="649" name="TextBox 648">
                <a:extLst>
                  <a:ext uri="{FF2B5EF4-FFF2-40B4-BE49-F238E27FC236}">
                    <a16:creationId xmlns:a16="http://schemas.microsoft.com/office/drawing/2014/main" id="{9D0DD45F-46CE-4688-A77F-51164A98E62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650" name="Straight Connector 649">
                <a:extLst>
                  <a:ext uri="{FF2B5EF4-FFF2-40B4-BE49-F238E27FC236}">
                    <a16:creationId xmlns:a16="http://schemas.microsoft.com/office/drawing/2014/main" id="{77E0CEEE-9391-45F1-93DC-2E082840F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1" name="TextBox 650">
                <a:extLst>
                  <a:ext uri="{FF2B5EF4-FFF2-40B4-BE49-F238E27FC236}">
                    <a16:creationId xmlns:a16="http://schemas.microsoft.com/office/drawing/2014/main" id="{0547DF89-7A40-4A18-B1E8-E2FA2B3EC169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</p:grpSp>
      <p:grpSp>
        <p:nvGrpSpPr>
          <p:cNvPr id="652" name="Group 651">
            <a:extLst>
              <a:ext uri="{FF2B5EF4-FFF2-40B4-BE49-F238E27FC236}">
                <a16:creationId xmlns:a16="http://schemas.microsoft.com/office/drawing/2014/main" id="{38488756-FD74-49D8-BC78-70298B1A1021}"/>
              </a:ext>
            </a:extLst>
          </p:cNvPr>
          <p:cNvGrpSpPr/>
          <p:nvPr/>
        </p:nvGrpSpPr>
        <p:grpSpPr>
          <a:xfrm>
            <a:off x="6255768" y="5320783"/>
            <a:ext cx="958061" cy="1071647"/>
            <a:chOff x="1962285" y="36281"/>
            <a:chExt cx="958061" cy="1071647"/>
          </a:xfrm>
        </p:grpSpPr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CC2099BB-AB9C-4DE9-92A6-23928DEDBFE6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654" name="Straight Connector 653">
              <a:extLst>
                <a:ext uri="{FF2B5EF4-FFF2-40B4-BE49-F238E27FC236}">
                  <a16:creationId xmlns:a16="http://schemas.microsoft.com/office/drawing/2014/main" id="{03B2F7B2-EAA4-4F92-A2A1-0F945FC5497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4EE2B600-ADAE-402B-89BD-DFF53F46C8DE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F3083D20-76CE-4388-9FA0-E32141229368}"/>
              </a:ext>
            </a:extLst>
          </p:cNvPr>
          <p:cNvGrpSpPr/>
          <p:nvPr/>
        </p:nvGrpSpPr>
        <p:grpSpPr>
          <a:xfrm>
            <a:off x="7148141" y="5320025"/>
            <a:ext cx="1779681" cy="1071647"/>
            <a:chOff x="1770193" y="3094110"/>
            <a:chExt cx="1779681" cy="1071647"/>
          </a:xfrm>
        </p:grpSpPr>
        <p:grpSp>
          <p:nvGrpSpPr>
            <p:cNvPr id="657" name="Group 656">
              <a:extLst>
                <a:ext uri="{FF2B5EF4-FFF2-40B4-BE49-F238E27FC236}">
                  <a16:creationId xmlns:a16="http://schemas.microsoft.com/office/drawing/2014/main" id="{9C9713D7-F1C2-4018-B6B3-2B90B9CF644A}"/>
                </a:ext>
              </a:extLst>
            </p:cNvPr>
            <p:cNvGrpSpPr/>
            <p:nvPr/>
          </p:nvGrpSpPr>
          <p:grpSpPr>
            <a:xfrm>
              <a:off x="1770193" y="3248008"/>
              <a:ext cx="1779681" cy="687865"/>
              <a:chOff x="1322961" y="3246834"/>
              <a:chExt cx="1779681" cy="687865"/>
            </a:xfrm>
          </p:grpSpPr>
          <p:sp>
            <p:nvSpPr>
              <p:cNvPr id="662" name="TextBox 661">
                <a:extLst>
                  <a:ext uri="{FF2B5EF4-FFF2-40B4-BE49-F238E27FC236}">
                    <a16:creationId xmlns:a16="http://schemas.microsoft.com/office/drawing/2014/main" id="{16365537-68FD-4D92-A19D-674BF15406E8}"/>
                  </a:ext>
                </a:extLst>
              </p:cNvPr>
              <p:cNvSpPr txBox="1"/>
              <p:nvPr/>
            </p:nvSpPr>
            <p:spPr>
              <a:xfrm>
                <a:off x="1322961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663" name="TextBox 662">
                <a:extLst>
                  <a:ext uri="{FF2B5EF4-FFF2-40B4-BE49-F238E27FC236}">
                    <a16:creationId xmlns:a16="http://schemas.microsoft.com/office/drawing/2014/main" id="{032FFD5A-DE3E-47B0-BBB9-F8E64F25DC5E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658" name="Group 657">
              <a:extLst>
                <a:ext uri="{FF2B5EF4-FFF2-40B4-BE49-F238E27FC236}">
                  <a16:creationId xmlns:a16="http://schemas.microsoft.com/office/drawing/2014/main" id="{A6A0A2ED-C34B-4963-8365-D674FD593525}"/>
                </a:ext>
              </a:extLst>
            </p:cNvPr>
            <p:cNvGrpSpPr/>
            <p:nvPr/>
          </p:nvGrpSpPr>
          <p:grpSpPr>
            <a:xfrm>
              <a:off x="2220785" y="3094110"/>
              <a:ext cx="965897" cy="1071647"/>
              <a:chOff x="1963495" y="36281"/>
              <a:chExt cx="965897" cy="1071647"/>
            </a:xfrm>
          </p:grpSpPr>
          <p:sp>
            <p:nvSpPr>
              <p:cNvPr id="659" name="TextBox 658">
                <a:extLst>
                  <a:ext uri="{FF2B5EF4-FFF2-40B4-BE49-F238E27FC236}">
                    <a16:creationId xmlns:a16="http://schemas.microsoft.com/office/drawing/2014/main" id="{43C61382-291B-4124-AAA6-68CB142230A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660" name="Straight Connector 659">
                <a:extLst>
                  <a:ext uri="{FF2B5EF4-FFF2-40B4-BE49-F238E27FC236}">
                    <a16:creationId xmlns:a16="http://schemas.microsoft.com/office/drawing/2014/main" id="{2162B13B-1AB1-4CA5-97C8-E4EE20C04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1" name="TextBox 660">
                <a:extLst>
                  <a:ext uri="{FF2B5EF4-FFF2-40B4-BE49-F238E27FC236}">
                    <a16:creationId xmlns:a16="http://schemas.microsoft.com/office/drawing/2014/main" id="{EFF40DB0-E0E8-42AB-94BE-D93B68EC3981}"/>
                  </a:ext>
                </a:extLst>
              </p:cNvPr>
              <p:cNvSpPr txBox="1"/>
              <p:nvPr/>
            </p:nvSpPr>
            <p:spPr>
              <a:xfrm>
                <a:off x="2212067" y="36281"/>
                <a:ext cx="7173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</p:grpSp>
      <p:grpSp>
        <p:nvGrpSpPr>
          <p:cNvPr id="664" name="Group 663">
            <a:extLst>
              <a:ext uri="{FF2B5EF4-FFF2-40B4-BE49-F238E27FC236}">
                <a16:creationId xmlns:a16="http://schemas.microsoft.com/office/drawing/2014/main" id="{EE0BDF38-96E1-400B-8A62-92625CFDB486}"/>
              </a:ext>
            </a:extLst>
          </p:cNvPr>
          <p:cNvGrpSpPr/>
          <p:nvPr/>
        </p:nvGrpSpPr>
        <p:grpSpPr>
          <a:xfrm>
            <a:off x="8930790" y="5751957"/>
            <a:ext cx="933868" cy="630942"/>
            <a:chOff x="3121638" y="4867004"/>
            <a:chExt cx="933868" cy="630942"/>
          </a:xfrm>
        </p:grpSpPr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20FF1249-EC19-4F87-8F69-7CC824594D20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666" name="Straight Connector 665">
              <a:extLst>
                <a:ext uri="{FF2B5EF4-FFF2-40B4-BE49-F238E27FC236}">
                  <a16:creationId xmlns:a16="http://schemas.microsoft.com/office/drawing/2014/main" id="{70AE703C-B69C-4473-971A-D21089568FB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7" name="TextBox 666">
            <a:extLst>
              <a:ext uri="{FF2B5EF4-FFF2-40B4-BE49-F238E27FC236}">
                <a16:creationId xmlns:a16="http://schemas.microsoft.com/office/drawing/2014/main" id="{6C821014-FEE4-40E6-926D-8ED5EE940073}"/>
              </a:ext>
            </a:extLst>
          </p:cNvPr>
          <p:cNvSpPr txBox="1"/>
          <p:nvPr/>
        </p:nvSpPr>
        <p:spPr>
          <a:xfrm>
            <a:off x="9173873" y="5311252"/>
            <a:ext cx="7600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AC526E-B895-44AE-8B22-E47345282600}"/>
              </a:ext>
            </a:extLst>
          </p:cNvPr>
          <p:cNvGrpSpPr/>
          <p:nvPr/>
        </p:nvGrpSpPr>
        <p:grpSpPr>
          <a:xfrm>
            <a:off x="8460888" y="442258"/>
            <a:ext cx="1003132" cy="1071647"/>
            <a:chOff x="8460888" y="442258"/>
            <a:chExt cx="1003132" cy="1071647"/>
          </a:xfrm>
        </p:grpSpPr>
        <p:grpSp>
          <p:nvGrpSpPr>
            <p:cNvPr id="668" name="Group 667">
              <a:extLst>
                <a:ext uri="{FF2B5EF4-FFF2-40B4-BE49-F238E27FC236}">
                  <a16:creationId xmlns:a16="http://schemas.microsoft.com/office/drawing/2014/main" id="{AD7AFE5D-CF80-4A98-A8A2-E9CAE438474C}"/>
                </a:ext>
              </a:extLst>
            </p:cNvPr>
            <p:cNvGrpSpPr/>
            <p:nvPr/>
          </p:nvGrpSpPr>
          <p:grpSpPr>
            <a:xfrm>
              <a:off x="8460888" y="882963"/>
              <a:ext cx="933868" cy="630942"/>
              <a:chOff x="3121638" y="4867004"/>
              <a:chExt cx="933868" cy="630942"/>
            </a:xfrm>
          </p:grpSpPr>
          <p:sp>
            <p:nvSpPr>
              <p:cNvPr id="669" name="TextBox 668">
                <a:extLst>
                  <a:ext uri="{FF2B5EF4-FFF2-40B4-BE49-F238E27FC236}">
                    <a16:creationId xmlns:a16="http://schemas.microsoft.com/office/drawing/2014/main" id="{D212F112-F5E2-440B-9821-19AC9B7F097E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670" name="Straight Connector 669">
                <a:extLst>
                  <a:ext uri="{FF2B5EF4-FFF2-40B4-BE49-F238E27FC236}">
                    <a16:creationId xmlns:a16="http://schemas.microsoft.com/office/drawing/2014/main" id="{B1AD71DB-3F50-4A37-8DC4-BF6C6F5BA2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2B438859-2D4F-46C5-9A41-E8B4DBC88264}"/>
                </a:ext>
              </a:extLst>
            </p:cNvPr>
            <p:cNvSpPr txBox="1"/>
            <p:nvPr/>
          </p:nvSpPr>
          <p:spPr>
            <a:xfrm>
              <a:off x="8703971" y="442258"/>
              <a:ext cx="7600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672" name="Rectangle 671">
            <a:extLst>
              <a:ext uri="{FF2B5EF4-FFF2-40B4-BE49-F238E27FC236}">
                <a16:creationId xmlns:a16="http://schemas.microsoft.com/office/drawing/2014/main" id="{E50595E5-6368-447A-9601-76A59DB8B561}"/>
              </a:ext>
            </a:extLst>
          </p:cNvPr>
          <p:cNvSpPr/>
          <p:nvPr/>
        </p:nvSpPr>
        <p:spPr>
          <a:xfrm>
            <a:off x="4584769" y="49260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DA395E6E-9A19-47BF-B15D-CF8FB133721C}"/>
              </a:ext>
            </a:extLst>
          </p:cNvPr>
          <p:cNvGrpSpPr/>
          <p:nvPr/>
        </p:nvGrpSpPr>
        <p:grpSpPr>
          <a:xfrm>
            <a:off x="5023951" y="484152"/>
            <a:ext cx="360000" cy="2160000"/>
            <a:chOff x="2011880" y="3429000"/>
            <a:chExt cx="360000" cy="2160000"/>
          </a:xfrm>
        </p:grpSpPr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E273D348-4609-4384-9AB0-03FEADDAA894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219E8A13-51F2-49EF-B583-EA618794D76A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676" name="Group 675">
            <a:extLst>
              <a:ext uri="{FF2B5EF4-FFF2-40B4-BE49-F238E27FC236}">
                <a16:creationId xmlns:a16="http://schemas.microsoft.com/office/drawing/2014/main" id="{2AEF1D3D-D220-417B-929A-E852C1CFC2C0}"/>
              </a:ext>
            </a:extLst>
          </p:cNvPr>
          <p:cNvGrpSpPr/>
          <p:nvPr/>
        </p:nvGrpSpPr>
        <p:grpSpPr>
          <a:xfrm>
            <a:off x="5023119" y="484728"/>
            <a:ext cx="360000" cy="2160000"/>
            <a:chOff x="4332644" y="3429000"/>
            <a:chExt cx="360000" cy="2160000"/>
          </a:xfrm>
        </p:grpSpPr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02534734-C1F1-4424-9EF4-8A21EE463758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C9067572-2A24-4D3F-89CB-1D2E59BF9A95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938C1CF2-8EC3-40F2-BC55-C7E782534B63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4E3881B0-2757-47FC-8B51-4A4A556AF558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996AC191-2EE1-48A3-BDDC-0F4467C16B5C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FBE2DE34-0E58-4837-864B-AC38E9532626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AF71952C-3AE3-443B-BF75-5FA949DC8B6E}"/>
              </a:ext>
            </a:extLst>
          </p:cNvPr>
          <p:cNvGrpSpPr/>
          <p:nvPr/>
        </p:nvGrpSpPr>
        <p:grpSpPr>
          <a:xfrm>
            <a:off x="4587235" y="489663"/>
            <a:ext cx="360000" cy="2160000"/>
            <a:chOff x="4332644" y="3429000"/>
            <a:chExt cx="360000" cy="2160000"/>
          </a:xfrm>
        </p:grpSpPr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8300E787-FC2A-4918-8419-6DC3750C28F8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7223CE32-24CB-4196-B3F9-AD5CEBF3E8DD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AB8D0366-86C1-487F-BEC8-4E75E56BA6D7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1948182D-4851-48AC-BF7D-06E40F3DC7E4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0B17E3BB-59AB-4719-A9D9-349C15FB0BF3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08153CE8-5C63-4B82-A207-8EE742A6B955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696" name="Rectangle 695">
            <a:extLst>
              <a:ext uri="{FF2B5EF4-FFF2-40B4-BE49-F238E27FC236}">
                <a16:creationId xmlns:a16="http://schemas.microsoft.com/office/drawing/2014/main" id="{BB86EDFE-7C4A-4E81-B864-92FB918594E9}"/>
              </a:ext>
            </a:extLst>
          </p:cNvPr>
          <p:cNvSpPr/>
          <p:nvPr/>
        </p:nvSpPr>
        <p:spPr>
          <a:xfrm>
            <a:off x="10583139" y="496898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697" name="Group 696">
            <a:extLst>
              <a:ext uri="{FF2B5EF4-FFF2-40B4-BE49-F238E27FC236}">
                <a16:creationId xmlns:a16="http://schemas.microsoft.com/office/drawing/2014/main" id="{188F8FC5-C900-497B-B082-6D3A2086CDF9}"/>
              </a:ext>
            </a:extLst>
          </p:cNvPr>
          <p:cNvGrpSpPr/>
          <p:nvPr/>
        </p:nvGrpSpPr>
        <p:grpSpPr>
          <a:xfrm>
            <a:off x="11031510" y="498046"/>
            <a:ext cx="360000" cy="2160000"/>
            <a:chOff x="4332644" y="3429000"/>
            <a:chExt cx="360000" cy="2160000"/>
          </a:xfrm>
        </p:grpSpPr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F829C89B-1B83-4C4D-B78A-F1E6BB5CE3BF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D411CBD7-FA0B-4080-A174-19FD9A1E6C01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0A6CD254-9449-42A4-930D-6CDD425A7C85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619A8CA3-344B-4C1C-9751-A3BE12CA0E9C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4685B85C-DF7B-43E4-8DC6-EA320A66F04F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713D4019-6737-4E9D-9F52-B22EFAC19384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704" name="Group 703">
            <a:extLst>
              <a:ext uri="{FF2B5EF4-FFF2-40B4-BE49-F238E27FC236}">
                <a16:creationId xmlns:a16="http://schemas.microsoft.com/office/drawing/2014/main" id="{4BCC701B-A13E-4282-9F6C-D1059EECBA34}"/>
              </a:ext>
            </a:extLst>
          </p:cNvPr>
          <p:cNvGrpSpPr/>
          <p:nvPr/>
        </p:nvGrpSpPr>
        <p:grpSpPr>
          <a:xfrm>
            <a:off x="11027033" y="500481"/>
            <a:ext cx="360000" cy="2160000"/>
            <a:chOff x="7813790" y="3429000"/>
            <a:chExt cx="360000" cy="2160000"/>
          </a:xfrm>
        </p:grpSpPr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BBFDE313-FD84-4D01-A2B5-4D0691F344D2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8CD27944-2173-428B-A2C8-5AD88CE4D2B2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01A7AD38-E73D-4DD9-8E2D-7B374D86A345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C9953A9B-1068-47BC-8CF2-68A6C7D911FC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6F0E1E26-971C-493D-8F89-4E0CA3E79CB4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A6BC241D-8F58-46A0-8C2B-5E988DE9BB73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446E381B-74D5-4362-9344-2E850A579368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9B04827B-C468-42F1-8997-F3FE8E8AC1CC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600F3E69-2A7E-4F1E-8DAF-2580E4FCC91A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473FDFD1-FA93-428D-B9A5-6C55B639DDB6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606AB18F-A3CF-416C-BD89-A437807A092B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B5011393-CFF5-496E-BF66-EC67555AC47B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720" name="Group 719">
            <a:extLst>
              <a:ext uri="{FF2B5EF4-FFF2-40B4-BE49-F238E27FC236}">
                <a16:creationId xmlns:a16="http://schemas.microsoft.com/office/drawing/2014/main" id="{89D3040D-5FDF-4284-9C7B-608A69B322D8}"/>
              </a:ext>
            </a:extLst>
          </p:cNvPr>
          <p:cNvGrpSpPr/>
          <p:nvPr/>
        </p:nvGrpSpPr>
        <p:grpSpPr>
          <a:xfrm>
            <a:off x="10581405" y="496677"/>
            <a:ext cx="360000" cy="2160000"/>
            <a:chOff x="7813790" y="3429000"/>
            <a:chExt cx="360000" cy="2160000"/>
          </a:xfrm>
        </p:grpSpPr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71466D01-5220-43D0-9C3D-48D419260CC9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5000C6E7-9D86-4878-96D8-382D38001025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89F1977C-6D95-47BF-BA95-A4B0A0328A77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C0030834-30F6-4DE3-BB23-FCAFEF90D535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AFA7AE33-BAD4-4598-ABF5-40FD557D22F8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6" name="Rectangle 725">
              <a:extLst>
                <a:ext uri="{FF2B5EF4-FFF2-40B4-BE49-F238E27FC236}">
                  <a16:creationId xmlns:a16="http://schemas.microsoft.com/office/drawing/2014/main" id="{78EE6BB6-6621-4628-9E75-A9C5D50F6A84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AA2607EC-9A1E-4F2F-AE68-1415533B3CB1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8" name="Rectangle 727">
              <a:extLst>
                <a:ext uri="{FF2B5EF4-FFF2-40B4-BE49-F238E27FC236}">
                  <a16:creationId xmlns:a16="http://schemas.microsoft.com/office/drawing/2014/main" id="{F92A518C-6522-4AA8-BC36-55D9791A9EE0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22497CCF-A55D-4542-8EF6-541993F2F3CD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727DA0BE-5320-4C60-9302-5AE9FD74B894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E9860914-415B-4095-BB39-7CD94190F3C3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108A7AFF-4C70-4D30-A0F4-007EE613A496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51" name="TextBox 250">
            <a:extLst>
              <a:ext uri="{FF2B5EF4-FFF2-40B4-BE49-F238E27FC236}">
                <a16:creationId xmlns:a16="http://schemas.microsoft.com/office/drawing/2014/main" id="{A579A728-91FA-4A61-BDF8-DCF5BDD66A4A}"/>
              </a:ext>
            </a:extLst>
          </p:cNvPr>
          <p:cNvSpPr txBox="1"/>
          <p:nvPr/>
        </p:nvSpPr>
        <p:spPr>
          <a:xfrm>
            <a:off x="8928722" y="420023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1027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" grpId="0" animBg="1"/>
      <p:bldP spid="742" grpId="0" animBg="1"/>
      <p:bldP spid="717" grpId="0" animBg="1"/>
      <p:bldP spid="719" grpId="0" animBg="1"/>
      <p:bldP spid="718" grpId="0" animBg="1"/>
      <p:bldP spid="733" grpId="0" animBg="1"/>
      <p:bldP spid="734" grpId="0" animBg="1"/>
      <p:bldP spid="735" grpId="0" animBg="1"/>
      <p:bldP spid="736" grpId="0" animBg="1"/>
      <p:bldP spid="737" grpId="0" animBg="1"/>
      <p:bldP spid="738" grpId="0" animBg="1"/>
      <p:bldP spid="739" grpId="0" animBg="1"/>
      <p:bldP spid="740" grpId="0" animBg="1"/>
      <p:bldP spid="683" grpId="0" animBg="1"/>
      <p:bldP spid="684" grpId="0" animBg="1"/>
      <p:bldP spid="692" grpId="0" animBg="1"/>
      <p:bldP spid="693" grpId="0" animBg="1"/>
      <p:bldP spid="694" grpId="0" animBg="1"/>
      <p:bldP spid="695" grpId="0" animBg="1"/>
      <p:bldP spid="296" grpId="0"/>
      <p:bldP spid="297" grpId="0"/>
      <p:bldP spid="298" grpId="0"/>
      <p:bldP spid="299" grpId="0"/>
      <p:bldP spid="300" grpId="0" animBg="1"/>
      <p:bldP spid="301" grpId="0" animBg="1"/>
      <p:bldP spid="302" grpId="0"/>
      <p:bldP spid="303" grpId="0"/>
      <p:bldP spid="304" grpId="0"/>
      <p:bldP spid="329" grpId="0"/>
      <p:bldP spid="330" grpId="0"/>
      <p:bldP spid="331" grpId="0"/>
      <p:bldP spid="332" grpId="0"/>
      <p:bldP spid="333" grpId="0" animBg="1"/>
      <p:bldP spid="334" grpId="0" animBg="1"/>
      <p:bldP spid="335" grpId="0"/>
      <p:bldP spid="336" grpId="0"/>
      <p:bldP spid="337" grpId="0"/>
      <p:bldP spid="453" grpId="0"/>
      <p:bldP spid="460" grpId="0"/>
      <p:bldP spid="461" grpId="0"/>
      <p:bldP spid="462" grpId="0"/>
      <p:bldP spid="470" grpId="0"/>
      <p:bldP spid="472" grpId="0" animBg="1"/>
      <p:bldP spid="473" grpId="0" animBg="1"/>
      <p:bldP spid="474" grpId="0"/>
      <p:bldP spid="475" grpId="0"/>
      <p:bldP spid="476" grpId="0"/>
      <p:bldP spid="495" grpId="0"/>
      <p:bldP spid="511" grpId="0"/>
      <p:bldP spid="521" grpId="0"/>
      <p:bldP spid="522" grpId="0"/>
      <p:bldP spid="526" grpId="0" animBg="1"/>
      <p:bldP spid="615" grpId="0" animBg="1"/>
      <p:bldP spid="616" grpId="0"/>
      <p:bldP spid="617" grpId="0"/>
      <p:bldP spid="618" grpId="0"/>
      <p:bldP spid="667" grpId="0"/>
      <p:bldP spid="672" grpId="0" animBg="1"/>
      <p:bldP spid="696" grpId="0" animBg="1"/>
      <p:bldP spid="25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oup 344">
            <a:extLst>
              <a:ext uri="{FF2B5EF4-FFF2-40B4-BE49-F238E27FC236}">
                <a16:creationId xmlns:a16="http://schemas.microsoft.com/office/drawing/2014/main" id="{8C144298-3439-4FC7-A8B6-6BF7DF422AE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2F9DBF0A-87CD-4454-A085-B4B13D1E7BF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B7E64383-2235-4079-B571-1A830CB197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6FDF6827-0DA8-41D5-96FF-1C6EDDCBA1B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7F3A7E72-7A59-48C5-BCDD-BD23E4FB05B2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16A7D280-B5B5-42FF-B3B0-61743DBD780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417E1659-5397-4A13-ADE3-12B8E82356B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9BDA7322-F5F0-432A-AEF0-56BA63B4392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D69F592-0AAF-4630-AAF6-3D01FDA34DA4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7DCFF9A3-F793-48BB-8104-B2D39C14421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8EBA3CE3-20F7-4FE3-8805-2B3A4C4317D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276ECA6-089E-45E1-A2C9-504A66702FF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0B155BCF-30E9-4DAB-90A6-F6056D3B63D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3D087B93-CBEF-4541-B915-4C102E6AEA1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19A3B421-C98D-42E5-BC66-816D8D54527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1C8B8F48-5D69-4939-869A-8040C5AAEBD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3B1674F9-407B-4FCF-87F0-2CE8DE741F7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A344D777-3797-4EA3-950E-C1CF50B82B3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DDCB55B8-2E3E-46BC-92A5-B37A917B9B7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B1CB4C07-8FFA-4707-9681-F36B2ADB33F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8A0C1752-8B41-470A-8B84-DF70381F605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E61D0A15-24BB-4620-8B4F-2289DDB6A22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D052544E-285B-4590-9ED6-AEEF67F0E61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2339C721-7635-4A09-83C8-4776538E7C7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CDB88AAB-8EA1-46B9-BA89-F61EFFC656B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397F849C-E177-4FB2-9091-E944EA45109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89B21101-2B02-491B-8E9C-9D394117EA9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670065E8-4AD7-4458-A859-8CB1F5B1DE0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78DFDA90-FD42-4FA9-B660-1A5DAA7229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A66E0671-CB2C-4FC9-AF9B-A2E81C4AC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3967E27D-D49B-4670-90A3-F5DA044A6F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F9A01B4C-1A05-4BCD-8A99-615962E4CA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0292222E-A648-4DF0-8EAA-7811CC7F5F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7200ACE5-302B-416C-A5BE-5BB69B5279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FB416625-AC5E-4A8E-A7E8-3884AD16B2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A1950FDB-10F4-4B78-A930-44D4E82A5A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C1872AA3-4FBD-4940-B8F0-E48A76980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4C3E87F5-B361-497B-9BE9-E5113F5E2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80C76B75-1D07-45BD-8525-C4852A5CAF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B1A57DAE-4764-4E92-81AE-646AE9F73D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F850A651-D25B-445C-8EA8-7679384D5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DE57EFD-CD95-4E51-BDB5-01669B9932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6ED28F38-E97B-412C-BE83-5CBA4BF949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840A1681-6027-413E-B4D6-4F22871C18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5AB0080A-6814-43F1-9EE2-FF92D6B5A944}"/>
              </a:ext>
            </a:extLst>
          </p:cNvPr>
          <p:cNvSpPr/>
          <p:nvPr/>
        </p:nvSpPr>
        <p:spPr>
          <a:xfrm>
            <a:off x="6019931" y="247050"/>
            <a:ext cx="3679172" cy="143939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F91CA335-9854-4210-BB16-50FFB79A2DDA}"/>
              </a:ext>
            </a:extLst>
          </p:cNvPr>
          <p:cNvSpPr/>
          <p:nvPr/>
        </p:nvSpPr>
        <p:spPr>
          <a:xfrm>
            <a:off x="284152" y="247050"/>
            <a:ext cx="3679172" cy="143939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BE4C3561-8765-4B65-9998-73ED9CB91DB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E8DA6F-4F58-4683-940F-1D4B0448BC81}"/>
              </a:ext>
            </a:extLst>
          </p:cNvPr>
          <p:cNvGrpSpPr/>
          <p:nvPr/>
        </p:nvGrpSpPr>
        <p:grpSpPr>
          <a:xfrm>
            <a:off x="868717" y="437620"/>
            <a:ext cx="435719" cy="1047381"/>
            <a:chOff x="2724738" y="5471319"/>
            <a:chExt cx="435719" cy="104738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DFE9604-3E27-4C67-AB65-1E779F064FC5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06A3ECB-FE35-4A73-A0C6-A9F26CB77BCC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5D0AE8-5764-414B-A343-6C8D24E7CD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56496-B902-4400-8658-B3046E91509E}"/>
              </a:ext>
            </a:extLst>
          </p:cNvPr>
          <p:cNvGrpSpPr/>
          <p:nvPr/>
        </p:nvGrpSpPr>
        <p:grpSpPr>
          <a:xfrm>
            <a:off x="1728304" y="437620"/>
            <a:ext cx="435719" cy="1047381"/>
            <a:chOff x="2724738" y="5471319"/>
            <a:chExt cx="435719" cy="104738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95A989A-B16A-41E8-8120-7204B046001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5C2284-21D1-475F-8B8B-2A3C83E4D476}"/>
                </a:ext>
              </a:extLst>
            </p:cNvPr>
            <p:cNvSpPr txBox="1"/>
            <p:nvPr/>
          </p:nvSpPr>
          <p:spPr>
            <a:xfrm>
              <a:off x="2727245" y="5872369"/>
              <a:ext cx="295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DFA463-979C-4354-A44B-067A0D9CB6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9189011-74A9-4836-A365-1FE606759251}"/>
              </a:ext>
            </a:extLst>
          </p:cNvPr>
          <p:cNvSpPr txBox="1"/>
          <p:nvPr/>
        </p:nvSpPr>
        <p:spPr>
          <a:xfrm>
            <a:off x="1318691" y="63982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C0DF59-512E-441F-B43F-FADA6FC0B9AC}"/>
              </a:ext>
            </a:extLst>
          </p:cNvPr>
          <p:cNvSpPr txBox="1"/>
          <p:nvPr/>
        </p:nvSpPr>
        <p:spPr>
          <a:xfrm>
            <a:off x="2186202" y="6398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E837F0-31B0-439F-8B7E-857DEE757BF8}"/>
              </a:ext>
            </a:extLst>
          </p:cNvPr>
          <p:cNvSpPr/>
          <p:nvPr/>
        </p:nvSpPr>
        <p:spPr>
          <a:xfrm>
            <a:off x="2634401" y="437620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8CA88A-1318-41E5-89CB-371D5644D5D3}"/>
              </a:ext>
            </a:extLst>
          </p:cNvPr>
          <p:cNvSpPr txBox="1"/>
          <p:nvPr/>
        </p:nvSpPr>
        <p:spPr>
          <a:xfrm>
            <a:off x="481283" y="6308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9AAA6596-7884-4CAD-914D-8CFC9C538840}"/>
              </a:ext>
            </a:extLst>
          </p:cNvPr>
          <p:cNvGrpSpPr/>
          <p:nvPr/>
        </p:nvGrpSpPr>
        <p:grpSpPr>
          <a:xfrm>
            <a:off x="6604496" y="437620"/>
            <a:ext cx="435719" cy="1047381"/>
            <a:chOff x="2724738" y="5471319"/>
            <a:chExt cx="435719" cy="1047381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51694DEF-0BB6-4C12-BF2B-16E6C03C2C92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DBDC2087-D52A-4215-800D-3AF5056258AC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EE0C830F-AA6C-4541-A8CB-28F125CF7CA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7691F80A-0DF3-49D0-90AD-978302BD8527}"/>
              </a:ext>
            </a:extLst>
          </p:cNvPr>
          <p:cNvGrpSpPr/>
          <p:nvPr/>
        </p:nvGrpSpPr>
        <p:grpSpPr>
          <a:xfrm>
            <a:off x="7464083" y="437620"/>
            <a:ext cx="435719" cy="1047381"/>
            <a:chOff x="2724738" y="5471319"/>
            <a:chExt cx="435719" cy="1047381"/>
          </a:xfrm>
        </p:grpSpPr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B734BBA-5522-4C78-B2D7-C63E289C0C6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9BCB3994-6801-47CD-980C-E478CB6A6CE2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BD4E6A6B-F757-4906-B604-7A676CAE7FD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2" name="TextBox 391">
            <a:extLst>
              <a:ext uri="{FF2B5EF4-FFF2-40B4-BE49-F238E27FC236}">
                <a16:creationId xmlns:a16="http://schemas.microsoft.com/office/drawing/2014/main" id="{0CAC1CE2-D1E6-4277-A617-19F72028671C}"/>
              </a:ext>
            </a:extLst>
          </p:cNvPr>
          <p:cNvSpPr txBox="1"/>
          <p:nvPr/>
        </p:nvSpPr>
        <p:spPr>
          <a:xfrm>
            <a:off x="7054470" y="63982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55E9924E-A83B-45FB-B72F-2295CB36209D}"/>
              </a:ext>
            </a:extLst>
          </p:cNvPr>
          <p:cNvSpPr txBox="1"/>
          <p:nvPr/>
        </p:nvSpPr>
        <p:spPr>
          <a:xfrm>
            <a:off x="7921981" y="6398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674A3EB9-ACBF-4C44-88BF-6081CD1AE777}"/>
              </a:ext>
            </a:extLst>
          </p:cNvPr>
          <p:cNvSpPr/>
          <p:nvPr/>
        </p:nvSpPr>
        <p:spPr>
          <a:xfrm>
            <a:off x="8370180" y="437620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3E0C1D0B-12D7-4B71-8080-715521405AA3}"/>
              </a:ext>
            </a:extLst>
          </p:cNvPr>
          <p:cNvSpPr txBox="1"/>
          <p:nvPr/>
        </p:nvSpPr>
        <p:spPr>
          <a:xfrm>
            <a:off x="6217062" y="6308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DBC66496-15F6-4DA8-846A-8B1BC6E1621D}"/>
              </a:ext>
            </a:extLst>
          </p:cNvPr>
          <p:cNvCxnSpPr>
            <a:cxnSpLocks/>
          </p:cNvCxnSpPr>
          <p:nvPr/>
        </p:nvCxnSpPr>
        <p:spPr>
          <a:xfrm>
            <a:off x="468065" y="27167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AB86D1DE-9EAB-4B62-8C58-497AD6627C1D}"/>
              </a:ext>
            </a:extLst>
          </p:cNvPr>
          <p:cNvCxnSpPr>
            <a:cxnSpLocks/>
          </p:cNvCxnSpPr>
          <p:nvPr/>
        </p:nvCxnSpPr>
        <p:spPr>
          <a:xfrm flipV="1">
            <a:off x="1347295" y="2715399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TextBox 295">
            <a:extLst>
              <a:ext uri="{FF2B5EF4-FFF2-40B4-BE49-F238E27FC236}">
                <a16:creationId xmlns:a16="http://schemas.microsoft.com/office/drawing/2014/main" id="{CB6FFEA2-8F18-4886-8323-81D839587F3A}"/>
              </a:ext>
            </a:extLst>
          </p:cNvPr>
          <p:cNvSpPr txBox="1"/>
          <p:nvPr/>
        </p:nvSpPr>
        <p:spPr>
          <a:xfrm>
            <a:off x="430692" y="22089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463D6E1C-79AE-43D3-B1C4-1FBCCD1DA7AA}"/>
              </a:ext>
            </a:extLst>
          </p:cNvPr>
          <p:cNvSpPr txBox="1"/>
          <p:nvPr/>
        </p:nvSpPr>
        <p:spPr>
          <a:xfrm>
            <a:off x="441258" y="26549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E97F1EAE-C761-40F4-A726-DBE42F687F66}"/>
              </a:ext>
            </a:extLst>
          </p:cNvPr>
          <p:cNvSpPr txBox="1"/>
          <p:nvPr/>
        </p:nvSpPr>
        <p:spPr>
          <a:xfrm>
            <a:off x="1347295" y="2654963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107B0483-AFEB-465F-B09A-6A03342C556B}"/>
              </a:ext>
            </a:extLst>
          </p:cNvPr>
          <p:cNvSpPr txBox="1"/>
          <p:nvPr/>
        </p:nvSpPr>
        <p:spPr>
          <a:xfrm>
            <a:off x="900252" y="24012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8FA35433-9C2C-4913-B55B-EC098A9ED2F6}"/>
              </a:ext>
            </a:extLst>
          </p:cNvPr>
          <p:cNvSpPr/>
          <p:nvPr/>
        </p:nvSpPr>
        <p:spPr>
          <a:xfrm rot="16200000">
            <a:off x="742403" y="1777345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Arc 300">
            <a:extLst>
              <a:ext uri="{FF2B5EF4-FFF2-40B4-BE49-F238E27FC236}">
                <a16:creationId xmlns:a16="http://schemas.microsoft.com/office/drawing/2014/main" id="{19EE77CE-1206-4FE9-AD1E-EC74DDD8D69D}"/>
              </a:ext>
            </a:extLst>
          </p:cNvPr>
          <p:cNvSpPr/>
          <p:nvPr/>
        </p:nvSpPr>
        <p:spPr>
          <a:xfrm rot="5400000">
            <a:off x="732115" y="2710998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FDB36D3-FD25-4F47-A713-6015C17FD6E9}"/>
              </a:ext>
            </a:extLst>
          </p:cNvPr>
          <p:cNvSpPr txBox="1"/>
          <p:nvPr/>
        </p:nvSpPr>
        <p:spPr>
          <a:xfrm>
            <a:off x="854400" y="31558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424EFD49-9B7D-499D-AC08-82141D454648}"/>
              </a:ext>
            </a:extLst>
          </p:cNvPr>
          <p:cNvSpPr txBox="1"/>
          <p:nvPr/>
        </p:nvSpPr>
        <p:spPr>
          <a:xfrm>
            <a:off x="854399" y="18549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F05E9C6-2506-47BD-A3E2-80C49F9F4FF9}"/>
              </a:ext>
            </a:extLst>
          </p:cNvPr>
          <p:cNvSpPr txBox="1"/>
          <p:nvPr/>
        </p:nvSpPr>
        <p:spPr>
          <a:xfrm>
            <a:off x="1338002" y="2208921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A20F960-8375-4E24-AFDE-E5C39181BE64}"/>
              </a:ext>
            </a:extLst>
          </p:cNvPr>
          <p:cNvCxnSpPr>
            <a:cxnSpLocks/>
          </p:cNvCxnSpPr>
          <p:nvPr/>
        </p:nvCxnSpPr>
        <p:spPr>
          <a:xfrm>
            <a:off x="2257158" y="270669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B57CF2C6-9562-48D3-8638-17ECC5B71FAE}"/>
              </a:ext>
            </a:extLst>
          </p:cNvPr>
          <p:cNvCxnSpPr>
            <a:cxnSpLocks/>
          </p:cNvCxnSpPr>
          <p:nvPr/>
        </p:nvCxnSpPr>
        <p:spPr>
          <a:xfrm flipV="1">
            <a:off x="3136388" y="270533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TextBox 328">
            <a:extLst>
              <a:ext uri="{FF2B5EF4-FFF2-40B4-BE49-F238E27FC236}">
                <a16:creationId xmlns:a16="http://schemas.microsoft.com/office/drawing/2014/main" id="{5B8CFBB5-9023-43A9-A2EB-D1BC6085BB6A}"/>
              </a:ext>
            </a:extLst>
          </p:cNvPr>
          <p:cNvSpPr txBox="1"/>
          <p:nvPr/>
        </p:nvSpPr>
        <p:spPr>
          <a:xfrm>
            <a:off x="2219785" y="2198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4F21D477-61B1-4DFA-BC5A-68D8AFAACD78}"/>
              </a:ext>
            </a:extLst>
          </p:cNvPr>
          <p:cNvSpPr txBox="1"/>
          <p:nvPr/>
        </p:nvSpPr>
        <p:spPr>
          <a:xfrm>
            <a:off x="2230351" y="264490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19AA14E-2458-44D8-8B60-AE5F1832E386}"/>
              </a:ext>
            </a:extLst>
          </p:cNvPr>
          <p:cNvSpPr txBox="1"/>
          <p:nvPr/>
        </p:nvSpPr>
        <p:spPr>
          <a:xfrm>
            <a:off x="3136388" y="264490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3D79D6ED-83BB-4E02-B653-4715A1DC5207}"/>
              </a:ext>
            </a:extLst>
          </p:cNvPr>
          <p:cNvSpPr txBox="1"/>
          <p:nvPr/>
        </p:nvSpPr>
        <p:spPr>
          <a:xfrm>
            <a:off x="2689345" y="239122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33" name="Arc 332">
            <a:extLst>
              <a:ext uri="{FF2B5EF4-FFF2-40B4-BE49-F238E27FC236}">
                <a16:creationId xmlns:a16="http://schemas.microsoft.com/office/drawing/2014/main" id="{5E550E60-3CAA-4966-89E1-18FD13C430F5}"/>
              </a:ext>
            </a:extLst>
          </p:cNvPr>
          <p:cNvSpPr/>
          <p:nvPr/>
        </p:nvSpPr>
        <p:spPr>
          <a:xfrm rot="16200000">
            <a:off x="2531496" y="1767284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Arc 333">
            <a:extLst>
              <a:ext uri="{FF2B5EF4-FFF2-40B4-BE49-F238E27FC236}">
                <a16:creationId xmlns:a16="http://schemas.microsoft.com/office/drawing/2014/main" id="{E39397EA-0B25-48AD-8BED-2FE10CB82E56}"/>
              </a:ext>
            </a:extLst>
          </p:cNvPr>
          <p:cNvSpPr/>
          <p:nvPr/>
        </p:nvSpPr>
        <p:spPr>
          <a:xfrm rot="5400000">
            <a:off x="2521208" y="2700937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383DAC4A-37A1-406E-8107-386ECA281286}"/>
              </a:ext>
            </a:extLst>
          </p:cNvPr>
          <p:cNvSpPr txBox="1"/>
          <p:nvPr/>
        </p:nvSpPr>
        <p:spPr>
          <a:xfrm>
            <a:off x="2643493" y="31457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76DBB009-CC82-40ED-9B6C-1564C39D9F47}"/>
              </a:ext>
            </a:extLst>
          </p:cNvPr>
          <p:cNvSpPr txBox="1"/>
          <p:nvPr/>
        </p:nvSpPr>
        <p:spPr>
          <a:xfrm>
            <a:off x="2643492" y="184492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C2638611-82BE-4B7A-8788-03FCCFB3EEA9}"/>
              </a:ext>
            </a:extLst>
          </p:cNvPr>
          <p:cNvSpPr txBox="1"/>
          <p:nvPr/>
        </p:nvSpPr>
        <p:spPr>
          <a:xfrm>
            <a:off x="3127095" y="219886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6663395E-C536-4431-9C2C-6F05EE20974B}"/>
              </a:ext>
            </a:extLst>
          </p:cNvPr>
          <p:cNvGrpSpPr/>
          <p:nvPr/>
        </p:nvGrpSpPr>
        <p:grpSpPr>
          <a:xfrm>
            <a:off x="440392" y="4001795"/>
            <a:ext cx="1111026" cy="1076984"/>
            <a:chOff x="4465612" y="3109622"/>
            <a:chExt cx="1111026" cy="1076984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2596CB9D-E393-4D6C-826C-18C501F31F11}"/>
                </a:ext>
              </a:extLst>
            </p:cNvPr>
            <p:cNvSpPr txBox="1"/>
            <p:nvPr/>
          </p:nvSpPr>
          <p:spPr>
            <a:xfrm>
              <a:off x="4465612" y="3306087"/>
              <a:ext cx="4883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8B4F82A5-C47F-4C2F-B57F-2236209BEFAD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0EAEC308-267E-46FE-A6C4-89A9B4436EBB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5E8D0EC-A3A1-4AC7-8829-F6CC145916D0}"/>
                </a:ext>
              </a:extLst>
            </p:cNvPr>
            <p:cNvSpPr txBox="1"/>
            <p:nvPr/>
          </p:nvSpPr>
          <p:spPr>
            <a:xfrm>
              <a:off x="4887190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16CCC3-F2DC-4C5E-9F7D-D22651614D67}"/>
              </a:ext>
            </a:extLst>
          </p:cNvPr>
          <p:cNvGrpSpPr/>
          <p:nvPr/>
        </p:nvGrpSpPr>
        <p:grpSpPr>
          <a:xfrm>
            <a:off x="1375336" y="3991739"/>
            <a:ext cx="1367168" cy="1071789"/>
            <a:chOff x="5400556" y="3099566"/>
            <a:chExt cx="1367168" cy="1071789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689B0135-C5CF-4F8B-886B-3592E3FD78F9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CFECAEDC-99E1-4D8C-AB0B-9C1191B93E12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7A2D3513-5D1D-4A78-9FF8-B1CBE2E03845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FCB576F3-08A6-4AE2-B5B4-D1FB32DF706C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14A9E206-637F-4D62-A7DE-4A5A0695CC13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4A6A1838-E110-4F44-A306-0DC965EC79C2}"/>
              </a:ext>
            </a:extLst>
          </p:cNvPr>
          <p:cNvGrpSpPr/>
          <p:nvPr/>
        </p:nvGrpSpPr>
        <p:grpSpPr>
          <a:xfrm>
            <a:off x="449153" y="5339803"/>
            <a:ext cx="666817" cy="1076984"/>
            <a:chOff x="4909821" y="3109622"/>
            <a:chExt cx="666817" cy="1076984"/>
          </a:xfrm>
        </p:grpSpPr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0C2A8DCB-D5CE-4D46-BBA2-4963FEE735D2}"/>
                </a:ext>
              </a:extLst>
            </p:cNvPr>
            <p:cNvCxnSpPr>
              <a:cxnSpLocks/>
            </p:cNvCxnSpPr>
            <p:nvPr/>
          </p:nvCxnSpPr>
          <p:spPr>
            <a:xfrm>
              <a:off x="4929278" y="3617456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8FE62091-F79D-48D7-AAE0-C70A12A74F90}"/>
                </a:ext>
              </a:extLst>
            </p:cNvPr>
            <p:cNvSpPr txBox="1"/>
            <p:nvPr/>
          </p:nvSpPr>
          <p:spPr>
            <a:xfrm>
              <a:off x="4909821" y="3555664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8038878-2683-4F15-BF3E-144B6AA638FF}"/>
                </a:ext>
              </a:extLst>
            </p:cNvPr>
            <p:cNvSpPr txBox="1"/>
            <p:nvPr/>
          </p:nvSpPr>
          <p:spPr>
            <a:xfrm>
              <a:off x="4910242" y="3109622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B4E5302-7DDA-4197-B316-9EE65C03D1CA}"/>
              </a:ext>
            </a:extLst>
          </p:cNvPr>
          <p:cNvGrpSpPr/>
          <p:nvPr/>
        </p:nvGrpSpPr>
        <p:grpSpPr>
          <a:xfrm>
            <a:off x="944657" y="5344428"/>
            <a:ext cx="1367168" cy="1071789"/>
            <a:chOff x="5400556" y="3099566"/>
            <a:chExt cx="1367168" cy="1071789"/>
          </a:xfrm>
        </p:grpSpPr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A7A2CF32-6FAF-4D24-BCF4-B33E7CF70CEE}"/>
                </a:ext>
              </a:extLst>
            </p:cNvPr>
            <p:cNvSpPr txBox="1"/>
            <p:nvPr/>
          </p:nvSpPr>
          <p:spPr>
            <a:xfrm>
              <a:off x="5400556" y="325866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8C3B677B-1E21-400D-9109-7F658C0ECC68}"/>
                </a:ext>
              </a:extLst>
            </p:cNvPr>
            <p:cNvCxnSpPr>
              <a:cxnSpLocks/>
            </p:cNvCxnSpPr>
            <p:nvPr/>
          </p:nvCxnSpPr>
          <p:spPr>
            <a:xfrm>
              <a:off x="5828906" y="3607400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899F0931-435A-45ED-8127-599C509F788C}"/>
                </a:ext>
              </a:extLst>
            </p:cNvPr>
            <p:cNvSpPr txBox="1"/>
            <p:nvPr/>
          </p:nvSpPr>
          <p:spPr>
            <a:xfrm>
              <a:off x="5804254" y="3540413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55F4174A-9BE0-4AE5-AE8B-970D4E4F2D50}"/>
                </a:ext>
              </a:extLst>
            </p:cNvPr>
            <p:cNvSpPr txBox="1"/>
            <p:nvPr/>
          </p:nvSpPr>
          <p:spPr>
            <a:xfrm>
              <a:off x="5786818" y="309956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4561EE12-E365-44A5-A5BF-0EDE02CA91A5}"/>
                </a:ext>
              </a:extLst>
            </p:cNvPr>
            <p:cNvSpPr txBox="1"/>
            <p:nvPr/>
          </p:nvSpPr>
          <p:spPr>
            <a:xfrm>
              <a:off x="6265486" y="330608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6501F68-9C5C-45AC-8995-8C869247D902}"/>
              </a:ext>
            </a:extLst>
          </p:cNvPr>
          <p:cNvGrpSpPr/>
          <p:nvPr/>
        </p:nvGrpSpPr>
        <p:grpSpPr>
          <a:xfrm>
            <a:off x="2232485" y="5775159"/>
            <a:ext cx="666817" cy="630942"/>
            <a:chOff x="6245005" y="4870286"/>
            <a:chExt cx="666817" cy="630942"/>
          </a:xfrm>
        </p:grpSpPr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ADCE3A52-AF76-4968-A89C-5B5DF3DE3319}"/>
                </a:ext>
              </a:extLst>
            </p:cNvPr>
            <p:cNvCxnSpPr>
              <a:cxnSpLocks/>
            </p:cNvCxnSpPr>
            <p:nvPr/>
          </p:nvCxnSpPr>
          <p:spPr>
            <a:xfrm>
              <a:off x="6269657" y="4937273"/>
              <a:ext cx="4435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7D991D7A-1D39-4935-A1C8-9F3126FA8502}"/>
                </a:ext>
              </a:extLst>
            </p:cNvPr>
            <p:cNvSpPr txBox="1"/>
            <p:nvPr/>
          </p:nvSpPr>
          <p:spPr>
            <a:xfrm>
              <a:off x="6245005" y="487028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453" name="TextBox 452">
            <a:extLst>
              <a:ext uri="{FF2B5EF4-FFF2-40B4-BE49-F238E27FC236}">
                <a16:creationId xmlns:a16="http://schemas.microsoft.com/office/drawing/2014/main" id="{C0C1ED90-C04D-4AAF-A117-8A39078F327E}"/>
              </a:ext>
            </a:extLst>
          </p:cNvPr>
          <p:cNvSpPr txBox="1"/>
          <p:nvPr/>
        </p:nvSpPr>
        <p:spPr>
          <a:xfrm>
            <a:off x="2215049" y="533431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21614A-8D94-41C1-9424-751DC42C8635}"/>
              </a:ext>
            </a:extLst>
          </p:cNvPr>
          <p:cNvGrpSpPr/>
          <p:nvPr/>
        </p:nvGrpSpPr>
        <p:grpSpPr>
          <a:xfrm>
            <a:off x="2914522" y="459493"/>
            <a:ext cx="684253" cy="1071789"/>
            <a:chOff x="2914522" y="459493"/>
            <a:chExt cx="684253" cy="1071789"/>
          </a:xfrm>
        </p:grpSpPr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1ED4483B-5DB3-468C-A14D-DD11457AE69E}"/>
                </a:ext>
              </a:extLst>
            </p:cNvPr>
            <p:cNvGrpSpPr/>
            <p:nvPr/>
          </p:nvGrpSpPr>
          <p:grpSpPr>
            <a:xfrm>
              <a:off x="2931958" y="900340"/>
              <a:ext cx="666817" cy="630942"/>
              <a:chOff x="6245005" y="4870286"/>
              <a:chExt cx="666817" cy="630942"/>
            </a:xfrm>
          </p:grpSpPr>
          <p:cxnSp>
            <p:nvCxnSpPr>
              <p:cNvPr id="455" name="Straight Connector 454">
                <a:extLst>
                  <a:ext uri="{FF2B5EF4-FFF2-40B4-BE49-F238E27FC236}">
                    <a16:creationId xmlns:a16="http://schemas.microsoft.com/office/drawing/2014/main" id="{596A8058-CDCE-43BC-941D-2087BBD06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9657" y="4937273"/>
                <a:ext cx="443523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539F2CA7-9A2D-42D7-A697-0A24B6E0A0F2}"/>
                  </a:ext>
                </a:extLst>
              </p:cNvPr>
              <p:cNvSpPr txBox="1"/>
              <p:nvPr/>
            </p:nvSpPr>
            <p:spPr>
              <a:xfrm>
                <a:off x="6245005" y="4870286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2B0944EA-4A4B-4A13-B6B5-C00F59585523}"/>
                </a:ext>
              </a:extLst>
            </p:cNvPr>
            <p:cNvSpPr txBox="1"/>
            <p:nvPr/>
          </p:nvSpPr>
          <p:spPr>
            <a:xfrm>
              <a:off x="2914522" y="459493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cxnSp>
        <p:nvCxnSpPr>
          <p:cNvPr id="458" name="Straight Connector 457">
            <a:extLst>
              <a:ext uri="{FF2B5EF4-FFF2-40B4-BE49-F238E27FC236}">
                <a16:creationId xmlns:a16="http://schemas.microsoft.com/office/drawing/2014/main" id="{597EB7B1-17D6-41FB-A798-91B299E1F299}"/>
              </a:ext>
            </a:extLst>
          </p:cNvPr>
          <p:cNvCxnSpPr>
            <a:cxnSpLocks/>
          </p:cNvCxnSpPr>
          <p:nvPr/>
        </p:nvCxnSpPr>
        <p:spPr>
          <a:xfrm>
            <a:off x="6273864" y="270630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Connector 458">
            <a:extLst>
              <a:ext uri="{FF2B5EF4-FFF2-40B4-BE49-F238E27FC236}">
                <a16:creationId xmlns:a16="http://schemas.microsoft.com/office/drawing/2014/main" id="{B0F4A162-3731-42B2-80B0-64693022D4D2}"/>
              </a:ext>
            </a:extLst>
          </p:cNvPr>
          <p:cNvCxnSpPr>
            <a:cxnSpLocks/>
          </p:cNvCxnSpPr>
          <p:nvPr/>
        </p:nvCxnSpPr>
        <p:spPr>
          <a:xfrm>
            <a:off x="7153094" y="270630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" name="TextBox 459">
            <a:extLst>
              <a:ext uri="{FF2B5EF4-FFF2-40B4-BE49-F238E27FC236}">
                <a16:creationId xmlns:a16="http://schemas.microsoft.com/office/drawing/2014/main" id="{B94D8601-DA4D-4414-B461-3B2988835543}"/>
              </a:ext>
            </a:extLst>
          </p:cNvPr>
          <p:cNvSpPr txBox="1"/>
          <p:nvPr/>
        </p:nvSpPr>
        <p:spPr>
          <a:xfrm>
            <a:off x="6236491" y="21984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09B68187-CF53-432C-B9F2-459D64742658}"/>
              </a:ext>
            </a:extLst>
          </p:cNvPr>
          <p:cNvSpPr txBox="1"/>
          <p:nvPr/>
        </p:nvSpPr>
        <p:spPr>
          <a:xfrm>
            <a:off x="6247057" y="26445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8A5DE2B1-16D3-4100-ADBA-CCCF6C15A101}"/>
              </a:ext>
            </a:extLst>
          </p:cNvPr>
          <p:cNvSpPr txBox="1"/>
          <p:nvPr/>
        </p:nvSpPr>
        <p:spPr>
          <a:xfrm>
            <a:off x="7153093" y="26445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B501A5AD-B722-4702-83AF-80558F4F1C7E}"/>
              </a:ext>
            </a:extLst>
          </p:cNvPr>
          <p:cNvSpPr txBox="1"/>
          <p:nvPr/>
        </p:nvSpPr>
        <p:spPr>
          <a:xfrm>
            <a:off x="6706051" y="23908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2" name="Arc 471">
            <a:extLst>
              <a:ext uri="{FF2B5EF4-FFF2-40B4-BE49-F238E27FC236}">
                <a16:creationId xmlns:a16="http://schemas.microsoft.com/office/drawing/2014/main" id="{81194C2B-0F77-46A4-8DE7-25B37E5EF5F1}"/>
              </a:ext>
            </a:extLst>
          </p:cNvPr>
          <p:cNvSpPr/>
          <p:nvPr/>
        </p:nvSpPr>
        <p:spPr>
          <a:xfrm rot="16200000">
            <a:off x="6638752" y="16763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3" name="Arc 472">
            <a:extLst>
              <a:ext uri="{FF2B5EF4-FFF2-40B4-BE49-F238E27FC236}">
                <a16:creationId xmlns:a16="http://schemas.microsoft.com/office/drawing/2014/main" id="{87F63821-659B-4EAA-A5E0-B13052B96192}"/>
              </a:ext>
            </a:extLst>
          </p:cNvPr>
          <p:cNvSpPr/>
          <p:nvPr/>
        </p:nvSpPr>
        <p:spPr>
          <a:xfrm rot="5400000">
            <a:off x="6628465" y="261000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7BBD4C1F-EEB9-4467-BDBD-9FD9B6291F79}"/>
              </a:ext>
            </a:extLst>
          </p:cNvPr>
          <p:cNvSpPr txBox="1"/>
          <p:nvPr/>
        </p:nvSpPr>
        <p:spPr>
          <a:xfrm>
            <a:off x="6759055" y="314537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DA91EB79-0B83-4604-BFA4-58A5F4DBB695}"/>
              </a:ext>
            </a:extLst>
          </p:cNvPr>
          <p:cNvSpPr txBox="1"/>
          <p:nvPr/>
        </p:nvSpPr>
        <p:spPr>
          <a:xfrm>
            <a:off x="6759054" y="18445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27CA6921-6B4F-4333-9E79-7C7DE392EA4C}"/>
              </a:ext>
            </a:extLst>
          </p:cNvPr>
          <p:cNvSpPr txBox="1"/>
          <p:nvPr/>
        </p:nvSpPr>
        <p:spPr>
          <a:xfrm>
            <a:off x="7359095" y="2198474"/>
            <a:ext cx="743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81" name="Straight Connector 480">
            <a:extLst>
              <a:ext uri="{FF2B5EF4-FFF2-40B4-BE49-F238E27FC236}">
                <a16:creationId xmlns:a16="http://schemas.microsoft.com/office/drawing/2014/main" id="{023CF1CA-C778-4C67-9FA6-29BCCE04FBDE}"/>
              </a:ext>
            </a:extLst>
          </p:cNvPr>
          <p:cNvCxnSpPr>
            <a:cxnSpLocks/>
          </p:cNvCxnSpPr>
          <p:nvPr/>
        </p:nvCxnSpPr>
        <p:spPr>
          <a:xfrm>
            <a:off x="8514442" y="270766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33C4DE3A-4523-49BA-A6DE-7CADC0509EF0}"/>
              </a:ext>
            </a:extLst>
          </p:cNvPr>
          <p:cNvCxnSpPr>
            <a:cxnSpLocks/>
          </p:cNvCxnSpPr>
          <p:nvPr/>
        </p:nvCxnSpPr>
        <p:spPr>
          <a:xfrm>
            <a:off x="9393672" y="270766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TextBox 494">
            <a:extLst>
              <a:ext uri="{FF2B5EF4-FFF2-40B4-BE49-F238E27FC236}">
                <a16:creationId xmlns:a16="http://schemas.microsoft.com/office/drawing/2014/main" id="{BE927FEE-BF22-49F8-B27E-B0CF3ED71B76}"/>
              </a:ext>
            </a:extLst>
          </p:cNvPr>
          <p:cNvSpPr txBox="1"/>
          <p:nvPr/>
        </p:nvSpPr>
        <p:spPr>
          <a:xfrm>
            <a:off x="8477069" y="21998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588CD67B-8D5B-440E-87C5-7B822DE74B80}"/>
              </a:ext>
            </a:extLst>
          </p:cNvPr>
          <p:cNvSpPr txBox="1"/>
          <p:nvPr/>
        </p:nvSpPr>
        <p:spPr>
          <a:xfrm>
            <a:off x="8487635" y="264587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6B97A9E3-8977-469C-B6E7-A216E72C518A}"/>
              </a:ext>
            </a:extLst>
          </p:cNvPr>
          <p:cNvSpPr txBox="1"/>
          <p:nvPr/>
        </p:nvSpPr>
        <p:spPr>
          <a:xfrm>
            <a:off x="9393671" y="264587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594323BB-2275-4367-8B8A-8FE5301B9B0F}"/>
              </a:ext>
            </a:extLst>
          </p:cNvPr>
          <p:cNvSpPr txBox="1"/>
          <p:nvPr/>
        </p:nvSpPr>
        <p:spPr>
          <a:xfrm>
            <a:off x="8946629" y="239219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26" name="Arc 525">
            <a:extLst>
              <a:ext uri="{FF2B5EF4-FFF2-40B4-BE49-F238E27FC236}">
                <a16:creationId xmlns:a16="http://schemas.microsoft.com/office/drawing/2014/main" id="{0FA60813-D401-413D-A3D9-D94A0CBD026F}"/>
              </a:ext>
            </a:extLst>
          </p:cNvPr>
          <p:cNvSpPr/>
          <p:nvPr/>
        </p:nvSpPr>
        <p:spPr>
          <a:xfrm rot="16200000">
            <a:off x="8879330" y="167770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5" name="Arc 614">
            <a:extLst>
              <a:ext uri="{FF2B5EF4-FFF2-40B4-BE49-F238E27FC236}">
                <a16:creationId xmlns:a16="http://schemas.microsoft.com/office/drawing/2014/main" id="{ADD00719-B286-4D80-9939-426971E895EA}"/>
              </a:ext>
            </a:extLst>
          </p:cNvPr>
          <p:cNvSpPr/>
          <p:nvPr/>
        </p:nvSpPr>
        <p:spPr>
          <a:xfrm rot="5400000">
            <a:off x="8869043" y="261135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97BBED18-012B-481E-A018-C66CBC42A420}"/>
              </a:ext>
            </a:extLst>
          </p:cNvPr>
          <p:cNvSpPr txBox="1"/>
          <p:nvPr/>
        </p:nvSpPr>
        <p:spPr>
          <a:xfrm>
            <a:off x="8999633" y="31467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7" name="TextBox 616">
            <a:extLst>
              <a:ext uri="{FF2B5EF4-FFF2-40B4-BE49-F238E27FC236}">
                <a16:creationId xmlns:a16="http://schemas.microsoft.com/office/drawing/2014/main" id="{16DFF371-AC11-4E9F-9AEA-3983491513A8}"/>
              </a:ext>
            </a:extLst>
          </p:cNvPr>
          <p:cNvSpPr txBox="1"/>
          <p:nvPr/>
        </p:nvSpPr>
        <p:spPr>
          <a:xfrm>
            <a:off x="8999632" y="18458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8" name="TextBox 617">
            <a:extLst>
              <a:ext uri="{FF2B5EF4-FFF2-40B4-BE49-F238E27FC236}">
                <a16:creationId xmlns:a16="http://schemas.microsoft.com/office/drawing/2014/main" id="{9CF6F5B3-32FE-4C5B-8263-8116E56BF5E6}"/>
              </a:ext>
            </a:extLst>
          </p:cNvPr>
          <p:cNvSpPr txBox="1"/>
          <p:nvPr/>
        </p:nvSpPr>
        <p:spPr>
          <a:xfrm>
            <a:off x="9379113" y="2199830"/>
            <a:ext cx="9880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619" name="Group 618">
            <a:extLst>
              <a:ext uri="{FF2B5EF4-FFF2-40B4-BE49-F238E27FC236}">
                <a16:creationId xmlns:a16="http://schemas.microsoft.com/office/drawing/2014/main" id="{B506F499-9F63-45B0-ADF0-7866476164CE}"/>
              </a:ext>
            </a:extLst>
          </p:cNvPr>
          <p:cNvGrpSpPr/>
          <p:nvPr/>
        </p:nvGrpSpPr>
        <p:grpSpPr>
          <a:xfrm>
            <a:off x="6266332" y="3981357"/>
            <a:ext cx="1367606" cy="1071647"/>
            <a:chOff x="456270" y="3089033"/>
            <a:chExt cx="1367606" cy="1071647"/>
          </a:xfrm>
        </p:grpSpPr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3A4C7865-0C88-438B-AE75-61F0E2FCEB24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41" name="Group 640">
              <a:extLst>
                <a:ext uri="{FF2B5EF4-FFF2-40B4-BE49-F238E27FC236}">
                  <a16:creationId xmlns:a16="http://schemas.microsoft.com/office/drawing/2014/main" id="{01720AB5-D4E2-454A-998F-A08A9D7C5ED2}"/>
                </a:ext>
              </a:extLst>
            </p:cNvPr>
            <p:cNvGrpSpPr/>
            <p:nvPr/>
          </p:nvGrpSpPr>
          <p:grpSpPr>
            <a:xfrm>
              <a:off x="890008" y="3089033"/>
              <a:ext cx="933868" cy="1071647"/>
              <a:chOff x="1963495" y="36281"/>
              <a:chExt cx="933868" cy="1071647"/>
            </a:xfrm>
          </p:grpSpPr>
          <p:sp>
            <p:nvSpPr>
              <p:cNvPr id="642" name="TextBox 641">
                <a:extLst>
                  <a:ext uri="{FF2B5EF4-FFF2-40B4-BE49-F238E27FC236}">
                    <a16:creationId xmlns:a16="http://schemas.microsoft.com/office/drawing/2014/main" id="{F59115AC-00A4-413A-A74C-D10E02A3D0C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643" name="Straight Connector 642">
                <a:extLst>
                  <a:ext uri="{FF2B5EF4-FFF2-40B4-BE49-F238E27FC236}">
                    <a16:creationId xmlns:a16="http://schemas.microsoft.com/office/drawing/2014/main" id="{A9B098A0-6130-4AD2-8440-B97206AD5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4" name="TextBox 643">
                <a:extLst>
                  <a:ext uri="{FF2B5EF4-FFF2-40B4-BE49-F238E27FC236}">
                    <a16:creationId xmlns:a16="http://schemas.microsoft.com/office/drawing/2014/main" id="{DBB079B8-DA76-4A47-BFE4-C8B0C6D19C28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646" name="Group 645">
            <a:extLst>
              <a:ext uri="{FF2B5EF4-FFF2-40B4-BE49-F238E27FC236}">
                <a16:creationId xmlns:a16="http://schemas.microsoft.com/office/drawing/2014/main" id="{197F1E3C-6F0C-4BD4-B515-9878C7AF9759}"/>
              </a:ext>
            </a:extLst>
          </p:cNvPr>
          <p:cNvGrpSpPr/>
          <p:nvPr/>
        </p:nvGrpSpPr>
        <p:grpSpPr>
          <a:xfrm>
            <a:off x="7627218" y="3986434"/>
            <a:ext cx="1413816" cy="1071647"/>
            <a:chOff x="1817156" y="3094110"/>
            <a:chExt cx="1413816" cy="1071647"/>
          </a:xfrm>
        </p:grpSpPr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2ACBCBD8-DF2D-429D-AD97-FE613DD71831}"/>
                </a:ext>
              </a:extLst>
            </p:cNvPr>
            <p:cNvSpPr txBox="1"/>
            <p:nvPr/>
          </p:nvSpPr>
          <p:spPr>
            <a:xfrm>
              <a:off x="1817156" y="3265616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F7B9DA9E-0FA8-424E-BEF5-08A33469D030}"/>
                </a:ext>
              </a:extLst>
            </p:cNvPr>
            <p:cNvGrpSpPr/>
            <p:nvPr/>
          </p:nvGrpSpPr>
          <p:grpSpPr>
            <a:xfrm>
              <a:off x="2220785" y="3094110"/>
              <a:ext cx="1010187" cy="1071647"/>
              <a:chOff x="1963495" y="36281"/>
              <a:chExt cx="1010187" cy="1071647"/>
            </a:xfrm>
          </p:grpSpPr>
          <p:sp>
            <p:nvSpPr>
              <p:cNvPr id="649" name="TextBox 648">
                <a:extLst>
                  <a:ext uri="{FF2B5EF4-FFF2-40B4-BE49-F238E27FC236}">
                    <a16:creationId xmlns:a16="http://schemas.microsoft.com/office/drawing/2014/main" id="{9D0DD45F-46CE-4688-A77F-51164A98E62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650" name="Straight Connector 649">
                <a:extLst>
                  <a:ext uri="{FF2B5EF4-FFF2-40B4-BE49-F238E27FC236}">
                    <a16:creationId xmlns:a16="http://schemas.microsoft.com/office/drawing/2014/main" id="{77E0CEEE-9391-45F1-93DC-2E082840F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1" name="TextBox 650">
                <a:extLst>
                  <a:ext uri="{FF2B5EF4-FFF2-40B4-BE49-F238E27FC236}">
                    <a16:creationId xmlns:a16="http://schemas.microsoft.com/office/drawing/2014/main" id="{0547DF89-7A40-4A18-B1E8-E2FA2B3EC169}"/>
                  </a:ext>
                </a:extLst>
              </p:cNvPr>
              <p:cNvSpPr txBox="1"/>
              <p:nvPr/>
            </p:nvSpPr>
            <p:spPr>
              <a:xfrm>
                <a:off x="1969514" y="36281"/>
                <a:ext cx="10041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</p:grpSp>
      </p:grpSp>
      <p:grpSp>
        <p:nvGrpSpPr>
          <p:cNvPr id="652" name="Group 651">
            <a:extLst>
              <a:ext uri="{FF2B5EF4-FFF2-40B4-BE49-F238E27FC236}">
                <a16:creationId xmlns:a16="http://schemas.microsoft.com/office/drawing/2014/main" id="{38488756-FD74-49D8-BC78-70298B1A1021}"/>
              </a:ext>
            </a:extLst>
          </p:cNvPr>
          <p:cNvGrpSpPr/>
          <p:nvPr/>
        </p:nvGrpSpPr>
        <p:grpSpPr>
          <a:xfrm>
            <a:off x="6255768" y="5320783"/>
            <a:ext cx="958061" cy="1071647"/>
            <a:chOff x="1962285" y="36281"/>
            <a:chExt cx="958061" cy="1071647"/>
          </a:xfrm>
        </p:grpSpPr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CC2099BB-AB9C-4DE9-92A6-23928DEDBFE6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654" name="Straight Connector 653">
              <a:extLst>
                <a:ext uri="{FF2B5EF4-FFF2-40B4-BE49-F238E27FC236}">
                  <a16:creationId xmlns:a16="http://schemas.microsoft.com/office/drawing/2014/main" id="{03B2F7B2-EAA4-4F92-A2A1-0F945FC5497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4EE2B600-ADAE-402B-89BD-DFF53F46C8DE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F3083D20-76CE-4388-9FA0-E32141229368}"/>
              </a:ext>
            </a:extLst>
          </p:cNvPr>
          <p:cNvGrpSpPr/>
          <p:nvPr/>
        </p:nvGrpSpPr>
        <p:grpSpPr>
          <a:xfrm>
            <a:off x="7148141" y="5320025"/>
            <a:ext cx="1779681" cy="1071647"/>
            <a:chOff x="1770193" y="3094110"/>
            <a:chExt cx="1779681" cy="1071647"/>
          </a:xfrm>
        </p:grpSpPr>
        <p:grpSp>
          <p:nvGrpSpPr>
            <p:cNvPr id="657" name="Group 656">
              <a:extLst>
                <a:ext uri="{FF2B5EF4-FFF2-40B4-BE49-F238E27FC236}">
                  <a16:creationId xmlns:a16="http://schemas.microsoft.com/office/drawing/2014/main" id="{9C9713D7-F1C2-4018-B6B3-2B90B9CF644A}"/>
                </a:ext>
              </a:extLst>
            </p:cNvPr>
            <p:cNvGrpSpPr/>
            <p:nvPr/>
          </p:nvGrpSpPr>
          <p:grpSpPr>
            <a:xfrm>
              <a:off x="1770193" y="3248008"/>
              <a:ext cx="1779681" cy="687865"/>
              <a:chOff x="1322961" y="3246834"/>
              <a:chExt cx="1779681" cy="687865"/>
            </a:xfrm>
          </p:grpSpPr>
          <p:sp>
            <p:nvSpPr>
              <p:cNvPr id="662" name="TextBox 661">
                <a:extLst>
                  <a:ext uri="{FF2B5EF4-FFF2-40B4-BE49-F238E27FC236}">
                    <a16:creationId xmlns:a16="http://schemas.microsoft.com/office/drawing/2014/main" id="{16365537-68FD-4D92-A19D-674BF15406E8}"/>
                  </a:ext>
                </a:extLst>
              </p:cNvPr>
              <p:cNvSpPr txBox="1"/>
              <p:nvPr/>
            </p:nvSpPr>
            <p:spPr>
              <a:xfrm>
                <a:off x="1322961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663" name="TextBox 662">
                <a:extLst>
                  <a:ext uri="{FF2B5EF4-FFF2-40B4-BE49-F238E27FC236}">
                    <a16:creationId xmlns:a16="http://schemas.microsoft.com/office/drawing/2014/main" id="{032FFD5A-DE3E-47B0-BBB9-F8E64F25DC5E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658" name="Group 657">
              <a:extLst>
                <a:ext uri="{FF2B5EF4-FFF2-40B4-BE49-F238E27FC236}">
                  <a16:creationId xmlns:a16="http://schemas.microsoft.com/office/drawing/2014/main" id="{A6A0A2ED-C34B-4963-8365-D674FD593525}"/>
                </a:ext>
              </a:extLst>
            </p:cNvPr>
            <p:cNvGrpSpPr/>
            <p:nvPr/>
          </p:nvGrpSpPr>
          <p:grpSpPr>
            <a:xfrm>
              <a:off x="2220785" y="3094110"/>
              <a:ext cx="965898" cy="1071647"/>
              <a:chOff x="1963495" y="36281"/>
              <a:chExt cx="965898" cy="1071647"/>
            </a:xfrm>
          </p:grpSpPr>
          <p:sp>
            <p:nvSpPr>
              <p:cNvPr id="659" name="TextBox 658">
                <a:extLst>
                  <a:ext uri="{FF2B5EF4-FFF2-40B4-BE49-F238E27FC236}">
                    <a16:creationId xmlns:a16="http://schemas.microsoft.com/office/drawing/2014/main" id="{43C61382-291B-4124-AAA6-68CB142230A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660" name="Straight Connector 659">
                <a:extLst>
                  <a:ext uri="{FF2B5EF4-FFF2-40B4-BE49-F238E27FC236}">
                    <a16:creationId xmlns:a16="http://schemas.microsoft.com/office/drawing/2014/main" id="{2162B13B-1AB1-4CA5-97C8-E4EE20C04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1" name="TextBox 660">
                <a:extLst>
                  <a:ext uri="{FF2B5EF4-FFF2-40B4-BE49-F238E27FC236}">
                    <a16:creationId xmlns:a16="http://schemas.microsoft.com/office/drawing/2014/main" id="{EFF40DB0-E0E8-42AB-94BE-D93B68EC3981}"/>
                  </a:ext>
                </a:extLst>
              </p:cNvPr>
              <p:cNvSpPr txBox="1"/>
              <p:nvPr/>
            </p:nvSpPr>
            <p:spPr>
              <a:xfrm>
                <a:off x="1972431" y="36281"/>
                <a:ext cx="95696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</p:grpSp>
      </p:grpSp>
      <p:grpSp>
        <p:nvGrpSpPr>
          <p:cNvPr id="664" name="Group 663">
            <a:extLst>
              <a:ext uri="{FF2B5EF4-FFF2-40B4-BE49-F238E27FC236}">
                <a16:creationId xmlns:a16="http://schemas.microsoft.com/office/drawing/2014/main" id="{EE0BDF38-96E1-400B-8A62-92625CFDB486}"/>
              </a:ext>
            </a:extLst>
          </p:cNvPr>
          <p:cNvGrpSpPr/>
          <p:nvPr/>
        </p:nvGrpSpPr>
        <p:grpSpPr>
          <a:xfrm>
            <a:off x="8930790" y="5751957"/>
            <a:ext cx="933868" cy="630942"/>
            <a:chOff x="3121638" y="4867004"/>
            <a:chExt cx="933868" cy="630942"/>
          </a:xfrm>
        </p:grpSpPr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20FF1249-EC19-4F87-8F69-7CC824594D20}"/>
                </a:ext>
              </a:extLst>
            </p:cNvPr>
            <p:cNvSpPr txBox="1"/>
            <p:nvPr/>
          </p:nvSpPr>
          <p:spPr>
            <a:xfrm>
              <a:off x="3121638" y="4867004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666" name="Straight Connector 665">
              <a:extLst>
                <a:ext uri="{FF2B5EF4-FFF2-40B4-BE49-F238E27FC236}">
                  <a16:creationId xmlns:a16="http://schemas.microsoft.com/office/drawing/2014/main" id="{70AE703C-B69C-4473-971A-D21089568FB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7" name="TextBox 666">
            <a:extLst>
              <a:ext uri="{FF2B5EF4-FFF2-40B4-BE49-F238E27FC236}">
                <a16:creationId xmlns:a16="http://schemas.microsoft.com/office/drawing/2014/main" id="{6C821014-FEE4-40E6-926D-8ED5EE940073}"/>
              </a:ext>
            </a:extLst>
          </p:cNvPr>
          <p:cNvSpPr txBox="1"/>
          <p:nvPr/>
        </p:nvSpPr>
        <p:spPr>
          <a:xfrm>
            <a:off x="8934921" y="5311252"/>
            <a:ext cx="10544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AC526E-B895-44AE-8B22-E47345282600}"/>
              </a:ext>
            </a:extLst>
          </p:cNvPr>
          <p:cNvGrpSpPr/>
          <p:nvPr/>
        </p:nvGrpSpPr>
        <p:grpSpPr>
          <a:xfrm>
            <a:off x="8448607" y="442258"/>
            <a:ext cx="1015413" cy="1071647"/>
            <a:chOff x="8448607" y="442258"/>
            <a:chExt cx="1015413" cy="1071647"/>
          </a:xfrm>
        </p:grpSpPr>
        <p:grpSp>
          <p:nvGrpSpPr>
            <p:cNvPr id="668" name="Group 667">
              <a:extLst>
                <a:ext uri="{FF2B5EF4-FFF2-40B4-BE49-F238E27FC236}">
                  <a16:creationId xmlns:a16="http://schemas.microsoft.com/office/drawing/2014/main" id="{AD7AFE5D-CF80-4A98-A8A2-E9CAE438474C}"/>
                </a:ext>
              </a:extLst>
            </p:cNvPr>
            <p:cNvGrpSpPr/>
            <p:nvPr/>
          </p:nvGrpSpPr>
          <p:grpSpPr>
            <a:xfrm>
              <a:off x="8460888" y="882963"/>
              <a:ext cx="933868" cy="630942"/>
              <a:chOff x="3121638" y="4867004"/>
              <a:chExt cx="933868" cy="630942"/>
            </a:xfrm>
          </p:grpSpPr>
          <p:sp>
            <p:nvSpPr>
              <p:cNvPr id="669" name="TextBox 668">
                <a:extLst>
                  <a:ext uri="{FF2B5EF4-FFF2-40B4-BE49-F238E27FC236}">
                    <a16:creationId xmlns:a16="http://schemas.microsoft.com/office/drawing/2014/main" id="{D212F112-F5E2-440B-9821-19AC9B7F097E}"/>
                  </a:ext>
                </a:extLst>
              </p:cNvPr>
              <p:cNvSpPr txBox="1"/>
              <p:nvPr/>
            </p:nvSpPr>
            <p:spPr>
              <a:xfrm>
                <a:off x="3121638" y="4867004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670" name="Straight Connector 669">
                <a:extLst>
                  <a:ext uri="{FF2B5EF4-FFF2-40B4-BE49-F238E27FC236}">
                    <a16:creationId xmlns:a16="http://schemas.microsoft.com/office/drawing/2014/main" id="{B1AD71DB-3F50-4A37-8DC4-BF6C6F5BA2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9350" y="4944994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2B438859-2D4F-46C5-9A41-E8B4DBC88264}"/>
                </a:ext>
              </a:extLst>
            </p:cNvPr>
            <p:cNvSpPr txBox="1"/>
            <p:nvPr/>
          </p:nvSpPr>
          <p:spPr>
            <a:xfrm>
              <a:off x="8448607" y="442258"/>
              <a:ext cx="101541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797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/>
      <p:bldP spid="297" grpId="0"/>
      <p:bldP spid="298" grpId="0"/>
      <p:bldP spid="299" grpId="0"/>
      <p:bldP spid="300" grpId="0" animBg="1"/>
      <p:bldP spid="301" grpId="0" animBg="1"/>
      <p:bldP spid="302" grpId="0"/>
      <p:bldP spid="303" grpId="0"/>
      <p:bldP spid="304" grpId="0"/>
      <p:bldP spid="329" grpId="0"/>
      <p:bldP spid="330" grpId="0"/>
      <p:bldP spid="331" grpId="0"/>
      <p:bldP spid="332" grpId="0"/>
      <p:bldP spid="333" grpId="0" animBg="1"/>
      <p:bldP spid="334" grpId="0" animBg="1"/>
      <p:bldP spid="335" grpId="0"/>
      <p:bldP spid="336" grpId="0"/>
      <p:bldP spid="337" grpId="0"/>
      <p:bldP spid="453" grpId="0"/>
      <p:bldP spid="460" grpId="0"/>
      <p:bldP spid="461" grpId="0"/>
      <p:bldP spid="462" grpId="0"/>
      <p:bldP spid="470" grpId="0"/>
      <p:bldP spid="472" grpId="0" animBg="1"/>
      <p:bldP spid="473" grpId="0" animBg="1"/>
      <p:bldP spid="474" grpId="0"/>
      <p:bldP spid="475" grpId="0"/>
      <p:bldP spid="476" grpId="0"/>
      <p:bldP spid="495" grpId="0"/>
      <p:bldP spid="511" grpId="0"/>
      <p:bldP spid="521" grpId="0"/>
      <p:bldP spid="522" grpId="0"/>
      <p:bldP spid="526" grpId="0" animBg="1"/>
      <p:bldP spid="615" grpId="0" animBg="1"/>
      <p:bldP spid="616" grpId="0"/>
      <p:bldP spid="617" grpId="0"/>
      <p:bldP spid="618" grpId="0"/>
      <p:bldP spid="6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13DFC-1998-4B1F-A7D5-1BADD622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11 Solve missing number problems for addition and subtraction of fractions with denominators which are not common multiples beyond 1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0B783-CCBA-4930-B2E1-C4EDCF055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86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9987FA0-8D31-479F-A967-6575FDBCE16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F5AA8E5-1A0F-4BAF-88C0-9B15AE44FF8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B63767F-CB2A-4D94-8A5B-0CFCE9281FD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1F57739-3975-4381-81E8-74B4215F9F8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52CFF61A-AC8E-402C-9645-2EF1F9C893C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C4634EB-EB8D-405F-9B43-48EB1BBA1A5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F59C783D-720E-4683-9BCD-836202CC01E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AFDE483E-22FB-4D9E-A664-777CF04059D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A0C1E96-3CE7-494C-91CC-F1894C16FD1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21D4AFEC-8FB9-4BF7-8616-018BF0DCE410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61E69FFC-7199-4457-9B51-C38EAEEED5E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2961DB5-CFF4-4218-9593-3598CD998B7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7CA3E5C-88FE-47D6-A7AE-20D85513776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6FF8D71-8EC5-4B2C-93D7-43A0F0A3FC7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1CA3747-198C-4624-9A39-5534E75CD1D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661584C-ADC2-407A-BDF1-360D35B4F3A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0E52AAD-4C1C-4337-8F25-F8C950C4129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ECACA2-C67D-4DA1-9448-590E0CACCF2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A0CE2C0-D1D3-436F-8A7E-F0B8E730EF9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2F57D69-0A3E-4133-ACF3-895B55D21E9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40B1E18-9790-4CE2-8796-6C5EC34341B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F9EA337-C74C-4DAA-825D-EBC2FB5A87D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E56A1326-2641-4F78-9BE9-1DAA57E20109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D11C839B-5D4A-4788-85F5-1B1770D04B0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0CEB29D-1675-428D-AE0E-4469D55D10F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B8513C6-B8A0-4699-AD83-89C26C86546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BC6E966-7E75-4A19-8532-A73AF0C0A7B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21470F1-CE87-4905-AA9E-B758BB76E5D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4A39A4B-7B87-4FE5-B143-04E0E0A823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10167490-4E97-4C85-894C-4CA45058B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D208DF6-FBE8-4D22-9DB4-DB4EB8249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9D793C5F-4168-453C-9409-F39CF08D5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DFA859E-3B2E-46C3-83C7-D6C4348C03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5C0DDA69-1E87-4B4C-B3A6-CB52934E7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DE2375A1-FA59-4264-92DB-6C36263037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9593E84-AF27-4816-AE58-B78232981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D472217F-471F-4DDD-81C3-9F7503AA2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8C30243-41D2-4B72-B404-CB235AB822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4D103A94-A165-458F-9EB4-3C208C450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21E4A0E-B5D9-432B-8F30-E92F67881C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D7D0B7D9-5328-4944-9AE5-88FC1DAE7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254BAEBA-467A-466B-B2FA-B2E4C609EB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DCD0F96-80C7-4968-8D56-DD416E8D13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F30E34F-8193-42B0-BAE3-B3B24780BB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AF68713-5C50-4909-9A7C-EF94F2AFB2E9}"/>
              </a:ext>
            </a:extLst>
          </p:cNvPr>
          <p:cNvSpPr/>
          <p:nvPr/>
        </p:nvSpPr>
        <p:spPr>
          <a:xfrm>
            <a:off x="5632602" y="198413"/>
            <a:ext cx="4133922" cy="147180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2440599-B970-4052-AC9D-14262AA6FF9D}"/>
              </a:ext>
            </a:extLst>
          </p:cNvPr>
          <p:cNvSpPr/>
          <p:nvPr/>
        </p:nvSpPr>
        <p:spPr>
          <a:xfrm>
            <a:off x="727902" y="194380"/>
            <a:ext cx="3679172" cy="147584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8344E1-81BA-41A8-A84E-CAE6A9B3EF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0F22B0-32A3-4C13-9E53-E4D9566C7C9A}"/>
              </a:ext>
            </a:extLst>
          </p:cNvPr>
          <p:cNvGrpSpPr/>
          <p:nvPr/>
        </p:nvGrpSpPr>
        <p:grpSpPr>
          <a:xfrm>
            <a:off x="1207537" y="384951"/>
            <a:ext cx="435719" cy="1047381"/>
            <a:chOff x="2724738" y="5471319"/>
            <a:chExt cx="435719" cy="10473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7620E-242B-435C-8022-1D751D3CDB9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20788C-9A83-401F-B0CD-D42A76DE94DB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3EAC26-BD8C-450F-B830-466A955E477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9036DBC-3A11-433D-8FDF-E6E75E4D536B}"/>
              </a:ext>
            </a:extLst>
          </p:cNvPr>
          <p:cNvGrpSpPr/>
          <p:nvPr/>
        </p:nvGrpSpPr>
        <p:grpSpPr>
          <a:xfrm>
            <a:off x="3753394" y="386629"/>
            <a:ext cx="435719" cy="1047381"/>
            <a:chOff x="2724738" y="5471319"/>
            <a:chExt cx="435719" cy="104738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DA2CB6-50EC-4BEA-BC7D-B3D85A88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1CD938-6FE0-44FD-B6C2-0E1B6A64BE20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A9B4CC6-4E59-4CAB-BF20-BC0FD7F2186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C21B8F8-5BDA-4EB4-8319-248A64E4AB87}"/>
              </a:ext>
            </a:extLst>
          </p:cNvPr>
          <p:cNvSpPr txBox="1"/>
          <p:nvPr/>
        </p:nvSpPr>
        <p:spPr>
          <a:xfrm>
            <a:off x="1687491" y="55717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CB0FCB-482E-4DA8-9A43-D37430BDFDFB}"/>
              </a:ext>
            </a:extLst>
          </p:cNvPr>
          <p:cNvSpPr txBox="1"/>
          <p:nvPr/>
        </p:nvSpPr>
        <p:spPr>
          <a:xfrm>
            <a:off x="3322423" y="5571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5ECBBC5-37AD-4A80-AC62-8CE7725B52B5}"/>
              </a:ext>
            </a:extLst>
          </p:cNvPr>
          <p:cNvSpPr/>
          <p:nvPr/>
        </p:nvSpPr>
        <p:spPr>
          <a:xfrm>
            <a:off x="2163751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7E7C970-BAC9-4FB2-AE9B-064A3E16DB22}"/>
              </a:ext>
            </a:extLst>
          </p:cNvPr>
          <p:cNvSpPr txBox="1"/>
          <p:nvPr/>
        </p:nvSpPr>
        <p:spPr>
          <a:xfrm>
            <a:off x="820103" y="57821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627F549-8AB2-46F7-A038-A49F0E79C05F}"/>
              </a:ext>
            </a:extLst>
          </p:cNvPr>
          <p:cNvGrpSpPr/>
          <p:nvPr/>
        </p:nvGrpSpPr>
        <p:grpSpPr>
          <a:xfrm>
            <a:off x="8078150" y="381726"/>
            <a:ext cx="435719" cy="1047381"/>
            <a:chOff x="2724738" y="5471319"/>
            <a:chExt cx="435719" cy="104738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32AE5E-A25F-4325-8C33-9391B7329CA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0535EC5-7016-4B87-B6A5-F6A4736CA643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664B6FE-A3D8-4A05-AEE5-C0D951AEB9F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F735E39-1BBA-4FC8-9D4C-51666E080305}"/>
              </a:ext>
            </a:extLst>
          </p:cNvPr>
          <p:cNvGrpSpPr/>
          <p:nvPr/>
        </p:nvGrpSpPr>
        <p:grpSpPr>
          <a:xfrm>
            <a:off x="9064492" y="390661"/>
            <a:ext cx="435719" cy="1047381"/>
            <a:chOff x="2724738" y="5471319"/>
            <a:chExt cx="435719" cy="104738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26D2740-A87B-4BF8-9333-245D6984E31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01F3527-3EDE-4768-895E-ECF1B2A3B4FD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B87E65B-2EF4-4B92-B753-FF4B04AE1BE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384696-C523-46A7-87F3-C431CFB74895}"/>
              </a:ext>
            </a:extLst>
          </p:cNvPr>
          <p:cNvSpPr txBox="1"/>
          <p:nvPr/>
        </p:nvSpPr>
        <p:spPr>
          <a:xfrm>
            <a:off x="7599600" y="53856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D8615A-83B8-477C-B54A-2A90C0F5D297}"/>
              </a:ext>
            </a:extLst>
          </p:cNvPr>
          <p:cNvSpPr txBox="1"/>
          <p:nvPr/>
        </p:nvSpPr>
        <p:spPr>
          <a:xfrm>
            <a:off x="8633521" y="56120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D4882D5-A117-4510-AADA-8E01BA2797EF}"/>
              </a:ext>
            </a:extLst>
          </p:cNvPr>
          <p:cNvSpPr/>
          <p:nvPr/>
        </p:nvSpPr>
        <p:spPr>
          <a:xfrm>
            <a:off x="5854250" y="388983"/>
            <a:ext cx="1639126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EE6A19E3-08F4-4921-8332-E7BD51C0EE03}"/>
              </a:ext>
            </a:extLst>
          </p:cNvPr>
          <p:cNvGrpSpPr/>
          <p:nvPr/>
        </p:nvGrpSpPr>
        <p:grpSpPr>
          <a:xfrm>
            <a:off x="883468" y="1753357"/>
            <a:ext cx="1812395" cy="1086654"/>
            <a:chOff x="882455" y="1747838"/>
            <a:chExt cx="1812395" cy="1086654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2295EE37-DC59-463B-9563-4656343D4863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481" name="TextBox 480">
                <a:extLst>
                  <a:ext uri="{FF2B5EF4-FFF2-40B4-BE49-F238E27FC236}">
                    <a16:creationId xmlns:a16="http://schemas.microsoft.com/office/drawing/2014/main" id="{ED576A0D-691B-4E84-9C23-9FE89C875E5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</a:t>
                </a:r>
              </a:p>
            </p:txBody>
          </p: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B82B2005-6EE8-4DC0-B295-B12B7C683B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0" name="TextBox 549">
                <a:extLst>
                  <a:ext uri="{FF2B5EF4-FFF2-40B4-BE49-F238E27FC236}">
                    <a16:creationId xmlns:a16="http://schemas.microsoft.com/office/drawing/2014/main" id="{BF30196C-5A7C-4513-930B-EFDA3BCDA289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E7479845-4EFE-4005-8573-90289444A0F6}"/>
                </a:ext>
              </a:extLst>
            </p:cNvPr>
            <p:cNvGrpSpPr/>
            <p:nvPr/>
          </p:nvGrpSpPr>
          <p:grpSpPr>
            <a:xfrm>
              <a:off x="1396669" y="1757508"/>
              <a:ext cx="1298181" cy="1076984"/>
              <a:chOff x="1396669" y="1757508"/>
              <a:chExt cx="1298181" cy="1076984"/>
            </a:xfrm>
          </p:grpSpPr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576272FA-2ADD-4F25-84B7-5DDBDD9595C4}"/>
                  </a:ext>
                </a:extLst>
              </p:cNvPr>
              <p:cNvSpPr txBox="1"/>
              <p:nvPr/>
            </p:nvSpPr>
            <p:spPr>
              <a:xfrm>
                <a:off x="1396669" y="192331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476" name="Group 475">
                <a:extLst>
                  <a:ext uri="{FF2B5EF4-FFF2-40B4-BE49-F238E27FC236}">
                    <a16:creationId xmlns:a16="http://schemas.microsoft.com/office/drawing/2014/main" id="{F4BB01E8-0670-4034-B5B3-E4B1E1EEDFCB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478" name="Straight Connector 477">
                  <a:extLst>
                    <a:ext uri="{FF2B5EF4-FFF2-40B4-BE49-F238E27FC236}">
                      <a16:creationId xmlns:a16="http://schemas.microsoft.com/office/drawing/2014/main" id="{2CCB3C3C-1496-4988-8430-FF3D55EB81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9" name="TextBox 478">
                  <a:extLst>
                    <a:ext uri="{FF2B5EF4-FFF2-40B4-BE49-F238E27FC236}">
                      <a16:creationId xmlns:a16="http://schemas.microsoft.com/office/drawing/2014/main" id="{CA42CDEC-E954-4605-9C3C-9F3E17C4380B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3</a:t>
                  </a:r>
                </a:p>
              </p:txBody>
            </p:sp>
            <p:sp>
              <p:nvSpPr>
                <p:cNvPr id="480" name="TextBox 479">
                  <a:extLst>
                    <a:ext uri="{FF2B5EF4-FFF2-40B4-BE49-F238E27FC236}">
                      <a16:creationId xmlns:a16="http://schemas.microsoft.com/office/drawing/2014/main" id="{30A96FDA-7C9F-425E-8142-BC7B59F13C45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</p:grpSp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06DC3280-C615-493A-9795-D6A5A941ECA3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BB4472B1-6396-46BB-BEDD-A36731A73FEE}"/>
              </a:ext>
            </a:extLst>
          </p:cNvPr>
          <p:cNvCxnSpPr>
            <a:cxnSpLocks/>
          </p:cNvCxnSpPr>
          <p:nvPr/>
        </p:nvCxnSpPr>
        <p:spPr>
          <a:xfrm>
            <a:off x="920314" y="405629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8FC88D7C-4608-454A-B533-AF8CED6195DA}"/>
              </a:ext>
            </a:extLst>
          </p:cNvPr>
          <p:cNvCxnSpPr>
            <a:cxnSpLocks/>
          </p:cNvCxnSpPr>
          <p:nvPr/>
        </p:nvCxnSpPr>
        <p:spPr>
          <a:xfrm>
            <a:off x="1799544" y="405629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" name="TextBox 552">
            <a:extLst>
              <a:ext uri="{FF2B5EF4-FFF2-40B4-BE49-F238E27FC236}">
                <a16:creationId xmlns:a16="http://schemas.microsoft.com/office/drawing/2014/main" id="{06B989C3-5675-44B0-B338-B3285CC20E5D}"/>
              </a:ext>
            </a:extLst>
          </p:cNvPr>
          <p:cNvSpPr txBox="1"/>
          <p:nvPr/>
        </p:nvSpPr>
        <p:spPr>
          <a:xfrm>
            <a:off x="882941" y="35484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7BC08736-CF17-42EF-B216-FD884253CFA4}"/>
              </a:ext>
            </a:extLst>
          </p:cNvPr>
          <p:cNvSpPr txBox="1"/>
          <p:nvPr/>
        </p:nvSpPr>
        <p:spPr>
          <a:xfrm>
            <a:off x="893507" y="39945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71DAE9AD-58A7-49AB-A255-96FA8019B809}"/>
              </a:ext>
            </a:extLst>
          </p:cNvPr>
          <p:cNvSpPr txBox="1"/>
          <p:nvPr/>
        </p:nvSpPr>
        <p:spPr>
          <a:xfrm>
            <a:off x="1799543" y="39945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3694733C-38B9-45F9-843C-DE808BD428CD}"/>
              </a:ext>
            </a:extLst>
          </p:cNvPr>
          <p:cNvSpPr txBox="1"/>
          <p:nvPr/>
        </p:nvSpPr>
        <p:spPr>
          <a:xfrm>
            <a:off x="1352501" y="37408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57" name="Arc 556">
            <a:extLst>
              <a:ext uri="{FF2B5EF4-FFF2-40B4-BE49-F238E27FC236}">
                <a16:creationId xmlns:a16="http://schemas.microsoft.com/office/drawing/2014/main" id="{A2D14F33-F771-41D9-B482-5BA3796C6D85}"/>
              </a:ext>
            </a:extLst>
          </p:cNvPr>
          <p:cNvSpPr/>
          <p:nvPr/>
        </p:nvSpPr>
        <p:spPr>
          <a:xfrm rot="16200000">
            <a:off x="1285202" y="3026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8" name="Arc 557">
            <a:extLst>
              <a:ext uri="{FF2B5EF4-FFF2-40B4-BE49-F238E27FC236}">
                <a16:creationId xmlns:a16="http://schemas.microsoft.com/office/drawing/2014/main" id="{863FFC12-EA0C-4BD5-B1E4-FE4173216CC2}"/>
              </a:ext>
            </a:extLst>
          </p:cNvPr>
          <p:cNvSpPr/>
          <p:nvPr/>
        </p:nvSpPr>
        <p:spPr>
          <a:xfrm rot="5400000">
            <a:off x="1274915" y="39599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22FEFBCB-B057-486E-9D97-126E780E952D}"/>
              </a:ext>
            </a:extLst>
          </p:cNvPr>
          <p:cNvSpPr txBox="1"/>
          <p:nvPr/>
        </p:nvSpPr>
        <p:spPr>
          <a:xfrm>
            <a:off x="1405505" y="44953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F91ACD2A-09B2-437C-B483-F281C0074960}"/>
              </a:ext>
            </a:extLst>
          </p:cNvPr>
          <p:cNvSpPr txBox="1"/>
          <p:nvPr/>
        </p:nvSpPr>
        <p:spPr>
          <a:xfrm>
            <a:off x="1405504" y="31945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8DAE6651-245B-476C-99E5-350D37030F5E}"/>
              </a:ext>
            </a:extLst>
          </p:cNvPr>
          <p:cNvSpPr txBox="1"/>
          <p:nvPr/>
        </p:nvSpPr>
        <p:spPr>
          <a:xfrm>
            <a:off x="1784833" y="3548462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33DA3A03-FC8F-4453-8E2A-CCA050CADAD5}"/>
              </a:ext>
            </a:extLst>
          </p:cNvPr>
          <p:cNvCxnSpPr>
            <a:cxnSpLocks/>
          </p:cNvCxnSpPr>
          <p:nvPr/>
        </p:nvCxnSpPr>
        <p:spPr>
          <a:xfrm>
            <a:off x="3160892" y="40576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>
            <a:extLst>
              <a:ext uri="{FF2B5EF4-FFF2-40B4-BE49-F238E27FC236}">
                <a16:creationId xmlns:a16="http://schemas.microsoft.com/office/drawing/2014/main" id="{CC3352AD-7C6D-4B74-AFAB-A349AEDABCE1}"/>
              </a:ext>
            </a:extLst>
          </p:cNvPr>
          <p:cNvCxnSpPr>
            <a:cxnSpLocks/>
          </p:cNvCxnSpPr>
          <p:nvPr/>
        </p:nvCxnSpPr>
        <p:spPr>
          <a:xfrm>
            <a:off x="4040122" y="40576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4" name="TextBox 563">
            <a:extLst>
              <a:ext uri="{FF2B5EF4-FFF2-40B4-BE49-F238E27FC236}">
                <a16:creationId xmlns:a16="http://schemas.microsoft.com/office/drawing/2014/main" id="{8345F1A4-CD21-404F-ABF2-D94AB0B26158}"/>
              </a:ext>
            </a:extLst>
          </p:cNvPr>
          <p:cNvSpPr txBox="1"/>
          <p:nvPr/>
        </p:nvSpPr>
        <p:spPr>
          <a:xfrm>
            <a:off x="3123519" y="35498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E418A304-C309-440E-BD71-D5C80004019B}"/>
              </a:ext>
            </a:extLst>
          </p:cNvPr>
          <p:cNvSpPr txBox="1"/>
          <p:nvPr/>
        </p:nvSpPr>
        <p:spPr>
          <a:xfrm>
            <a:off x="3134085" y="3995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8F9D8BA-94E1-441C-B77B-29DB63C86B99}"/>
              </a:ext>
            </a:extLst>
          </p:cNvPr>
          <p:cNvSpPr txBox="1"/>
          <p:nvPr/>
        </p:nvSpPr>
        <p:spPr>
          <a:xfrm>
            <a:off x="4040121" y="39958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743B2387-E978-4BA4-9D06-23FCFE79E510}"/>
              </a:ext>
            </a:extLst>
          </p:cNvPr>
          <p:cNvSpPr txBox="1"/>
          <p:nvPr/>
        </p:nvSpPr>
        <p:spPr>
          <a:xfrm>
            <a:off x="3593079" y="37421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68" name="Arc 567">
            <a:extLst>
              <a:ext uri="{FF2B5EF4-FFF2-40B4-BE49-F238E27FC236}">
                <a16:creationId xmlns:a16="http://schemas.microsoft.com/office/drawing/2014/main" id="{406EFE57-539B-4000-A7F4-18F3A7B50DC2}"/>
              </a:ext>
            </a:extLst>
          </p:cNvPr>
          <p:cNvSpPr/>
          <p:nvPr/>
        </p:nvSpPr>
        <p:spPr>
          <a:xfrm rot="16200000">
            <a:off x="3525780" y="30276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9" name="Arc 568">
            <a:extLst>
              <a:ext uri="{FF2B5EF4-FFF2-40B4-BE49-F238E27FC236}">
                <a16:creationId xmlns:a16="http://schemas.microsoft.com/office/drawing/2014/main" id="{C090EDED-516A-458F-8133-6417AAE46926}"/>
              </a:ext>
            </a:extLst>
          </p:cNvPr>
          <p:cNvSpPr/>
          <p:nvPr/>
        </p:nvSpPr>
        <p:spPr>
          <a:xfrm rot="5400000">
            <a:off x="3515493" y="39613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95BF1E34-EB90-4C7F-BF0E-FAFD2C8451B6}"/>
              </a:ext>
            </a:extLst>
          </p:cNvPr>
          <p:cNvSpPr txBox="1"/>
          <p:nvPr/>
        </p:nvSpPr>
        <p:spPr>
          <a:xfrm>
            <a:off x="3646083" y="44967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1" name="TextBox 570">
            <a:extLst>
              <a:ext uri="{FF2B5EF4-FFF2-40B4-BE49-F238E27FC236}">
                <a16:creationId xmlns:a16="http://schemas.microsoft.com/office/drawing/2014/main" id="{D875519C-2A93-4AC5-B759-5EC852CA8D40}"/>
              </a:ext>
            </a:extLst>
          </p:cNvPr>
          <p:cNvSpPr txBox="1"/>
          <p:nvPr/>
        </p:nvSpPr>
        <p:spPr>
          <a:xfrm>
            <a:off x="3646082" y="31958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98396A83-09AF-420F-886E-039784F5DF66}"/>
              </a:ext>
            </a:extLst>
          </p:cNvPr>
          <p:cNvSpPr txBox="1"/>
          <p:nvPr/>
        </p:nvSpPr>
        <p:spPr>
          <a:xfrm>
            <a:off x="4035920" y="3549818"/>
            <a:ext cx="1167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12B34B09-7AD6-4B82-85C5-74C8FFE205ED}"/>
              </a:ext>
            </a:extLst>
          </p:cNvPr>
          <p:cNvGrpSpPr/>
          <p:nvPr/>
        </p:nvGrpSpPr>
        <p:grpSpPr>
          <a:xfrm>
            <a:off x="883677" y="5320904"/>
            <a:ext cx="958061" cy="1071647"/>
            <a:chOff x="1962285" y="36281"/>
            <a:chExt cx="958061" cy="1071647"/>
          </a:xfrm>
        </p:grpSpPr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AA48C491-8526-40CB-B731-DF95DFAC262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5846E5EF-ADB8-4022-A79E-19F0BA5A896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917C7109-BD94-4936-BF85-F2140B5A9839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F163D8F-AF06-4586-8402-1F5601505D15}"/>
              </a:ext>
            </a:extLst>
          </p:cNvPr>
          <p:cNvGrpSpPr/>
          <p:nvPr/>
        </p:nvGrpSpPr>
        <p:grpSpPr>
          <a:xfrm>
            <a:off x="1819592" y="5320146"/>
            <a:ext cx="1736139" cy="1071647"/>
            <a:chOff x="1813735" y="3094110"/>
            <a:chExt cx="1736139" cy="1071647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5B846C36-1E1E-4FDD-939B-5380B31F67CE}"/>
                </a:ext>
              </a:extLst>
            </p:cNvPr>
            <p:cNvGrpSpPr/>
            <p:nvPr/>
          </p:nvGrpSpPr>
          <p:grpSpPr>
            <a:xfrm>
              <a:off x="1813735" y="3248008"/>
              <a:ext cx="1736139" cy="687865"/>
              <a:chOff x="1366503" y="3246834"/>
              <a:chExt cx="1736139" cy="687865"/>
            </a:xfrm>
          </p:grpSpPr>
          <p:sp>
            <p:nvSpPr>
              <p:cNvPr id="583" name="TextBox 582">
                <a:extLst>
                  <a:ext uri="{FF2B5EF4-FFF2-40B4-BE49-F238E27FC236}">
                    <a16:creationId xmlns:a16="http://schemas.microsoft.com/office/drawing/2014/main" id="{EC91B276-398D-446C-B932-C006877CB691}"/>
                  </a:ext>
                </a:extLst>
              </p:cNvPr>
              <p:cNvSpPr txBox="1"/>
              <p:nvPr/>
            </p:nvSpPr>
            <p:spPr>
              <a:xfrm>
                <a:off x="1366503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84" name="TextBox 583">
                <a:extLst>
                  <a:ext uri="{FF2B5EF4-FFF2-40B4-BE49-F238E27FC236}">
                    <a16:creationId xmlns:a16="http://schemas.microsoft.com/office/drawing/2014/main" id="{67DBE831-3E2F-40F9-9E51-5D552C5BCC51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6E5D8160-FC50-4A05-84BD-51045B4BF338}"/>
                </a:ext>
              </a:extLst>
            </p:cNvPr>
            <p:cNvGrpSpPr/>
            <p:nvPr/>
          </p:nvGrpSpPr>
          <p:grpSpPr>
            <a:xfrm>
              <a:off x="2220785" y="3094110"/>
              <a:ext cx="994925" cy="1071647"/>
              <a:chOff x="1963495" y="36281"/>
              <a:chExt cx="994925" cy="1071647"/>
            </a:xfrm>
          </p:grpSpPr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33C385A5-6544-436B-BDB2-006D3F95FBF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2 1</a:t>
                </a:r>
              </a:p>
            </p:txBody>
          </p:sp>
          <p:cxnSp>
            <p:nvCxnSpPr>
              <p:cNvPr id="581" name="Straight Connector 580">
                <a:extLst>
                  <a:ext uri="{FF2B5EF4-FFF2-40B4-BE49-F238E27FC236}">
                    <a16:creationId xmlns:a16="http://schemas.microsoft.com/office/drawing/2014/main" id="{E9B5180E-62B2-4D4B-AD2A-33CA6B069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2" name="TextBox 581">
                <a:extLst>
                  <a:ext uri="{FF2B5EF4-FFF2-40B4-BE49-F238E27FC236}">
                    <a16:creationId xmlns:a16="http://schemas.microsoft.com/office/drawing/2014/main" id="{3D5A888A-9CE5-4EBE-9992-B02CF4A15B19}"/>
                  </a:ext>
                </a:extLst>
              </p:cNvPr>
              <p:cNvSpPr txBox="1"/>
              <p:nvPr/>
            </p:nvSpPr>
            <p:spPr>
              <a:xfrm>
                <a:off x="1970495" y="36281"/>
                <a:ext cx="9879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1 4</a:t>
                </a:r>
              </a:p>
            </p:txBody>
          </p:sp>
        </p:grp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1E4714F5-D14F-49C9-A102-817CF0DC7F46}"/>
              </a:ext>
            </a:extLst>
          </p:cNvPr>
          <p:cNvGrpSpPr/>
          <p:nvPr/>
        </p:nvGrpSpPr>
        <p:grpSpPr>
          <a:xfrm>
            <a:off x="3558699" y="5766592"/>
            <a:ext cx="933868" cy="630942"/>
            <a:chOff x="3121638" y="4881518"/>
            <a:chExt cx="933868" cy="630942"/>
          </a:xfrm>
        </p:grpSpPr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A8E57A80-8B24-4644-9C12-A7E7E5BD57C1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4E27C1E9-CAE6-4200-A799-CEDA9E6C7A8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8" name="TextBox 587">
            <a:extLst>
              <a:ext uri="{FF2B5EF4-FFF2-40B4-BE49-F238E27FC236}">
                <a16:creationId xmlns:a16="http://schemas.microsoft.com/office/drawing/2014/main" id="{A623AC05-83D4-4DE8-B183-6DF3EFCB9201}"/>
              </a:ext>
            </a:extLst>
          </p:cNvPr>
          <p:cNvSpPr txBox="1"/>
          <p:nvPr/>
        </p:nvSpPr>
        <p:spPr>
          <a:xfrm>
            <a:off x="3566499" y="5311373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5BA670C7-A9D5-4EAC-9187-B19C5EB4065F}"/>
              </a:ext>
            </a:extLst>
          </p:cNvPr>
          <p:cNvGrpSpPr/>
          <p:nvPr/>
        </p:nvGrpSpPr>
        <p:grpSpPr>
          <a:xfrm>
            <a:off x="2232678" y="832227"/>
            <a:ext cx="933868" cy="630942"/>
            <a:chOff x="3121638" y="4881518"/>
            <a:chExt cx="933868" cy="630942"/>
          </a:xfrm>
        </p:grpSpPr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D3EF75F6-D3C0-44FF-B4A5-BE69BAB04849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22164B3E-6696-443C-9F76-7400F4712B4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2" name="TextBox 591">
            <a:extLst>
              <a:ext uri="{FF2B5EF4-FFF2-40B4-BE49-F238E27FC236}">
                <a16:creationId xmlns:a16="http://schemas.microsoft.com/office/drawing/2014/main" id="{05E1B672-373A-4F0E-9DF6-034C95AD874E}"/>
              </a:ext>
            </a:extLst>
          </p:cNvPr>
          <p:cNvSpPr txBox="1"/>
          <p:nvPr/>
        </p:nvSpPr>
        <p:spPr>
          <a:xfrm>
            <a:off x="2240478" y="377008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5B76877F-36B3-47B5-85DE-DED863FE44CD}"/>
              </a:ext>
            </a:extLst>
          </p:cNvPr>
          <p:cNvGrpSpPr/>
          <p:nvPr/>
        </p:nvGrpSpPr>
        <p:grpSpPr>
          <a:xfrm>
            <a:off x="5790187" y="1754086"/>
            <a:ext cx="1812395" cy="1086654"/>
            <a:chOff x="882455" y="1747838"/>
            <a:chExt cx="1812395" cy="1086654"/>
          </a:xfrm>
        </p:grpSpPr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DB25B98B-A9A1-4BA7-995E-BF7917AF12F6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602" name="TextBox 601">
                <a:extLst>
                  <a:ext uri="{FF2B5EF4-FFF2-40B4-BE49-F238E27FC236}">
                    <a16:creationId xmlns:a16="http://schemas.microsoft.com/office/drawing/2014/main" id="{DF2FC5E3-7FDC-41C4-9151-DDDD04AFB7F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</a:t>
                </a:r>
              </a:p>
            </p:txBody>
          </p:sp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F67368D0-6A5B-4395-9716-2505956C9A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FAB756EF-2EFE-4DE1-8B46-709D431B9176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052AB0FD-A6C7-4CA9-8242-B543A5E45468}"/>
                </a:ext>
              </a:extLst>
            </p:cNvPr>
            <p:cNvGrpSpPr/>
            <p:nvPr/>
          </p:nvGrpSpPr>
          <p:grpSpPr>
            <a:xfrm>
              <a:off x="1338613" y="1757508"/>
              <a:ext cx="1356237" cy="1076984"/>
              <a:chOff x="1338613" y="1757508"/>
              <a:chExt cx="1356237" cy="1076984"/>
            </a:xfrm>
          </p:grpSpPr>
          <p:sp>
            <p:nvSpPr>
              <p:cNvPr id="596" name="TextBox 595">
                <a:extLst>
                  <a:ext uri="{FF2B5EF4-FFF2-40B4-BE49-F238E27FC236}">
                    <a16:creationId xmlns:a16="http://schemas.microsoft.com/office/drawing/2014/main" id="{E4CE5280-1090-4CFC-8A8E-331984396DF3}"/>
                  </a:ext>
                </a:extLst>
              </p:cNvPr>
              <p:cNvSpPr txBox="1"/>
              <p:nvPr/>
            </p:nvSpPr>
            <p:spPr>
              <a:xfrm>
                <a:off x="1338613" y="195234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597" name="Group 596">
                <a:extLst>
                  <a:ext uri="{FF2B5EF4-FFF2-40B4-BE49-F238E27FC236}">
                    <a16:creationId xmlns:a16="http://schemas.microsoft.com/office/drawing/2014/main" id="{4A4BD27F-63AE-497C-931D-C4B8F1FB4C5F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599" name="Straight Connector 598">
                  <a:extLst>
                    <a:ext uri="{FF2B5EF4-FFF2-40B4-BE49-F238E27FC236}">
                      <a16:creationId xmlns:a16="http://schemas.microsoft.com/office/drawing/2014/main" id="{72AD6FBF-B274-44E2-8348-AFC64D88B7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0" name="TextBox 599">
                  <a:extLst>
                    <a:ext uri="{FF2B5EF4-FFF2-40B4-BE49-F238E27FC236}">
                      <a16:creationId xmlns:a16="http://schemas.microsoft.com/office/drawing/2014/main" id="{F1D8AACF-10FD-4913-A502-1F38CA08C1A2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601" name="TextBox 600">
                  <a:extLst>
                    <a:ext uri="{FF2B5EF4-FFF2-40B4-BE49-F238E27FC236}">
                      <a16:creationId xmlns:a16="http://schemas.microsoft.com/office/drawing/2014/main" id="{39090231-1587-472D-B9BE-3BA3C1896E0F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3</a:t>
                  </a:r>
                </a:p>
              </p:txBody>
            </p:sp>
          </p:grpSp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AD5E9C4F-E335-415E-AE72-C2D6B3BDA1DD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605" name="Straight Connector 604">
            <a:extLst>
              <a:ext uri="{FF2B5EF4-FFF2-40B4-BE49-F238E27FC236}">
                <a16:creationId xmlns:a16="http://schemas.microsoft.com/office/drawing/2014/main" id="{BEAD5D05-E6B4-4849-B899-BC6C1796268F}"/>
              </a:ext>
            </a:extLst>
          </p:cNvPr>
          <p:cNvCxnSpPr>
            <a:cxnSpLocks/>
          </p:cNvCxnSpPr>
          <p:nvPr/>
        </p:nvCxnSpPr>
        <p:spPr>
          <a:xfrm>
            <a:off x="5827033" y="40570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Straight Connector 605">
            <a:extLst>
              <a:ext uri="{FF2B5EF4-FFF2-40B4-BE49-F238E27FC236}">
                <a16:creationId xmlns:a16="http://schemas.microsoft.com/office/drawing/2014/main" id="{4AF173E5-6639-4D7C-A2DA-49982338EF9C}"/>
              </a:ext>
            </a:extLst>
          </p:cNvPr>
          <p:cNvCxnSpPr>
            <a:cxnSpLocks/>
          </p:cNvCxnSpPr>
          <p:nvPr/>
        </p:nvCxnSpPr>
        <p:spPr>
          <a:xfrm>
            <a:off x="6706263" y="405702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7" name="TextBox 606">
            <a:extLst>
              <a:ext uri="{FF2B5EF4-FFF2-40B4-BE49-F238E27FC236}">
                <a16:creationId xmlns:a16="http://schemas.microsoft.com/office/drawing/2014/main" id="{AEB7A001-925E-45C4-B0E9-36853CBFEEC8}"/>
              </a:ext>
            </a:extLst>
          </p:cNvPr>
          <p:cNvSpPr txBox="1"/>
          <p:nvPr/>
        </p:nvSpPr>
        <p:spPr>
          <a:xfrm>
            <a:off x="5789660" y="35491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7364EBEC-6C84-429A-9E32-AFAE44D39F65}"/>
              </a:ext>
            </a:extLst>
          </p:cNvPr>
          <p:cNvSpPr txBox="1"/>
          <p:nvPr/>
        </p:nvSpPr>
        <p:spPr>
          <a:xfrm>
            <a:off x="5800226" y="39952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58C1B9DE-B2B6-467D-B6F7-B3D9F13B778E}"/>
              </a:ext>
            </a:extLst>
          </p:cNvPr>
          <p:cNvSpPr txBox="1"/>
          <p:nvPr/>
        </p:nvSpPr>
        <p:spPr>
          <a:xfrm>
            <a:off x="6706262" y="399523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3DD4ADF1-96BD-4BD4-B16F-FB7B52FA40CC}"/>
              </a:ext>
            </a:extLst>
          </p:cNvPr>
          <p:cNvSpPr txBox="1"/>
          <p:nvPr/>
        </p:nvSpPr>
        <p:spPr>
          <a:xfrm>
            <a:off x="6259220" y="37415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11" name="Arc 610">
            <a:extLst>
              <a:ext uri="{FF2B5EF4-FFF2-40B4-BE49-F238E27FC236}">
                <a16:creationId xmlns:a16="http://schemas.microsoft.com/office/drawing/2014/main" id="{A3756B55-B507-4C9C-88F3-C932F983D927}"/>
              </a:ext>
            </a:extLst>
          </p:cNvPr>
          <p:cNvSpPr/>
          <p:nvPr/>
        </p:nvSpPr>
        <p:spPr>
          <a:xfrm rot="16200000">
            <a:off x="6191921" y="30270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2" name="Arc 611">
            <a:extLst>
              <a:ext uri="{FF2B5EF4-FFF2-40B4-BE49-F238E27FC236}">
                <a16:creationId xmlns:a16="http://schemas.microsoft.com/office/drawing/2014/main" id="{5C307CBC-8E0E-4357-B41A-B5CFE29AE65C}"/>
              </a:ext>
            </a:extLst>
          </p:cNvPr>
          <p:cNvSpPr/>
          <p:nvPr/>
        </p:nvSpPr>
        <p:spPr>
          <a:xfrm rot="5400000">
            <a:off x="6181634" y="39607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9F10A233-0817-4AF1-AF85-F419189EC5D5}"/>
              </a:ext>
            </a:extLst>
          </p:cNvPr>
          <p:cNvSpPr txBox="1"/>
          <p:nvPr/>
        </p:nvSpPr>
        <p:spPr>
          <a:xfrm>
            <a:off x="6312224" y="44960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CEA81C19-FC35-4120-B0EB-75D7D0AFE6E2}"/>
              </a:ext>
            </a:extLst>
          </p:cNvPr>
          <p:cNvSpPr txBox="1"/>
          <p:nvPr/>
        </p:nvSpPr>
        <p:spPr>
          <a:xfrm>
            <a:off x="6312223" y="31952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9C512772-DDC0-483A-8EBD-E63E49E0E00F}"/>
              </a:ext>
            </a:extLst>
          </p:cNvPr>
          <p:cNvSpPr txBox="1"/>
          <p:nvPr/>
        </p:nvSpPr>
        <p:spPr>
          <a:xfrm>
            <a:off x="6691552" y="3549191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3E82376A-8785-436F-8727-CBF10783B4BA}"/>
              </a:ext>
            </a:extLst>
          </p:cNvPr>
          <p:cNvCxnSpPr>
            <a:cxnSpLocks/>
          </p:cNvCxnSpPr>
          <p:nvPr/>
        </p:nvCxnSpPr>
        <p:spPr>
          <a:xfrm>
            <a:off x="8067611" y="405838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>
            <a:extLst>
              <a:ext uri="{FF2B5EF4-FFF2-40B4-BE49-F238E27FC236}">
                <a16:creationId xmlns:a16="http://schemas.microsoft.com/office/drawing/2014/main" id="{A075C961-C614-4A73-8DA1-E324E72FAD30}"/>
              </a:ext>
            </a:extLst>
          </p:cNvPr>
          <p:cNvCxnSpPr>
            <a:cxnSpLocks/>
          </p:cNvCxnSpPr>
          <p:nvPr/>
        </p:nvCxnSpPr>
        <p:spPr>
          <a:xfrm>
            <a:off x="8946841" y="405838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TextBox 617">
            <a:extLst>
              <a:ext uri="{FF2B5EF4-FFF2-40B4-BE49-F238E27FC236}">
                <a16:creationId xmlns:a16="http://schemas.microsoft.com/office/drawing/2014/main" id="{23DFCB57-9910-47C2-8A8A-CC8A8BE31519}"/>
              </a:ext>
            </a:extLst>
          </p:cNvPr>
          <p:cNvSpPr txBox="1"/>
          <p:nvPr/>
        </p:nvSpPr>
        <p:spPr>
          <a:xfrm>
            <a:off x="8030238" y="35505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C2BC3A59-33E2-425A-A595-042CD1081CD6}"/>
              </a:ext>
            </a:extLst>
          </p:cNvPr>
          <p:cNvSpPr txBox="1"/>
          <p:nvPr/>
        </p:nvSpPr>
        <p:spPr>
          <a:xfrm>
            <a:off x="8040804" y="39965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20" name="TextBox 619">
            <a:extLst>
              <a:ext uri="{FF2B5EF4-FFF2-40B4-BE49-F238E27FC236}">
                <a16:creationId xmlns:a16="http://schemas.microsoft.com/office/drawing/2014/main" id="{84DBC155-4D78-4D38-92A7-2B77F134F152}"/>
              </a:ext>
            </a:extLst>
          </p:cNvPr>
          <p:cNvSpPr txBox="1"/>
          <p:nvPr/>
        </p:nvSpPr>
        <p:spPr>
          <a:xfrm>
            <a:off x="8946840" y="399658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621" name="TextBox 620">
            <a:extLst>
              <a:ext uri="{FF2B5EF4-FFF2-40B4-BE49-F238E27FC236}">
                <a16:creationId xmlns:a16="http://schemas.microsoft.com/office/drawing/2014/main" id="{6FB2D177-156C-408D-830F-9A731BA5D4E7}"/>
              </a:ext>
            </a:extLst>
          </p:cNvPr>
          <p:cNvSpPr txBox="1"/>
          <p:nvPr/>
        </p:nvSpPr>
        <p:spPr>
          <a:xfrm>
            <a:off x="8499798" y="37429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22" name="Arc 621">
            <a:extLst>
              <a:ext uri="{FF2B5EF4-FFF2-40B4-BE49-F238E27FC236}">
                <a16:creationId xmlns:a16="http://schemas.microsoft.com/office/drawing/2014/main" id="{D965B0A4-A487-4635-8D35-119958D3C1E8}"/>
              </a:ext>
            </a:extLst>
          </p:cNvPr>
          <p:cNvSpPr/>
          <p:nvPr/>
        </p:nvSpPr>
        <p:spPr>
          <a:xfrm rot="16200000">
            <a:off x="8432499" y="30284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3" name="Arc 622">
            <a:extLst>
              <a:ext uri="{FF2B5EF4-FFF2-40B4-BE49-F238E27FC236}">
                <a16:creationId xmlns:a16="http://schemas.microsoft.com/office/drawing/2014/main" id="{617875AE-A29C-4FC5-8067-793C8E4773B2}"/>
              </a:ext>
            </a:extLst>
          </p:cNvPr>
          <p:cNvSpPr/>
          <p:nvPr/>
        </p:nvSpPr>
        <p:spPr>
          <a:xfrm rot="5400000">
            <a:off x="8422212" y="3962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4" name="TextBox 623">
            <a:extLst>
              <a:ext uri="{FF2B5EF4-FFF2-40B4-BE49-F238E27FC236}">
                <a16:creationId xmlns:a16="http://schemas.microsoft.com/office/drawing/2014/main" id="{6258B703-FBCE-46CF-A7C4-0B87071E4868}"/>
              </a:ext>
            </a:extLst>
          </p:cNvPr>
          <p:cNvSpPr txBox="1"/>
          <p:nvPr/>
        </p:nvSpPr>
        <p:spPr>
          <a:xfrm>
            <a:off x="8552802" y="44974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5B4B50C8-73F5-4AB4-A8C7-56057F24BAF1}"/>
              </a:ext>
            </a:extLst>
          </p:cNvPr>
          <p:cNvSpPr txBox="1"/>
          <p:nvPr/>
        </p:nvSpPr>
        <p:spPr>
          <a:xfrm>
            <a:off x="8552801" y="319660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DCC0E894-D411-4FD8-888D-BD7015263253}"/>
              </a:ext>
            </a:extLst>
          </p:cNvPr>
          <p:cNvSpPr txBox="1"/>
          <p:nvPr/>
        </p:nvSpPr>
        <p:spPr>
          <a:xfrm>
            <a:off x="8942639" y="3550547"/>
            <a:ext cx="1167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grpSp>
        <p:nvGrpSpPr>
          <p:cNvPr id="627" name="Group 626">
            <a:extLst>
              <a:ext uri="{FF2B5EF4-FFF2-40B4-BE49-F238E27FC236}">
                <a16:creationId xmlns:a16="http://schemas.microsoft.com/office/drawing/2014/main" id="{A87F11B1-7E36-4F79-9EB4-36C3C31A02A9}"/>
              </a:ext>
            </a:extLst>
          </p:cNvPr>
          <p:cNvGrpSpPr/>
          <p:nvPr/>
        </p:nvGrpSpPr>
        <p:grpSpPr>
          <a:xfrm>
            <a:off x="5790396" y="5321633"/>
            <a:ext cx="958061" cy="1071647"/>
            <a:chOff x="1962285" y="36281"/>
            <a:chExt cx="958061" cy="1071647"/>
          </a:xfrm>
        </p:grpSpPr>
        <p:sp>
          <p:nvSpPr>
            <p:cNvPr id="628" name="TextBox 627">
              <a:extLst>
                <a:ext uri="{FF2B5EF4-FFF2-40B4-BE49-F238E27FC236}">
                  <a16:creationId xmlns:a16="http://schemas.microsoft.com/office/drawing/2014/main" id="{B67273D7-515C-41DD-87A6-0FF096395DC5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  <p:cxnSp>
          <p:nvCxnSpPr>
            <p:cNvPr id="629" name="Straight Connector 628">
              <a:extLst>
                <a:ext uri="{FF2B5EF4-FFF2-40B4-BE49-F238E27FC236}">
                  <a16:creationId xmlns:a16="http://schemas.microsoft.com/office/drawing/2014/main" id="{A63C29B2-1123-4374-B11B-BC217797A4D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79C02DE0-C605-4C9B-B723-9836246753D1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57087A74-4D82-4108-8C15-156CF8B61822}"/>
              </a:ext>
            </a:extLst>
          </p:cNvPr>
          <p:cNvGrpSpPr/>
          <p:nvPr/>
        </p:nvGrpSpPr>
        <p:grpSpPr>
          <a:xfrm>
            <a:off x="6682769" y="5320875"/>
            <a:ext cx="1779681" cy="1071647"/>
            <a:chOff x="1770193" y="3094110"/>
            <a:chExt cx="1779681" cy="1071647"/>
          </a:xfrm>
        </p:grpSpPr>
        <p:grpSp>
          <p:nvGrpSpPr>
            <p:cNvPr id="632" name="Group 631">
              <a:extLst>
                <a:ext uri="{FF2B5EF4-FFF2-40B4-BE49-F238E27FC236}">
                  <a16:creationId xmlns:a16="http://schemas.microsoft.com/office/drawing/2014/main" id="{F90D3C0F-FF0F-42FF-9EA8-4384C016796E}"/>
                </a:ext>
              </a:extLst>
            </p:cNvPr>
            <p:cNvGrpSpPr/>
            <p:nvPr/>
          </p:nvGrpSpPr>
          <p:grpSpPr>
            <a:xfrm>
              <a:off x="1770193" y="3291550"/>
              <a:ext cx="1779681" cy="644323"/>
              <a:chOff x="1322961" y="3290376"/>
              <a:chExt cx="1779681" cy="644323"/>
            </a:xfrm>
          </p:grpSpPr>
          <p:sp>
            <p:nvSpPr>
              <p:cNvPr id="637" name="TextBox 636">
                <a:extLst>
                  <a:ext uri="{FF2B5EF4-FFF2-40B4-BE49-F238E27FC236}">
                    <a16:creationId xmlns:a16="http://schemas.microsoft.com/office/drawing/2014/main" id="{C57A731E-D02A-42CE-AE6D-EC66A2AEFD17}"/>
                  </a:ext>
                </a:extLst>
              </p:cNvPr>
              <p:cNvSpPr txBox="1"/>
              <p:nvPr/>
            </p:nvSpPr>
            <p:spPr>
              <a:xfrm>
                <a:off x="1322961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638" name="TextBox 637">
                <a:extLst>
                  <a:ext uri="{FF2B5EF4-FFF2-40B4-BE49-F238E27FC236}">
                    <a16:creationId xmlns:a16="http://schemas.microsoft.com/office/drawing/2014/main" id="{D17F5175-FAC0-47A8-8C71-670D0F862711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633" name="Group 632">
              <a:extLst>
                <a:ext uri="{FF2B5EF4-FFF2-40B4-BE49-F238E27FC236}">
                  <a16:creationId xmlns:a16="http://schemas.microsoft.com/office/drawing/2014/main" id="{CCCDEE46-B4B2-4279-8613-AA7B503B99B4}"/>
                </a:ext>
              </a:extLst>
            </p:cNvPr>
            <p:cNvGrpSpPr/>
            <p:nvPr/>
          </p:nvGrpSpPr>
          <p:grpSpPr>
            <a:xfrm>
              <a:off x="2220785" y="3094110"/>
              <a:ext cx="994925" cy="1071647"/>
              <a:chOff x="1963495" y="36281"/>
              <a:chExt cx="994925" cy="1071647"/>
            </a:xfrm>
          </p:grpSpPr>
          <p:sp>
            <p:nvSpPr>
              <p:cNvPr id="634" name="TextBox 633">
                <a:extLst>
                  <a:ext uri="{FF2B5EF4-FFF2-40B4-BE49-F238E27FC236}">
                    <a16:creationId xmlns:a16="http://schemas.microsoft.com/office/drawing/2014/main" id="{995554BF-BF33-4D3C-B1A6-FB81BC6C0C0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5 6</a:t>
                </a:r>
              </a:p>
            </p:txBody>
          </p:sp>
          <p:cxnSp>
            <p:nvCxnSpPr>
              <p:cNvPr id="635" name="Straight Connector 634">
                <a:extLst>
                  <a:ext uri="{FF2B5EF4-FFF2-40B4-BE49-F238E27FC236}">
                    <a16:creationId xmlns:a16="http://schemas.microsoft.com/office/drawing/2014/main" id="{39CC05E1-84D2-456D-B228-6160E947B8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6" name="TextBox 635">
                <a:extLst>
                  <a:ext uri="{FF2B5EF4-FFF2-40B4-BE49-F238E27FC236}">
                    <a16:creationId xmlns:a16="http://schemas.microsoft.com/office/drawing/2014/main" id="{844FEBB7-CC6B-4985-A7EE-D954F8E6DF37}"/>
                  </a:ext>
                </a:extLst>
              </p:cNvPr>
              <p:cNvSpPr txBox="1"/>
              <p:nvPr/>
            </p:nvSpPr>
            <p:spPr>
              <a:xfrm>
                <a:off x="1970495" y="36281"/>
                <a:ext cx="9879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2 1</a:t>
                </a:r>
              </a:p>
            </p:txBody>
          </p:sp>
        </p:grpSp>
      </p:grpSp>
      <p:grpSp>
        <p:nvGrpSpPr>
          <p:cNvPr id="639" name="Group 638">
            <a:extLst>
              <a:ext uri="{FF2B5EF4-FFF2-40B4-BE49-F238E27FC236}">
                <a16:creationId xmlns:a16="http://schemas.microsoft.com/office/drawing/2014/main" id="{0D5614F5-CBCB-4C65-82BB-6E7F4BC1F84B}"/>
              </a:ext>
            </a:extLst>
          </p:cNvPr>
          <p:cNvGrpSpPr/>
          <p:nvPr/>
        </p:nvGrpSpPr>
        <p:grpSpPr>
          <a:xfrm>
            <a:off x="8465418" y="5767321"/>
            <a:ext cx="933868" cy="630942"/>
            <a:chOff x="3121638" y="4881518"/>
            <a:chExt cx="933868" cy="630942"/>
          </a:xfrm>
        </p:grpSpPr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71E06CDC-D6F3-4ED4-91F7-F9135DE04111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  <p:cxnSp>
          <p:nvCxnSpPr>
            <p:cNvPr id="641" name="Straight Connector 640">
              <a:extLst>
                <a:ext uri="{FF2B5EF4-FFF2-40B4-BE49-F238E27FC236}">
                  <a16:creationId xmlns:a16="http://schemas.microsoft.com/office/drawing/2014/main" id="{6C134EA6-EF03-4C0C-AC46-6701EC15B590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2" name="TextBox 641">
            <a:extLst>
              <a:ext uri="{FF2B5EF4-FFF2-40B4-BE49-F238E27FC236}">
                <a16:creationId xmlns:a16="http://schemas.microsoft.com/office/drawing/2014/main" id="{0F6E67DC-7F69-4B8B-B580-66EB2DB3785F}"/>
              </a:ext>
            </a:extLst>
          </p:cNvPr>
          <p:cNvSpPr txBox="1"/>
          <p:nvPr/>
        </p:nvSpPr>
        <p:spPr>
          <a:xfrm>
            <a:off x="8473218" y="5312102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6 1</a:t>
            </a:r>
          </a:p>
        </p:txBody>
      </p: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E5D34474-FC30-40CF-B282-6F6BB95CBC23}"/>
              </a:ext>
            </a:extLst>
          </p:cNvPr>
          <p:cNvGrpSpPr/>
          <p:nvPr/>
        </p:nvGrpSpPr>
        <p:grpSpPr>
          <a:xfrm>
            <a:off x="6381335" y="897779"/>
            <a:ext cx="933868" cy="630942"/>
            <a:chOff x="3121638" y="4881518"/>
            <a:chExt cx="933868" cy="630942"/>
          </a:xfrm>
        </p:grpSpPr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8363828A-15D4-4C0D-AA66-33B09A75B52F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  <p:cxnSp>
          <p:nvCxnSpPr>
            <p:cNvPr id="645" name="Straight Connector 644">
              <a:extLst>
                <a:ext uri="{FF2B5EF4-FFF2-40B4-BE49-F238E27FC236}">
                  <a16:creationId xmlns:a16="http://schemas.microsoft.com/office/drawing/2014/main" id="{6C9D2301-4E7B-4CF3-AC07-69B7FF2048A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6" name="TextBox 645">
            <a:extLst>
              <a:ext uri="{FF2B5EF4-FFF2-40B4-BE49-F238E27FC236}">
                <a16:creationId xmlns:a16="http://schemas.microsoft.com/office/drawing/2014/main" id="{3CFAA5D3-EBEB-421A-91CE-739FF9D2D4EC}"/>
              </a:ext>
            </a:extLst>
          </p:cNvPr>
          <p:cNvSpPr txBox="1"/>
          <p:nvPr/>
        </p:nvSpPr>
        <p:spPr>
          <a:xfrm>
            <a:off x="6623927" y="442560"/>
            <a:ext cx="780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BDAF5C51-AA95-446A-A981-C8990041294C}"/>
              </a:ext>
            </a:extLst>
          </p:cNvPr>
          <p:cNvSpPr txBox="1"/>
          <p:nvPr/>
        </p:nvSpPr>
        <p:spPr>
          <a:xfrm>
            <a:off x="5919060" y="640531"/>
            <a:ext cx="780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5187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" grpId="0"/>
      <p:bldP spid="554" grpId="0"/>
      <p:bldP spid="555" grpId="0"/>
      <p:bldP spid="556" grpId="0"/>
      <p:bldP spid="557" grpId="0" animBg="1"/>
      <p:bldP spid="558" grpId="0" animBg="1"/>
      <p:bldP spid="559" grpId="0"/>
      <p:bldP spid="560" grpId="0"/>
      <p:bldP spid="561" grpId="0"/>
      <p:bldP spid="564" grpId="0"/>
      <p:bldP spid="565" grpId="0"/>
      <p:bldP spid="566" grpId="0"/>
      <p:bldP spid="567" grpId="0"/>
      <p:bldP spid="568" grpId="0" animBg="1"/>
      <p:bldP spid="569" grpId="0" animBg="1"/>
      <p:bldP spid="570" grpId="0"/>
      <p:bldP spid="571" grpId="0"/>
      <p:bldP spid="572" grpId="0"/>
      <p:bldP spid="588" grpId="0"/>
      <p:bldP spid="592" grpId="0"/>
      <p:bldP spid="607" grpId="0"/>
      <p:bldP spid="608" grpId="0"/>
      <p:bldP spid="609" grpId="0"/>
      <p:bldP spid="610" grpId="0"/>
      <p:bldP spid="611" grpId="0" animBg="1"/>
      <p:bldP spid="612" grpId="0" animBg="1"/>
      <p:bldP spid="613" grpId="0"/>
      <p:bldP spid="614" grpId="0"/>
      <p:bldP spid="615" grpId="0"/>
      <p:bldP spid="618" grpId="0"/>
      <p:bldP spid="619" grpId="0"/>
      <p:bldP spid="620" grpId="0"/>
      <p:bldP spid="621" grpId="0"/>
      <p:bldP spid="622" grpId="0" animBg="1"/>
      <p:bldP spid="623" grpId="0" animBg="1"/>
      <p:bldP spid="624" grpId="0"/>
      <p:bldP spid="625" grpId="0"/>
      <p:bldP spid="626" grpId="0"/>
      <p:bldP spid="642" grpId="0"/>
      <p:bldP spid="646" grpId="0"/>
      <p:bldP spid="64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9987FA0-8D31-479F-A967-6575FDBCE16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F5AA8E5-1A0F-4BAF-88C0-9B15AE44FF8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B63767F-CB2A-4D94-8A5B-0CFCE9281FD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1F57739-3975-4381-81E8-74B4215F9F8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52CFF61A-AC8E-402C-9645-2EF1F9C893C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C4634EB-EB8D-405F-9B43-48EB1BBA1A5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F59C783D-720E-4683-9BCD-836202CC01E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AFDE483E-22FB-4D9E-A664-777CF04059D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A0C1E96-3CE7-494C-91CC-F1894C16FD1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21D4AFEC-8FB9-4BF7-8616-018BF0DCE410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61E69FFC-7199-4457-9B51-C38EAEEED5E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2961DB5-CFF4-4218-9593-3598CD998B7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7CA3E5C-88FE-47D6-A7AE-20D85513776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6FF8D71-8EC5-4B2C-93D7-43A0F0A3FC7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1CA3747-198C-4624-9A39-5534E75CD1D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661584C-ADC2-407A-BDF1-360D35B4F3A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0E52AAD-4C1C-4337-8F25-F8C950C4129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ECACA2-C67D-4DA1-9448-590E0CACCF2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A0CE2C0-D1D3-436F-8A7E-F0B8E730EF9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2F57D69-0A3E-4133-ACF3-895B55D21E9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40B1E18-9790-4CE2-8796-6C5EC34341B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F9EA337-C74C-4DAA-825D-EBC2FB5A87D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E56A1326-2641-4F78-9BE9-1DAA57E20109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D11C839B-5D4A-4788-85F5-1B1770D04B0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0CEB29D-1675-428D-AE0E-4469D55D10F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B8513C6-B8A0-4699-AD83-89C26C86546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BC6E966-7E75-4A19-8532-A73AF0C0A7B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21470F1-CE87-4905-AA9E-B758BB76E5D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4A39A4B-7B87-4FE5-B143-04E0E0A823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10167490-4E97-4C85-894C-4CA45058B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D208DF6-FBE8-4D22-9DB4-DB4EB8249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9D793C5F-4168-453C-9409-F39CF08D5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DFA859E-3B2E-46C3-83C7-D6C4348C03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5C0DDA69-1E87-4B4C-B3A6-CB52934E7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DE2375A1-FA59-4264-92DB-6C36263037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9593E84-AF27-4816-AE58-B78232981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D472217F-471F-4DDD-81C3-9F7503AA2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8C30243-41D2-4B72-B404-CB235AB822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4D103A94-A165-458F-9EB4-3C208C450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21E4A0E-B5D9-432B-8F30-E92F67881C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D7D0B7D9-5328-4944-9AE5-88FC1DAE7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254BAEBA-467A-466B-B2FA-B2E4C609EB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DCD0F96-80C7-4968-8D56-DD416E8D13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F30E34F-8193-42B0-BAE3-B3B24780BB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2440599-B970-4052-AC9D-14262AA6FF9D}"/>
              </a:ext>
            </a:extLst>
          </p:cNvPr>
          <p:cNvSpPr/>
          <p:nvPr/>
        </p:nvSpPr>
        <p:spPr>
          <a:xfrm>
            <a:off x="727902" y="194380"/>
            <a:ext cx="3679172" cy="147584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8344E1-81BA-41A8-A84E-CAE6A9B3EF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0F22B0-32A3-4C13-9E53-E4D9566C7C9A}"/>
              </a:ext>
            </a:extLst>
          </p:cNvPr>
          <p:cNvGrpSpPr/>
          <p:nvPr/>
        </p:nvGrpSpPr>
        <p:grpSpPr>
          <a:xfrm>
            <a:off x="917250" y="384951"/>
            <a:ext cx="435719" cy="1047381"/>
            <a:chOff x="2724738" y="5471319"/>
            <a:chExt cx="435719" cy="10473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7620E-242B-435C-8022-1D751D3CDB9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20788C-9A83-401F-B0CD-D42A76DE94DB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3EAC26-BD8C-450F-B830-466A955E477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9036DBC-3A11-433D-8FDF-E6E75E4D536B}"/>
              </a:ext>
            </a:extLst>
          </p:cNvPr>
          <p:cNvGrpSpPr/>
          <p:nvPr/>
        </p:nvGrpSpPr>
        <p:grpSpPr>
          <a:xfrm>
            <a:off x="3753394" y="386629"/>
            <a:ext cx="435719" cy="1047381"/>
            <a:chOff x="2724738" y="5471319"/>
            <a:chExt cx="435719" cy="104738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DA2CB6-50EC-4BEA-BC7D-B3D85A88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1CD938-6FE0-44FD-B6C2-0E1B6A64BE20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A9B4CC6-4E59-4CAB-BF20-BC0FD7F2186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C21B8F8-5BDA-4EB4-8319-248A64E4AB87}"/>
              </a:ext>
            </a:extLst>
          </p:cNvPr>
          <p:cNvSpPr txBox="1"/>
          <p:nvPr/>
        </p:nvSpPr>
        <p:spPr>
          <a:xfrm>
            <a:off x="1397204" y="55717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CB0FCB-482E-4DA8-9A43-D37430BDFDFB}"/>
              </a:ext>
            </a:extLst>
          </p:cNvPr>
          <p:cNvSpPr txBox="1"/>
          <p:nvPr/>
        </p:nvSpPr>
        <p:spPr>
          <a:xfrm>
            <a:off x="3046652" y="5571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5ECBBC5-37AD-4A80-AC62-8CE7725B52B5}"/>
              </a:ext>
            </a:extLst>
          </p:cNvPr>
          <p:cNvSpPr/>
          <p:nvPr/>
        </p:nvSpPr>
        <p:spPr>
          <a:xfrm>
            <a:off x="1873464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7E7C970-BAC9-4FB2-AE9B-064A3E16DB22}"/>
              </a:ext>
            </a:extLst>
          </p:cNvPr>
          <p:cNvSpPr txBox="1"/>
          <p:nvPr/>
        </p:nvSpPr>
        <p:spPr>
          <a:xfrm>
            <a:off x="3403631" y="58206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5BA670C7-A9D5-4EAC-9187-B19C5EB4065F}"/>
              </a:ext>
            </a:extLst>
          </p:cNvPr>
          <p:cNvGrpSpPr/>
          <p:nvPr/>
        </p:nvGrpSpPr>
        <p:grpSpPr>
          <a:xfrm>
            <a:off x="1942391" y="832227"/>
            <a:ext cx="933868" cy="630942"/>
            <a:chOff x="3121638" y="4881518"/>
            <a:chExt cx="933868" cy="630942"/>
          </a:xfrm>
        </p:grpSpPr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D3EF75F6-D3C0-44FF-B4A5-BE69BAB04849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22164B3E-6696-443C-9F76-7400F4712B4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2" name="TextBox 591">
            <a:extLst>
              <a:ext uri="{FF2B5EF4-FFF2-40B4-BE49-F238E27FC236}">
                <a16:creationId xmlns:a16="http://schemas.microsoft.com/office/drawing/2014/main" id="{05E1B672-373A-4F0E-9DF6-034C95AD874E}"/>
              </a:ext>
            </a:extLst>
          </p:cNvPr>
          <p:cNvSpPr txBox="1"/>
          <p:nvPr/>
        </p:nvSpPr>
        <p:spPr>
          <a:xfrm>
            <a:off x="1950191" y="377008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DACCD7-4439-4A59-8318-FFB961EABD7A}"/>
              </a:ext>
            </a:extLst>
          </p:cNvPr>
          <p:cNvGrpSpPr/>
          <p:nvPr/>
        </p:nvGrpSpPr>
        <p:grpSpPr>
          <a:xfrm>
            <a:off x="883468" y="1753357"/>
            <a:ext cx="1812395" cy="1086654"/>
            <a:chOff x="882455" y="1747838"/>
            <a:chExt cx="1812395" cy="1086654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CCEE7DF7-DAC5-427C-A4BC-A8838ACA166E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EB8D7662-CA22-4B61-9084-6229CD85019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857FC232-F4E3-4D7F-815B-BBEC0EE02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3BCDDBFC-7E73-481F-9202-BE7A42440AEE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9D84A234-1B84-4E2F-B367-2A346A793D90}"/>
                </a:ext>
              </a:extLst>
            </p:cNvPr>
            <p:cNvGrpSpPr/>
            <p:nvPr/>
          </p:nvGrpSpPr>
          <p:grpSpPr>
            <a:xfrm>
              <a:off x="1396669" y="1757508"/>
              <a:ext cx="1298181" cy="1076984"/>
              <a:chOff x="1396669" y="1757508"/>
              <a:chExt cx="1298181" cy="1076984"/>
            </a:xfrm>
          </p:grpSpPr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5436F4A7-BD56-43CB-99C6-12750FE7BD9C}"/>
                  </a:ext>
                </a:extLst>
              </p:cNvPr>
              <p:cNvSpPr txBox="1"/>
              <p:nvPr/>
            </p:nvSpPr>
            <p:spPr>
              <a:xfrm>
                <a:off x="1396669" y="192331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48DDFB37-B62F-4712-B4EB-FE07701B251D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8A202529-B5C4-42D9-B082-794A76F57F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00BBDD80-FCA2-493A-903B-2FCA053DA381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3</a:t>
                  </a:r>
                </a:p>
              </p:txBody>
            </p:sp>
            <p:sp>
              <p:nvSpPr>
                <p:cNvPr id="189" name="TextBox 188">
                  <a:extLst>
                    <a:ext uri="{FF2B5EF4-FFF2-40B4-BE49-F238E27FC236}">
                      <a16:creationId xmlns:a16="http://schemas.microsoft.com/office/drawing/2014/main" id="{282A5EA3-3D87-4995-92D2-9D1472225EE7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EDDC3AC1-0B7E-4C27-B641-A32417BCB5E8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E8DD846C-9455-49DB-8C03-9FC7D8C8D95C}"/>
              </a:ext>
            </a:extLst>
          </p:cNvPr>
          <p:cNvCxnSpPr>
            <a:cxnSpLocks/>
          </p:cNvCxnSpPr>
          <p:nvPr/>
        </p:nvCxnSpPr>
        <p:spPr>
          <a:xfrm>
            <a:off x="920314" y="405629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1D1E35F7-B136-4124-A7A6-0083CE2E9DB6}"/>
              </a:ext>
            </a:extLst>
          </p:cNvPr>
          <p:cNvCxnSpPr>
            <a:cxnSpLocks/>
          </p:cNvCxnSpPr>
          <p:nvPr/>
        </p:nvCxnSpPr>
        <p:spPr>
          <a:xfrm>
            <a:off x="1799544" y="405629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2C1551AA-7CD9-44BF-BE39-99C29B9DA63E}"/>
              </a:ext>
            </a:extLst>
          </p:cNvPr>
          <p:cNvSpPr txBox="1"/>
          <p:nvPr/>
        </p:nvSpPr>
        <p:spPr>
          <a:xfrm>
            <a:off x="882941" y="35484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358B093-C768-43BF-8C72-BBBCD6FFD867}"/>
              </a:ext>
            </a:extLst>
          </p:cNvPr>
          <p:cNvSpPr txBox="1"/>
          <p:nvPr/>
        </p:nvSpPr>
        <p:spPr>
          <a:xfrm>
            <a:off x="893507" y="39945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253A3DDA-6528-439F-9506-1E87699A60D8}"/>
              </a:ext>
            </a:extLst>
          </p:cNvPr>
          <p:cNvSpPr txBox="1"/>
          <p:nvPr/>
        </p:nvSpPr>
        <p:spPr>
          <a:xfrm>
            <a:off x="1799543" y="39945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C84E26B-D710-4D1C-A78B-00134A062A36}"/>
              </a:ext>
            </a:extLst>
          </p:cNvPr>
          <p:cNvSpPr txBox="1"/>
          <p:nvPr/>
        </p:nvSpPr>
        <p:spPr>
          <a:xfrm>
            <a:off x="1352501" y="37408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9" name="Arc 198">
            <a:extLst>
              <a:ext uri="{FF2B5EF4-FFF2-40B4-BE49-F238E27FC236}">
                <a16:creationId xmlns:a16="http://schemas.microsoft.com/office/drawing/2014/main" id="{147642C6-C282-4F90-B2DB-D26FB06DB2CA}"/>
              </a:ext>
            </a:extLst>
          </p:cNvPr>
          <p:cNvSpPr/>
          <p:nvPr/>
        </p:nvSpPr>
        <p:spPr>
          <a:xfrm rot="16200000">
            <a:off x="1285202" y="3026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Arc 199">
            <a:extLst>
              <a:ext uri="{FF2B5EF4-FFF2-40B4-BE49-F238E27FC236}">
                <a16:creationId xmlns:a16="http://schemas.microsoft.com/office/drawing/2014/main" id="{9ECD76B4-3C18-4633-A99A-8B2DCE7D23D3}"/>
              </a:ext>
            </a:extLst>
          </p:cNvPr>
          <p:cNvSpPr/>
          <p:nvPr/>
        </p:nvSpPr>
        <p:spPr>
          <a:xfrm rot="5400000">
            <a:off x="1274915" y="39599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1FABB87-A3EF-4FDE-919C-0BBDFE4C2514}"/>
              </a:ext>
            </a:extLst>
          </p:cNvPr>
          <p:cNvSpPr txBox="1"/>
          <p:nvPr/>
        </p:nvSpPr>
        <p:spPr>
          <a:xfrm>
            <a:off x="1405505" y="44953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07E2A35-AE51-4C75-900A-3BAA5F92FC3B}"/>
              </a:ext>
            </a:extLst>
          </p:cNvPr>
          <p:cNvSpPr txBox="1"/>
          <p:nvPr/>
        </p:nvSpPr>
        <p:spPr>
          <a:xfrm>
            <a:off x="1405504" y="31945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EDE565EF-D9AC-46EC-B0E4-895B51C2B9A6}"/>
              </a:ext>
            </a:extLst>
          </p:cNvPr>
          <p:cNvSpPr txBox="1"/>
          <p:nvPr/>
        </p:nvSpPr>
        <p:spPr>
          <a:xfrm>
            <a:off x="1784833" y="3548462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9AE389CF-CDF1-4EF9-A656-2CF3D8B6E795}"/>
              </a:ext>
            </a:extLst>
          </p:cNvPr>
          <p:cNvCxnSpPr>
            <a:cxnSpLocks/>
          </p:cNvCxnSpPr>
          <p:nvPr/>
        </p:nvCxnSpPr>
        <p:spPr>
          <a:xfrm>
            <a:off x="3160892" y="40576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08E2E5-62EC-4A72-A307-BA55F79A3EC6}"/>
              </a:ext>
            </a:extLst>
          </p:cNvPr>
          <p:cNvCxnSpPr>
            <a:cxnSpLocks/>
          </p:cNvCxnSpPr>
          <p:nvPr/>
        </p:nvCxnSpPr>
        <p:spPr>
          <a:xfrm>
            <a:off x="4040122" y="40576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A0B8DC56-36F5-4ECE-AF3D-3CB82FCBDFA5}"/>
              </a:ext>
            </a:extLst>
          </p:cNvPr>
          <p:cNvSpPr txBox="1"/>
          <p:nvPr/>
        </p:nvSpPr>
        <p:spPr>
          <a:xfrm>
            <a:off x="3123519" y="35498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A1E5675-BDD5-4A2D-B5F6-27424B05628B}"/>
              </a:ext>
            </a:extLst>
          </p:cNvPr>
          <p:cNvSpPr txBox="1"/>
          <p:nvPr/>
        </p:nvSpPr>
        <p:spPr>
          <a:xfrm>
            <a:off x="3134085" y="3995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0097E10-3B88-4D7E-A0BA-8EB4E76A05CD}"/>
              </a:ext>
            </a:extLst>
          </p:cNvPr>
          <p:cNvSpPr txBox="1"/>
          <p:nvPr/>
        </p:nvSpPr>
        <p:spPr>
          <a:xfrm>
            <a:off x="4040121" y="39958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5A9C275-D504-445E-A733-FDF38584369B}"/>
              </a:ext>
            </a:extLst>
          </p:cNvPr>
          <p:cNvSpPr txBox="1"/>
          <p:nvPr/>
        </p:nvSpPr>
        <p:spPr>
          <a:xfrm>
            <a:off x="3593079" y="37421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0" name="Arc 209">
            <a:extLst>
              <a:ext uri="{FF2B5EF4-FFF2-40B4-BE49-F238E27FC236}">
                <a16:creationId xmlns:a16="http://schemas.microsoft.com/office/drawing/2014/main" id="{814D644A-38DC-4CAD-94D2-160692541ABE}"/>
              </a:ext>
            </a:extLst>
          </p:cNvPr>
          <p:cNvSpPr/>
          <p:nvPr/>
        </p:nvSpPr>
        <p:spPr>
          <a:xfrm rot="16200000">
            <a:off x="3525780" y="30276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Arc 210">
            <a:extLst>
              <a:ext uri="{FF2B5EF4-FFF2-40B4-BE49-F238E27FC236}">
                <a16:creationId xmlns:a16="http://schemas.microsoft.com/office/drawing/2014/main" id="{765C2338-1DF0-4ACB-8E48-15AED532C790}"/>
              </a:ext>
            </a:extLst>
          </p:cNvPr>
          <p:cNvSpPr/>
          <p:nvPr/>
        </p:nvSpPr>
        <p:spPr>
          <a:xfrm rot="5400000">
            <a:off x="3515493" y="39613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432261C7-8716-4904-A517-85B648F345CA}"/>
              </a:ext>
            </a:extLst>
          </p:cNvPr>
          <p:cNvSpPr txBox="1"/>
          <p:nvPr/>
        </p:nvSpPr>
        <p:spPr>
          <a:xfrm>
            <a:off x="3646083" y="44967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4853C7D5-A23D-45C1-A2E2-0DA6522A9CC2}"/>
              </a:ext>
            </a:extLst>
          </p:cNvPr>
          <p:cNvSpPr txBox="1"/>
          <p:nvPr/>
        </p:nvSpPr>
        <p:spPr>
          <a:xfrm>
            <a:off x="3646082" y="31958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FD85FF5C-C560-41F9-9F0A-EF29DCDE09BF}"/>
              </a:ext>
            </a:extLst>
          </p:cNvPr>
          <p:cNvSpPr txBox="1"/>
          <p:nvPr/>
        </p:nvSpPr>
        <p:spPr>
          <a:xfrm>
            <a:off x="4257366" y="3549818"/>
            <a:ext cx="902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338A188-1F89-4B36-BDAF-8218FA44C90F}"/>
              </a:ext>
            </a:extLst>
          </p:cNvPr>
          <p:cNvGrpSpPr/>
          <p:nvPr/>
        </p:nvGrpSpPr>
        <p:grpSpPr>
          <a:xfrm>
            <a:off x="883677" y="5320904"/>
            <a:ext cx="958061" cy="1071647"/>
            <a:chOff x="1962285" y="36281"/>
            <a:chExt cx="958061" cy="1071647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610C0960-C15F-41D2-B8E8-E2A06C5EEB7A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2208C99-DC13-4468-9FB4-4E5D21FEA26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727E6CE8-87F1-4637-8F4C-876FE8DDC77F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A9206C51-72BB-4753-9B3C-577B1CFD9EBA}"/>
              </a:ext>
            </a:extLst>
          </p:cNvPr>
          <p:cNvGrpSpPr/>
          <p:nvPr/>
        </p:nvGrpSpPr>
        <p:grpSpPr>
          <a:xfrm>
            <a:off x="1819592" y="5320146"/>
            <a:ext cx="1736139" cy="1071647"/>
            <a:chOff x="1813735" y="3094110"/>
            <a:chExt cx="1736139" cy="1071647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9FF39F7E-84A6-41FA-B55E-593630132148}"/>
                </a:ext>
              </a:extLst>
            </p:cNvPr>
            <p:cNvGrpSpPr/>
            <p:nvPr/>
          </p:nvGrpSpPr>
          <p:grpSpPr>
            <a:xfrm>
              <a:off x="1813735" y="3248008"/>
              <a:ext cx="1736139" cy="687865"/>
              <a:chOff x="1366503" y="3246834"/>
              <a:chExt cx="1736139" cy="687865"/>
            </a:xfrm>
          </p:grpSpPr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6CA8CA00-4A38-4230-8731-4EB7BB260354}"/>
                  </a:ext>
                </a:extLst>
              </p:cNvPr>
              <p:cNvSpPr txBox="1"/>
              <p:nvPr/>
            </p:nvSpPr>
            <p:spPr>
              <a:xfrm>
                <a:off x="1366503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6FFFE86C-1659-4C67-9A05-65A7BD851B1B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F850AD5-B3B1-4556-BDE7-15F1F2B0F499}"/>
                </a:ext>
              </a:extLst>
            </p:cNvPr>
            <p:cNvGrpSpPr/>
            <p:nvPr/>
          </p:nvGrpSpPr>
          <p:grpSpPr>
            <a:xfrm>
              <a:off x="2220785" y="3094110"/>
              <a:ext cx="1009439" cy="1071647"/>
              <a:chOff x="1963495" y="36281"/>
              <a:chExt cx="1009439" cy="1071647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C2B257B6-9601-4B7C-900F-3163B5EF7A1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0E810CC6-0EFE-4A47-8833-479B051D0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A022D7B-068F-42BB-B4F0-D0690103FF1C}"/>
                  </a:ext>
                </a:extLst>
              </p:cNvPr>
              <p:cNvSpPr txBox="1"/>
              <p:nvPr/>
            </p:nvSpPr>
            <p:spPr>
              <a:xfrm>
                <a:off x="2186666" y="36281"/>
                <a:ext cx="7862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90E63156-8AF1-448B-8141-6D8E89B4C2C0}"/>
              </a:ext>
            </a:extLst>
          </p:cNvPr>
          <p:cNvGrpSpPr/>
          <p:nvPr/>
        </p:nvGrpSpPr>
        <p:grpSpPr>
          <a:xfrm>
            <a:off x="3558699" y="5766592"/>
            <a:ext cx="933868" cy="630942"/>
            <a:chOff x="3121638" y="4881518"/>
            <a:chExt cx="933868" cy="630942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0FC45C8-A202-4D59-86BA-859A44C4F3C6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513BD39-AAF7-4FFC-B6ED-DD644B6A6DBE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0" name="TextBox 229">
            <a:extLst>
              <a:ext uri="{FF2B5EF4-FFF2-40B4-BE49-F238E27FC236}">
                <a16:creationId xmlns:a16="http://schemas.microsoft.com/office/drawing/2014/main" id="{74546D45-4B1E-41B0-94CD-C259D8EBEECE}"/>
              </a:ext>
            </a:extLst>
          </p:cNvPr>
          <p:cNvSpPr txBox="1"/>
          <p:nvPr/>
        </p:nvSpPr>
        <p:spPr>
          <a:xfrm>
            <a:off x="3566499" y="5311373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</p:spTree>
    <p:extLst>
      <p:ext uri="{BB962C8B-B14F-4D97-AF65-F5344CB8AC3E}">
        <p14:creationId xmlns:p14="http://schemas.microsoft.com/office/powerpoint/2010/main" val="1221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" grpId="0"/>
      <p:bldP spid="195" grpId="0"/>
      <p:bldP spid="196" grpId="0"/>
      <p:bldP spid="197" grpId="0"/>
      <p:bldP spid="198" grpId="0"/>
      <p:bldP spid="199" grpId="0" animBg="1"/>
      <p:bldP spid="200" grpId="0" animBg="1"/>
      <p:bldP spid="201" grpId="0"/>
      <p:bldP spid="202" grpId="0"/>
      <p:bldP spid="203" grpId="0"/>
      <p:bldP spid="206" grpId="0"/>
      <p:bldP spid="207" grpId="0"/>
      <p:bldP spid="208" grpId="0"/>
      <p:bldP spid="209" grpId="0"/>
      <p:bldP spid="210" grpId="0" animBg="1"/>
      <p:bldP spid="211" grpId="0" animBg="1"/>
      <p:bldP spid="212" grpId="0"/>
      <p:bldP spid="213" grpId="0"/>
      <p:bldP spid="214" grpId="0"/>
      <p:bldP spid="2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9987FA0-8D31-479F-A967-6575FDBCE16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F5AA8E5-1A0F-4BAF-88C0-9B15AE44FF8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B63767F-CB2A-4D94-8A5B-0CFCE9281FD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1F57739-3975-4381-81E8-74B4215F9F8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52CFF61A-AC8E-402C-9645-2EF1F9C893C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C4634EB-EB8D-405F-9B43-48EB1BBA1A5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F59C783D-720E-4683-9BCD-836202CC01E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AFDE483E-22FB-4D9E-A664-777CF04059D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A0C1E96-3CE7-494C-91CC-F1894C16FD1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21D4AFEC-8FB9-4BF7-8616-018BF0DCE410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61E69FFC-7199-4457-9B51-C38EAEEED5E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2961DB5-CFF4-4218-9593-3598CD998B7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7CA3E5C-88FE-47D6-A7AE-20D85513776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6FF8D71-8EC5-4B2C-93D7-43A0F0A3FC7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1CA3747-198C-4624-9A39-5534E75CD1D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661584C-ADC2-407A-BDF1-360D35B4F3A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0E52AAD-4C1C-4337-8F25-F8C950C4129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ECACA2-C67D-4DA1-9448-590E0CACCF2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A0CE2C0-D1D3-436F-8A7E-F0B8E730EF9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2F57D69-0A3E-4133-ACF3-895B55D21E9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40B1E18-9790-4CE2-8796-6C5EC34341B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F9EA337-C74C-4DAA-825D-EBC2FB5A87D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E56A1326-2641-4F78-9BE9-1DAA57E20109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D11C839B-5D4A-4788-85F5-1B1770D04B0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0CEB29D-1675-428D-AE0E-4469D55D10F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B8513C6-B8A0-4699-AD83-89C26C86546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BC6E966-7E75-4A19-8532-A73AF0C0A7B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21470F1-CE87-4905-AA9E-B758BB76E5D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4A39A4B-7B87-4FE5-B143-04E0E0A823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10167490-4E97-4C85-894C-4CA45058B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D208DF6-FBE8-4D22-9DB4-DB4EB8249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9D793C5F-4168-453C-9409-F39CF08D5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DFA859E-3B2E-46C3-83C7-D6C4348C03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5C0DDA69-1E87-4B4C-B3A6-CB52934E7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DE2375A1-FA59-4264-92DB-6C36263037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9593E84-AF27-4816-AE58-B78232981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D472217F-471F-4DDD-81C3-9F7503AA2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8C30243-41D2-4B72-B404-CB235AB822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4D103A94-A165-458F-9EB4-3C208C450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21E4A0E-B5D9-432B-8F30-E92F67881C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D7D0B7D9-5328-4944-9AE5-88FC1DAE7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254BAEBA-467A-466B-B2FA-B2E4C609EB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DCD0F96-80C7-4968-8D56-DD416E8D13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F30E34F-8193-42B0-BAE3-B3B24780BB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AF68713-5C50-4909-9A7C-EF94F2AFB2E9}"/>
              </a:ext>
            </a:extLst>
          </p:cNvPr>
          <p:cNvSpPr/>
          <p:nvPr/>
        </p:nvSpPr>
        <p:spPr>
          <a:xfrm>
            <a:off x="5632602" y="198413"/>
            <a:ext cx="4133922" cy="147180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2440599-B970-4052-AC9D-14262AA6FF9D}"/>
              </a:ext>
            </a:extLst>
          </p:cNvPr>
          <p:cNvSpPr/>
          <p:nvPr/>
        </p:nvSpPr>
        <p:spPr>
          <a:xfrm>
            <a:off x="727902" y="194380"/>
            <a:ext cx="3679172" cy="147584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8344E1-81BA-41A8-A84E-CAE6A9B3EF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0F22B0-32A3-4C13-9E53-E4D9566C7C9A}"/>
              </a:ext>
            </a:extLst>
          </p:cNvPr>
          <p:cNvGrpSpPr/>
          <p:nvPr/>
        </p:nvGrpSpPr>
        <p:grpSpPr>
          <a:xfrm>
            <a:off x="1207537" y="384951"/>
            <a:ext cx="435719" cy="1047381"/>
            <a:chOff x="2724738" y="5471319"/>
            <a:chExt cx="435719" cy="10473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7620E-242B-435C-8022-1D751D3CDB9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20788C-9A83-401F-B0CD-D42A76DE94DB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3EAC26-BD8C-450F-B830-466A955E477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9036DBC-3A11-433D-8FDF-E6E75E4D536B}"/>
              </a:ext>
            </a:extLst>
          </p:cNvPr>
          <p:cNvGrpSpPr/>
          <p:nvPr/>
        </p:nvGrpSpPr>
        <p:grpSpPr>
          <a:xfrm>
            <a:off x="3753394" y="386629"/>
            <a:ext cx="435719" cy="1047381"/>
            <a:chOff x="2724738" y="5471319"/>
            <a:chExt cx="435719" cy="104738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DA2CB6-50EC-4BEA-BC7D-B3D85A88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1CD938-6FE0-44FD-B6C2-0E1B6A64BE20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A9B4CC6-4E59-4CAB-BF20-BC0FD7F2186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C21B8F8-5BDA-4EB4-8319-248A64E4AB87}"/>
              </a:ext>
            </a:extLst>
          </p:cNvPr>
          <p:cNvSpPr txBox="1"/>
          <p:nvPr/>
        </p:nvSpPr>
        <p:spPr>
          <a:xfrm>
            <a:off x="1687491" y="55717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CB0FCB-482E-4DA8-9A43-D37430BDFDFB}"/>
              </a:ext>
            </a:extLst>
          </p:cNvPr>
          <p:cNvSpPr txBox="1"/>
          <p:nvPr/>
        </p:nvSpPr>
        <p:spPr>
          <a:xfrm>
            <a:off x="3322423" y="5571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5ECBBC5-37AD-4A80-AC62-8CE7725B52B5}"/>
              </a:ext>
            </a:extLst>
          </p:cNvPr>
          <p:cNvSpPr/>
          <p:nvPr/>
        </p:nvSpPr>
        <p:spPr>
          <a:xfrm>
            <a:off x="2163751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7E7C970-BAC9-4FB2-AE9B-064A3E16DB22}"/>
              </a:ext>
            </a:extLst>
          </p:cNvPr>
          <p:cNvSpPr txBox="1"/>
          <p:nvPr/>
        </p:nvSpPr>
        <p:spPr>
          <a:xfrm>
            <a:off x="820103" y="57821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627F549-8AB2-46F7-A038-A49F0E79C05F}"/>
              </a:ext>
            </a:extLst>
          </p:cNvPr>
          <p:cNvGrpSpPr/>
          <p:nvPr/>
        </p:nvGrpSpPr>
        <p:grpSpPr>
          <a:xfrm>
            <a:off x="8078150" y="381726"/>
            <a:ext cx="435719" cy="1047381"/>
            <a:chOff x="2724738" y="5471319"/>
            <a:chExt cx="435719" cy="104738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32AE5E-A25F-4325-8C33-9391B7329CA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0535EC5-7016-4B87-B6A5-F6A4736CA643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664B6FE-A3D8-4A05-AEE5-C0D951AEB9F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F735E39-1BBA-4FC8-9D4C-51666E080305}"/>
              </a:ext>
            </a:extLst>
          </p:cNvPr>
          <p:cNvGrpSpPr/>
          <p:nvPr/>
        </p:nvGrpSpPr>
        <p:grpSpPr>
          <a:xfrm>
            <a:off x="9064492" y="390661"/>
            <a:ext cx="435719" cy="1047381"/>
            <a:chOff x="2724738" y="5471319"/>
            <a:chExt cx="435719" cy="104738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26D2740-A87B-4BF8-9333-245D6984E31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01F3527-3EDE-4768-895E-ECF1B2A3B4FD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B87E65B-2EF4-4B92-B753-FF4B04AE1BE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384696-C523-46A7-87F3-C431CFB74895}"/>
              </a:ext>
            </a:extLst>
          </p:cNvPr>
          <p:cNvSpPr txBox="1"/>
          <p:nvPr/>
        </p:nvSpPr>
        <p:spPr>
          <a:xfrm>
            <a:off x="7599600" y="53856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D8615A-83B8-477C-B54A-2A90C0F5D297}"/>
              </a:ext>
            </a:extLst>
          </p:cNvPr>
          <p:cNvSpPr txBox="1"/>
          <p:nvPr/>
        </p:nvSpPr>
        <p:spPr>
          <a:xfrm>
            <a:off x="8633521" y="56120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D4882D5-A117-4510-AADA-8E01BA2797EF}"/>
              </a:ext>
            </a:extLst>
          </p:cNvPr>
          <p:cNvSpPr/>
          <p:nvPr/>
        </p:nvSpPr>
        <p:spPr>
          <a:xfrm>
            <a:off x="5854250" y="388983"/>
            <a:ext cx="1639126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EE6A19E3-08F4-4921-8332-E7BD51C0EE03}"/>
              </a:ext>
            </a:extLst>
          </p:cNvPr>
          <p:cNvGrpSpPr/>
          <p:nvPr/>
        </p:nvGrpSpPr>
        <p:grpSpPr>
          <a:xfrm>
            <a:off x="883468" y="1753357"/>
            <a:ext cx="1812395" cy="1086654"/>
            <a:chOff x="882455" y="1747838"/>
            <a:chExt cx="1812395" cy="1086654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2295EE37-DC59-463B-9563-4656343D4863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481" name="TextBox 480">
                <a:extLst>
                  <a:ext uri="{FF2B5EF4-FFF2-40B4-BE49-F238E27FC236}">
                    <a16:creationId xmlns:a16="http://schemas.microsoft.com/office/drawing/2014/main" id="{ED576A0D-691B-4E84-9C23-9FE89C875E5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B82B2005-6EE8-4DC0-B295-B12B7C683B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0" name="TextBox 549">
                <a:extLst>
                  <a:ext uri="{FF2B5EF4-FFF2-40B4-BE49-F238E27FC236}">
                    <a16:creationId xmlns:a16="http://schemas.microsoft.com/office/drawing/2014/main" id="{BF30196C-5A7C-4513-930B-EFDA3BCDA289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E7479845-4EFE-4005-8573-90289444A0F6}"/>
                </a:ext>
              </a:extLst>
            </p:cNvPr>
            <p:cNvGrpSpPr/>
            <p:nvPr/>
          </p:nvGrpSpPr>
          <p:grpSpPr>
            <a:xfrm>
              <a:off x="1396669" y="1757508"/>
              <a:ext cx="1298181" cy="1076984"/>
              <a:chOff x="1396669" y="1757508"/>
              <a:chExt cx="1298181" cy="1076984"/>
            </a:xfrm>
          </p:grpSpPr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576272FA-2ADD-4F25-84B7-5DDBDD9595C4}"/>
                  </a:ext>
                </a:extLst>
              </p:cNvPr>
              <p:cNvSpPr txBox="1"/>
              <p:nvPr/>
            </p:nvSpPr>
            <p:spPr>
              <a:xfrm>
                <a:off x="1396669" y="192331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476" name="Group 475">
                <a:extLst>
                  <a:ext uri="{FF2B5EF4-FFF2-40B4-BE49-F238E27FC236}">
                    <a16:creationId xmlns:a16="http://schemas.microsoft.com/office/drawing/2014/main" id="{F4BB01E8-0670-4034-B5B3-E4B1E1EEDFCB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478" name="Straight Connector 477">
                  <a:extLst>
                    <a:ext uri="{FF2B5EF4-FFF2-40B4-BE49-F238E27FC236}">
                      <a16:creationId xmlns:a16="http://schemas.microsoft.com/office/drawing/2014/main" id="{2CCB3C3C-1496-4988-8430-FF3D55EB81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9" name="TextBox 478">
                  <a:extLst>
                    <a:ext uri="{FF2B5EF4-FFF2-40B4-BE49-F238E27FC236}">
                      <a16:creationId xmlns:a16="http://schemas.microsoft.com/office/drawing/2014/main" id="{CA42CDEC-E954-4605-9C3C-9F3E17C4380B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  <p:sp>
              <p:nvSpPr>
                <p:cNvPr id="480" name="TextBox 479">
                  <a:extLst>
                    <a:ext uri="{FF2B5EF4-FFF2-40B4-BE49-F238E27FC236}">
                      <a16:creationId xmlns:a16="http://schemas.microsoft.com/office/drawing/2014/main" id="{30A96FDA-7C9F-425E-8142-BC7B59F13C45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</p:grpSp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06DC3280-C615-493A-9795-D6A5A941ECA3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BB4472B1-6396-46BB-BEDD-A36731A73FEE}"/>
              </a:ext>
            </a:extLst>
          </p:cNvPr>
          <p:cNvCxnSpPr>
            <a:cxnSpLocks/>
          </p:cNvCxnSpPr>
          <p:nvPr/>
        </p:nvCxnSpPr>
        <p:spPr>
          <a:xfrm>
            <a:off x="920314" y="405629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8FC88D7C-4608-454A-B533-AF8CED6195DA}"/>
              </a:ext>
            </a:extLst>
          </p:cNvPr>
          <p:cNvCxnSpPr>
            <a:cxnSpLocks/>
          </p:cNvCxnSpPr>
          <p:nvPr/>
        </p:nvCxnSpPr>
        <p:spPr>
          <a:xfrm>
            <a:off x="1799544" y="405629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" name="TextBox 552">
            <a:extLst>
              <a:ext uri="{FF2B5EF4-FFF2-40B4-BE49-F238E27FC236}">
                <a16:creationId xmlns:a16="http://schemas.microsoft.com/office/drawing/2014/main" id="{06B989C3-5675-44B0-B338-B3285CC20E5D}"/>
              </a:ext>
            </a:extLst>
          </p:cNvPr>
          <p:cNvSpPr txBox="1"/>
          <p:nvPr/>
        </p:nvSpPr>
        <p:spPr>
          <a:xfrm>
            <a:off x="882941" y="35484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7BC08736-CF17-42EF-B216-FD884253CFA4}"/>
              </a:ext>
            </a:extLst>
          </p:cNvPr>
          <p:cNvSpPr txBox="1"/>
          <p:nvPr/>
        </p:nvSpPr>
        <p:spPr>
          <a:xfrm>
            <a:off x="893507" y="39945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71DAE9AD-58A7-49AB-A255-96FA8019B809}"/>
              </a:ext>
            </a:extLst>
          </p:cNvPr>
          <p:cNvSpPr txBox="1"/>
          <p:nvPr/>
        </p:nvSpPr>
        <p:spPr>
          <a:xfrm>
            <a:off x="1799543" y="39945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3694733C-38B9-45F9-843C-DE808BD428CD}"/>
              </a:ext>
            </a:extLst>
          </p:cNvPr>
          <p:cNvSpPr txBox="1"/>
          <p:nvPr/>
        </p:nvSpPr>
        <p:spPr>
          <a:xfrm>
            <a:off x="1352501" y="37408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57" name="Arc 556">
            <a:extLst>
              <a:ext uri="{FF2B5EF4-FFF2-40B4-BE49-F238E27FC236}">
                <a16:creationId xmlns:a16="http://schemas.microsoft.com/office/drawing/2014/main" id="{A2D14F33-F771-41D9-B482-5BA3796C6D85}"/>
              </a:ext>
            </a:extLst>
          </p:cNvPr>
          <p:cNvSpPr/>
          <p:nvPr/>
        </p:nvSpPr>
        <p:spPr>
          <a:xfrm rot="16200000">
            <a:off x="1285202" y="3026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8" name="Arc 557">
            <a:extLst>
              <a:ext uri="{FF2B5EF4-FFF2-40B4-BE49-F238E27FC236}">
                <a16:creationId xmlns:a16="http://schemas.microsoft.com/office/drawing/2014/main" id="{863FFC12-EA0C-4BD5-B1E4-FE4173216CC2}"/>
              </a:ext>
            </a:extLst>
          </p:cNvPr>
          <p:cNvSpPr/>
          <p:nvPr/>
        </p:nvSpPr>
        <p:spPr>
          <a:xfrm rot="5400000">
            <a:off x="1274915" y="39599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22FEFBCB-B057-486E-9D97-126E780E952D}"/>
              </a:ext>
            </a:extLst>
          </p:cNvPr>
          <p:cNvSpPr txBox="1"/>
          <p:nvPr/>
        </p:nvSpPr>
        <p:spPr>
          <a:xfrm>
            <a:off x="1405505" y="44953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F91ACD2A-09B2-437C-B483-F281C0074960}"/>
              </a:ext>
            </a:extLst>
          </p:cNvPr>
          <p:cNvSpPr txBox="1"/>
          <p:nvPr/>
        </p:nvSpPr>
        <p:spPr>
          <a:xfrm>
            <a:off x="1405504" y="31945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8DAE6651-245B-476C-99E5-350D37030F5E}"/>
              </a:ext>
            </a:extLst>
          </p:cNvPr>
          <p:cNvSpPr txBox="1"/>
          <p:nvPr/>
        </p:nvSpPr>
        <p:spPr>
          <a:xfrm>
            <a:off x="1784833" y="3548462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33DA3A03-FC8F-4453-8E2A-CCA050CADAD5}"/>
              </a:ext>
            </a:extLst>
          </p:cNvPr>
          <p:cNvCxnSpPr>
            <a:cxnSpLocks/>
          </p:cNvCxnSpPr>
          <p:nvPr/>
        </p:nvCxnSpPr>
        <p:spPr>
          <a:xfrm>
            <a:off x="3160892" y="40576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>
            <a:extLst>
              <a:ext uri="{FF2B5EF4-FFF2-40B4-BE49-F238E27FC236}">
                <a16:creationId xmlns:a16="http://schemas.microsoft.com/office/drawing/2014/main" id="{CC3352AD-7C6D-4B74-AFAB-A349AEDABCE1}"/>
              </a:ext>
            </a:extLst>
          </p:cNvPr>
          <p:cNvCxnSpPr>
            <a:cxnSpLocks/>
          </p:cNvCxnSpPr>
          <p:nvPr/>
        </p:nvCxnSpPr>
        <p:spPr>
          <a:xfrm>
            <a:off x="4040122" y="40576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4" name="TextBox 563">
            <a:extLst>
              <a:ext uri="{FF2B5EF4-FFF2-40B4-BE49-F238E27FC236}">
                <a16:creationId xmlns:a16="http://schemas.microsoft.com/office/drawing/2014/main" id="{8345F1A4-CD21-404F-ABF2-D94AB0B26158}"/>
              </a:ext>
            </a:extLst>
          </p:cNvPr>
          <p:cNvSpPr txBox="1"/>
          <p:nvPr/>
        </p:nvSpPr>
        <p:spPr>
          <a:xfrm>
            <a:off x="3123519" y="35498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E418A304-C309-440E-BD71-D5C80004019B}"/>
              </a:ext>
            </a:extLst>
          </p:cNvPr>
          <p:cNvSpPr txBox="1"/>
          <p:nvPr/>
        </p:nvSpPr>
        <p:spPr>
          <a:xfrm>
            <a:off x="3134085" y="3995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8F9D8BA-94E1-441C-B77B-29DB63C86B99}"/>
              </a:ext>
            </a:extLst>
          </p:cNvPr>
          <p:cNvSpPr txBox="1"/>
          <p:nvPr/>
        </p:nvSpPr>
        <p:spPr>
          <a:xfrm>
            <a:off x="4040121" y="39958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743B2387-E978-4BA4-9D06-23FCFE79E510}"/>
              </a:ext>
            </a:extLst>
          </p:cNvPr>
          <p:cNvSpPr txBox="1"/>
          <p:nvPr/>
        </p:nvSpPr>
        <p:spPr>
          <a:xfrm>
            <a:off x="3593079" y="37421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68" name="Arc 567">
            <a:extLst>
              <a:ext uri="{FF2B5EF4-FFF2-40B4-BE49-F238E27FC236}">
                <a16:creationId xmlns:a16="http://schemas.microsoft.com/office/drawing/2014/main" id="{406EFE57-539B-4000-A7F4-18F3A7B50DC2}"/>
              </a:ext>
            </a:extLst>
          </p:cNvPr>
          <p:cNvSpPr/>
          <p:nvPr/>
        </p:nvSpPr>
        <p:spPr>
          <a:xfrm rot="16200000">
            <a:off x="3525780" y="30276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9" name="Arc 568">
            <a:extLst>
              <a:ext uri="{FF2B5EF4-FFF2-40B4-BE49-F238E27FC236}">
                <a16:creationId xmlns:a16="http://schemas.microsoft.com/office/drawing/2014/main" id="{C090EDED-516A-458F-8133-6417AAE46926}"/>
              </a:ext>
            </a:extLst>
          </p:cNvPr>
          <p:cNvSpPr/>
          <p:nvPr/>
        </p:nvSpPr>
        <p:spPr>
          <a:xfrm rot="5400000">
            <a:off x="3515493" y="39613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95BF1E34-EB90-4C7F-BF0E-FAFD2C8451B6}"/>
              </a:ext>
            </a:extLst>
          </p:cNvPr>
          <p:cNvSpPr txBox="1"/>
          <p:nvPr/>
        </p:nvSpPr>
        <p:spPr>
          <a:xfrm>
            <a:off x="3646083" y="44967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1" name="TextBox 570">
            <a:extLst>
              <a:ext uri="{FF2B5EF4-FFF2-40B4-BE49-F238E27FC236}">
                <a16:creationId xmlns:a16="http://schemas.microsoft.com/office/drawing/2014/main" id="{D875519C-2A93-4AC5-B759-5EC852CA8D40}"/>
              </a:ext>
            </a:extLst>
          </p:cNvPr>
          <p:cNvSpPr txBox="1"/>
          <p:nvPr/>
        </p:nvSpPr>
        <p:spPr>
          <a:xfrm>
            <a:off x="3646082" y="31958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98396A83-09AF-420F-886E-039784F5DF66}"/>
              </a:ext>
            </a:extLst>
          </p:cNvPr>
          <p:cNvSpPr txBox="1"/>
          <p:nvPr/>
        </p:nvSpPr>
        <p:spPr>
          <a:xfrm>
            <a:off x="4035920" y="3549818"/>
            <a:ext cx="1167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12B34B09-7AD6-4B82-85C5-74C8FFE205ED}"/>
              </a:ext>
            </a:extLst>
          </p:cNvPr>
          <p:cNvGrpSpPr/>
          <p:nvPr/>
        </p:nvGrpSpPr>
        <p:grpSpPr>
          <a:xfrm>
            <a:off x="883677" y="5320904"/>
            <a:ext cx="958061" cy="1071647"/>
            <a:chOff x="1962285" y="36281"/>
            <a:chExt cx="958061" cy="1071647"/>
          </a:xfrm>
        </p:grpSpPr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AA48C491-8526-40CB-B731-DF95DFAC262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5846E5EF-ADB8-4022-A79E-19F0BA5A896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917C7109-BD94-4936-BF85-F2140B5A9839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F163D8F-AF06-4586-8402-1F5601505D15}"/>
              </a:ext>
            </a:extLst>
          </p:cNvPr>
          <p:cNvGrpSpPr/>
          <p:nvPr/>
        </p:nvGrpSpPr>
        <p:grpSpPr>
          <a:xfrm>
            <a:off x="1819592" y="5320146"/>
            <a:ext cx="1736139" cy="1071647"/>
            <a:chOff x="1813735" y="3094110"/>
            <a:chExt cx="1736139" cy="1071647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5B846C36-1E1E-4FDD-939B-5380B31F67CE}"/>
                </a:ext>
              </a:extLst>
            </p:cNvPr>
            <p:cNvGrpSpPr/>
            <p:nvPr/>
          </p:nvGrpSpPr>
          <p:grpSpPr>
            <a:xfrm>
              <a:off x="1813735" y="3248008"/>
              <a:ext cx="1736139" cy="687865"/>
              <a:chOff x="1366503" y="3246834"/>
              <a:chExt cx="1736139" cy="687865"/>
            </a:xfrm>
          </p:grpSpPr>
          <p:sp>
            <p:nvSpPr>
              <p:cNvPr id="583" name="TextBox 582">
                <a:extLst>
                  <a:ext uri="{FF2B5EF4-FFF2-40B4-BE49-F238E27FC236}">
                    <a16:creationId xmlns:a16="http://schemas.microsoft.com/office/drawing/2014/main" id="{EC91B276-398D-446C-B932-C006877CB691}"/>
                  </a:ext>
                </a:extLst>
              </p:cNvPr>
              <p:cNvSpPr txBox="1"/>
              <p:nvPr/>
            </p:nvSpPr>
            <p:spPr>
              <a:xfrm>
                <a:off x="1366503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584" name="TextBox 583">
                <a:extLst>
                  <a:ext uri="{FF2B5EF4-FFF2-40B4-BE49-F238E27FC236}">
                    <a16:creationId xmlns:a16="http://schemas.microsoft.com/office/drawing/2014/main" id="{67DBE831-3E2F-40F9-9E51-5D552C5BCC51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6E5D8160-FC50-4A05-84BD-51045B4BF338}"/>
                </a:ext>
              </a:extLst>
            </p:cNvPr>
            <p:cNvGrpSpPr/>
            <p:nvPr/>
          </p:nvGrpSpPr>
          <p:grpSpPr>
            <a:xfrm>
              <a:off x="2220785" y="3094110"/>
              <a:ext cx="994925" cy="1071647"/>
              <a:chOff x="1963495" y="36281"/>
              <a:chExt cx="994925" cy="1071647"/>
            </a:xfrm>
          </p:grpSpPr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33C385A5-6544-436B-BDB2-006D3F95FBF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4 0</a:t>
                </a:r>
              </a:p>
            </p:txBody>
          </p:sp>
          <p:cxnSp>
            <p:nvCxnSpPr>
              <p:cNvPr id="581" name="Straight Connector 580">
                <a:extLst>
                  <a:ext uri="{FF2B5EF4-FFF2-40B4-BE49-F238E27FC236}">
                    <a16:creationId xmlns:a16="http://schemas.microsoft.com/office/drawing/2014/main" id="{E9B5180E-62B2-4D4B-AD2A-33CA6B069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2" name="TextBox 581">
                <a:extLst>
                  <a:ext uri="{FF2B5EF4-FFF2-40B4-BE49-F238E27FC236}">
                    <a16:creationId xmlns:a16="http://schemas.microsoft.com/office/drawing/2014/main" id="{3D5A888A-9CE5-4EBE-9992-B02CF4A15B19}"/>
                  </a:ext>
                </a:extLst>
              </p:cNvPr>
              <p:cNvSpPr txBox="1"/>
              <p:nvPr/>
            </p:nvSpPr>
            <p:spPr>
              <a:xfrm>
                <a:off x="1970495" y="36281"/>
                <a:ext cx="9879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3 2</a:t>
                </a:r>
              </a:p>
            </p:txBody>
          </p:sp>
        </p:grp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1E4714F5-D14F-49C9-A102-817CF0DC7F46}"/>
              </a:ext>
            </a:extLst>
          </p:cNvPr>
          <p:cNvGrpSpPr/>
          <p:nvPr/>
        </p:nvGrpSpPr>
        <p:grpSpPr>
          <a:xfrm>
            <a:off x="3558699" y="5766592"/>
            <a:ext cx="933868" cy="630942"/>
            <a:chOff x="3121638" y="4881518"/>
            <a:chExt cx="933868" cy="630942"/>
          </a:xfrm>
        </p:grpSpPr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A8E57A80-8B24-4644-9C12-A7E7E5BD57C1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4E27C1E9-CAE6-4200-A799-CEDA9E6C7A8B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8" name="TextBox 587">
            <a:extLst>
              <a:ext uri="{FF2B5EF4-FFF2-40B4-BE49-F238E27FC236}">
                <a16:creationId xmlns:a16="http://schemas.microsoft.com/office/drawing/2014/main" id="{A623AC05-83D4-4DE8-B183-6DF3EFCB9201}"/>
              </a:ext>
            </a:extLst>
          </p:cNvPr>
          <p:cNvSpPr txBox="1"/>
          <p:nvPr/>
        </p:nvSpPr>
        <p:spPr>
          <a:xfrm>
            <a:off x="3566499" y="5311373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5BA670C7-A9D5-4EAC-9187-B19C5EB4065F}"/>
              </a:ext>
            </a:extLst>
          </p:cNvPr>
          <p:cNvGrpSpPr/>
          <p:nvPr/>
        </p:nvGrpSpPr>
        <p:grpSpPr>
          <a:xfrm>
            <a:off x="2232678" y="832227"/>
            <a:ext cx="933868" cy="630942"/>
            <a:chOff x="3121638" y="4881518"/>
            <a:chExt cx="933868" cy="630942"/>
          </a:xfrm>
        </p:grpSpPr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D3EF75F6-D3C0-44FF-B4A5-BE69BAB04849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22164B3E-6696-443C-9F76-7400F4712B4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2" name="TextBox 591">
            <a:extLst>
              <a:ext uri="{FF2B5EF4-FFF2-40B4-BE49-F238E27FC236}">
                <a16:creationId xmlns:a16="http://schemas.microsoft.com/office/drawing/2014/main" id="{05E1B672-373A-4F0E-9DF6-034C95AD874E}"/>
              </a:ext>
            </a:extLst>
          </p:cNvPr>
          <p:cNvSpPr txBox="1"/>
          <p:nvPr/>
        </p:nvSpPr>
        <p:spPr>
          <a:xfrm>
            <a:off x="2240478" y="377008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5B76877F-36B3-47B5-85DE-DED863FE44CD}"/>
              </a:ext>
            </a:extLst>
          </p:cNvPr>
          <p:cNvGrpSpPr/>
          <p:nvPr/>
        </p:nvGrpSpPr>
        <p:grpSpPr>
          <a:xfrm>
            <a:off x="5790187" y="1754086"/>
            <a:ext cx="1812395" cy="1086654"/>
            <a:chOff x="882455" y="1747838"/>
            <a:chExt cx="1812395" cy="1086654"/>
          </a:xfrm>
        </p:grpSpPr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DB25B98B-A9A1-4BA7-995E-BF7917AF12F6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602" name="TextBox 601">
                <a:extLst>
                  <a:ext uri="{FF2B5EF4-FFF2-40B4-BE49-F238E27FC236}">
                    <a16:creationId xmlns:a16="http://schemas.microsoft.com/office/drawing/2014/main" id="{DF2FC5E3-7FDC-41C4-9151-DDDD04AFB7F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F67368D0-6A5B-4395-9716-2505956C9A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FAB756EF-2EFE-4DE1-8B46-709D431B9176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052AB0FD-A6C7-4CA9-8242-B543A5E45468}"/>
                </a:ext>
              </a:extLst>
            </p:cNvPr>
            <p:cNvGrpSpPr/>
            <p:nvPr/>
          </p:nvGrpSpPr>
          <p:grpSpPr>
            <a:xfrm>
              <a:off x="1338613" y="1757508"/>
              <a:ext cx="1356237" cy="1076984"/>
              <a:chOff x="1338613" y="1757508"/>
              <a:chExt cx="1356237" cy="1076984"/>
            </a:xfrm>
          </p:grpSpPr>
          <p:sp>
            <p:nvSpPr>
              <p:cNvPr id="596" name="TextBox 595">
                <a:extLst>
                  <a:ext uri="{FF2B5EF4-FFF2-40B4-BE49-F238E27FC236}">
                    <a16:creationId xmlns:a16="http://schemas.microsoft.com/office/drawing/2014/main" id="{E4CE5280-1090-4CFC-8A8E-331984396DF3}"/>
                  </a:ext>
                </a:extLst>
              </p:cNvPr>
              <p:cNvSpPr txBox="1"/>
              <p:nvPr/>
            </p:nvSpPr>
            <p:spPr>
              <a:xfrm>
                <a:off x="1338613" y="195234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597" name="Group 596">
                <a:extLst>
                  <a:ext uri="{FF2B5EF4-FFF2-40B4-BE49-F238E27FC236}">
                    <a16:creationId xmlns:a16="http://schemas.microsoft.com/office/drawing/2014/main" id="{4A4BD27F-63AE-497C-931D-C4B8F1FB4C5F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599" name="Straight Connector 598">
                  <a:extLst>
                    <a:ext uri="{FF2B5EF4-FFF2-40B4-BE49-F238E27FC236}">
                      <a16:creationId xmlns:a16="http://schemas.microsoft.com/office/drawing/2014/main" id="{72AD6FBF-B274-44E2-8348-AFC64D88B7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0" name="TextBox 599">
                  <a:extLst>
                    <a:ext uri="{FF2B5EF4-FFF2-40B4-BE49-F238E27FC236}">
                      <a16:creationId xmlns:a16="http://schemas.microsoft.com/office/drawing/2014/main" id="{F1D8AACF-10FD-4913-A502-1F38CA08C1A2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601" name="TextBox 600">
                  <a:extLst>
                    <a:ext uri="{FF2B5EF4-FFF2-40B4-BE49-F238E27FC236}">
                      <a16:creationId xmlns:a16="http://schemas.microsoft.com/office/drawing/2014/main" id="{39090231-1587-472D-B9BE-3BA3C1896E0F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AD5E9C4F-E335-415E-AE72-C2D6B3BDA1DD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605" name="Straight Connector 604">
            <a:extLst>
              <a:ext uri="{FF2B5EF4-FFF2-40B4-BE49-F238E27FC236}">
                <a16:creationId xmlns:a16="http://schemas.microsoft.com/office/drawing/2014/main" id="{BEAD5D05-E6B4-4849-B899-BC6C1796268F}"/>
              </a:ext>
            </a:extLst>
          </p:cNvPr>
          <p:cNvCxnSpPr>
            <a:cxnSpLocks/>
          </p:cNvCxnSpPr>
          <p:nvPr/>
        </p:nvCxnSpPr>
        <p:spPr>
          <a:xfrm>
            <a:off x="5827033" y="40570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Straight Connector 605">
            <a:extLst>
              <a:ext uri="{FF2B5EF4-FFF2-40B4-BE49-F238E27FC236}">
                <a16:creationId xmlns:a16="http://schemas.microsoft.com/office/drawing/2014/main" id="{4AF173E5-6639-4D7C-A2DA-49982338EF9C}"/>
              </a:ext>
            </a:extLst>
          </p:cNvPr>
          <p:cNvCxnSpPr>
            <a:cxnSpLocks/>
          </p:cNvCxnSpPr>
          <p:nvPr/>
        </p:nvCxnSpPr>
        <p:spPr>
          <a:xfrm>
            <a:off x="6706263" y="405702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7" name="TextBox 606">
            <a:extLst>
              <a:ext uri="{FF2B5EF4-FFF2-40B4-BE49-F238E27FC236}">
                <a16:creationId xmlns:a16="http://schemas.microsoft.com/office/drawing/2014/main" id="{AEB7A001-925E-45C4-B0E9-36853CBFEEC8}"/>
              </a:ext>
            </a:extLst>
          </p:cNvPr>
          <p:cNvSpPr txBox="1"/>
          <p:nvPr/>
        </p:nvSpPr>
        <p:spPr>
          <a:xfrm>
            <a:off x="5789660" y="35491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7364EBEC-6C84-429A-9E32-AFAE44D39F65}"/>
              </a:ext>
            </a:extLst>
          </p:cNvPr>
          <p:cNvSpPr txBox="1"/>
          <p:nvPr/>
        </p:nvSpPr>
        <p:spPr>
          <a:xfrm>
            <a:off x="5800226" y="39952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58C1B9DE-B2B6-467D-B6F7-B3D9F13B778E}"/>
              </a:ext>
            </a:extLst>
          </p:cNvPr>
          <p:cNvSpPr txBox="1"/>
          <p:nvPr/>
        </p:nvSpPr>
        <p:spPr>
          <a:xfrm>
            <a:off x="6706262" y="399523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3DD4ADF1-96BD-4BD4-B16F-FB7B52FA40CC}"/>
              </a:ext>
            </a:extLst>
          </p:cNvPr>
          <p:cNvSpPr txBox="1"/>
          <p:nvPr/>
        </p:nvSpPr>
        <p:spPr>
          <a:xfrm>
            <a:off x="6259220" y="37415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11" name="Arc 610">
            <a:extLst>
              <a:ext uri="{FF2B5EF4-FFF2-40B4-BE49-F238E27FC236}">
                <a16:creationId xmlns:a16="http://schemas.microsoft.com/office/drawing/2014/main" id="{A3756B55-B507-4C9C-88F3-C932F983D927}"/>
              </a:ext>
            </a:extLst>
          </p:cNvPr>
          <p:cNvSpPr/>
          <p:nvPr/>
        </p:nvSpPr>
        <p:spPr>
          <a:xfrm rot="16200000">
            <a:off x="6191921" y="30270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2" name="Arc 611">
            <a:extLst>
              <a:ext uri="{FF2B5EF4-FFF2-40B4-BE49-F238E27FC236}">
                <a16:creationId xmlns:a16="http://schemas.microsoft.com/office/drawing/2014/main" id="{5C307CBC-8E0E-4357-B41A-B5CFE29AE65C}"/>
              </a:ext>
            </a:extLst>
          </p:cNvPr>
          <p:cNvSpPr/>
          <p:nvPr/>
        </p:nvSpPr>
        <p:spPr>
          <a:xfrm rot="5400000">
            <a:off x="6181634" y="39607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9F10A233-0817-4AF1-AF85-F419189EC5D5}"/>
              </a:ext>
            </a:extLst>
          </p:cNvPr>
          <p:cNvSpPr txBox="1"/>
          <p:nvPr/>
        </p:nvSpPr>
        <p:spPr>
          <a:xfrm>
            <a:off x="6312224" y="44960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CEA81C19-FC35-4120-B0EB-75D7D0AFE6E2}"/>
              </a:ext>
            </a:extLst>
          </p:cNvPr>
          <p:cNvSpPr txBox="1"/>
          <p:nvPr/>
        </p:nvSpPr>
        <p:spPr>
          <a:xfrm>
            <a:off x="6312223" y="31952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9C512772-DDC0-483A-8EBD-E63E49E0E00F}"/>
              </a:ext>
            </a:extLst>
          </p:cNvPr>
          <p:cNvSpPr txBox="1"/>
          <p:nvPr/>
        </p:nvSpPr>
        <p:spPr>
          <a:xfrm>
            <a:off x="6691552" y="3549191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3E82376A-8785-436F-8727-CBF10783B4BA}"/>
              </a:ext>
            </a:extLst>
          </p:cNvPr>
          <p:cNvCxnSpPr>
            <a:cxnSpLocks/>
          </p:cNvCxnSpPr>
          <p:nvPr/>
        </p:nvCxnSpPr>
        <p:spPr>
          <a:xfrm>
            <a:off x="8067611" y="405838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>
            <a:extLst>
              <a:ext uri="{FF2B5EF4-FFF2-40B4-BE49-F238E27FC236}">
                <a16:creationId xmlns:a16="http://schemas.microsoft.com/office/drawing/2014/main" id="{A075C961-C614-4A73-8DA1-E324E72FAD30}"/>
              </a:ext>
            </a:extLst>
          </p:cNvPr>
          <p:cNvCxnSpPr>
            <a:cxnSpLocks/>
          </p:cNvCxnSpPr>
          <p:nvPr/>
        </p:nvCxnSpPr>
        <p:spPr>
          <a:xfrm>
            <a:off x="8946841" y="405838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TextBox 617">
            <a:extLst>
              <a:ext uri="{FF2B5EF4-FFF2-40B4-BE49-F238E27FC236}">
                <a16:creationId xmlns:a16="http://schemas.microsoft.com/office/drawing/2014/main" id="{23DFCB57-9910-47C2-8A8A-CC8A8BE31519}"/>
              </a:ext>
            </a:extLst>
          </p:cNvPr>
          <p:cNvSpPr txBox="1"/>
          <p:nvPr/>
        </p:nvSpPr>
        <p:spPr>
          <a:xfrm>
            <a:off x="8030238" y="35505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C2BC3A59-33E2-425A-A595-042CD1081CD6}"/>
              </a:ext>
            </a:extLst>
          </p:cNvPr>
          <p:cNvSpPr txBox="1"/>
          <p:nvPr/>
        </p:nvSpPr>
        <p:spPr>
          <a:xfrm>
            <a:off x="8040804" y="39965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20" name="TextBox 619">
            <a:extLst>
              <a:ext uri="{FF2B5EF4-FFF2-40B4-BE49-F238E27FC236}">
                <a16:creationId xmlns:a16="http://schemas.microsoft.com/office/drawing/2014/main" id="{84DBC155-4D78-4D38-92A7-2B77F134F152}"/>
              </a:ext>
            </a:extLst>
          </p:cNvPr>
          <p:cNvSpPr txBox="1"/>
          <p:nvPr/>
        </p:nvSpPr>
        <p:spPr>
          <a:xfrm>
            <a:off x="8946840" y="399658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621" name="TextBox 620">
            <a:extLst>
              <a:ext uri="{FF2B5EF4-FFF2-40B4-BE49-F238E27FC236}">
                <a16:creationId xmlns:a16="http://schemas.microsoft.com/office/drawing/2014/main" id="{6FB2D177-156C-408D-830F-9A731BA5D4E7}"/>
              </a:ext>
            </a:extLst>
          </p:cNvPr>
          <p:cNvSpPr txBox="1"/>
          <p:nvPr/>
        </p:nvSpPr>
        <p:spPr>
          <a:xfrm>
            <a:off x="8499798" y="37429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22" name="Arc 621">
            <a:extLst>
              <a:ext uri="{FF2B5EF4-FFF2-40B4-BE49-F238E27FC236}">
                <a16:creationId xmlns:a16="http://schemas.microsoft.com/office/drawing/2014/main" id="{D965B0A4-A487-4635-8D35-119958D3C1E8}"/>
              </a:ext>
            </a:extLst>
          </p:cNvPr>
          <p:cNvSpPr/>
          <p:nvPr/>
        </p:nvSpPr>
        <p:spPr>
          <a:xfrm rot="16200000">
            <a:off x="8432499" y="30284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3" name="Arc 622">
            <a:extLst>
              <a:ext uri="{FF2B5EF4-FFF2-40B4-BE49-F238E27FC236}">
                <a16:creationId xmlns:a16="http://schemas.microsoft.com/office/drawing/2014/main" id="{617875AE-A29C-4FC5-8067-793C8E4773B2}"/>
              </a:ext>
            </a:extLst>
          </p:cNvPr>
          <p:cNvSpPr/>
          <p:nvPr/>
        </p:nvSpPr>
        <p:spPr>
          <a:xfrm rot="5400000">
            <a:off x="8422212" y="39620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4" name="TextBox 623">
            <a:extLst>
              <a:ext uri="{FF2B5EF4-FFF2-40B4-BE49-F238E27FC236}">
                <a16:creationId xmlns:a16="http://schemas.microsoft.com/office/drawing/2014/main" id="{6258B703-FBCE-46CF-A7C4-0B87071E4868}"/>
              </a:ext>
            </a:extLst>
          </p:cNvPr>
          <p:cNvSpPr txBox="1"/>
          <p:nvPr/>
        </p:nvSpPr>
        <p:spPr>
          <a:xfrm>
            <a:off x="8552802" y="44974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5B4B50C8-73F5-4AB4-A8C7-56057F24BAF1}"/>
              </a:ext>
            </a:extLst>
          </p:cNvPr>
          <p:cNvSpPr txBox="1"/>
          <p:nvPr/>
        </p:nvSpPr>
        <p:spPr>
          <a:xfrm>
            <a:off x="8552801" y="319660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DCC0E894-D411-4FD8-888D-BD7015263253}"/>
              </a:ext>
            </a:extLst>
          </p:cNvPr>
          <p:cNvSpPr txBox="1"/>
          <p:nvPr/>
        </p:nvSpPr>
        <p:spPr>
          <a:xfrm>
            <a:off x="8942639" y="3550547"/>
            <a:ext cx="1167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627" name="Group 626">
            <a:extLst>
              <a:ext uri="{FF2B5EF4-FFF2-40B4-BE49-F238E27FC236}">
                <a16:creationId xmlns:a16="http://schemas.microsoft.com/office/drawing/2014/main" id="{A87F11B1-7E36-4F79-9EB4-36C3C31A02A9}"/>
              </a:ext>
            </a:extLst>
          </p:cNvPr>
          <p:cNvGrpSpPr/>
          <p:nvPr/>
        </p:nvGrpSpPr>
        <p:grpSpPr>
          <a:xfrm>
            <a:off x="5790396" y="5321633"/>
            <a:ext cx="958061" cy="1071647"/>
            <a:chOff x="1962285" y="36281"/>
            <a:chExt cx="958061" cy="1071647"/>
          </a:xfrm>
        </p:grpSpPr>
        <p:sp>
          <p:nvSpPr>
            <p:cNvPr id="628" name="TextBox 627">
              <a:extLst>
                <a:ext uri="{FF2B5EF4-FFF2-40B4-BE49-F238E27FC236}">
                  <a16:creationId xmlns:a16="http://schemas.microsoft.com/office/drawing/2014/main" id="{B67273D7-515C-41DD-87A6-0FF096395DC5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629" name="Straight Connector 628">
              <a:extLst>
                <a:ext uri="{FF2B5EF4-FFF2-40B4-BE49-F238E27FC236}">
                  <a16:creationId xmlns:a16="http://schemas.microsoft.com/office/drawing/2014/main" id="{A63C29B2-1123-4374-B11B-BC217797A4D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79C02DE0-C605-4C9B-B723-9836246753D1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57087A74-4D82-4108-8C15-156CF8B61822}"/>
              </a:ext>
            </a:extLst>
          </p:cNvPr>
          <p:cNvGrpSpPr/>
          <p:nvPr/>
        </p:nvGrpSpPr>
        <p:grpSpPr>
          <a:xfrm>
            <a:off x="6682769" y="5320875"/>
            <a:ext cx="1779681" cy="1071647"/>
            <a:chOff x="1770193" y="3094110"/>
            <a:chExt cx="1779681" cy="1071647"/>
          </a:xfrm>
        </p:grpSpPr>
        <p:grpSp>
          <p:nvGrpSpPr>
            <p:cNvPr id="632" name="Group 631">
              <a:extLst>
                <a:ext uri="{FF2B5EF4-FFF2-40B4-BE49-F238E27FC236}">
                  <a16:creationId xmlns:a16="http://schemas.microsoft.com/office/drawing/2014/main" id="{F90D3C0F-FF0F-42FF-9EA8-4384C016796E}"/>
                </a:ext>
              </a:extLst>
            </p:cNvPr>
            <p:cNvGrpSpPr/>
            <p:nvPr/>
          </p:nvGrpSpPr>
          <p:grpSpPr>
            <a:xfrm>
              <a:off x="1770193" y="3291550"/>
              <a:ext cx="1779681" cy="644323"/>
              <a:chOff x="1322961" y="3290376"/>
              <a:chExt cx="1779681" cy="644323"/>
            </a:xfrm>
          </p:grpSpPr>
          <p:sp>
            <p:nvSpPr>
              <p:cNvPr id="637" name="TextBox 636">
                <a:extLst>
                  <a:ext uri="{FF2B5EF4-FFF2-40B4-BE49-F238E27FC236}">
                    <a16:creationId xmlns:a16="http://schemas.microsoft.com/office/drawing/2014/main" id="{C57A731E-D02A-42CE-AE6D-EC66A2AEFD17}"/>
                  </a:ext>
                </a:extLst>
              </p:cNvPr>
              <p:cNvSpPr txBox="1"/>
              <p:nvPr/>
            </p:nvSpPr>
            <p:spPr>
              <a:xfrm>
                <a:off x="1322961" y="3290376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</a:p>
            </p:txBody>
          </p:sp>
          <p:sp>
            <p:nvSpPr>
              <p:cNvPr id="638" name="TextBox 637">
                <a:extLst>
                  <a:ext uri="{FF2B5EF4-FFF2-40B4-BE49-F238E27FC236}">
                    <a16:creationId xmlns:a16="http://schemas.microsoft.com/office/drawing/2014/main" id="{D17F5175-FAC0-47A8-8C71-670D0F862711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633" name="Group 632">
              <a:extLst>
                <a:ext uri="{FF2B5EF4-FFF2-40B4-BE49-F238E27FC236}">
                  <a16:creationId xmlns:a16="http://schemas.microsoft.com/office/drawing/2014/main" id="{CCCDEE46-B4B2-4279-8613-AA7B503B99B4}"/>
                </a:ext>
              </a:extLst>
            </p:cNvPr>
            <p:cNvGrpSpPr/>
            <p:nvPr/>
          </p:nvGrpSpPr>
          <p:grpSpPr>
            <a:xfrm>
              <a:off x="2220785" y="3094110"/>
              <a:ext cx="994925" cy="1071647"/>
              <a:chOff x="1963495" y="36281"/>
              <a:chExt cx="994925" cy="1071647"/>
            </a:xfrm>
          </p:grpSpPr>
          <p:sp>
            <p:nvSpPr>
              <p:cNvPr id="634" name="TextBox 633">
                <a:extLst>
                  <a:ext uri="{FF2B5EF4-FFF2-40B4-BE49-F238E27FC236}">
                    <a16:creationId xmlns:a16="http://schemas.microsoft.com/office/drawing/2014/main" id="{995554BF-BF33-4D3C-B1A6-FB81BC6C0C0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  <p:cxnSp>
            <p:nvCxnSpPr>
              <p:cNvPr id="635" name="Straight Connector 634">
                <a:extLst>
                  <a:ext uri="{FF2B5EF4-FFF2-40B4-BE49-F238E27FC236}">
                    <a16:creationId xmlns:a16="http://schemas.microsoft.com/office/drawing/2014/main" id="{39CC05E1-84D2-456D-B228-6160E947B8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6" name="TextBox 635">
                <a:extLst>
                  <a:ext uri="{FF2B5EF4-FFF2-40B4-BE49-F238E27FC236}">
                    <a16:creationId xmlns:a16="http://schemas.microsoft.com/office/drawing/2014/main" id="{844FEBB7-CC6B-4985-A7EE-D954F8E6DF37}"/>
                  </a:ext>
                </a:extLst>
              </p:cNvPr>
              <p:cNvSpPr txBox="1"/>
              <p:nvPr/>
            </p:nvSpPr>
            <p:spPr>
              <a:xfrm>
                <a:off x="1970495" y="36281"/>
                <a:ext cx="9879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</p:grpSp>
      </p:grpSp>
      <p:grpSp>
        <p:nvGrpSpPr>
          <p:cNvPr id="639" name="Group 638">
            <a:extLst>
              <a:ext uri="{FF2B5EF4-FFF2-40B4-BE49-F238E27FC236}">
                <a16:creationId xmlns:a16="http://schemas.microsoft.com/office/drawing/2014/main" id="{0D5614F5-CBCB-4C65-82BB-6E7F4BC1F84B}"/>
              </a:ext>
            </a:extLst>
          </p:cNvPr>
          <p:cNvGrpSpPr/>
          <p:nvPr/>
        </p:nvGrpSpPr>
        <p:grpSpPr>
          <a:xfrm>
            <a:off x="8465418" y="5767321"/>
            <a:ext cx="933868" cy="630942"/>
            <a:chOff x="3121638" y="4881518"/>
            <a:chExt cx="933868" cy="630942"/>
          </a:xfrm>
        </p:grpSpPr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71E06CDC-D6F3-4ED4-91F7-F9135DE04111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641" name="Straight Connector 640">
              <a:extLst>
                <a:ext uri="{FF2B5EF4-FFF2-40B4-BE49-F238E27FC236}">
                  <a16:creationId xmlns:a16="http://schemas.microsoft.com/office/drawing/2014/main" id="{6C134EA6-EF03-4C0C-AC46-6701EC15B590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2" name="TextBox 641">
            <a:extLst>
              <a:ext uri="{FF2B5EF4-FFF2-40B4-BE49-F238E27FC236}">
                <a16:creationId xmlns:a16="http://schemas.microsoft.com/office/drawing/2014/main" id="{0F6E67DC-7F69-4B8B-B580-66EB2DB3785F}"/>
              </a:ext>
            </a:extLst>
          </p:cNvPr>
          <p:cNvSpPr txBox="1"/>
          <p:nvPr/>
        </p:nvSpPr>
        <p:spPr>
          <a:xfrm>
            <a:off x="8473218" y="5312102"/>
            <a:ext cx="985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E5D34474-FC30-40CF-B282-6F6BB95CBC23}"/>
              </a:ext>
            </a:extLst>
          </p:cNvPr>
          <p:cNvGrpSpPr/>
          <p:nvPr/>
        </p:nvGrpSpPr>
        <p:grpSpPr>
          <a:xfrm>
            <a:off x="6381335" y="897779"/>
            <a:ext cx="933868" cy="630942"/>
            <a:chOff x="3121638" y="4881518"/>
            <a:chExt cx="933868" cy="630942"/>
          </a:xfrm>
        </p:grpSpPr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8363828A-15D4-4C0D-AA66-33B09A75B52F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645" name="Straight Connector 644">
              <a:extLst>
                <a:ext uri="{FF2B5EF4-FFF2-40B4-BE49-F238E27FC236}">
                  <a16:creationId xmlns:a16="http://schemas.microsoft.com/office/drawing/2014/main" id="{6C9D2301-4E7B-4CF3-AC07-69B7FF2048A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6" name="TextBox 645">
            <a:extLst>
              <a:ext uri="{FF2B5EF4-FFF2-40B4-BE49-F238E27FC236}">
                <a16:creationId xmlns:a16="http://schemas.microsoft.com/office/drawing/2014/main" id="{3CFAA5D3-EBEB-421A-91CE-739FF9D2D4EC}"/>
              </a:ext>
            </a:extLst>
          </p:cNvPr>
          <p:cNvSpPr txBox="1"/>
          <p:nvPr/>
        </p:nvSpPr>
        <p:spPr>
          <a:xfrm>
            <a:off x="6397935" y="442560"/>
            <a:ext cx="10337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BDAF5C51-AA95-446A-A981-C8990041294C}"/>
              </a:ext>
            </a:extLst>
          </p:cNvPr>
          <p:cNvSpPr txBox="1"/>
          <p:nvPr/>
        </p:nvSpPr>
        <p:spPr>
          <a:xfrm>
            <a:off x="5919060" y="640531"/>
            <a:ext cx="780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8429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" grpId="0"/>
      <p:bldP spid="554" grpId="0"/>
      <p:bldP spid="555" grpId="0"/>
      <p:bldP spid="556" grpId="0"/>
      <p:bldP spid="557" grpId="0" animBg="1"/>
      <p:bldP spid="558" grpId="0" animBg="1"/>
      <p:bldP spid="559" grpId="0"/>
      <p:bldP spid="560" grpId="0"/>
      <p:bldP spid="561" grpId="0"/>
      <p:bldP spid="564" grpId="0"/>
      <p:bldP spid="565" grpId="0"/>
      <p:bldP spid="566" grpId="0"/>
      <p:bldP spid="567" grpId="0"/>
      <p:bldP spid="568" grpId="0" animBg="1"/>
      <p:bldP spid="569" grpId="0" animBg="1"/>
      <p:bldP spid="570" grpId="0"/>
      <p:bldP spid="571" grpId="0"/>
      <p:bldP spid="572" grpId="0"/>
      <p:bldP spid="588" grpId="0"/>
      <p:bldP spid="592" grpId="0"/>
      <p:bldP spid="607" grpId="0"/>
      <p:bldP spid="608" grpId="0"/>
      <p:bldP spid="609" grpId="0"/>
      <p:bldP spid="610" grpId="0"/>
      <p:bldP spid="611" grpId="0" animBg="1"/>
      <p:bldP spid="612" grpId="0" animBg="1"/>
      <p:bldP spid="613" grpId="0"/>
      <p:bldP spid="614" grpId="0"/>
      <p:bldP spid="615" grpId="0"/>
      <p:bldP spid="618" grpId="0"/>
      <p:bldP spid="619" grpId="0"/>
      <p:bldP spid="620" grpId="0"/>
      <p:bldP spid="621" grpId="0"/>
      <p:bldP spid="622" grpId="0" animBg="1"/>
      <p:bldP spid="623" grpId="0" animBg="1"/>
      <p:bldP spid="624" grpId="0"/>
      <p:bldP spid="625" grpId="0"/>
      <p:bldP spid="626" grpId="0"/>
      <p:bldP spid="642" grpId="0"/>
      <p:bldP spid="646" grpId="0"/>
      <p:bldP spid="64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9987FA0-8D31-479F-A967-6575FDBCE16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F5AA8E5-1A0F-4BAF-88C0-9B15AE44FF8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B63767F-CB2A-4D94-8A5B-0CFCE9281FD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1F57739-3975-4381-81E8-74B4215F9F8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52CFF61A-AC8E-402C-9645-2EF1F9C893C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C4634EB-EB8D-405F-9B43-48EB1BBA1A5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F59C783D-720E-4683-9BCD-836202CC01E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AFDE483E-22FB-4D9E-A664-777CF04059D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A0C1E96-3CE7-494C-91CC-F1894C16FD1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21D4AFEC-8FB9-4BF7-8616-018BF0DCE410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61E69FFC-7199-4457-9B51-C38EAEEED5E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2961DB5-CFF4-4218-9593-3598CD998B7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7CA3E5C-88FE-47D6-A7AE-20D85513776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6FF8D71-8EC5-4B2C-93D7-43A0F0A3FC7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1CA3747-198C-4624-9A39-5534E75CD1D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661584C-ADC2-407A-BDF1-360D35B4F3A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10E52AAD-4C1C-4337-8F25-F8C950C4129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ECACA2-C67D-4DA1-9448-590E0CACCF2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A0CE2C0-D1D3-436F-8A7E-F0B8E730EF9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2F57D69-0A3E-4133-ACF3-895B55D21E9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40B1E18-9790-4CE2-8796-6C5EC34341B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F9EA337-C74C-4DAA-825D-EBC2FB5A87D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E56A1326-2641-4F78-9BE9-1DAA57E20109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D11C839B-5D4A-4788-85F5-1B1770D04B0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0CEB29D-1675-428D-AE0E-4469D55D10F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B8513C6-B8A0-4699-AD83-89C26C86546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BC6E966-7E75-4A19-8532-A73AF0C0A7B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D21470F1-CE87-4905-AA9E-B758BB76E5D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4A39A4B-7B87-4FE5-B143-04E0E0A823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10167490-4E97-4C85-894C-4CA45058B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D208DF6-FBE8-4D22-9DB4-DB4EB8249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9D793C5F-4168-453C-9409-F39CF08D5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DFA859E-3B2E-46C3-83C7-D6C4348C03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5C0DDA69-1E87-4B4C-B3A6-CB52934E7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DE2375A1-FA59-4264-92DB-6C36263037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9593E84-AF27-4816-AE58-B78232981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D472217F-471F-4DDD-81C3-9F7503AA2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8C30243-41D2-4B72-B404-CB235AB822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4D103A94-A165-458F-9EB4-3C208C450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21E4A0E-B5D9-432B-8F30-E92F67881C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D7D0B7D9-5328-4944-9AE5-88FC1DAE78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254BAEBA-467A-466B-B2FA-B2E4C609EB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DCD0F96-80C7-4968-8D56-DD416E8D13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F30E34F-8193-42B0-BAE3-B3B24780BB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2440599-B970-4052-AC9D-14262AA6FF9D}"/>
              </a:ext>
            </a:extLst>
          </p:cNvPr>
          <p:cNvSpPr/>
          <p:nvPr/>
        </p:nvSpPr>
        <p:spPr>
          <a:xfrm>
            <a:off x="727902" y="194380"/>
            <a:ext cx="3679172" cy="147584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8344E1-81BA-41A8-A84E-CAE6A9B3EF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0F22B0-32A3-4C13-9E53-E4D9566C7C9A}"/>
              </a:ext>
            </a:extLst>
          </p:cNvPr>
          <p:cNvGrpSpPr/>
          <p:nvPr/>
        </p:nvGrpSpPr>
        <p:grpSpPr>
          <a:xfrm>
            <a:off x="917250" y="384951"/>
            <a:ext cx="435719" cy="1047381"/>
            <a:chOff x="2724738" y="5471319"/>
            <a:chExt cx="435719" cy="10473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7620E-242B-435C-8022-1D751D3CDB9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20788C-9A83-401F-B0CD-D42A76DE94DB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3EAC26-BD8C-450F-B830-466A955E477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9036DBC-3A11-433D-8FDF-E6E75E4D536B}"/>
              </a:ext>
            </a:extLst>
          </p:cNvPr>
          <p:cNvGrpSpPr/>
          <p:nvPr/>
        </p:nvGrpSpPr>
        <p:grpSpPr>
          <a:xfrm>
            <a:off x="3753394" y="386629"/>
            <a:ext cx="435719" cy="1047381"/>
            <a:chOff x="2724738" y="5471319"/>
            <a:chExt cx="435719" cy="104738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DA2CB6-50EC-4BEA-BC7D-B3D85A88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1CD938-6FE0-44FD-B6C2-0E1B6A64BE20}"/>
                </a:ext>
              </a:extLst>
            </p:cNvPr>
            <p:cNvSpPr txBox="1"/>
            <p:nvPr/>
          </p:nvSpPr>
          <p:spPr>
            <a:xfrm>
              <a:off x="2734437" y="58723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A9B4CC6-4E59-4CAB-BF20-BC0FD7F2186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C21B8F8-5BDA-4EB4-8319-248A64E4AB87}"/>
              </a:ext>
            </a:extLst>
          </p:cNvPr>
          <p:cNvSpPr txBox="1"/>
          <p:nvPr/>
        </p:nvSpPr>
        <p:spPr>
          <a:xfrm>
            <a:off x="1397204" y="55717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CB0FCB-482E-4DA8-9A43-D37430BDFDFB}"/>
              </a:ext>
            </a:extLst>
          </p:cNvPr>
          <p:cNvSpPr txBox="1"/>
          <p:nvPr/>
        </p:nvSpPr>
        <p:spPr>
          <a:xfrm>
            <a:off x="3046652" y="5571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5ECBBC5-37AD-4A80-AC62-8CE7725B52B5}"/>
              </a:ext>
            </a:extLst>
          </p:cNvPr>
          <p:cNvSpPr/>
          <p:nvPr/>
        </p:nvSpPr>
        <p:spPr>
          <a:xfrm>
            <a:off x="1873464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7E7C970-BAC9-4FB2-AE9B-064A3E16DB22}"/>
              </a:ext>
            </a:extLst>
          </p:cNvPr>
          <p:cNvSpPr txBox="1"/>
          <p:nvPr/>
        </p:nvSpPr>
        <p:spPr>
          <a:xfrm>
            <a:off x="3403631" y="58206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5BA670C7-A9D5-4EAC-9187-B19C5EB4065F}"/>
              </a:ext>
            </a:extLst>
          </p:cNvPr>
          <p:cNvGrpSpPr/>
          <p:nvPr/>
        </p:nvGrpSpPr>
        <p:grpSpPr>
          <a:xfrm>
            <a:off x="1942391" y="832227"/>
            <a:ext cx="933868" cy="630942"/>
            <a:chOff x="3121638" y="4881518"/>
            <a:chExt cx="933868" cy="630942"/>
          </a:xfrm>
        </p:grpSpPr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D3EF75F6-D3C0-44FF-B4A5-BE69BAB04849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22164B3E-6696-443C-9F76-7400F4712B4D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2" name="TextBox 591">
            <a:extLst>
              <a:ext uri="{FF2B5EF4-FFF2-40B4-BE49-F238E27FC236}">
                <a16:creationId xmlns:a16="http://schemas.microsoft.com/office/drawing/2014/main" id="{05E1B672-373A-4F0E-9DF6-034C95AD874E}"/>
              </a:ext>
            </a:extLst>
          </p:cNvPr>
          <p:cNvSpPr txBox="1"/>
          <p:nvPr/>
        </p:nvSpPr>
        <p:spPr>
          <a:xfrm>
            <a:off x="2213896" y="377008"/>
            <a:ext cx="722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DACCD7-4439-4A59-8318-FFB961EABD7A}"/>
              </a:ext>
            </a:extLst>
          </p:cNvPr>
          <p:cNvGrpSpPr/>
          <p:nvPr/>
        </p:nvGrpSpPr>
        <p:grpSpPr>
          <a:xfrm>
            <a:off x="883468" y="1753357"/>
            <a:ext cx="1812395" cy="1086654"/>
            <a:chOff x="882455" y="1747838"/>
            <a:chExt cx="1812395" cy="1086654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CCEE7DF7-DAC5-427C-A4BC-A8838ACA166E}"/>
                </a:ext>
              </a:extLst>
            </p:cNvPr>
            <p:cNvGrpSpPr/>
            <p:nvPr/>
          </p:nvGrpSpPr>
          <p:grpSpPr>
            <a:xfrm>
              <a:off x="882455" y="1747838"/>
              <a:ext cx="487609" cy="1071647"/>
              <a:chOff x="1951435" y="36281"/>
              <a:chExt cx="487609" cy="1071647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EB8D7662-CA22-4B61-9084-6229CD850192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857FC232-F4E3-4D7F-815B-BBEC0EE02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3BCDDBFC-7E73-481F-9202-BE7A42440AEE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9D84A234-1B84-4E2F-B367-2A346A793D90}"/>
                </a:ext>
              </a:extLst>
            </p:cNvPr>
            <p:cNvGrpSpPr/>
            <p:nvPr/>
          </p:nvGrpSpPr>
          <p:grpSpPr>
            <a:xfrm>
              <a:off x="1396669" y="1757508"/>
              <a:ext cx="1298181" cy="1076984"/>
              <a:chOff x="1396669" y="1757508"/>
              <a:chExt cx="1298181" cy="1076984"/>
            </a:xfrm>
          </p:grpSpPr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5436F4A7-BD56-43CB-99C6-12750FE7BD9C}"/>
                  </a:ext>
                </a:extLst>
              </p:cNvPr>
              <p:cNvSpPr txBox="1"/>
              <p:nvPr/>
            </p:nvSpPr>
            <p:spPr>
              <a:xfrm>
                <a:off x="1396669" y="192331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48DDFB37-B62F-4712-B4EB-FE07701B251D}"/>
                  </a:ext>
                </a:extLst>
              </p:cNvPr>
              <p:cNvGrpSpPr/>
              <p:nvPr/>
            </p:nvGrpSpPr>
            <p:grpSpPr>
              <a:xfrm>
                <a:off x="1780744" y="1757508"/>
                <a:ext cx="539707" cy="1076984"/>
                <a:chOff x="3552301" y="2366435"/>
                <a:chExt cx="539707" cy="1076984"/>
              </a:xfrm>
            </p:grpSpPr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8A202529-B5C4-42D9-B082-794A76F57F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3625" y="2874269"/>
                  <a:ext cx="446374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00BBDD80-FCA2-493A-903B-2FCA053DA381}"/>
                    </a:ext>
                  </a:extLst>
                </p:cNvPr>
                <p:cNvSpPr txBox="1"/>
                <p:nvPr/>
              </p:nvSpPr>
              <p:spPr>
                <a:xfrm>
                  <a:off x="3552667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sp>
              <p:nvSpPr>
                <p:cNvPr id="189" name="TextBox 188">
                  <a:extLst>
                    <a:ext uri="{FF2B5EF4-FFF2-40B4-BE49-F238E27FC236}">
                      <a16:creationId xmlns:a16="http://schemas.microsoft.com/office/drawing/2014/main" id="{282A5EA3-3D87-4995-92D2-9D1472225EE7}"/>
                    </a:ext>
                  </a:extLst>
                </p:cNvPr>
                <p:cNvSpPr txBox="1"/>
                <p:nvPr/>
              </p:nvSpPr>
              <p:spPr>
                <a:xfrm>
                  <a:off x="3552301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EDDC3AC1-0B7E-4C27-B641-A32417BCB5E8}"/>
                  </a:ext>
                </a:extLst>
              </p:cNvPr>
              <p:cNvSpPr txBox="1"/>
              <p:nvPr/>
            </p:nvSpPr>
            <p:spPr>
              <a:xfrm>
                <a:off x="2261112" y="1962332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</p:grp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E8DD846C-9455-49DB-8C03-9FC7D8C8D95C}"/>
              </a:ext>
            </a:extLst>
          </p:cNvPr>
          <p:cNvCxnSpPr>
            <a:cxnSpLocks/>
          </p:cNvCxnSpPr>
          <p:nvPr/>
        </p:nvCxnSpPr>
        <p:spPr>
          <a:xfrm>
            <a:off x="920314" y="405629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1D1E35F7-B136-4124-A7A6-0083CE2E9DB6}"/>
              </a:ext>
            </a:extLst>
          </p:cNvPr>
          <p:cNvCxnSpPr>
            <a:cxnSpLocks/>
          </p:cNvCxnSpPr>
          <p:nvPr/>
        </p:nvCxnSpPr>
        <p:spPr>
          <a:xfrm>
            <a:off x="1799544" y="405629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2C1551AA-7CD9-44BF-BE39-99C29B9DA63E}"/>
              </a:ext>
            </a:extLst>
          </p:cNvPr>
          <p:cNvSpPr txBox="1"/>
          <p:nvPr/>
        </p:nvSpPr>
        <p:spPr>
          <a:xfrm>
            <a:off x="882941" y="35484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358B093-C768-43BF-8C72-BBBCD6FFD867}"/>
              </a:ext>
            </a:extLst>
          </p:cNvPr>
          <p:cNvSpPr txBox="1"/>
          <p:nvPr/>
        </p:nvSpPr>
        <p:spPr>
          <a:xfrm>
            <a:off x="893507" y="39945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253A3DDA-6528-439F-9506-1E87699A60D8}"/>
              </a:ext>
            </a:extLst>
          </p:cNvPr>
          <p:cNvSpPr txBox="1"/>
          <p:nvPr/>
        </p:nvSpPr>
        <p:spPr>
          <a:xfrm>
            <a:off x="1799543" y="39945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C84E26B-D710-4D1C-A78B-00134A062A36}"/>
              </a:ext>
            </a:extLst>
          </p:cNvPr>
          <p:cNvSpPr txBox="1"/>
          <p:nvPr/>
        </p:nvSpPr>
        <p:spPr>
          <a:xfrm>
            <a:off x="1352501" y="37408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9" name="Arc 198">
            <a:extLst>
              <a:ext uri="{FF2B5EF4-FFF2-40B4-BE49-F238E27FC236}">
                <a16:creationId xmlns:a16="http://schemas.microsoft.com/office/drawing/2014/main" id="{147642C6-C282-4F90-B2DB-D26FB06DB2CA}"/>
              </a:ext>
            </a:extLst>
          </p:cNvPr>
          <p:cNvSpPr/>
          <p:nvPr/>
        </p:nvSpPr>
        <p:spPr>
          <a:xfrm rot="16200000">
            <a:off x="1285202" y="3026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Arc 199">
            <a:extLst>
              <a:ext uri="{FF2B5EF4-FFF2-40B4-BE49-F238E27FC236}">
                <a16:creationId xmlns:a16="http://schemas.microsoft.com/office/drawing/2014/main" id="{9ECD76B4-3C18-4633-A99A-8B2DCE7D23D3}"/>
              </a:ext>
            </a:extLst>
          </p:cNvPr>
          <p:cNvSpPr/>
          <p:nvPr/>
        </p:nvSpPr>
        <p:spPr>
          <a:xfrm rot="5400000">
            <a:off x="1274915" y="39599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1FABB87-A3EF-4FDE-919C-0BBDFE4C2514}"/>
              </a:ext>
            </a:extLst>
          </p:cNvPr>
          <p:cNvSpPr txBox="1"/>
          <p:nvPr/>
        </p:nvSpPr>
        <p:spPr>
          <a:xfrm>
            <a:off x="1405505" y="44953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07E2A35-AE51-4C75-900A-3BAA5F92FC3B}"/>
              </a:ext>
            </a:extLst>
          </p:cNvPr>
          <p:cNvSpPr txBox="1"/>
          <p:nvPr/>
        </p:nvSpPr>
        <p:spPr>
          <a:xfrm>
            <a:off x="1405504" y="31945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EDE565EF-D9AC-46EC-B0E4-895B51C2B9A6}"/>
              </a:ext>
            </a:extLst>
          </p:cNvPr>
          <p:cNvSpPr txBox="1"/>
          <p:nvPr/>
        </p:nvSpPr>
        <p:spPr>
          <a:xfrm>
            <a:off x="1784833" y="3548462"/>
            <a:ext cx="932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9AE389CF-CDF1-4EF9-A656-2CF3D8B6E795}"/>
              </a:ext>
            </a:extLst>
          </p:cNvPr>
          <p:cNvCxnSpPr>
            <a:cxnSpLocks/>
          </p:cNvCxnSpPr>
          <p:nvPr/>
        </p:nvCxnSpPr>
        <p:spPr>
          <a:xfrm>
            <a:off x="3160892" y="40576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08E2E5-62EC-4A72-A307-BA55F79A3EC6}"/>
              </a:ext>
            </a:extLst>
          </p:cNvPr>
          <p:cNvCxnSpPr>
            <a:cxnSpLocks/>
          </p:cNvCxnSpPr>
          <p:nvPr/>
        </p:nvCxnSpPr>
        <p:spPr>
          <a:xfrm>
            <a:off x="4040122" y="40576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A0B8DC56-36F5-4ECE-AF3D-3CB82FCBDFA5}"/>
              </a:ext>
            </a:extLst>
          </p:cNvPr>
          <p:cNvSpPr txBox="1"/>
          <p:nvPr/>
        </p:nvSpPr>
        <p:spPr>
          <a:xfrm>
            <a:off x="3123519" y="35498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A1E5675-BDD5-4A2D-B5F6-27424B05628B}"/>
              </a:ext>
            </a:extLst>
          </p:cNvPr>
          <p:cNvSpPr txBox="1"/>
          <p:nvPr/>
        </p:nvSpPr>
        <p:spPr>
          <a:xfrm>
            <a:off x="3134085" y="39958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0097E10-3B88-4D7E-A0BA-8EB4E76A05CD}"/>
              </a:ext>
            </a:extLst>
          </p:cNvPr>
          <p:cNvSpPr txBox="1"/>
          <p:nvPr/>
        </p:nvSpPr>
        <p:spPr>
          <a:xfrm>
            <a:off x="4040121" y="39958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5A9C275-D504-445E-A733-FDF38584369B}"/>
              </a:ext>
            </a:extLst>
          </p:cNvPr>
          <p:cNvSpPr txBox="1"/>
          <p:nvPr/>
        </p:nvSpPr>
        <p:spPr>
          <a:xfrm>
            <a:off x="3593079" y="37421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0" name="Arc 209">
            <a:extLst>
              <a:ext uri="{FF2B5EF4-FFF2-40B4-BE49-F238E27FC236}">
                <a16:creationId xmlns:a16="http://schemas.microsoft.com/office/drawing/2014/main" id="{814D644A-38DC-4CAD-94D2-160692541ABE}"/>
              </a:ext>
            </a:extLst>
          </p:cNvPr>
          <p:cNvSpPr/>
          <p:nvPr/>
        </p:nvSpPr>
        <p:spPr>
          <a:xfrm rot="16200000">
            <a:off x="3525780" y="30276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Arc 210">
            <a:extLst>
              <a:ext uri="{FF2B5EF4-FFF2-40B4-BE49-F238E27FC236}">
                <a16:creationId xmlns:a16="http://schemas.microsoft.com/office/drawing/2014/main" id="{765C2338-1DF0-4ACB-8E48-15AED532C790}"/>
              </a:ext>
            </a:extLst>
          </p:cNvPr>
          <p:cNvSpPr/>
          <p:nvPr/>
        </p:nvSpPr>
        <p:spPr>
          <a:xfrm rot="5400000">
            <a:off x="3515493" y="39613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432261C7-8716-4904-A517-85B648F345CA}"/>
              </a:ext>
            </a:extLst>
          </p:cNvPr>
          <p:cNvSpPr txBox="1"/>
          <p:nvPr/>
        </p:nvSpPr>
        <p:spPr>
          <a:xfrm>
            <a:off x="3646083" y="44967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4853C7D5-A23D-45C1-A2E2-0DA6522A9CC2}"/>
              </a:ext>
            </a:extLst>
          </p:cNvPr>
          <p:cNvSpPr txBox="1"/>
          <p:nvPr/>
        </p:nvSpPr>
        <p:spPr>
          <a:xfrm>
            <a:off x="3646082" y="31958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FD85FF5C-C560-41F9-9F0A-EF29DCDE09BF}"/>
              </a:ext>
            </a:extLst>
          </p:cNvPr>
          <p:cNvSpPr txBox="1"/>
          <p:nvPr/>
        </p:nvSpPr>
        <p:spPr>
          <a:xfrm>
            <a:off x="4257366" y="3549818"/>
            <a:ext cx="902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338A188-1F89-4B36-BDAF-8218FA44C90F}"/>
              </a:ext>
            </a:extLst>
          </p:cNvPr>
          <p:cNvGrpSpPr/>
          <p:nvPr/>
        </p:nvGrpSpPr>
        <p:grpSpPr>
          <a:xfrm>
            <a:off x="883677" y="5320904"/>
            <a:ext cx="958061" cy="1071647"/>
            <a:chOff x="1962285" y="36281"/>
            <a:chExt cx="958061" cy="1071647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610C0960-C15F-41D2-B8E8-E2A06C5EEB7A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2208C99-DC13-4468-9FB4-4E5D21FEA26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727E6CE8-87F1-4637-8F4C-876FE8DDC77F}"/>
                </a:ext>
              </a:extLst>
            </p:cNvPr>
            <p:cNvSpPr txBox="1"/>
            <p:nvPr/>
          </p:nvSpPr>
          <p:spPr>
            <a:xfrm>
              <a:off x="1962285" y="36281"/>
              <a:ext cx="9580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A9206C51-72BB-4753-9B3C-577B1CFD9EBA}"/>
              </a:ext>
            </a:extLst>
          </p:cNvPr>
          <p:cNvGrpSpPr/>
          <p:nvPr/>
        </p:nvGrpSpPr>
        <p:grpSpPr>
          <a:xfrm>
            <a:off x="1819592" y="5320146"/>
            <a:ext cx="1736139" cy="1071647"/>
            <a:chOff x="1813735" y="3094110"/>
            <a:chExt cx="1736139" cy="1071647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9FF39F7E-84A6-41FA-B55E-593630132148}"/>
                </a:ext>
              </a:extLst>
            </p:cNvPr>
            <p:cNvGrpSpPr/>
            <p:nvPr/>
          </p:nvGrpSpPr>
          <p:grpSpPr>
            <a:xfrm>
              <a:off x="1813735" y="3248008"/>
              <a:ext cx="1736139" cy="687865"/>
              <a:chOff x="1366503" y="3246834"/>
              <a:chExt cx="1736139" cy="687865"/>
            </a:xfrm>
          </p:grpSpPr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6CA8CA00-4A38-4230-8731-4EB7BB260354}"/>
                  </a:ext>
                </a:extLst>
              </p:cNvPr>
              <p:cNvSpPr txBox="1"/>
              <p:nvPr/>
            </p:nvSpPr>
            <p:spPr>
              <a:xfrm>
                <a:off x="1366503" y="324683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6FFFE86C-1659-4C67-9A05-65A7BD851B1B}"/>
                  </a:ext>
                </a:extLst>
              </p:cNvPr>
              <p:cNvSpPr txBox="1"/>
              <p:nvPr/>
            </p:nvSpPr>
            <p:spPr>
              <a:xfrm>
                <a:off x="2668904" y="3303757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=</a:t>
                </a: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F850AD5-B3B1-4556-BDE7-15F1F2B0F499}"/>
                </a:ext>
              </a:extLst>
            </p:cNvPr>
            <p:cNvGrpSpPr/>
            <p:nvPr/>
          </p:nvGrpSpPr>
          <p:grpSpPr>
            <a:xfrm>
              <a:off x="2220785" y="3094110"/>
              <a:ext cx="1009439" cy="1071647"/>
              <a:chOff x="1963495" y="36281"/>
              <a:chExt cx="1009439" cy="1071647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C2B257B6-9601-4B7C-900F-3163B5EF7A1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0E810CC6-0EFE-4A47-8833-479B051D0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A022D7B-068F-42BB-B4F0-D0690103FF1C}"/>
                  </a:ext>
                </a:extLst>
              </p:cNvPr>
              <p:cNvSpPr txBox="1"/>
              <p:nvPr/>
            </p:nvSpPr>
            <p:spPr>
              <a:xfrm>
                <a:off x="2186666" y="36281"/>
                <a:ext cx="7862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90E63156-8AF1-448B-8141-6D8E89B4C2C0}"/>
              </a:ext>
            </a:extLst>
          </p:cNvPr>
          <p:cNvGrpSpPr/>
          <p:nvPr/>
        </p:nvGrpSpPr>
        <p:grpSpPr>
          <a:xfrm>
            <a:off x="3558699" y="5766592"/>
            <a:ext cx="933868" cy="630942"/>
            <a:chOff x="3121638" y="4881518"/>
            <a:chExt cx="933868" cy="630942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0FC45C8-A202-4D59-86BA-859A44C4F3C6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513BD39-AAF7-4FFC-B6ED-DD644B6A6DBE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0" name="TextBox 229">
            <a:extLst>
              <a:ext uri="{FF2B5EF4-FFF2-40B4-BE49-F238E27FC236}">
                <a16:creationId xmlns:a16="http://schemas.microsoft.com/office/drawing/2014/main" id="{74546D45-4B1E-41B0-94CD-C259D8EBEECE}"/>
              </a:ext>
            </a:extLst>
          </p:cNvPr>
          <p:cNvSpPr txBox="1"/>
          <p:nvPr/>
        </p:nvSpPr>
        <p:spPr>
          <a:xfrm>
            <a:off x="3822335" y="5311373"/>
            <a:ext cx="730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0731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" grpId="0"/>
      <p:bldP spid="195" grpId="0"/>
      <p:bldP spid="196" grpId="0"/>
      <p:bldP spid="197" grpId="0"/>
      <p:bldP spid="198" grpId="0"/>
      <p:bldP spid="199" grpId="0" animBg="1"/>
      <p:bldP spid="200" grpId="0" animBg="1"/>
      <p:bldP spid="201" grpId="0"/>
      <p:bldP spid="202" grpId="0"/>
      <p:bldP spid="203" grpId="0"/>
      <p:bldP spid="206" grpId="0"/>
      <p:bldP spid="207" grpId="0"/>
      <p:bldP spid="208" grpId="0"/>
      <p:bldP spid="209" grpId="0"/>
      <p:bldP spid="210" grpId="0" animBg="1"/>
      <p:bldP spid="211" grpId="0" animBg="1"/>
      <p:bldP spid="212" grpId="0"/>
      <p:bldP spid="213" grpId="0"/>
      <p:bldP spid="214" grpId="0"/>
      <p:bldP spid="2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5BF4E-2D27-46FF-8DE9-0B1E8810A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12 Add a fraction to a mixed number with a denominator which is not a multiple of the denominator in the fraction, without regrouping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2703A-E824-424D-A824-EA680C927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89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FF4CA31-8991-4B44-ACAA-34B8CC6AB437}"/>
              </a:ext>
            </a:extLst>
          </p:cNvPr>
          <p:cNvSpPr/>
          <p:nvPr/>
        </p:nvSpPr>
        <p:spPr>
          <a:xfrm rot="5400000">
            <a:off x="8339567" y="2223905"/>
            <a:ext cx="5169396" cy="117318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AA9AA823-7C97-4C78-82EA-7365EDB12E99}"/>
              </a:ext>
            </a:extLst>
          </p:cNvPr>
          <p:cNvSpPr/>
          <p:nvPr/>
        </p:nvSpPr>
        <p:spPr>
          <a:xfrm>
            <a:off x="10509404" y="444925"/>
            <a:ext cx="366378" cy="21637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01B95CFD-BF70-41C8-AC65-860ECABD9ACB}"/>
              </a:ext>
            </a:extLst>
          </p:cNvPr>
          <p:cNvSpPr/>
          <p:nvPr/>
        </p:nvSpPr>
        <p:spPr>
          <a:xfrm>
            <a:off x="10934878" y="437586"/>
            <a:ext cx="366378" cy="10839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D078CAFC-1AF9-4DB4-AF3A-D5E488C4D4E9}"/>
              </a:ext>
            </a:extLst>
          </p:cNvPr>
          <p:cNvSpPr/>
          <p:nvPr/>
        </p:nvSpPr>
        <p:spPr>
          <a:xfrm>
            <a:off x="10934878" y="2966688"/>
            <a:ext cx="366378" cy="4546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74A6F804-4C67-4EEF-A6EE-60AD5D82DBFA}"/>
              </a:ext>
            </a:extLst>
          </p:cNvPr>
          <p:cNvSpPr/>
          <p:nvPr/>
        </p:nvSpPr>
        <p:spPr>
          <a:xfrm rot="5400000">
            <a:off x="2675365" y="2008404"/>
            <a:ext cx="5189827" cy="158375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898B74E4-8463-4C43-97AB-E4F28FD02EB2}"/>
              </a:ext>
            </a:extLst>
          </p:cNvPr>
          <p:cNvSpPr/>
          <p:nvPr/>
        </p:nvSpPr>
        <p:spPr>
          <a:xfrm>
            <a:off x="5082710" y="422710"/>
            <a:ext cx="366378" cy="21450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7F9B21E5-7321-4768-86A8-EC11D0E3C057}"/>
              </a:ext>
            </a:extLst>
          </p:cNvPr>
          <p:cNvSpPr/>
          <p:nvPr/>
        </p:nvSpPr>
        <p:spPr>
          <a:xfrm>
            <a:off x="5539360" y="418484"/>
            <a:ext cx="366378" cy="86460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FB8F17C6-A6C6-427B-8B01-F11000A999F5}"/>
              </a:ext>
            </a:extLst>
          </p:cNvPr>
          <p:cNvSpPr/>
          <p:nvPr/>
        </p:nvSpPr>
        <p:spPr>
          <a:xfrm>
            <a:off x="5537462" y="2956839"/>
            <a:ext cx="366378" cy="5551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581366" y="2206041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851216" y="2207397"/>
            <a:ext cx="674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522607" y="3999252"/>
              <a:ext cx="6622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9E32AD68-C6F8-4D91-985A-435233D9068C}"/>
              </a:ext>
            </a:extLst>
          </p:cNvPr>
          <p:cNvGrpSpPr/>
          <p:nvPr/>
        </p:nvGrpSpPr>
        <p:grpSpPr>
          <a:xfrm>
            <a:off x="3601902" y="3988949"/>
            <a:ext cx="1418581" cy="1076984"/>
            <a:chOff x="461187" y="3990198"/>
            <a:chExt cx="1418581" cy="1076984"/>
          </a:xfrm>
        </p:grpSpPr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3DBFEEDF-70DB-40C3-83F0-66E7B2C57FEA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90716553-49B4-4C39-89BF-FCB658DF9343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1CA4215B-902C-4D72-949A-8C0D2C86478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9E6C168F-E632-4659-B42D-501099BD48E1}"/>
                </a:ext>
              </a:extLst>
            </p:cNvPr>
            <p:cNvSpPr txBox="1"/>
            <p:nvPr/>
          </p:nvSpPr>
          <p:spPr>
            <a:xfrm>
              <a:off x="910800" y="3990198"/>
              <a:ext cx="9689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4A8C7FA-A3F9-4A7C-BED7-A12C283B8051}"/>
              </a:ext>
            </a:extLst>
          </p:cNvPr>
          <p:cNvGrpSpPr/>
          <p:nvPr/>
        </p:nvGrpSpPr>
        <p:grpSpPr>
          <a:xfrm>
            <a:off x="2685892" y="412816"/>
            <a:ext cx="1450560" cy="1076984"/>
            <a:chOff x="461187" y="3990198"/>
            <a:chExt cx="1450560" cy="1076984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DDB0E5C-6E03-412F-8F83-CD4F130D8132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923966" y="3990198"/>
              <a:ext cx="9877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386474" y="2194168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595988" y="2195524"/>
            <a:ext cx="741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534789" y="3999252"/>
              <a:ext cx="6501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B7CAB2C-7FD6-4689-A027-C987802BE39D}"/>
              </a:ext>
            </a:extLst>
          </p:cNvPr>
          <p:cNvGrpSpPr/>
          <p:nvPr/>
        </p:nvGrpSpPr>
        <p:grpSpPr>
          <a:xfrm>
            <a:off x="9392497" y="3989859"/>
            <a:ext cx="1404066" cy="1073989"/>
            <a:chOff x="461187" y="3990198"/>
            <a:chExt cx="1404066" cy="1073989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88CD6E12-881E-4FAA-9F2E-8D86A79D1836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98F905DB-181A-4397-B70F-6776E63EB87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5014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21977248-7CEB-42AF-806D-AF9685D7AB63}"/>
                </a:ext>
              </a:extLst>
            </p:cNvPr>
            <p:cNvSpPr txBox="1"/>
            <p:nvPr/>
          </p:nvSpPr>
          <p:spPr>
            <a:xfrm>
              <a:off x="905041" y="443324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460AF5C-6E6B-4045-84AD-6DC41A9D2151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F3AA73F-1AED-41BD-B64C-C404AC35F847}"/>
              </a:ext>
            </a:extLst>
          </p:cNvPr>
          <p:cNvGrpSpPr/>
          <p:nvPr/>
        </p:nvGrpSpPr>
        <p:grpSpPr>
          <a:xfrm>
            <a:off x="8491000" y="390185"/>
            <a:ext cx="1404066" cy="1087742"/>
            <a:chOff x="461187" y="3979440"/>
            <a:chExt cx="1404066" cy="108774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D57B664-9C56-43AC-AA7A-4E39BCDB3B7E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2F29C600-8F68-47D8-917D-00E9BBE690B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B1E91904-B3C8-4B17-A607-23C94CD8BFFA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52157FA0-495B-441C-93F7-D690F45CD7B0}"/>
                </a:ext>
              </a:extLst>
            </p:cNvPr>
            <p:cNvSpPr txBox="1"/>
            <p:nvPr/>
          </p:nvSpPr>
          <p:spPr>
            <a:xfrm>
              <a:off x="1143710" y="3979440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493" name="Rectangle 492">
            <a:extLst>
              <a:ext uri="{FF2B5EF4-FFF2-40B4-BE49-F238E27FC236}">
                <a16:creationId xmlns:a16="http://schemas.microsoft.com/office/drawing/2014/main" id="{56AFDC91-219F-493C-9181-D89309698850}"/>
              </a:ext>
            </a:extLst>
          </p:cNvPr>
          <p:cNvSpPr/>
          <p:nvPr/>
        </p:nvSpPr>
        <p:spPr>
          <a:xfrm>
            <a:off x="5082323" y="41636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6B44B9F8-1FE7-4089-9FF1-29127BB49156}"/>
              </a:ext>
            </a:extLst>
          </p:cNvPr>
          <p:cNvSpPr/>
          <p:nvPr/>
        </p:nvSpPr>
        <p:spPr>
          <a:xfrm>
            <a:off x="5537576" y="42271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DBD5296F-265B-4090-B4F0-BF5787781E3A}"/>
              </a:ext>
            </a:extLst>
          </p:cNvPr>
          <p:cNvSpPr/>
          <p:nvPr/>
        </p:nvSpPr>
        <p:spPr>
          <a:xfrm>
            <a:off x="10509404" y="44285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008E08D4-1FD0-4B5D-8426-3A0A67024C47}"/>
              </a:ext>
            </a:extLst>
          </p:cNvPr>
          <p:cNvSpPr/>
          <p:nvPr/>
        </p:nvSpPr>
        <p:spPr>
          <a:xfrm>
            <a:off x="10935474" y="44203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C354D647-4C43-4749-AE3B-0B01297AA40A}"/>
              </a:ext>
            </a:extLst>
          </p:cNvPr>
          <p:cNvGrpSpPr/>
          <p:nvPr/>
        </p:nvGrpSpPr>
        <p:grpSpPr>
          <a:xfrm>
            <a:off x="5537576" y="2967554"/>
            <a:ext cx="360000" cy="2160000"/>
            <a:chOff x="3172262" y="3429000"/>
            <a:chExt cx="360000" cy="2160000"/>
          </a:xfrm>
        </p:grpSpPr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702616F4-B1C0-4C11-A0C4-966C29A4408A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8CD6DE07-5216-4935-9442-1F14882A4EFC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62EEFEBE-B752-4B57-A48A-921877E8CC6B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509F5EF8-CF2A-4C4F-B86C-66AD98C3A847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AA1BD140-61EB-4748-8719-6C86149FFF2C}"/>
              </a:ext>
            </a:extLst>
          </p:cNvPr>
          <p:cNvGrpSpPr/>
          <p:nvPr/>
        </p:nvGrpSpPr>
        <p:grpSpPr>
          <a:xfrm>
            <a:off x="10934730" y="2967554"/>
            <a:ext cx="360000" cy="2160000"/>
            <a:chOff x="3752453" y="3429000"/>
            <a:chExt cx="360000" cy="2160000"/>
          </a:xfrm>
        </p:grpSpPr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54D5916D-311F-404B-9CFE-7B6119D51B1A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F8B104F1-59C7-4466-8AC0-348BA8D1C0CE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53DD6E16-DCDB-49B1-A8ED-C840D3580ED7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CFBA1059-FBD8-4EC3-AEB7-5DF2D5976166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89E319B-F053-4DA1-AE63-4DD7DA230AAD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8C219CD3-156D-4636-853B-CAA085FA6AA4}"/>
              </a:ext>
            </a:extLst>
          </p:cNvPr>
          <p:cNvGrpSpPr/>
          <p:nvPr/>
        </p:nvGrpSpPr>
        <p:grpSpPr>
          <a:xfrm>
            <a:off x="10935331" y="440635"/>
            <a:ext cx="360000" cy="2160000"/>
            <a:chOff x="2011880" y="3429000"/>
            <a:chExt cx="360000" cy="2160000"/>
          </a:xfrm>
        </p:grpSpPr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238D6022-4582-4CDC-BD83-8DF83FF2AE3A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F6E722D5-B7E2-4810-8311-5F46CB11C997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63A492AE-3CA3-40B3-9A62-8EBB176D7AD6}"/>
              </a:ext>
            </a:extLst>
          </p:cNvPr>
          <p:cNvGrpSpPr/>
          <p:nvPr/>
        </p:nvGrpSpPr>
        <p:grpSpPr>
          <a:xfrm>
            <a:off x="5537199" y="422710"/>
            <a:ext cx="360000" cy="2160000"/>
            <a:chOff x="3752453" y="3429000"/>
            <a:chExt cx="360000" cy="2160000"/>
          </a:xfrm>
        </p:grpSpPr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D2818076-A895-4B01-9B80-21ACE6590B22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9D61BCED-2340-4444-9EDF-C356A0E907BA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444EE2CC-A34F-46C5-BF04-4E4B3BFCE5A8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444BDE10-2C43-4BCC-BBB1-6AE310D396C8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6AD08117-6BEE-4EF9-9739-9666C35D9DA7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729056CB-E79F-4805-B72F-0EECB2D8A9CC}"/>
              </a:ext>
            </a:extLst>
          </p:cNvPr>
          <p:cNvGrpSpPr/>
          <p:nvPr/>
        </p:nvGrpSpPr>
        <p:grpSpPr>
          <a:xfrm>
            <a:off x="5539139" y="419940"/>
            <a:ext cx="360000" cy="2160000"/>
            <a:chOff x="5703186" y="3443270"/>
            <a:chExt cx="360000" cy="2160000"/>
          </a:xfrm>
        </p:grpSpPr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0F4C1B0E-B798-4C2A-A179-3CAE4E5BC064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8D09CFBA-1A60-4CB6-BEB0-F667B23E111F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15D81883-FDEE-4627-A13C-91326026474E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747C62E8-9635-4216-B01F-BBD64C296131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A0863285-7F4A-4832-90EB-93B0357A01AE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EF01339F-438B-4C7B-97B5-6BB51AB2C500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637FCD7A-3484-444D-BC11-178AC5FAAC0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BA67DAA3-81C3-4218-ADB5-C93E74D809E7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C94819D6-4FE5-48CE-A32D-55141A91A9D1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9A9FC582-D5FC-4B55-89F8-8DD73BC2785B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8B5F989F-413D-42BB-A947-BD8B1CE1CB32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47C2A0EE-25B6-4ACA-903A-98E44098862C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63A64234-E495-494F-A550-8B90651A6F1D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C0E4724D-6BDE-4987-BA32-D2A483C5FE10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489C355A-2C2D-437D-8A6E-C79CC8130052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F281896F-5F6A-4CCE-9AE2-A7C02E2D71BE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AF93BDC5-AA2F-4C88-B12B-BBAFC0626110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135F0251-CF5E-4BC8-A506-95CAFF948964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83AC8DC2-747D-4191-A0DD-0584FD1ACE88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7FAD1135-7ABC-433F-BB3B-275823241CFD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67AFC612-201A-4C50-9588-9009F9EE2C1D}"/>
              </a:ext>
            </a:extLst>
          </p:cNvPr>
          <p:cNvGrpSpPr/>
          <p:nvPr/>
        </p:nvGrpSpPr>
        <p:grpSpPr>
          <a:xfrm>
            <a:off x="5539360" y="2965770"/>
            <a:ext cx="360000" cy="2160000"/>
            <a:chOff x="5703186" y="3443270"/>
            <a:chExt cx="360000" cy="2160000"/>
          </a:xfrm>
        </p:grpSpPr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7F20809F-1ADE-42C7-90DA-884FA65BCF50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5ED64B1D-50AC-4831-B21E-9B84ABB42424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A20DF4ED-884A-4CF8-A93C-C03C42EADBAA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BF5896A4-57E6-453C-8482-EAEB2BC08793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5567CCC8-4984-46C3-AE1C-1C47ECEE0302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485034B1-4E39-4BCA-BD3E-86357F7CAC50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1BF3B3D4-D6BA-41FC-A466-39252B42E9BA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2AD1954A-B516-41EE-84A6-59767D79338E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68C0342E-D6AD-46FD-8B03-52BBF402A6A2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41B1D322-94F2-497D-8E68-B7668733D085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D54758BA-7834-4133-A515-B18250C2B33B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76B843C7-0ADF-4F92-844A-A1DF9986CCE0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A453DDBE-D26F-477B-804E-FE2D303EFA20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29644CA9-6C87-40C5-B4B1-F8B47977C9A3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B28F526F-C775-453C-874A-E3C09261F53D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549CE29D-74FC-4585-969A-F0D9ACD029C8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36DD8FF2-26C6-44C8-AA0B-B4D54F4C677F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EC045BBD-CD42-41C5-A39D-6EBD5D1E6803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D72D0861-C4B2-441F-A724-C9BA7149597A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C34DCD60-DA25-40FA-95DC-3FE857ED2018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1CF19A9A-4ABB-491C-ADDB-4A8A9C047BCE}"/>
              </a:ext>
            </a:extLst>
          </p:cNvPr>
          <p:cNvGrpSpPr/>
          <p:nvPr/>
        </p:nvGrpSpPr>
        <p:grpSpPr>
          <a:xfrm>
            <a:off x="10934144" y="442089"/>
            <a:ext cx="360000" cy="2159457"/>
            <a:chOff x="6653408" y="3429000"/>
            <a:chExt cx="360000" cy="2159457"/>
          </a:xfrm>
        </p:grpSpPr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9D0AD8CA-980E-41DA-88D0-181870C592A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A2230E4A-B354-465F-9631-6B26F6F3F030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FE8D51DA-81C3-4D0D-A4BC-D89C260EA0D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10B2ED26-DD10-41FE-A34A-75EA382DE2E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C51BA1B5-5A3C-4CED-A3E7-15D2968E83B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6E6A802B-AE79-421A-8FC6-C2E64912781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AEECF48C-5422-4F44-8B42-4B0D3EB812F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ECB35215-B44D-4DD8-A2F3-9D9B437A433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D86736A6-48EB-46E0-B31D-3A0127D1500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CC716BA3-41D8-4B4C-90F0-7C471A0A589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219B8D35-731F-4CF5-A204-CABF1129CE86}"/>
              </a:ext>
            </a:extLst>
          </p:cNvPr>
          <p:cNvGrpSpPr/>
          <p:nvPr/>
        </p:nvGrpSpPr>
        <p:grpSpPr>
          <a:xfrm>
            <a:off x="10936370" y="2966977"/>
            <a:ext cx="360000" cy="2159457"/>
            <a:chOff x="6653408" y="3429000"/>
            <a:chExt cx="360000" cy="2159457"/>
          </a:xfrm>
        </p:grpSpPr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EFD38FC9-5498-4EC9-982F-1CC4257769A8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9637D8FD-254C-4A11-A837-B44CFDBCCA4E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7A58CF31-50A5-4341-A0E7-F0C843EB0279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853DA70E-1FD9-4BA8-AD08-55615868D5BA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FEB77E31-07EB-4818-8D4A-9D255D8BA75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2254DF80-DAD2-4781-9CA9-D9019C7E9133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344B3F91-FCFE-47D1-B4C8-31208B7E864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FFF3A92C-A0A3-44DB-BE3A-83355F3115FF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2577D7E1-2EA1-4EFA-A080-DCBC6A8108A0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01FE5994-ED8A-4F5C-B959-AC95C37D54B3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81" name="Rectangle 280">
            <a:extLst>
              <a:ext uri="{FF2B5EF4-FFF2-40B4-BE49-F238E27FC236}">
                <a16:creationId xmlns:a16="http://schemas.microsoft.com/office/drawing/2014/main" id="{6C94F71C-5ADD-480D-8E4B-CCBC7D93D554}"/>
              </a:ext>
            </a:extLst>
          </p:cNvPr>
          <p:cNvSpPr/>
          <p:nvPr/>
        </p:nvSpPr>
        <p:spPr>
          <a:xfrm>
            <a:off x="4630745" y="423977"/>
            <a:ext cx="366378" cy="21450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58C9B08-2DBC-4691-9725-436E4FC4656A}"/>
              </a:ext>
            </a:extLst>
          </p:cNvPr>
          <p:cNvSpPr/>
          <p:nvPr/>
        </p:nvSpPr>
        <p:spPr>
          <a:xfrm>
            <a:off x="4630358" y="41762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316957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6.25E-7 -0.24329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21088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" grpId="0" animBg="1"/>
      <p:bldP spid="519" grpId="0" animBg="1"/>
      <p:bldP spid="588" grpId="0" animBg="1"/>
      <p:bldP spid="589" grpId="0" animBg="1"/>
      <p:bldP spid="589" grpId="1" animBg="1"/>
      <p:bldP spid="492" grpId="0" animBg="1"/>
      <p:bldP spid="509" grpId="0" animBg="1"/>
      <p:bldP spid="584" grpId="0" animBg="1"/>
      <p:bldP spid="585" grpId="0" animBg="1"/>
      <p:bldP spid="585" grpId="1" animBg="1"/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  <p:bldP spid="493" grpId="0" animBg="1"/>
      <p:bldP spid="494" grpId="0" animBg="1"/>
      <p:bldP spid="495" grpId="0" animBg="1"/>
      <p:bldP spid="497" grpId="0" animBg="1"/>
      <p:bldP spid="281" grpId="0" animBg="1"/>
      <p:bldP spid="28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343141" y="2206041"/>
            <a:ext cx="1139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851216" y="2207397"/>
            <a:ext cx="674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45631" cy="1076984"/>
            <a:chOff x="461187" y="3990198"/>
            <a:chExt cx="1445631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901427" y="3990198"/>
              <a:ext cx="10053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522607" y="3999252"/>
              <a:ext cx="6622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9E32AD68-C6F8-4D91-985A-435233D9068C}"/>
              </a:ext>
            </a:extLst>
          </p:cNvPr>
          <p:cNvGrpSpPr/>
          <p:nvPr/>
        </p:nvGrpSpPr>
        <p:grpSpPr>
          <a:xfrm>
            <a:off x="3601902" y="3988949"/>
            <a:ext cx="1418581" cy="1076984"/>
            <a:chOff x="461187" y="3990198"/>
            <a:chExt cx="1418581" cy="1076984"/>
          </a:xfrm>
        </p:grpSpPr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3DBFEEDF-70DB-40C3-83F0-66E7B2C57FEA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90716553-49B4-4C39-89BF-FCB658DF9343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1CA4215B-902C-4D72-949A-8C0D2C86478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9E6C168F-E632-4659-B42D-501099BD48E1}"/>
                </a:ext>
              </a:extLst>
            </p:cNvPr>
            <p:cNvSpPr txBox="1"/>
            <p:nvPr/>
          </p:nvSpPr>
          <p:spPr>
            <a:xfrm>
              <a:off x="910800" y="3990198"/>
              <a:ext cx="9689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2 3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4A8C7FA-A3F9-4A7C-BED7-A12C283B8051}"/>
              </a:ext>
            </a:extLst>
          </p:cNvPr>
          <p:cNvGrpSpPr/>
          <p:nvPr/>
        </p:nvGrpSpPr>
        <p:grpSpPr>
          <a:xfrm>
            <a:off x="2685892" y="412816"/>
            <a:ext cx="1450560" cy="1076984"/>
            <a:chOff x="461187" y="3990198"/>
            <a:chExt cx="1450560" cy="1076984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DDB0E5C-6E03-412F-8F83-CD4F130D8132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923966" y="3990198"/>
              <a:ext cx="9877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2 3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386474" y="2194168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595988" y="2195524"/>
            <a:ext cx="741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534789" y="3999252"/>
              <a:ext cx="6501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B7CAB2C-7FD6-4689-A027-C987802BE39D}"/>
              </a:ext>
            </a:extLst>
          </p:cNvPr>
          <p:cNvGrpSpPr/>
          <p:nvPr/>
        </p:nvGrpSpPr>
        <p:grpSpPr>
          <a:xfrm>
            <a:off x="9392497" y="3989859"/>
            <a:ext cx="1556470" cy="1073989"/>
            <a:chOff x="461187" y="3990198"/>
            <a:chExt cx="1556470" cy="1073989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88CD6E12-881E-4FAA-9F2E-8D86A79D1836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98F905DB-181A-4397-B70F-6776E63EB87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5014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21977248-7CEB-42AF-806D-AF9685D7AB63}"/>
                </a:ext>
              </a:extLst>
            </p:cNvPr>
            <p:cNvSpPr txBox="1"/>
            <p:nvPr/>
          </p:nvSpPr>
          <p:spPr>
            <a:xfrm>
              <a:off x="905041" y="443324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460AF5C-6E6B-4045-84AD-6DC41A9D2151}"/>
                </a:ext>
              </a:extLst>
            </p:cNvPr>
            <p:cNvSpPr txBox="1"/>
            <p:nvPr/>
          </p:nvSpPr>
          <p:spPr>
            <a:xfrm>
              <a:off x="890487" y="3990198"/>
              <a:ext cx="11271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F3AA73F-1AED-41BD-B64C-C404AC35F847}"/>
              </a:ext>
            </a:extLst>
          </p:cNvPr>
          <p:cNvGrpSpPr/>
          <p:nvPr/>
        </p:nvGrpSpPr>
        <p:grpSpPr>
          <a:xfrm>
            <a:off x="8491000" y="390185"/>
            <a:ext cx="1417922" cy="1087742"/>
            <a:chOff x="461187" y="3979440"/>
            <a:chExt cx="1417922" cy="108774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D57B664-9C56-43AC-AA7A-4E39BCDB3B7E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2F29C600-8F68-47D8-917D-00E9BBE690B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B1E91904-B3C8-4B17-A607-23C94CD8BFFA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52157FA0-495B-441C-93F7-D690F45CD7B0}"/>
                </a:ext>
              </a:extLst>
            </p:cNvPr>
            <p:cNvSpPr txBox="1"/>
            <p:nvPr/>
          </p:nvSpPr>
          <p:spPr>
            <a:xfrm>
              <a:off x="908547" y="3979440"/>
              <a:ext cx="9705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7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7D81-DBD7-448A-996C-991B57D4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13 Add a fraction to a mixed number with a denominator which is not a multiple of the denominator in the fraction, regrouping to make 1 more whole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9AD8B-B66C-416B-A6E2-2F4D527B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597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FF4CA31-8991-4B44-ACAA-34B8CC6AB437}"/>
              </a:ext>
            </a:extLst>
          </p:cNvPr>
          <p:cNvSpPr/>
          <p:nvPr/>
        </p:nvSpPr>
        <p:spPr>
          <a:xfrm rot="5400000">
            <a:off x="8559821" y="2003650"/>
            <a:ext cx="5169396" cy="161369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AA9AA823-7C97-4C78-82EA-7365EDB12E99}"/>
              </a:ext>
            </a:extLst>
          </p:cNvPr>
          <p:cNvSpPr/>
          <p:nvPr/>
        </p:nvSpPr>
        <p:spPr>
          <a:xfrm>
            <a:off x="10509404" y="444925"/>
            <a:ext cx="366378" cy="21637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E28D7B54-A008-4FF8-A062-5616C01F46F7}"/>
              </a:ext>
            </a:extLst>
          </p:cNvPr>
          <p:cNvSpPr/>
          <p:nvPr/>
        </p:nvSpPr>
        <p:spPr>
          <a:xfrm>
            <a:off x="10934398" y="441041"/>
            <a:ext cx="366378" cy="21637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01B95CFD-BF70-41C8-AC65-860ECABD9ACB}"/>
              </a:ext>
            </a:extLst>
          </p:cNvPr>
          <p:cNvSpPr/>
          <p:nvPr/>
        </p:nvSpPr>
        <p:spPr>
          <a:xfrm>
            <a:off x="11380048" y="437586"/>
            <a:ext cx="366378" cy="10839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D078CAFC-1AF9-4DB4-AF3A-D5E488C4D4E9}"/>
              </a:ext>
            </a:extLst>
          </p:cNvPr>
          <p:cNvSpPr/>
          <p:nvPr/>
        </p:nvSpPr>
        <p:spPr>
          <a:xfrm>
            <a:off x="11380048" y="2966688"/>
            <a:ext cx="366378" cy="10790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B7724ED7-BD58-46D6-AB6C-C74C199DECC9}"/>
              </a:ext>
            </a:extLst>
          </p:cNvPr>
          <p:cNvSpPr/>
          <p:nvPr/>
        </p:nvSpPr>
        <p:spPr>
          <a:xfrm>
            <a:off x="11379900" y="4042971"/>
            <a:ext cx="366378" cy="6615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74A6F804-4C67-4EEF-A6EE-60AD5D82DBFA}"/>
              </a:ext>
            </a:extLst>
          </p:cNvPr>
          <p:cNvSpPr/>
          <p:nvPr/>
        </p:nvSpPr>
        <p:spPr>
          <a:xfrm rot="5400000">
            <a:off x="2675365" y="2008404"/>
            <a:ext cx="5189827" cy="158375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A418A2AE-30CE-4A79-913A-4B1B83A9B194}"/>
              </a:ext>
            </a:extLst>
          </p:cNvPr>
          <p:cNvSpPr/>
          <p:nvPr/>
        </p:nvSpPr>
        <p:spPr>
          <a:xfrm>
            <a:off x="5346468" y="4260505"/>
            <a:ext cx="366378" cy="3292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898B74E4-8463-4C43-97AB-E4F28FD02EB2}"/>
              </a:ext>
            </a:extLst>
          </p:cNvPr>
          <p:cNvSpPr/>
          <p:nvPr/>
        </p:nvSpPr>
        <p:spPr>
          <a:xfrm>
            <a:off x="4889818" y="422710"/>
            <a:ext cx="366378" cy="21450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7F9B21E5-7321-4768-86A8-EC11D0E3C057}"/>
              </a:ext>
            </a:extLst>
          </p:cNvPr>
          <p:cNvSpPr/>
          <p:nvPr/>
        </p:nvSpPr>
        <p:spPr>
          <a:xfrm>
            <a:off x="5346468" y="418484"/>
            <a:ext cx="366378" cy="86460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FB8F17C6-A6C6-427B-8B01-F11000A999F5}"/>
              </a:ext>
            </a:extLst>
          </p:cNvPr>
          <p:cNvSpPr/>
          <p:nvPr/>
        </p:nvSpPr>
        <p:spPr>
          <a:xfrm>
            <a:off x="5344570" y="2956838"/>
            <a:ext cx="366378" cy="13020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581366" y="2206041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584885" y="220739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243651" y="3999252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19" name="TextBox 418">
            <a:extLst>
              <a:ext uri="{FF2B5EF4-FFF2-40B4-BE49-F238E27FC236}">
                <a16:creationId xmlns:a16="http://schemas.microsoft.com/office/drawing/2014/main" id="{4E0EBD82-2C2C-4FFD-8AE0-6B5CB6A5321B}"/>
              </a:ext>
            </a:extLst>
          </p:cNvPr>
          <p:cNvSpPr txBox="1"/>
          <p:nvPr/>
        </p:nvSpPr>
        <p:spPr>
          <a:xfrm>
            <a:off x="467781" y="555050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FF583C07-D2AB-48F3-A10D-4835B0E56B58}"/>
              </a:ext>
            </a:extLst>
          </p:cNvPr>
          <p:cNvSpPr txBox="1"/>
          <p:nvPr/>
        </p:nvSpPr>
        <p:spPr>
          <a:xfrm>
            <a:off x="889982" y="554356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E1BBF568-193E-4BEF-8ADC-6B3DD53FD0E3}"/>
              </a:ext>
            </a:extLst>
          </p:cNvPr>
          <p:cNvGrpSpPr/>
          <p:nvPr/>
        </p:nvGrpSpPr>
        <p:grpSpPr>
          <a:xfrm>
            <a:off x="1345428" y="5764834"/>
            <a:ext cx="933868" cy="630942"/>
            <a:chOff x="1336470" y="3538279"/>
            <a:chExt cx="933868" cy="630942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ACD899B5-9BFD-4E6A-9EDA-C2A6F4CC2C7B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F0380A0E-5281-4B5A-A469-913CAB70743F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4" name="TextBox 423">
            <a:extLst>
              <a:ext uri="{FF2B5EF4-FFF2-40B4-BE49-F238E27FC236}">
                <a16:creationId xmlns:a16="http://schemas.microsoft.com/office/drawing/2014/main" id="{8C524D3A-7751-47BD-AA72-50B7FE15525C}"/>
              </a:ext>
            </a:extLst>
          </p:cNvPr>
          <p:cNvSpPr txBox="1"/>
          <p:nvPr/>
        </p:nvSpPr>
        <p:spPr>
          <a:xfrm>
            <a:off x="1351769" y="5324129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81496B23-2FBC-4AC4-956E-829ACDE2D99E}"/>
              </a:ext>
            </a:extLst>
          </p:cNvPr>
          <p:cNvSpPr txBox="1"/>
          <p:nvPr/>
        </p:nvSpPr>
        <p:spPr>
          <a:xfrm>
            <a:off x="2248165" y="55349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C58DCFD-8878-4ADC-85F4-CF0E7865FE2E}"/>
              </a:ext>
            </a:extLst>
          </p:cNvPr>
          <p:cNvGrpSpPr/>
          <p:nvPr/>
        </p:nvGrpSpPr>
        <p:grpSpPr>
          <a:xfrm>
            <a:off x="2683866" y="5527379"/>
            <a:ext cx="855939" cy="654072"/>
            <a:chOff x="2683866" y="5527379"/>
            <a:chExt cx="855939" cy="654072"/>
          </a:xfrm>
        </p:grpSpPr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9E0E5926-3FF4-4353-9AC5-C8F736A4F403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6E443C81-D4DF-4894-B692-FE2EB294EA38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9E32AD68-C6F8-4D91-985A-435233D9068C}"/>
              </a:ext>
            </a:extLst>
          </p:cNvPr>
          <p:cNvGrpSpPr/>
          <p:nvPr/>
        </p:nvGrpSpPr>
        <p:grpSpPr>
          <a:xfrm>
            <a:off x="3572938" y="5324129"/>
            <a:ext cx="1404066" cy="1076984"/>
            <a:chOff x="461187" y="3990198"/>
            <a:chExt cx="1404066" cy="1076984"/>
          </a:xfrm>
        </p:grpSpPr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3DBFEEDF-70DB-40C3-83F0-66E7B2C57FEA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90716553-49B4-4C39-89BF-FCB658DF9343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1CA4215B-902C-4D72-949A-8C0D2C86478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9E6C168F-E632-4659-B42D-501099BD48E1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4A8C7FA-A3F9-4A7C-BED7-A12C283B8051}"/>
              </a:ext>
            </a:extLst>
          </p:cNvPr>
          <p:cNvGrpSpPr/>
          <p:nvPr/>
        </p:nvGrpSpPr>
        <p:grpSpPr>
          <a:xfrm>
            <a:off x="2685892" y="412816"/>
            <a:ext cx="1404066" cy="1076984"/>
            <a:chOff x="461187" y="3990198"/>
            <a:chExt cx="1404066" cy="1076984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DDB0E5C-6E03-412F-8F83-CD4F130D8132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386474" y="2194168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595988" y="2195524"/>
            <a:ext cx="741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534789" y="3999252"/>
              <a:ext cx="6501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71" name="TextBox 470">
            <a:extLst>
              <a:ext uri="{FF2B5EF4-FFF2-40B4-BE49-F238E27FC236}">
                <a16:creationId xmlns:a16="http://schemas.microsoft.com/office/drawing/2014/main" id="{DB40F17C-7C96-4ADD-8227-E4AE19D397DA}"/>
              </a:ext>
            </a:extLst>
          </p:cNvPr>
          <p:cNvSpPr txBox="1"/>
          <p:nvPr/>
        </p:nvSpPr>
        <p:spPr>
          <a:xfrm>
            <a:off x="6272889" y="5538636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67109875-98E6-45DB-B98A-C12EBE81488F}"/>
              </a:ext>
            </a:extLst>
          </p:cNvPr>
          <p:cNvSpPr txBox="1"/>
          <p:nvPr/>
        </p:nvSpPr>
        <p:spPr>
          <a:xfrm>
            <a:off x="6695090" y="5531690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188B3589-CFED-4944-9840-6A31FBDB9C77}"/>
              </a:ext>
            </a:extLst>
          </p:cNvPr>
          <p:cNvGrpSpPr/>
          <p:nvPr/>
        </p:nvGrpSpPr>
        <p:grpSpPr>
          <a:xfrm>
            <a:off x="7150536" y="5752961"/>
            <a:ext cx="933868" cy="630942"/>
            <a:chOff x="1336470" y="3538279"/>
            <a:chExt cx="933868" cy="630942"/>
          </a:xfrm>
        </p:grpSpPr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2EF5EAD6-B3E5-48B7-B349-3D66EB749175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5C922562-BB42-4FBC-A96C-EAD57F1D8F6A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6" name="TextBox 475">
            <a:extLst>
              <a:ext uri="{FF2B5EF4-FFF2-40B4-BE49-F238E27FC236}">
                <a16:creationId xmlns:a16="http://schemas.microsoft.com/office/drawing/2014/main" id="{D5134EC1-E400-4CA3-9F1C-4FF88DBA1147}"/>
              </a:ext>
            </a:extLst>
          </p:cNvPr>
          <p:cNvSpPr txBox="1"/>
          <p:nvPr/>
        </p:nvSpPr>
        <p:spPr>
          <a:xfrm>
            <a:off x="7156877" y="5312256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A621F505-9049-4E05-B93E-AA0585AD3F10}"/>
              </a:ext>
            </a:extLst>
          </p:cNvPr>
          <p:cNvSpPr txBox="1"/>
          <p:nvPr/>
        </p:nvSpPr>
        <p:spPr>
          <a:xfrm>
            <a:off x="8053273" y="5523114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482C0E28-7735-47CC-82BD-205CDD06E74E}"/>
              </a:ext>
            </a:extLst>
          </p:cNvPr>
          <p:cNvGrpSpPr/>
          <p:nvPr/>
        </p:nvGrpSpPr>
        <p:grpSpPr>
          <a:xfrm>
            <a:off x="8488974" y="5515506"/>
            <a:ext cx="855939" cy="654072"/>
            <a:chOff x="2683866" y="5527379"/>
            <a:chExt cx="855939" cy="654072"/>
          </a:xfrm>
        </p:grpSpPr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5ADE2742-9B55-440C-A870-4A1665D1133E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9AD95508-D18A-4932-8117-C2A6F05873D8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B7CAB2C-7FD6-4689-A027-C987802BE39D}"/>
              </a:ext>
            </a:extLst>
          </p:cNvPr>
          <p:cNvGrpSpPr/>
          <p:nvPr/>
        </p:nvGrpSpPr>
        <p:grpSpPr>
          <a:xfrm>
            <a:off x="9378046" y="5312256"/>
            <a:ext cx="1404066" cy="1073989"/>
            <a:chOff x="461187" y="3990198"/>
            <a:chExt cx="1404066" cy="1073989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88CD6E12-881E-4FAA-9F2E-8D86A79D1836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98F905DB-181A-4397-B70F-6776E63EB87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5014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21977248-7CEB-42AF-806D-AF9685D7AB63}"/>
                </a:ext>
              </a:extLst>
            </p:cNvPr>
            <p:cNvSpPr txBox="1"/>
            <p:nvPr/>
          </p:nvSpPr>
          <p:spPr>
            <a:xfrm>
              <a:off x="905041" y="443324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460AF5C-6E6B-4045-84AD-6DC41A9D2151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F3AA73F-1AED-41BD-B64C-C404AC35F847}"/>
              </a:ext>
            </a:extLst>
          </p:cNvPr>
          <p:cNvGrpSpPr/>
          <p:nvPr/>
        </p:nvGrpSpPr>
        <p:grpSpPr>
          <a:xfrm>
            <a:off x="8491000" y="390185"/>
            <a:ext cx="1404066" cy="1087742"/>
            <a:chOff x="461187" y="3979440"/>
            <a:chExt cx="1404066" cy="108774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D57B664-9C56-43AC-AA7A-4E39BCDB3B7E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2F29C600-8F68-47D8-917D-00E9BBE690B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B1E91904-B3C8-4B17-A607-23C94CD8BFFA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52157FA0-495B-441C-93F7-D690F45CD7B0}"/>
                </a:ext>
              </a:extLst>
            </p:cNvPr>
            <p:cNvSpPr txBox="1"/>
            <p:nvPr/>
          </p:nvSpPr>
          <p:spPr>
            <a:xfrm>
              <a:off x="1143710" y="3979440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93" name="Rectangle 492">
            <a:extLst>
              <a:ext uri="{FF2B5EF4-FFF2-40B4-BE49-F238E27FC236}">
                <a16:creationId xmlns:a16="http://schemas.microsoft.com/office/drawing/2014/main" id="{56AFDC91-219F-493C-9181-D89309698850}"/>
              </a:ext>
            </a:extLst>
          </p:cNvPr>
          <p:cNvSpPr/>
          <p:nvPr/>
        </p:nvSpPr>
        <p:spPr>
          <a:xfrm>
            <a:off x="4889431" y="41636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6B44B9F8-1FE7-4089-9FF1-29127BB49156}"/>
              </a:ext>
            </a:extLst>
          </p:cNvPr>
          <p:cNvSpPr/>
          <p:nvPr/>
        </p:nvSpPr>
        <p:spPr>
          <a:xfrm>
            <a:off x="5344684" y="42271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DBD5296F-265B-4090-B4F0-BF5787781E3A}"/>
              </a:ext>
            </a:extLst>
          </p:cNvPr>
          <p:cNvSpPr/>
          <p:nvPr/>
        </p:nvSpPr>
        <p:spPr>
          <a:xfrm>
            <a:off x="10509404" y="44285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C4E629BE-8F9D-499A-8F78-4E8389B5B8C0}"/>
              </a:ext>
            </a:extLst>
          </p:cNvPr>
          <p:cNvSpPr/>
          <p:nvPr/>
        </p:nvSpPr>
        <p:spPr>
          <a:xfrm>
            <a:off x="10942905" y="44228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008E08D4-1FD0-4B5D-8426-3A0A67024C47}"/>
              </a:ext>
            </a:extLst>
          </p:cNvPr>
          <p:cNvSpPr/>
          <p:nvPr/>
        </p:nvSpPr>
        <p:spPr>
          <a:xfrm>
            <a:off x="11380644" y="44203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C354D647-4C43-4749-AE3B-0B01297AA40A}"/>
              </a:ext>
            </a:extLst>
          </p:cNvPr>
          <p:cNvGrpSpPr/>
          <p:nvPr/>
        </p:nvGrpSpPr>
        <p:grpSpPr>
          <a:xfrm>
            <a:off x="5344684" y="2967554"/>
            <a:ext cx="360000" cy="2160000"/>
            <a:chOff x="3172262" y="3429000"/>
            <a:chExt cx="360000" cy="2160000"/>
          </a:xfrm>
        </p:grpSpPr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702616F4-B1C0-4C11-A0C4-966C29A4408A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8CD6DE07-5216-4935-9442-1F14882A4EFC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62EEFEBE-B752-4B57-A48A-921877E8CC6B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509F5EF8-CF2A-4C4F-B86C-66AD98C3A847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AA1BD140-61EB-4748-8719-6C86149FFF2C}"/>
              </a:ext>
            </a:extLst>
          </p:cNvPr>
          <p:cNvGrpSpPr/>
          <p:nvPr/>
        </p:nvGrpSpPr>
        <p:grpSpPr>
          <a:xfrm>
            <a:off x="11379900" y="2967554"/>
            <a:ext cx="360000" cy="2160000"/>
            <a:chOff x="3752453" y="3429000"/>
            <a:chExt cx="360000" cy="2160000"/>
          </a:xfrm>
        </p:grpSpPr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54D5916D-311F-404B-9CFE-7B6119D51B1A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F8B104F1-59C7-4466-8AC0-348BA8D1C0CE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53DD6E16-DCDB-49B1-A8ED-C840D3580ED7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CFBA1059-FBD8-4EC3-AEB7-5DF2D5976166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89E319B-F053-4DA1-AE63-4DD7DA230AAD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8C219CD3-156D-4636-853B-CAA085FA6AA4}"/>
              </a:ext>
            </a:extLst>
          </p:cNvPr>
          <p:cNvGrpSpPr/>
          <p:nvPr/>
        </p:nvGrpSpPr>
        <p:grpSpPr>
          <a:xfrm>
            <a:off x="11380501" y="440635"/>
            <a:ext cx="360000" cy="2160000"/>
            <a:chOff x="2011880" y="3429000"/>
            <a:chExt cx="360000" cy="2160000"/>
          </a:xfrm>
        </p:grpSpPr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238D6022-4582-4CDC-BD83-8DF83FF2AE3A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F6E722D5-B7E2-4810-8311-5F46CB11C997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63A492AE-3CA3-40B3-9A62-8EBB176D7AD6}"/>
              </a:ext>
            </a:extLst>
          </p:cNvPr>
          <p:cNvGrpSpPr/>
          <p:nvPr/>
        </p:nvGrpSpPr>
        <p:grpSpPr>
          <a:xfrm>
            <a:off x="5344307" y="422710"/>
            <a:ext cx="360000" cy="2160000"/>
            <a:chOff x="3752453" y="3429000"/>
            <a:chExt cx="360000" cy="2160000"/>
          </a:xfrm>
        </p:grpSpPr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D2818076-A895-4B01-9B80-21ACE6590B22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9D61BCED-2340-4444-9EDF-C356A0E907BA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444EE2CC-A34F-46C5-BF04-4E4B3BFCE5A8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444BDE10-2C43-4BCC-BBB1-6AE310D396C8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6AD08117-6BEE-4EF9-9739-9666C35D9DA7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729056CB-E79F-4805-B72F-0EECB2D8A9CC}"/>
              </a:ext>
            </a:extLst>
          </p:cNvPr>
          <p:cNvGrpSpPr/>
          <p:nvPr/>
        </p:nvGrpSpPr>
        <p:grpSpPr>
          <a:xfrm>
            <a:off x="5346247" y="419940"/>
            <a:ext cx="360000" cy="2160000"/>
            <a:chOff x="5703186" y="3443270"/>
            <a:chExt cx="360000" cy="2160000"/>
          </a:xfrm>
        </p:grpSpPr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0F4C1B0E-B798-4C2A-A179-3CAE4E5BC064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8D09CFBA-1A60-4CB6-BEB0-F667B23E111F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15D81883-FDEE-4627-A13C-91326026474E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747C62E8-9635-4216-B01F-BBD64C296131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A0863285-7F4A-4832-90EB-93B0357A01AE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EF01339F-438B-4C7B-97B5-6BB51AB2C500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637FCD7A-3484-444D-BC11-178AC5FAAC0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BA67DAA3-81C3-4218-ADB5-C93E74D809E7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C94819D6-4FE5-48CE-A32D-55141A91A9D1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9A9FC582-D5FC-4B55-89F8-8DD73BC2785B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8B5F989F-413D-42BB-A947-BD8B1CE1CB32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47C2A0EE-25B6-4ACA-903A-98E44098862C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63A64234-E495-494F-A550-8B90651A6F1D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C0E4724D-6BDE-4987-BA32-D2A483C5FE10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489C355A-2C2D-437D-8A6E-C79CC8130052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F281896F-5F6A-4CCE-9AE2-A7C02E2D71BE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AF93BDC5-AA2F-4C88-B12B-BBAFC0626110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135F0251-CF5E-4BC8-A506-95CAFF948964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83AC8DC2-747D-4191-A0DD-0584FD1ACE88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7FAD1135-7ABC-433F-BB3B-275823241CFD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67AFC612-201A-4C50-9588-9009F9EE2C1D}"/>
              </a:ext>
            </a:extLst>
          </p:cNvPr>
          <p:cNvGrpSpPr/>
          <p:nvPr/>
        </p:nvGrpSpPr>
        <p:grpSpPr>
          <a:xfrm>
            <a:off x="5346468" y="2965770"/>
            <a:ext cx="360000" cy="2160000"/>
            <a:chOff x="5703186" y="3443270"/>
            <a:chExt cx="360000" cy="2160000"/>
          </a:xfrm>
        </p:grpSpPr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7F20809F-1ADE-42C7-90DA-884FA65BCF50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5ED64B1D-50AC-4831-B21E-9B84ABB42424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A20DF4ED-884A-4CF8-A93C-C03C42EADBAA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BF5896A4-57E6-453C-8482-EAEB2BC08793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5567CCC8-4984-46C3-AE1C-1C47ECEE0302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485034B1-4E39-4BCA-BD3E-86357F7CAC50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1BF3B3D4-D6BA-41FC-A466-39252B42E9BA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2AD1954A-B516-41EE-84A6-59767D79338E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68C0342E-D6AD-46FD-8B03-52BBF402A6A2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41B1D322-94F2-497D-8E68-B7668733D085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D54758BA-7834-4133-A515-B18250C2B33B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76B843C7-0ADF-4F92-844A-A1DF9986CCE0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A453DDBE-D26F-477B-804E-FE2D303EFA20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29644CA9-6C87-40C5-B4B1-F8B47977C9A3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B28F526F-C775-453C-874A-E3C09261F53D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549CE29D-74FC-4585-969A-F0D9ACD029C8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36DD8FF2-26C6-44C8-AA0B-B4D54F4C677F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EC045BBD-CD42-41C5-A39D-6EBD5D1E6803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D72D0861-C4B2-441F-A724-C9BA7149597A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C34DCD60-DA25-40FA-95DC-3FE857ED2018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1CF19A9A-4ABB-491C-ADDB-4A8A9C047BCE}"/>
              </a:ext>
            </a:extLst>
          </p:cNvPr>
          <p:cNvGrpSpPr/>
          <p:nvPr/>
        </p:nvGrpSpPr>
        <p:grpSpPr>
          <a:xfrm>
            <a:off x="11379314" y="442089"/>
            <a:ext cx="360000" cy="2159457"/>
            <a:chOff x="6653408" y="3429000"/>
            <a:chExt cx="360000" cy="2159457"/>
          </a:xfrm>
        </p:grpSpPr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9D0AD8CA-980E-41DA-88D0-181870C592A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A2230E4A-B354-465F-9631-6B26F6F3F030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FE8D51DA-81C3-4D0D-A4BC-D89C260EA0D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10B2ED26-DD10-41FE-A34A-75EA382DE2E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C51BA1B5-5A3C-4CED-A3E7-15D2968E83B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6E6A802B-AE79-421A-8FC6-C2E64912781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AEECF48C-5422-4F44-8B42-4B0D3EB812F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ECB35215-B44D-4DD8-A2F3-9D9B437A433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D86736A6-48EB-46E0-B31D-3A0127D1500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CC716BA3-41D8-4B4C-90F0-7C471A0A589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219B8D35-731F-4CF5-A204-CABF1129CE86}"/>
              </a:ext>
            </a:extLst>
          </p:cNvPr>
          <p:cNvGrpSpPr/>
          <p:nvPr/>
        </p:nvGrpSpPr>
        <p:grpSpPr>
          <a:xfrm>
            <a:off x="11381540" y="2966977"/>
            <a:ext cx="360000" cy="2159457"/>
            <a:chOff x="6653408" y="3429000"/>
            <a:chExt cx="360000" cy="2159457"/>
          </a:xfrm>
        </p:grpSpPr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EFD38FC9-5498-4EC9-982F-1CC4257769A8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9637D8FD-254C-4A11-A837-B44CFDBCCA4E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7A58CF31-50A5-4341-A0E7-F0C843EB0279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853DA70E-1FD9-4BA8-AD08-55615868D5BA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FEB77E31-07EB-4818-8D4A-9D255D8BA75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2254DF80-DAD2-4781-9CA9-D9019C7E9133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344B3F91-FCFE-47D1-B4C8-31208B7E864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FFF3A92C-A0A3-44DB-BE3A-83355F3115FF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2577D7E1-2EA1-4EFA-A080-DCBC6A8108A0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01FE5994-ED8A-4F5C-B959-AC95C37D54B3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0035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4.58333E-6 -0.24329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76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-0.00013 -0.18866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2.5E-6 -0.21088 " pathEditMode="relative" rAng="0" ptsTypes="AA">
                                      <p:cBhvr>
                                        <p:cTn id="370" dur="2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56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2.70833E-6 -0.15717 " pathEditMode="relative" rAng="0" ptsTypes="AA">
                                      <p:cBhvr>
                                        <p:cTn id="372" dur="2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" grpId="0" animBg="1"/>
      <p:bldP spid="519" grpId="0" animBg="1"/>
      <p:bldP spid="587" grpId="0" animBg="1"/>
      <p:bldP spid="588" grpId="0" animBg="1"/>
      <p:bldP spid="589" grpId="0" animBg="1"/>
      <p:bldP spid="589" grpId="1" animBg="1"/>
      <p:bldP spid="590" grpId="0" animBg="1"/>
      <p:bldP spid="590" grpId="1" animBg="1"/>
      <p:bldP spid="492" grpId="0" animBg="1"/>
      <p:bldP spid="586" grpId="0" animBg="1"/>
      <p:bldP spid="586" grpId="1" animBg="1"/>
      <p:bldP spid="509" grpId="0" animBg="1"/>
      <p:bldP spid="584" grpId="0" animBg="1"/>
      <p:bldP spid="585" grpId="0" animBg="1"/>
      <p:bldP spid="585" grpId="1" animBg="1"/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19" grpId="0"/>
      <p:bldP spid="420" grpId="0"/>
      <p:bldP spid="424" grpId="0"/>
      <p:bldP spid="425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  <p:bldP spid="471" grpId="0"/>
      <p:bldP spid="472" grpId="0"/>
      <p:bldP spid="476" grpId="0"/>
      <p:bldP spid="477" grpId="0"/>
      <p:bldP spid="493" grpId="0" animBg="1"/>
      <p:bldP spid="494" grpId="0" animBg="1"/>
      <p:bldP spid="495" grpId="0" animBg="1"/>
      <p:bldP spid="496" grpId="0" animBg="1"/>
      <p:bldP spid="49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3555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341301" y="2206041"/>
            <a:ext cx="947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584885" y="220739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31777" cy="1076984"/>
            <a:chOff x="461187" y="3990198"/>
            <a:chExt cx="1431777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911242" y="3990198"/>
              <a:ext cx="9817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243651" y="3999252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19" name="TextBox 418">
            <a:extLst>
              <a:ext uri="{FF2B5EF4-FFF2-40B4-BE49-F238E27FC236}">
                <a16:creationId xmlns:a16="http://schemas.microsoft.com/office/drawing/2014/main" id="{4E0EBD82-2C2C-4FFD-8AE0-6B5CB6A5321B}"/>
              </a:ext>
            </a:extLst>
          </p:cNvPr>
          <p:cNvSpPr txBox="1"/>
          <p:nvPr/>
        </p:nvSpPr>
        <p:spPr>
          <a:xfrm>
            <a:off x="467781" y="555050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FF583C07-D2AB-48F3-A10D-4835B0E56B58}"/>
              </a:ext>
            </a:extLst>
          </p:cNvPr>
          <p:cNvSpPr txBox="1"/>
          <p:nvPr/>
        </p:nvSpPr>
        <p:spPr>
          <a:xfrm>
            <a:off x="889982" y="554356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E1BBF568-193E-4BEF-8ADC-6B3DD53FD0E3}"/>
              </a:ext>
            </a:extLst>
          </p:cNvPr>
          <p:cNvGrpSpPr/>
          <p:nvPr/>
        </p:nvGrpSpPr>
        <p:grpSpPr>
          <a:xfrm>
            <a:off x="1345428" y="5764834"/>
            <a:ext cx="933868" cy="630942"/>
            <a:chOff x="1336470" y="3538279"/>
            <a:chExt cx="933868" cy="630942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ACD899B5-9BFD-4E6A-9EDA-C2A6F4CC2C7B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F0380A0E-5281-4B5A-A469-913CAB70743F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4" name="TextBox 423">
            <a:extLst>
              <a:ext uri="{FF2B5EF4-FFF2-40B4-BE49-F238E27FC236}">
                <a16:creationId xmlns:a16="http://schemas.microsoft.com/office/drawing/2014/main" id="{8C524D3A-7751-47BD-AA72-50B7FE15525C}"/>
              </a:ext>
            </a:extLst>
          </p:cNvPr>
          <p:cNvSpPr txBox="1"/>
          <p:nvPr/>
        </p:nvSpPr>
        <p:spPr>
          <a:xfrm>
            <a:off x="1351769" y="5324129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81496B23-2FBC-4AC4-956E-829ACDE2D99E}"/>
              </a:ext>
            </a:extLst>
          </p:cNvPr>
          <p:cNvSpPr txBox="1"/>
          <p:nvPr/>
        </p:nvSpPr>
        <p:spPr>
          <a:xfrm>
            <a:off x="2248165" y="55349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C58DCFD-8878-4ADC-85F4-CF0E7865FE2E}"/>
              </a:ext>
            </a:extLst>
          </p:cNvPr>
          <p:cNvGrpSpPr/>
          <p:nvPr/>
        </p:nvGrpSpPr>
        <p:grpSpPr>
          <a:xfrm>
            <a:off x="2683866" y="5527379"/>
            <a:ext cx="855939" cy="654072"/>
            <a:chOff x="2683866" y="5527379"/>
            <a:chExt cx="855939" cy="654072"/>
          </a:xfrm>
        </p:grpSpPr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9E0E5926-3FF4-4353-9AC5-C8F736A4F403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6E443C81-D4DF-4894-B692-FE2EB294EA38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9E32AD68-C6F8-4D91-985A-435233D9068C}"/>
              </a:ext>
            </a:extLst>
          </p:cNvPr>
          <p:cNvGrpSpPr/>
          <p:nvPr/>
        </p:nvGrpSpPr>
        <p:grpSpPr>
          <a:xfrm>
            <a:off x="3572938" y="5324129"/>
            <a:ext cx="1417921" cy="1076984"/>
            <a:chOff x="461187" y="3990198"/>
            <a:chExt cx="1417921" cy="1076984"/>
          </a:xfrm>
        </p:grpSpPr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3DBFEEDF-70DB-40C3-83F0-66E7B2C57FEA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90716553-49B4-4C39-89BF-FCB658DF9343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1CA4215B-902C-4D72-949A-8C0D2C86478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9E6C168F-E632-4659-B42D-501099BD48E1}"/>
                </a:ext>
              </a:extLst>
            </p:cNvPr>
            <p:cNvSpPr txBox="1"/>
            <p:nvPr/>
          </p:nvSpPr>
          <p:spPr>
            <a:xfrm>
              <a:off x="922657" y="3990198"/>
              <a:ext cx="9564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4A8C7FA-A3F9-4A7C-BED7-A12C283B8051}"/>
              </a:ext>
            </a:extLst>
          </p:cNvPr>
          <p:cNvGrpSpPr/>
          <p:nvPr/>
        </p:nvGrpSpPr>
        <p:grpSpPr>
          <a:xfrm>
            <a:off x="2685892" y="412816"/>
            <a:ext cx="1417922" cy="1076984"/>
            <a:chOff x="461187" y="3990198"/>
            <a:chExt cx="1417922" cy="1076984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DDB0E5C-6E03-412F-8F83-CD4F130D8132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906501" y="3990198"/>
              <a:ext cx="97260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386474" y="2194168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395084" y="2195524"/>
            <a:ext cx="10257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243237" y="3999252"/>
              <a:ext cx="9693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71" name="TextBox 470">
            <a:extLst>
              <a:ext uri="{FF2B5EF4-FFF2-40B4-BE49-F238E27FC236}">
                <a16:creationId xmlns:a16="http://schemas.microsoft.com/office/drawing/2014/main" id="{DB40F17C-7C96-4ADD-8227-E4AE19D397DA}"/>
              </a:ext>
            </a:extLst>
          </p:cNvPr>
          <p:cNvSpPr txBox="1"/>
          <p:nvPr/>
        </p:nvSpPr>
        <p:spPr>
          <a:xfrm>
            <a:off x="6272889" y="5538636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67109875-98E6-45DB-B98A-C12EBE81488F}"/>
              </a:ext>
            </a:extLst>
          </p:cNvPr>
          <p:cNvSpPr txBox="1"/>
          <p:nvPr/>
        </p:nvSpPr>
        <p:spPr>
          <a:xfrm>
            <a:off x="6695090" y="5531690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188B3589-CFED-4944-9840-6A31FBDB9C77}"/>
              </a:ext>
            </a:extLst>
          </p:cNvPr>
          <p:cNvGrpSpPr/>
          <p:nvPr/>
        </p:nvGrpSpPr>
        <p:grpSpPr>
          <a:xfrm>
            <a:off x="7150536" y="5752961"/>
            <a:ext cx="933868" cy="630942"/>
            <a:chOff x="1336470" y="3538279"/>
            <a:chExt cx="933868" cy="630942"/>
          </a:xfrm>
        </p:grpSpPr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2EF5EAD6-B3E5-48B7-B349-3D66EB749175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5C922562-BB42-4FBC-A96C-EAD57F1D8F6A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6" name="TextBox 475">
            <a:extLst>
              <a:ext uri="{FF2B5EF4-FFF2-40B4-BE49-F238E27FC236}">
                <a16:creationId xmlns:a16="http://schemas.microsoft.com/office/drawing/2014/main" id="{D5134EC1-E400-4CA3-9F1C-4FF88DBA1147}"/>
              </a:ext>
            </a:extLst>
          </p:cNvPr>
          <p:cNvSpPr txBox="1"/>
          <p:nvPr/>
        </p:nvSpPr>
        <p:spPr>
          <a:xfrm>
            <a:off x="7156877" y="5312256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A621F505-9049-4E05-B93E-AA0585AD3F10}"/>
              </a:ext>
            </a:extLst>
          </p:cNvPr>
          <p:cNvSpPr txBox="1"/>
          <p:nvPr/>
        </p:nvSpPr>
        <p:spPr>
          <a:xfrm>
            <a:off x="8053273" y="5523114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482C0E28-7735-47CC-82BD-205CDD06E74E}"/>
              </a:ext>
            </a:extLst>
          </p:cNvPr>
          <p:cNvGrpSpPr/>
          <p:nvPr/>
        </p:nvGrpSpPr>
        <p:grpSpPr>
          <a:xfrm>
            <a:off x="8488974" y="5515506"/>
            <a:ext cx="855939" cy="654072"/>
            <a:chOff x="2683866" y="5527379"/>
            <a:chExt cx="855939" cy="654072"/>
          </a:xfrm>
        </p:grpSpPr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5ADE2742-9B55-440C-A870-4A1665D1133E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9AD95508-D18A-4932-8117-C2A6F05873D8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B7CAB2C-7FD6-4689-A027-C987802BE39D}"/>
              </a:ext>
            </a:extLst>
          </p:cNvPr>
          <p:cNvGrpSpPr/>
          <p:nvPr/>
        </p:nvGrpSpPr>
        <p:grpSpPr>
          <a:xfrm>
            <a:off x="9378046" y="5312256"/>
            <a:ext cx="1404066" cy="1073989"/>
            <a:chOff x="461187" y="3990198"/>
            <a:chExt cx="1404066" cy="1073989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88CD6E12-881E-4FAA-9F2E-8D86A79D1836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98F905DB-181A-4397-B70F-6776E63EB87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5014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21977248-7CEB-42AF-806D-AF9685D7AB63}"/>
                </a:ext>
              </a:extLst>
            </p:cNvPr>
            <p:cNvSpPr txBox="1"/>
            <p:nvPr/>
          </p:nvSpPr>
          <p:spPr>
            <a:xfrm>
              <a:off x="905041" y="443324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460AF5C-6E6B-4045-84AD-6DC41A9D2151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F3AA73F-1AED-41BD-B64C-C404AC35F847}"/>
              </a:ext>
            </a:extLst>
          </p:cNvPr>
          <p:cNvGrpSpPr/>
          <p:nvPr/>
        </p:nvGrpSpPr>
        <p:grpSpPr>
          <a:xfrm>
            <a:off x="8491000" y="390185"/>
            <a:ext cx="1404066" cy="1087742"/>
            <a:chOff x="461187" y="3979440"/>
            <a:chExt cx="1404066" cy="108774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D57B664-9C56-43AC-AA7A-4E39BCDB3B7E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2F29C600-8F68-47D8-917D-00E9BBE690B9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B1E91904-B3C8-4B17-A607-23C94CD8BFFA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52157FA0-495B-441C-93F7-D690F45CD7B0}"/>
                </a:ext>
              </a:extLst>
            </p:cNvPr>
            <p:cNvSpPr txBox="1"/>
            <p:nvPr/>
          </p:nvSpPr>
          <p:spPr>
            <a:xfrm>
              <a:off x="1143710" y="3979440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20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19" grpId="0"/>
      <p:bldP spid="420" grpId="0"/>
      <p:bldP spid="424" grpId="0"/>
      <p:bldP spid="425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  <p:bldP spid="471" grpId="0"/>
      <p:bldP spid="472" grpId="0"/>
      <p:bldP spid="476" grpId="0"/>
      <p:bldP spid="47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1C367-BA57-4743-B2BA-0C9E679D6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14 Add a fraction to a mixed number with a denominator which is not a multiple of the denominator in the fraction by converting to an improper fraction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FE618-5756-4ED6-81D3-2BCB9BDC0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210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81AAF900-98C8-477B-8F82-C849E5E04C89}"/>
              </a:ext>
            </a:extLst>
          </p:cNvPr>
          <p:cNvCxnSpPr>
            <a:cxnSpLocks/>
          </p:cNvCxnSpPr>
          <p:nvPr/>
        </p:nvCxnSpPr>
        <p:spPr>
          <a:xfrm>
            <a:off x="3140650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A05A9AD3-823B-4E99-9A37-9B9A4596536B}"/>
              </a:ext>
            </a:extLst>
          </p:cNvPr>
          <p:cNvSpPr txBox="1"/>
          <p:nvPr/>
        </p:nvSpPr>
        <p:spPr>
          <a:xfrm>
            <a:off x="3140649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61A8DBE2-1326-44FB-BB64-8322B7909DD9}"/>
              </a:ext>
            </a:extLst>
          </p:cNvPr>
          <p:cNvSpPr txBox="1"/>
          <p:nvPr/>
        </p:nvSpPr>
        <p:spPr>
          <a:xfrm>
            <a:off x="3368415" y="412816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A9B8F831-D4F6-4910-BE48-18F198856A2A}"/>
              </a:ext>
            </a:extLst>
          </p:cNvPr>
          <p:cNvGrpSpPr/>
          <p:nvPr/>
        </p:nvGrpSpPr>
        <p:grpSpPr>
          <a:xfrm>
            <a:off x="435652" y="1763832"/>
            <a:ext cx="487609" cy="1071647"/>
            <a:chOff x="1951435" y="36281"/>
            <a:chExt cx="487609" cy="1071647"/>
          </a:xfrm>
        </p:grpSpPr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07118A7-3BC4-41C6-B863-50A4E1FAAEE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455DAB48-933C-496A-ACE2-0AA8574C165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39A90C86-18A2-49F7-A3D7-95F686ED49F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677027BF-3E8D-45E6-858B-5C18ABC0CFC1}"/>
              </a:ext>
            </a:extLst>
          </p:cNvPr>
          <p:cNvGrpSpPr/>
          <p:nvPr/>
        </p:nvGrpSpPr>
        <p:grpSpPr>
          <a:xfrm>
            <a:off x="915291" y="1752219"/>
            <a:ext cx="1351277" cy="1071647"/>
            <a:chOff x="915291" y="1752219"/>
            <a:chExt cx="1351277" cy="1071647"/>
          </a:xfrm>
        </p:grpSpPr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290032BB-5728-462D-A627-AE37EEEADF11}"/>
                </a:ext>
              </a:extLst>
            </p:cNvPr>
            <p:cNvGrpSpPr/>
            <p:nvPr/>
          </p:nvGrpSpPr>
          <p:grpSpPr>
            <a:xfrm>
              <a:off x="1332700" y="1752219"/>
              <a:ext cx="933868" cy="1071647"/>
              <a:chOff x="1954949" y="36281"/>
              <a:chExt cx="933868" cy="1071647"/>
            </a:xfrm>
          </p:grpSpPr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76C32F24-FC0A-4616-8F7D-9DF207AE865C}"/>
                  </a:ext>
                </a:extLst>
              </p:cNvPr>
              <p:cNvSpPr txBox="1"/>
              <p:nvPr/>
            </p:nvSpPr>
            <p:spPr>
              <a:xfrm>
                <a:off x="1954949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9A538544-34B1-4737-9748-09E204778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5849" y="553814"/>
                <a:ext cx="446400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4813F873-5804-4B4D-B0D6-E3211959641C}"/>
                  </a:ext>
                </a:extLst>
              </p:cNvPr>
              <p:cNvSpPr txBox="1"/>
              <p:nvPr/>
            </p:nvSpPr>
            <p:spPr>
              <a:xfrm>
                <a:off x="1962838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ED6063BC-B571-47B0-AE2E-299161E57CFC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EB4EACB-ECEB-45BF-86D3-49466549EF29}"/>
                </a:ext>
              </a:extLst>
            </p:cNvPr>
            <p:cNvSpPr txBox="1"/>
            <p:nvPr/>
          </p:nvSpPr>
          <p:spPr>
            <a:xfrm>
              <a:off x="178505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2D75C83B-4525-4802-8719-F43F0E0DD111}"/>
              </a:ext>
            </a:extLst>
          </p:cNvPr>
          <p:cNvCxnSpPr>
            <a:cxnSpLocks/>
          </p:cNvCxnSpPr>
          <p:nvPr/>
        </p:nvCxnSpPr>
        <p:spPr>
          <a:xfrm>
            <a:off x="474371" y="404976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AB8AEB33-F59C-458A-97CB-C46D70D3BE1A}"/>
              </a:ext>
            </a:extLst>
          </p:cNvPr>
          <p:cNvCxnSpPr>
            <a:cxnSpLocks/>
          </p:cNvCxnSpPr>
          <p:nvPr/>
        </p:nvCxnSpPr>
        <p:spPr>
          <a:xfrm>
            <a:off x="1353601" y="4049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>
            <a:extLst>
              <a:ext uri="{FF2B5EF4-FFF2-40B4-BE49-F238E27FC236}">
                <a16:creationId xmlns:a16="http://schemas.microsoft.com/office/drawing/2014/main" id="{40AB9BB5-72B4-4755-B4AC-237D9EB6023F}"/>
              </a:ext>
            </a:extLst>
          </p:cNvPr>
          <p:cNvSpPr txBox="1"/>
          <p:nvPr/>
        </p:nvSpPr>
        <p:spPr>
          <a:xfrm>
            <a:off x="436998" y="354193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6B19A820-678F-4C65-93E2-36B92D68CBDB}"/>
              </a:ext>
            </a:extLst>
          </p:cNvPr>
          <p:cNvSpPr txBox="1"/>
          <p:nvPr/>
        </p:nvSpPr>
        <p:spPr>
          <a:xfrm>
            <a:off x="447564" y="39879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17645AD-DB28-45C3-893A-BAFE369AFB30}"/>
              </a:ext>
            </a:extLst>
          </p:cNvPr>
          <p:cNvSpPr txBox="1"/>
          <p:nvPr/>
        </p:nvSpPr>
        <p:spPr>
          <a:xfrm>
            <a:off x="1353600" y="3987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E2943BAB-C714-486C-9B4B-B4E8B56EF962}"/>
              </a:ext>
            </a:extLst>
          </p:cNvPr>
          <p:cNvSpPr txBox="1"/>
          <p:nvPr/>
        </p:nvSpPr>
        <p:spPr>
          <a:xfrm>
            <a:off x="906558" y="373429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2" name="Arc 301">
            <a:extLst>
              <a:ext uri="{FF2B5EF4-FFF2-40B4-BE49-F238E27FC236}">
                <a16:creationId xmlns:a16="http://schemas.microsoft.com/office/drawing/2014/main" id="{54243196-D092-415D-A0D3-C8775DCB4FE7}"/>
              </a:ext>
            </a:extLst>
          </p:cNvPr>
          <p:cNvSpPr/>
          <p:nvPr/>
        </p:nvSpPr>
        <p:spPr>
          <a:xfrm rot="16200000">
            <a:off x="839259" y="30198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Arc 302">
            <a:extLst>
              <a:ext uri="{FF2B5EF4-FFF2-40B4-BE49-F238E27FC236}">
                <a16:creationId xmlns:a16="http://schemas.microsoft.com/office/drawing/2014/main" id="{D4AED0F9-D9EE-45E1-90B4-1AA0A5D8C942}"/>
              </a:ext>
            </a:extLst>
          </p:cNvPr>
          <p:cNvSpPr/>
          <p:nvPr/>
        </p:nvSpPr>
        <p:spPr>
          <a:xfrm rot="5400000">
            <a:off x="828972" y="3953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863B83F5-C149-439C-A36B-749DFF29B18D}"/>
              </a:ext>
            </a:extLst>
          </p:cNvPr>
          <p:cNvSpPr txBox="1"/>
          <p:nvPr/>
        </p:nvSpPr>
        <p:spPr>
          <a:xfrm>
            <a:off x="959562" y="44888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A1A8EB28-077A-41E0-B59B-70996B8150AB}"/>
              </a:ext>
            </a:extLst>
          </p:cNvPr>
          <p:cNvSpPr txBox="1"/>
          <p:nvPr/>
        </p:nvSpPr>
        <p:spPr>
          <a:xfrm>
            <a:off x="959561" y="31879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0B818A14-F620-4441-BD69-3F09EF56A68F}"/>
              </a:ext>
            </a:extLst>
          </p:cNvPr>
          <p:cNvSpPr txBox="1"/>
          <p:nvPr/>
        </p:nvSpPr>
        <p:spPr>
          <a:xfrm>
            <a:off x="1355242" y="3541932"/>
            <a:ext cx="947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B6CE02A5-EDE7-407A-91F3-82DBAAF62A6E}"/>
              </a:ext>
            </a:extLst>
          </p:cNvPr>
          <p:cNvCxnSpPr>
            <a:cxnSpLocks/>
          </p:cNvCxnSpPr>
          <p:nvPr/>
        </p:nvCxnSpPr>
        <p:spPr>
          <a:xfrm>
            <a:off x="2714949" y="4051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BCA94C4B-F6C6-41D2-A245-EA74A9BC38DB}"/>
              </a:ext>
            </a:extLst>
          </p:cNvPr>
          <p:cNvCxnSpPr>
            <a:cxnSpLocks/>
          </p:cNvCxnSpPr>
          <p:nvPr/>
        </p:nvCxnSpPr>
        <p:spPr>
          <a:xfrm>
            <a:off x="3594179" y="4051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27F962E3-6277-416D-840D-DCA1A39768F0}"/>
              </a:ext>
            </a:extLst>
          </p:cNvPr>
          <p:cNvSpPr txBox="1"/>
          <p:nvPr/>
        </p:nvSpPr>
        <p:spPr>
          <a:xfrm>
            <a:off x="2677576" y="3543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9DB0C258-6124-4052-AF71-0CBB8890EED7}"/>
              </a:ext>
            </a:extLst>
          </p:cNvPr>
          <p:cNvSpPr txBox="1"/>
          <p:nvPr/>
        </p:nvSpPr>
        <p:spPr>
          <a:xfrm>
            <a:off x="2688142" y="3989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A88F1486-6A84-4D03-A836-3AB19EC9248C}"/>
              </a:ext>
            </a:extLst>
          </p:cNvPr>
          <p:cNvSpPr txBox="1"/>
          <p:nvPr/>
        </p:nvSpPr>
        <p:spPr>
          <a:xfrm>
            <a:off x="3594178" y="3989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AAFC97A7-84B7-4D85-B2C9-B9F03257EEAD}"/>
              </a:ext>
            </a:extLst>
          </p:cNvPr>
          <p:cNvSpPr txBox="1"/>
          <p:nvPr/>
        </p:nvSpPr>
        <p:spPr>
          <a:xfrm>
            <a:off x="3147136" y="3735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E42148B5-59FF-4F35-A0F7-C1695FB09563}"/>
              </a:ext>
            </a:extLst>
          </p:cNvPr>
          <p:cNvSpPr/>
          <p:nvPr/>
        </p:nvSpPr>
        <p:spPr>
          <a:xfrm rot="16200000">
            <a:off x="3079837" y="3021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9AA9B8C2-69A1-4EDA-B24E-346F7645B10D}"/>
              </a:ext>
            </a:extLst>
          </p:cNvPr>
          <p:cNvSpPr/>
          <p:nvPr/>
        </p:nvSpPr>
        <p:spPr>
          <a:xfrm rot="5400000">
            <a:off x="3069550" y="3954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88F813B0-0FFD-4EE1-977F-011C87ED1915}"/>
              </a:ext>
            </a:extLst>
          </p:cNvPr>
          <p:cNvSpPr txBox="1"/>
          <p:nvPr/>
        </p:nvSpPr>
        <p:spPr>
          <a:xfrm>
            <a:off x="3200140" y="4490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1ADF5313-C8E0-4FB1-817C-5FBCC99D1E20}"/>
              </a:ext>
            </a:extLst>
          </p:cNvPr>
          <p:cNvSpPr txBox="1"/>
          <p:nvPr/>
        </p:nvSpPr>
        <p:spPr>
          <a:xfrm>
            <a:off x="3200139" y="3189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2A35E8D-DC43-4AA3-ACBA-B20C764E1BEB}"/>
              </a:ext>
            </a:extLst>
          </p:cNvPr>
          <p:cNvSpPr txBox="1"/>
          <p:nvPr/>
        </p:nvSpPr>
        <p:spPr>
          <a:xfrm>
            <a:off x="3584885" y="3543288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CFC807CD-88C7-4C25-B4C8-693B20184493}"/>
              </a:ext>
            </a:extLst>
          </p:cNvPr>
          <p:cNvGrpSpPr/>
          <p:nvPr/>
        </p:nvGrpSpPr>
        <p:grpSpPr>
          <a:xfrm>
            <a:off x="440802" y="5311216"/>
            <a:ext cx="963870" cy="1071647"/>
            <a:chOff x="1958795" y="36281"/>
            <a:chExt cx="963870" cy="107164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0C54666B-F67A-47E3-8454-920583C0654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9AE5B441-CAD0-4ACC-AD7D-A6D9B5A0D39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ACCB7AA-1907-422B-995F-8A79A43C1E9F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D0AB93C7-D142-4C24-8D98-9058625BDAC1}"/>
              </a:ext>
            </a:extLst>
          </p:cNvPr>
          <p:cNvGrpSpPr/>
          <p:nvPr/>
        </p:nvGrpSpPr>
        <p:grpSpPr>
          <a:xfrm>
            <a:off x="1363016" y="5318433"/>
            <a:ext cx="1770875" cy="1071647"/>
            <a:chOff x="915291" y="1752219"/>
            <a:chExt cx="1770875" cy="1071647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FF9FE803-5DB5-4DFF-AFB0-731F35C4C88E}"/>
                </a:ext>
              </a:extLst>
            </p:cNvPr>
            <p:cNvGrpSpPr/>
            <p:nvPr/>
          </p:nvGrpSpPr>
          <p:grpSpPr>
            <a:xfrm>
              <a:off x="1335943" y="1752219"/>
              <a:ext cx="939171" cy="1071647"/>
              <a:chOff x="1958192" y="36281"/>
              <a:chExt cx="939171" cy="1071647"/>
            </a:xfrm>
          </p:grpSpPr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9736C7C8-94B8-4280-82E8-AC494FAD249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id="{93A550AB-C3CC-4F5C-B388-9F79FC342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5BB566B2-4E8E-4265-BD92-39AD20BA0FE7}"/>
                  </a:ext>
                </a:extLst>
              </p:cNvPr>
              <p:cNvSpPr txBox="1"/>
              <p:nvPr/>
            </p:nvSpPr>
            <p:spPr>
              <a:xfrm>
                <a:off x="1958192" y="36281"/>
                <a:ext cx="93386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</p:grp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32DE7991-24C6-4CC2-9FBB-5F3E9F115FCC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D74A4E70-00EE-41DC-952A-40CA99E59A95}"/>
                </a:ext>
              </a:extLst>
            </p:cNvPr>
            <p:cNvSpPr txBox="1"/>
            <p:nvPr/>
          </p:nvSpPr>
          <p:spPr>
            <a:xfrm>
              <a:off x="2240519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0B389E05-CCD5-4E76-AF7F-C48ECD6CB820}"/>
              </a:ext>
            </a:extLst>
          </p:cNvPr>
          <p:cNvGrpSpPr/>
          <p:nvPr/>
        </p:nvGrpSpPr>
        <p:grpSpPr>
          <a:xfrm>
            <a:off x="3134166" y="5759611"/>
            <a:ext cx="933868" cy="630942"/>
            <a:chOff x="3134166" y="3533880"/>
            <a:chExt cx="933868" cy="630942"/>
          </a:xfrm>
        </p:grpSpPr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F5B2A956-CD4E-44F3-9586-0FE8C1E206ED}"/>
                </a:ext>
              </a:extLst>
            </p:cNvPr>
            <p:cNvSpPr txBox="1"/>
            <p:nvPr/>
          </p:nvSpPr>
          <p:spPr>
            <a:xfrm>
              <a:off x="3134166" y="3533880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ECA43F5A-2B39-454E-934C-335D4B9A1AAA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A796D76C-AA43-45E8-BFC7-F0F11BAA8C5B}"/>
              </a:ext>
            </a:extLst>
          </p:cNvPr>
          <p:cNvSpPr txBox="1"/>
          <p:nvPr/>
        </p:nvSpPr>
        <p:spPr>
          <a:xfrm>
            <a:off x="3135648" y="5318906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6984B6E9-2507-4645-B992-54C4ADB93766}"/>
              </a:ext>
            </a:extLst>
          </p:cNvPr>
          <p:cNvSpPr txBox="1"/>
          <p:nvPr/>
        </p:nvSpPr>
        <p:spPr>
          <a:xfrm>
            <a:off x="8493358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211EB78D-0BCB-4B19-AC84-38D20A275DCA}"/>
              </a:ext>
            </a:extLst>
          </p:cNvPr>
          <p:cNvCxnSpPr>
            <a:cxnSpLocks/>
          </p:cNvCxnSpPr>
          <p:nvPr/>
        </p:nvCxnSpPr>
        <p:spPr>
          <a:xfrm>
            <a:off x="8948116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TextBox 335">
            <a:extLst>
              <a:ext uri="{FF2B5EF4-FFF2-40B4-BE49-F238E27FC236}">
                <a16:creationId xmlns:a16="http://schemas.microsoft.com/office/drawing/2014/main" id="{E0CE2514-13C1-4814-B93D-CD01CFC49AC8}"/>
              </a:ext>
            </a:extLst>
          </p:cNvPr>
          <p:cNvSpPr txBox="1"/>
          <p:nvPr/>
        </p:nvSpPr>
        <p:spPr>
          <a:xfrm>
            <a:off x="8948115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B39149E7-64D1-49AB-B306-4E59637DE49B}"/>
              </a:ext>
            </a:extLst>
          </p:cNvPr>
          <p:cNvSpPr txBox="1"/>
          <p:nvPr/>
        </p:nvSpPr>
        <p:spPr>
          <a:xfrm>
            <a:off x="9175881" y="412816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15FD45AD-C583-454A-93A4-7D9E4003535D}"/>
              </a:ext>
            </a:extLst>
          </p:cNvPr>
          <p:cNvGrpSpPr/>
          <p:nvPr/>
        </p:nvGrpSpPr>
        <p:grpSpPr>
          <a:xfrm>
            <a:off x="6243118" y="1763832"/>
            <a:ext cx="487609" cy="1071647"/>
            <a:chOff x="1951435" y="36281"/>
            <a:chExt cx="487609" cy="107164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0AFEB9D7-FE2C-4E44-9631-A6A94B6A1F84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CCEC3679-7CDA-4D88-B260-3204DD3F679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FBB0632-5F0B-4DE0-9CF8-CBB1AF8F5BB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B08BFEB7-2E75-4FB1-9BE9-E109132D49F2}"/>
              </a:ext>
            </a:extLst>
          </p:cNvPr>
          <p:cNvGrpSpPr/>
          <p:nvPr/>
        </p:nvGrpSpPr>
        <p:grpSpPr>
          <a:xfrm>
            <a:off x="6722757" y="1752219"/>
            <a:ext cx="1351277" cy="1071647"/>
            <a:chOff x="915291" y="1752219"/>
            <a:chExt cx="1351277" cy="1071647"/>
          </a:xfrm>
        </p:grpSpPr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CDC6BF84-10EF-4BFD-9BAA-3678E78F24A9}"/>
                </a:ext>
              </a:extLst>
            </p:cNvPr>
            <p:cNvGrpSpPr/>
            <p:nvPr/>
          </p:nvGrpSpPr>
          <p:grpSpPr>
            <a:xfrm>
              <a:off x="1332700" y="1752219"/>
              <a:ext cx="933868" cy="1071647"/>
              <a:chOff x="1954949" y="36281"/>
              <a:chExt cx="933868" cy="1071647"/>
            </a:xfrm>
          </p:grpSpPr>
          <p:sp>
            <p:nvSpPr>
              <p:cNvPr id="346" name="TextBox 345">
                <a:extLst>
                  <a:ext uri="{FF2B5EF4-FFF2-40B4-BE49-F238E27FC236}">
                    <a16:creationId xmlns:a16="http://schemas.microsoft.com/office/drawing/2014/main" id="{4D15A019-D526-4B9D-A58D-F3F566B61889}"/>
                  </a:ext>
                </a:extLst>
              </p:cNvPr>
              <p:cNvSpPr txBox="1"/>
              <p:nvPr/>
            </p:nvSpPr>
            <p:spPr>
              <a:xfrm>
                <a:off x="1954949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AA62CAC7-CEDD-4788-96BE-AAA5BACD77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5849" y="553814"/>
                <a:ext cx="446400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C1B976A8-D194-4F15-B8FB-A55A31A4B841}"/>
                  </a:ext>
                </a:extLst>
              </p:cNvPr>
              <p:cNvSpPr txBox="1"/>
              <p:nvPr/>
            </p:nvSpPr>
            <p:spPr>
              <a:xfrm>
                <a:off x="1962838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560E308E-11FB-43E2-8F7C-538CD02A7A89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AB85A316-C38A-40EC-B6BD-E7FDECA483BB}"/>
                </a:ext>
              </a:extLst>
            </p:cNvPr>
            <p:cNvSpPr txBox="1"/>
            <p:nvPr/>
          </p:nvSpPr>
          <p:spPr>
            <a:xfrm>
              <a:off x="178505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90D6AFE6-105B-4329-B70C-325E01E043AE}"/>
              </a:ext>
            </a:extLst>
          </p:cNvPr>
          <p:cNvCxnSpPr>
            <a:cxnSpLocks/>
          </p:cNvCxnSpPr>
          <p:nvPr/>
        </p:nvCxnSpPr>
        <p:spPr>
          <a:xfrm>
            <a:off x="6281837" y="404976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>
            <a:extLst>
              <a:ext uri="{FF2B5EF4-FFF2-40B4-BE49-F238E27FC236}">
                <a16:creationId xmlns:a16="http://schemas.microsoft.com/office/drawing/2014/main" id="{18C76C54-D70B-4C64-B936-D053E34B9EB8}"/>
              </a:ext>
            </a:extLst>
          </p:cNvPr>
          <p:cNvCxnSpPr>
            <a:cxnSpLocks/>
          </p:cNvCxnSpPr>
          <p:nvPr/>
        </p:nvCxnSpPr>
        <p:spPr>
          <a:xfrm>
            <a:off x="7161067" y="4049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1" name="TextBox 350">
            <a:extLst>
              <a:ext uri="{FF2B5EF4-FFF2-40B4-BE49-F238E27FC236}">
                <a16:creationId xmlns:a16="http://schemas.microsoft.com/office/drawing/2014/main" id="{336D0557-388E-4C78-AAAC-2AD23A13F327}"/>
              </a:ext>
            </a:extLst>
          </p:cNvPr>
          <p:cNvSpPr txBox="1"/>
          <p:nvPr/>
        </p:nvSpPr>
        <p:spPr>
          <a:xfrm>
            <a:off x="6244464" y="354193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9ECFFE04-6E50-4E9E-AC7A-533AD2367B38}"/>
              </a:ext>
            </a:extLst>
          </p:cNvPr>
          <p:cNvSpPr txBox="1"/>
          <p:nvPr/>
        </p:nvSpPr>
        <p:spPr>
          <a:xfrm>
            <a:off x="6255030" y="39879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6E844D59-43E9-4CCC-96B0-C9BCC5BCA958}"/>
              </a:ext>
            </a:extLst>
          </p:cNvPr>
          <p:cNvSpPr txBox="1"/>
          <p:nvPr/>
        </p:nvSpPr>
        <p:spPr>
          <a:xfrm>
            <a:off x="7161066" y="3987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F19AD6AF-6306-46B0-90C6-C9FF9597BB5D}"/>
              </a:ext>
            </a:extLst>
          </p:cNvPr>
          <p:cNvSpPr txBox="1"/>
          <p:nvPr/>
        </p:nvSpPr>
        <p:spPr>
          <a:xfrm>
            <a:off x="6714024" y="373429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5" name="Arc 354">
            <a:extLst>
              <a:ext uri="{FF2B5EF4-FFF2-40B4-BE49-F238E27FC236}">
                <a16:creationId xmlns:a16="http://schemas.microsoft.com/office/drawing/2014/main" id="{A6308832-4772-4D68-B2E9-B5F95C74E344}"/>
              </a:ext>
            </a:extLst>
          </p:cNvPr>
          <p:cNvSpPr/>
          <p:nvPr/>
        </p:nvSpPr>
        <p:spPr>
          <a:xfrm rot="16200000">
            <a:off x="6646725" y="30198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Arc 355">
            <a:extLst>
              <a:ext uri="{FF2B5EF4-FFF2-40B4-BE49-F238E27FC236}">
                <a16:creationId xmlns:a16="http://schemas.microsoft.com/office/drawing/2014/main" id="{27698AA2-E9D2-4976-8B91-C848DE5D07D3}"/>
              </a:ext>
            </a:extLst>
          </p:cNvPr>
          <p:cNvSpPr/>
          <p:nvPr/>
        </p:nvSpPr>
        <p:spPr>
          <a:xfrm rot="5400000">
            <a:off x="6636438" y="3953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EFB2EDE9-A6E7-480E-A156-0F8F912F7475}"/>
              </a:ext>
            </a:extLst>
          </p:cNvPr>
          <p:cNvSpPr txBox="1"/>
          <p:nvPr/>
        </p:nvSpPr>
        <p:spPr>
          <a:xfrm>
            <a:off x="6767028" y="44888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1C10A693-15A4-4AF1-9458-F2FE63F5C0D8}"/>
              </a:ext>
            </a:extLst>
          </p:cNvPr>
          <p:cNvSpPr txBox="1"/>
          <p:nvPr/>
        </p:nvSpPr>
        <p:spPr>
          <a:xfrm>
            <a:off x="6767027" y="31879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F12BDACE-A816-48ED-A941-2720CA3D4560}"/>
              </a:ext>
            </a:extLst>
          </p:cNvPr>
          <p:cNvSpPr txBox="1"/>
          <p:nvPr/>
        </p:nvSpPr>
        <p:spPr>
          <a:xfrm>
            <a:off x="7162708" y="3541932"/>
            <a:ext cx="947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495C9CB4-A648-4AAC-A416-153ED7054B69}"/>
              </a:ext>
            </a:extLst>
          </p:cNvPr>
          <p:cNvCxnSpPr>
            <a:cxnSpLocks/>
          </p:cNvCxnSpPr>
          <p:nvPr/>
        </p:nvCxnSpPr>
        <p:spPr>
          <a:xfrm>
            <a:off x="8522415" y="4051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085C1D4C-9194-4F71-8F88-7021B1B569D1}"/>
              </a:ext>
            </a:extLst>
          </p:cNvPr>
          <p:cNvCxnSpPr>
            <a:cxnSpLocks/>
          </p:cNvCxnSpPr>
          <p:nvPr/>
        </p:nvCxnSpPr>
        <p:spPr>
          <a:xfrm>
            <a:off x="9401645" y="4051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TextBox 361">
            <a:extLst>
              <a:ext uri="{FF2B5EF4-FFF2-40B4-BE49-F238E27FC236}">
                <a16:creationId xmlns:a16="http://schemas.microsoft.com/office/drawing/2014/main" id="{2E0985DA-4773-4422-AE2E-EB8EF6C37767}"/>
              </a:ext>
            </a:extLst>
          </p:cNvPr>
          <p:cNvSpPr txBox="1"/>
          <p:nvPr/>
        </p:nvSpPr>
        <p:spPr>
          <a:xfrm>
            <a:off x="8485042" y="3543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02AAB6B7-79CE-4A5B-A840-2E124BF4BCA0}"/>
              </a:ext>
            </a:extLst>
          </p:cNvPr>
          <p:cNvSpPr txBox="1"/>
          <p:nvPr/>
        </p:nvSpPr>
        <p:spPr>
          <a:xfrm>
            <a:off x="8495608" y="3989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7FDD249C-B4CF-4B87-963B-43077FD0C28B}"/>
              </a:ext>
            </a:extLst>
          </p:cNvPr>
          <p:cNvSpPr txBox="1"/>
          <p:nvPr/>
        </p:nvSpPr>
        <p:spPr>
          <a:xfrm>
            <a:off x="9401644" y="3989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C51D47BA-1DDE-48EE-8FB5-624C3B18B02C}"/>
              </a:ext>
            </a:extLst>
          </p:cNvPr>
          <p:cNvSpPr txBox="1"/>
          <p:nvPr/>
        </p:nvSpPr>
        <p:spPr>
          <a:xfrm>
            <a:off x="8954602" y="3735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7" name="Arc 376">
            <a:extLst>
              <a:ext uri="{FF2B5EF4-FFF2-40B4-BE49-F238E27FC236}">
                <a16:creationId xmlns:a16="http://schemas.microsoft.com/office/drawing/2014/main" id="{1CA0B940-0F30-48B0-A04A-84B13D0B88F8}"/>
              </a:ext>
            </a:extLst>
          </p:cNvPr>
          <p:cNvSpPr/>
          <p:nvPr/>
        </p:nvSpPr>
        <p:spPr>
          <a:xfrm rot="16200000">
            <a:off x="8887303" y="3021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8" name="Arc 377">
            <a:extLst>
              <a:ext uri="{FF2B5EF4-FFF2-40B4-BE49-F238E27FC236}">
                <a16:creationId xmlns:a16="http://schemas.microsoft.com/office/drawing/2014/main" id="{A8525374-1A9E-40B6-A76A-B21C60B3861D}"/>
              </a:ext>
            </a:extLst>
          </p:cNvPr>
          <p:cNvSpPr/>
          <p:nvPr/>
        </p:nvSpPr>
        <p:spPr>
          <a:xfrm rot="5400000">
            <a:off x="8877016" y="3954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232880B-722E-439C-9886-8885056FBDB2}"/>
              </a:ext>
            </a:extLst>
          </p:cNvPr>
          <p:cNvSpPr txBox="1"/>
          <p:nvPr/>
        </p:nvSpPr>
        <p:spPr>
          <a:xfrm>
            <a:off x="9007606" y="4490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B225D0BB-D7B1-4DFA-A1A3-E1AC692E859D}"/>
              </a:ext>
            </a:extLst>
          </p:cNvPr>
          <p:cNvSpPr txBox="1"/>
          <p:nvPr/>
        </p:nvSpPr>
        <p:spPr>
          <a:xfrm>
            <a:off x="9007605" y="3189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A7B72A30-A816-4661-8503-40CBCF48D867}"/>
              </a:ext>
            </a:extLst>
          </p:cNvPr>
          <p:cNvSpPr txBox="1"/>
          <p:nvPr/>
        </p:nvSpPr>
        <p:spPr>
          <a:xfrm>
            <a:off x="9601720" y="3543288"/>
            <a:ext cx="7318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4B286B28-4C02-42B4-AB54-0D45AEF47DFB}"/>
              </a:ext>
            </a:extLst>
          </p:cNvPr>
          <p:cNvGrpSpPr/>
          <p:nvPr/>
        </p:nvGrpSpPr>
        <p:grpSpPr>
          <a:xfrm>
            <a:off x="6248268" y="5311216"/>
            <a:ext cx="963870" cy="1071647"/>
            <a:chOff x="1958795" y="36281"/>
            <a:chExt cx="963870" cy="1071647"/>
          </a:xfrm>
        </p:grpSpPr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9B7C0D3A-0693-4618-AC6B-99DC28B3F3D3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AD4456BD-BD6F-4599-BA34-38E91ED08F3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5E2130FE-92D7-43F8-BBC5-CA3831C1D05E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087C5B-444F-4EF1-A54D-5DC51A671F02}"/>
              </a:ext>
            </a:extLst>
          </p:cNvPr>
          <p:cNvGrpSpPr/>
          <p:nvPr/>
        </p:nvGrpSpPr>
        <p:grpSpPr>
          <a:xfrm>
            <a:off x="7170482" y="5318433"/>
            <a:ext cx="1770875" cy="1071647"/>
            <a:chOff x="915291" y="1752219"/>
            <a:chExt cx="1770875" cy="1071647"/>
          </a:xfrm>
        </p:grpSpPr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3EB084A4-1E6C-4234-B39D-BF4DF83A8388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216FE01C-8672-481F-BCA6-42310A707F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12F5E46E-819C-4F6C-9864-90BB79C36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3" name="TextBox 402">
                <a:extLst>
                  <a:ext uri="{FF2B5EF4-FFF2-40B4-BE49-F238E27FC236}">
                    <a16:creationId xmlns:a16="http://schemas.microsoft.com/office/drawing/2014/main" id="{A70B7595-33C5-4ADC-AF94-FA4EF879D140}"/>
                  </a:ext>
                </a:extLst>
              </p:cNvPr>
              <p:cNvSpPr txBox="1"/>
              <p:nvPr/>
            </p:nvSpPr>
            <p:spPr>
              <a:xfrm>
                <a:off x="2183178" y="36281"/>
                <a:ext cx="70888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8C91B3BA-BE81-478E-B28B-EA01B6A802BA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967F953E-B341-4195-8931-19BE4CDA217C}"/>
                </a:ext>
              </a:extLst>
            </p:cNvPr>
            <p:cNvSpPr txBox="1"/>
            <p:nvPr/>
          </p:nvSpPr>
          <p:spPr>
            <a:xfrm>
              <a:off x="2240519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5D7A72EB-1066-48C3-A1EC-51CD89EB592B}"/>
              </a:ext>
            </a:extLst>
          </p:cNvPr>
          <p:cNvGrpSpPr/>
          <p:nvPr/>
        </p:nvGrpSpPr>
        <p:grpSpPr>
          <a:xfrm>
            <a:off x="8941632" y="5759611"/>
            <a:ext cx="933868" cy="630942"/>
            <a:chOff x="3134166" y="3533880"/>
            <a:chExt cx="933868" cy="630942"/>
          </a:xfrm>
        </p:grpSpPr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EB3A011E-3D66-4E14-AF55-F918619EB4A7}"/>
                </a:ext>
              </a:extLst>
            </p:cNvPr>
            <p:cNvSpPr txBox="1"/>
            <p:nvPr/>
          </p:nvSpPr>
          <p:spPr>
            <a:xfrm>
              <a:off x="3134166" y="3533880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284B5D57-8CF8-4EDE-BA00-0BCB97305E95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8" name="TextBox 407">
            <a:extLst>
              <a:ext uri="{FF2B5EF4-FFF2-40B4-BE49-F238E27FC236}">
                <a16:creationId xmlns:a16="http://schemas.microsoft.com/office/drawing/2014/main" id="{DD64AD38-9D83-49E3-963A-E7F10473377F}"/>
              </a:ext>
            </a:extLst>
          </p:cNvPr>
          <p:cNvSpPr txBox="1"/>
          <p:nvPr/>
        </p:nvSpPr>
        <p:spPr>
          <a:xfrm>
            <a:off x="8943114" y="5318906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sp>
        <p:nvSpPr>
          <p:cNvPr id="409" name="Rectangle: Rounded Corners 408">
            <a:extLst>
              <a:ext uri="{FF2B5EF4-FFF2-40B4-BE49-F238E27FC236}">
                <a16:creationId xmlns:a16="http://schemas.microsoft.com/office/drawing/2014/main" id="{7328D6D8-29D5-4EEC-AF21-CA9FA33E7655}"/>
              </a:ext>
            </a:extLst>
          </p:cNvPr>
          <p:cNvSpPr/>
          <p:nvPr/>
        </p:nvSpPr>
        <p:spPr>
          <a:xfrm rot="5400000">
            <a:off x="8607947" y="2003650"/>
            <a:ext cx="5169396" cy="161369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B1A7DB90-53E5-463A-B64E-4E476825A116}"/>
              </a:ext>
            </a:extLst>
          </p:cNvPr>
          <p:cNvSpPr/>
          <p:nvPr/>
        </p:nvSpPr>
        <p:spPr>
          <a:xfrm>
            <a:off x="10557530" y="444925"/>
            <a:ext cx="366378" cy="21637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1FD9173B-C0C1-4DA5-B25B-50E9A6D1DADF}"/>
              </a:ext>
            </a:extLst>
          </p:cNvPr>
          <p:cNvSpPr/>
          <p:nvPr/>
        </p:nvSpPr>
        <p:spPr>
          <a:xfrm>
            <a:off x="10982524" y="441041"/>
            <a:ext cx="366378" cy="21637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4D23482E-8F04-4E99-8BF2-0A5D53015187}"/>
              </a:ext>
            </a:extLst>
          </p:cNvPr>
          <p:cNvSpPr/>
          <p:nvPr/>
        </p:nvSpPr>
        <p:spPr>
          <a:xfrm>
            <a:off x="11428174" y="437586"/>
            <a:ext cx="366378" cy="10839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3B1D1D2B-4DA8-4CF4-860F-B1624E899849}"/>
              </a:ext>
            </a:extLst>
          </p:cNvPr>
          <p:cNvSpPr/>
          <p:nvPr/>
        </p:nvSpPr>
        <p:spPr>
          <a:xfrm>
            <a:off x="11428174" y="2966688"/>
            <a:ext cx="366378" cy="10790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D2D038F0-47E4-41D4-984C-C91D5F5332FD}"/>
              </a:ext>
            </a:extLst>
          </p:cNvPr>
          <p:cNvSpPr/>
          <p:nvPr/>
        </p:nvSpPr>
        <p:spPr>
          <a:xfrm>
            <a:off x="11428026" y="4042971"/>
            <a:ext cx="366378" cy="6615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5" name="Rectangle: Rounded Corners 594">
            <a:extLst>
              <a:ext uri="{FF2B5EF4-FFF2-40B4-BE49-F238E27FC236}">
                <a16:creationId xmlns:a16="http://schemas.microsoft.com/office/drawing/2014/main" id="{E394AC5D-EC62-46C0-953F-A4E5C4076568}"/>
              </a:ext>
            </a:extLst>
          </p:cNvPr>
          <p:cNvSpPr/>
          <p:nvPr/>
        </p:nvSpPr>
        <p:spPr>
          <a:xfrm rot="5400000">
            <a:off x="2723491" y="2008404"/>
            <a:ext cx="5189827" cy="158375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FA453C69-C901-4BDE-B132-CCC3CF4FF7C7}"/>
              </a:ext>
            </a:extLst>
          </p:cNvPr>
          <p:cNvSpPr/>
          <p:nvPr/>
        </p:nvSpPr>
        <p:spPr>
          <a:xfrm>
            <a:off x="5394594" y="4260505"/>
            <a:ext cx="366378" cy="3292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CF35BF19-03F3-4845-AAFC-E8A5F62838CF}"/>
              </a:ext>
            </a:extLst>
          </p:cNvPr>
          <p:cNvSpPr/>
          <p:nvPr/>
        </p:nvSpPr>
        <p:spPr>
          <a:xfrm>
            <a:off x="4937944" y="422710"/>
            <a:ext cx="366378" cy="21450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810A05EC-C211-4A21-BAD7-AA2510682657}"/>
              </a:ext>
            </a:extLst>
          </p:cNvPr>
          <p:cNvSpPr/>
          <p:nvPr/>
        </p:nvSpPr>
        <p:spPr>
          <a:xfrm>
            <a:off x="5394594" y="418484"/>
            <a:ext cx="366378" cy="86460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EB76D6A1-336A-4C00-A75D-AD9632F8F839}"/>
              </a:ext>
            </a:extLst>
          </p:cNvPr>
          <p:cNvSpPr/>
          <p:nvPr/>
        </p:nvSpPr>
        <p:spPr>
          <a:xfrm>
            <a:off x="5392696" y="2956838"/>
            <a:ext cx="366378" cy="13020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E4C29BFD-FB42-4025-AFCB-DFD18FE11C85}"/>
              </a:ext>
            </a:extLst>
          </p:cNvPr>
          <p:cNvSpPr/>
          <p:nvPr/>
        </p:nvSpPr>
        <p:spPr>
          <a:xfrm>
            <a:off x="4937557" y="41636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832907A4-7326-4179-8083-9298932C862E}"/>
              </a:ext>
            </a:extLst>
          </p:cNvPr>
          <p:cNvSpPr/>
          <p:nvPr/>
        </p:nvSpPr>
        <p:spPr>
          <a:xfrm>
            <a:off x="5392810" y="42271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D75CD52-2DEF-48EB-A14C-5C968E5ED4C1}"/>
              </a:ext>
            </a:extLst>
          </p:cNvPr>
          <p:cNvSpPr/>
          <p:nvPr/>
        </p:nvSpPr>
        <p:spPr>
          <a:xfrm>
            <a:off x="10557530" y="44285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42D4392A-F0BA-4745-B103-545815828029}"/>
              </a:ext>
            </a:extLst>
          </p:cNvPr>
          <p:cNvSpPr/>
          <p:nvPr/>
        </p:nvSpPr>
        <p:spPr>
          <a:xfrm>
            <a:off x="10991031" y="44228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42A9786-8077-4DDC-9320-81DC83D17DAB}"/>
              </a:ext>
            </a:extLst>
          </p:cNvPr>
          <p:cNvSpPr/>
          <p:nvPr/>
        </p:nvSpPr>
        <p:spPr>
          <a:xfrm>
            <a:off x="11428770" y="44203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E99461B4-E6CF-431D-B9BD-9D5242E22627}"/>
              </a:ext>
            </a:extLst>
          </p:cNvPr>
          <p:cNvGrpSpPr/>
          <p:nvPr/>
        </p:nvGrpSpPr>
        <p:grpSpPr>
          <a:xfrm>
            <a:off x="5392810" y="2967554"/>
            <a:ext cx="360000" cy="2160000"/>
            <a:chOff x="3172262" y="3429000"/>
            <a:chExt cx="360000" cy="2160000"/>
          </a:xfrm>
        </p:grpSpPr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18D19DE9-030D-4E98-8D86-C1CC1CC85B3E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BDB14AF2-FF32-4C2E-934D-4E14D8F1ED99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F42AA8B0-A1DF-4ED3-A1FF-2C978645DBA0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F5680F00-EDA8-49B2-ADE5-B41800370ECA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B8113DF0-623E-4815-9EEE-AF90F205F72F}"/>
              </a:ext>
            </a:extLst>
          </p:cNvPr>
          <p:cNvGrpSpPr/>
          <p:nvPr/>
        </p:nvGrpSpPr>
        <p:grpSpPr>
          <a:xfrm>
            <a:off x="11428026" y="2967554"/>
            <a:ext cx="360000" cy="2160000"/>
            <a:chOff x="3752453" y="3429000"/>
            <a:chExt cx="360000" cy="2160000"/>
          </a:xfrm>
        </p:grpSpPr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4D120AB4-65D6-4C3D-8B9B-708EFF67458B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DED7657A-34F1-4183-B150-87007EBF8DE2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7CA4AFCB-E5F1-4FB5-B0CF-F0D3FBD44C50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4" name="Rectangle 613">
              <a:extLst>
                <a:ext uri="{FF2B5EF4-FFF2-40B4-BE49-F238E27FC236}">
                  <a16:creationId xmlns:a16="http://schemas.microsoft.com/office/drawing/2014/main" id="{80040A22-E687-4B2F-ABA6-0C7F34AB4CE1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FEFA70B7-226F-4AFF-8797-5FBFD2B18F20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EDB98F87-5B5B-48E6-AD10-1B918E453424}"/>
              </a:ext>
            </a:extLst>
          </p:cNvPr>
          <p:cNvGrpSpPr/>
          <p:nvPr/>
        </p:nvGrpSpPr>
        <p:grpSpPr>
          <a:xfrm>
            <a:off x="11428627" y="440635"/>
            <a:ext cx="360000" cy="2160000"/>
            <a:chOff x="2011880" y="3429000"/>
            <a:chExt cx="360000" cy="2160000"/>
          </a:xfrm>
        </p:grpSpPr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E1A58A2E-D240-4698-A501-5D4DE3BA3BEE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C09DCBB8-AB56-4AB2-9575-2AC5A8B78F90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619" name="Group 618">
            <a:extLst>
              <a:ext uri="{FF2B5EF4-FFF2-40B4-BE49-F238E27FC236}">
                <a16:creationId xmlns:a16="http://schemas.microsoft.com/office/drawing/2014/main" id="{680659B9-2F4B-4BBC-86FA-EA5E649B8968}"/>
              </a:ext>
            </a:extLst>
          </p:cNvPr>
          <p:cNvGrpSpPr/>
          <p:nvPr/>
        </p:nvGrpSpPr>
        <p:grpSpPr>
          <a:xfrm>
            <a:off x="5392433" y="422710"/>
            <a:ext cx="360000" cy="2160000"/>
            <a:chOff x="3752453" y="3429000"/>
            <a:chExt cx="360000" cy="2160000"/>
          </a:xfrm>
        </p:grpSpPr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94D9A418-0DB7-43DC-AB25-EFCA96B070F7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EF13FBCB-442C-407C-AA47-EE24687CC589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EB7F909C-DDFF-444D-A748-5A752A1CB511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B86941E3-F83F-4B5C-AC4A-B858523D31D9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DBD87224-8F24-4354-BEBA-384746B774E8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DB87D451-93A3-4EF9-A4D1-B4BEA3D6F8DC}"/>
              </a:ext>
            </a:extLst>
          </p:cNvPr>
          <p:cNvGrpSpPr/>
          <p:nvPr/>
        </p:nvGrpSpPr>
        <p:grpSpPr>
          <a:xfrm>
            <a:off x="5394373" y="419940"/>
            <a:ext cx="360000" cy="2160000"/>
            <a:chOff x="5703186" y="3443270"/>
            <a:chExt cx="360000" cy="2160000"/>
          </a:xfrm>
        </p:grpSpPr>
        <p:sp>
          <p:nvSpPr>
            <p:cNvPr id="626" name="Rectangle 625">
              <a:extLst>
                <a:ext uri="{FF2B5EF4-FFF2-40B4-BE49-F238E27FC236}">
                  <a16:creationId xmlns:a16="http://schemas.microsoft.com/office/drawing/2014/main" id="{87BD87A9-D1D6-45DE-9FDF-BB984E6039A0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81B4271B-B7AE-465F-9AFF-79EC70DD1A59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73B31274-02AB-4DDC-84CA-409375A4B487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9CD76C48-8EEA-425C-AA33-3B3E653A8D01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0" name="Rectangle 629">
              <a:extLst>
                <a:ext uri="{FF2B5EF4-FFF2-40B4-BE49-F238E27FC236}">
                  <a16:creationId xmlns:a16="http://schemas.microsoft.com/office/drawing/2014/main" id="{8AB29892-4D07-47B8-9618-61CE8C34D0A9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1667A4A0-8F05-4668-B37D-8CE97F3E5D44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08BF1A53-789F-4256-B3D4-168BBB6106F6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3" name="Rectangle 632">
              <a:extLst>
                <a:ext uri="{FF2B5EF4-FFF2-40B4-BE49-F238E27FC236}">
                  <a16:creationId xmlns:a16="http://schemas.microsoft.com/office/drawing/2014/main" id="{0BBE59DD-EB46-494F-B7BB-8EBBEA704BCA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4" name="Rectangle 633">
              <a:extLst>
                <a:ext uri="{FF2B5EF4-FFF2-40B4-BE49-F238E27FC236}">
                  <a16:creationId xmlns:a16="http://schemas.microsoft.com/office/drawing/2014/main" id="{031BBBB4-8518-486D-BCEB-E62302E656AB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EB7ECE4C-F0EA-46BD-AEFD-D171FAC04CE6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14720E6D-4B6D-4905-A7B5-6717F99F90C6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057BD50D-A293-4564-9A9D-E7405D09B7EC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F83D9058-1B08-4ED2-8AFC-638FCA8984C9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349285A2-A15A-43BE-83D8-08F5F8069EC8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8E1949BB-AA88-480C-8B7C-7147DAED34CA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0A90CA84-2182-4653-AE3B-2DA0B720A506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2" name="Rectangle 641">
              <a:extLst>
                <a:ext uri="{FF2B5EF4-FFF2-40B4-BE49-F238E27FC236}">
                  <a16:creationId xmlns:a16="http://schemas.microsoft.com/office/drawing/2014/main" id="{DF54A21C-298B-44E4-A9EF-53D4C672D42F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3" name="Rectangle 642">
              <a:extLst>
                <a:ext uri="{FF2B5EF4-FFF2-40B4-BE49-F238E27FC236}">
                  <a16:creationId xmlns:a16="http://schemas.microsoft.com/office/drawing/2014/main" id="{9A69D93E-6D99-4D0A-B402-78204E8FBBD7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2A5A4201-D34B-45EB-BCFD-AA0A9DEB29CD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E42B906D-F1F0-4CD1-A676-59FA819B597A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46" name="Group 645">
            <a:extLst>
              <a:ext uri="{FF2B5EF4-FFF2-40B4-BE49-F238E27FC236}">
                <a16:creationId xmlns:a16="http://schemas.microsoft.com/office/drawing/2014/main" id="{97A27A16-F9A4-4FDA-A734-002727721A6C}"/>
              </a:ext>
            </a:extLst>
          </p:cNvPr>
          <p:cNvGrpSpPr/>
          <p:nvPr/>
        </p:nvGrpSpPr>
        <p:grpSpPr>
          <a:xfrm>
            <a:off x="5394594" y="2965770"/>
            <a:ext cx="360000" cy="2160000"/>
            <a:chOff x="5703186" y="3443270"/>
            <a:chExt cx="360000" cy="2160000"/>
          </a:xfrm>
        </p:grpSpPr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A8D38AC5-3C19-422B-836D-8043D816C6EC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B11C6446-827C-43AD-A1F8-F14D6D83F4DC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EC7E6230-03E8-4B0E-9831-DC8C44C30A8A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34D9A753-FBA2-4E38-88E5-AFE69188D8E3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A6DF3579-51B2-4FF8-A9F9-3F9561CE17D4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7C059FC9-6597-488C-9192-376851267361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3" name="Rectangle 652">
              <a:extLst>
                <a:ext uri="{FF2B5EF4-FFF2-40B4-BE49-F238E27FC236}">
                  <a16:creationId xmlns:a16="http://schemas.microsoft.com/office/drawing/2014/main" id="{4A192623-8C1B-4A85-9059-6C51D129BE20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4" name="Rectangle 653">
              <a:extLst>
                <a:ext uri="{FF2B5EF4-FFF2-40B4-BE49-F238E27FC236}">
                  <a16:creationId xmlns:a16="http://schemas.microsoft.com/office/drawing/2014/main" id="{F8B8C6F0-8E8A-4DC3-B605-C8B952764913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22BB3469-1388-4B91-B7B0-E734324070D0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6" name="Rectangle 655">
              <a:extLst>
                <a:ext uri="{FF2B5EF4-FFF2-40B4-BE49-F238E27FC236}">
                  <a16:creationId xmlns:a16="http://schemas.microsoft.com/office/drawing/2014/main" id="{20BB857B-F721-4B99-B3BE-2175E48C0D81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7" name="Rectangle 656">
              <a:extLst>
                <a:ext uri="{FF2B5EF4-FFF2-40B4-BE49-F238E27FC236}">
                  <a16:creationId xmlns:a16="http://schemas.microsoft.com/office/drawing/2014/main" id="{BDBCAAF2-3733-4778-BC10-6CF30AD3DB81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8DE58D54-6022-4A1F-B815-157A93A164E2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00B42B14-0392-4DAA-9B7F-770127BABFEA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0" name="Rectangle 659">
              <a:extLst>
                <a:ext uri="{FF2B5EF4-FFF2-40B4-BE49-F238E27FC236}">
                  <a16:creationId xmlns:a16="http://schemas.microsoft.com/office/drawing/2014/main" id="{06A4A2B9-9254-4FBA-B87F-E8F7FFC00D18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1" name="Rectangle 660">
              <a:extLst>
                <a:ext uri="{FF2B5EF4-FFF2-40B4-BE49-F238E27FC236}">
                  <a16:creationId xmlns:a16="http://schemas.microsoft.com/office/drawing/2014/main" id="{12BCAC01-521D-4453-B5A8-050019E5CB60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68EBA6E4-EEB3-432B-A1A6-54E7295B74E4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716EF220-49C4-49BE-822D-B6615617D468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5DA8C2A3-46F4-4A93-A3E5-66C6343F4F14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6E915A5E-8AA4-4EF5-9BB7-7A01817BB35E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5C3270B1-33ED-4037-B7F0-E163D9F86121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67" name="Group 666">
            <a:extLst>
              <a:ext uri="{FF2B5EF4-FFF2-40B4-BE49-F238E27FC236}">
                <a16:creationId xmlns:a16="http://schemas.microsoft.com/office/drawing/2014/main" id="{101471A0-262F-481A-A284-D6ED1412A335}"/>
              </a:ext>
            </a:extLst>
          </p:cNvPr>
          <p:cNvGrpSpPr/>
          <p:nvPr/>
        </p:nvGrpSpPr>
        <p:grpSpPr>
          <a:xfrm>
            <a:off x="11427440" y="442089"/>
            <a:ext cx="360000" cy="2159457"/>
            <a:chOff x="6653408" y="3429000"/>
            <a:chExt cx="360000" cy="2159457"/>
          </a:xfrm>
        </p:grpSpPr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7E75EA77-D8EE-4077-BF8B-F5E81926B12B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FC4CCE5F-8CC7-4141-B94F-52B57BF1A28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704490D7-32F8-4C3B-B0BC-E0E2249C302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D0F680A6-D497-4402-98F8-B31F0BA95ECB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F1498BAB-B825-4DB2-A096-E9F6E8DBD86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194F76DD-988D-4FE1-BD3B-29C5DA05B28F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1CF229CD-86C7-456B-8E5F-B19150041E2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0B0B9734-5E05-4C65-ADAF-F5F802D823F7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85037E21-B02B-4EBE-8C60-78C69279EFA0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94FA9822-0604-40C0-85A3-076C796BAE88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78" name="Group 677">
            <a:extLst>
              <a:ext uri="{FF2B5EF4-FFF2-40B4-BE49-F238E27FC236}">
                <a16:creationId xmlns:a16="http://schemas.microsoft.com/office/drawing/2014/main" id="{179DF287-E7D7-466C-A4F3-6AAB7E408824}"/>
              </a:ext>
            </a:extLst>
          </p:cNvPr>
          <p:cNvGrpSpPr/>
          <p:nvPr/>
        </p:nvGrpSpPr>
        <p:grpSpPr>
          <a:xfrm>
            <a:off x="11429666" y="2966977"/>
            <a:ext cx="360000" cy="2159457"/>
            <a:chOff x="6653408" y="3429000"/>
            <a:chExt cx="360000" cy="2159457"/>
          </a:xfrm>
        </p:grpSpPr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00DF956D-AE51-42F1-9DE2-2338DC4F5956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288FCC88-6E26-4F6D-A0A4-F620E113C02A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D057753D-8725-4F5B-BDB2-620E4D609B04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2FA4608F-DD77-46FC-B04D-BAA745AFB12F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E117E812-142A-42C5-AC8C-9D0B7BAB481A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43E20091-416E-4C6B-B205-47C5999F3F3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9C3454FA-BA42-4A6D-BFDD-017AEF19E7FF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39994426-D8E5-4381-A96C-763BC565C5D2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43258C73-4601-400D-A67F-1701111E752E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2CFA4403-34A7-4C3D-8B52-DC32EA4ED5C5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094C1BDC-F390-4B49-95F9-8F27792AD15C}"/>
              </a:ext>
            </a:extLst>
          </p:cNvPr>
          <p:cNvGrpSpPr/>
          <p:nvPr/>
        </p:nvGrpSpPr>
        <p:grpSpPr>
          <a:xfrm>
            <a:off x="4936614" y="416269"/>
            <a:ext cx="360000" cy="2160000"/>
            <a:chOff x="5703186" y="3443270"/>
            <a:chExt cx="360000" cy="2160000"/>
          </a:xfrm>
        </p:grpSpPr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1E1F16E2-5AFE-4566-B832-9A0FC300E82B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71E4BDF8-0CDD-4073-AAF4-E9C983C09BFA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48FDC13F-BF28-4312-8B72-CEA4B585B8EE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6C04E2F5-1747-4A06-B791-96BF6AA5EC48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0091A8EC-715D-4F98-BDB5-A2322CFA91C1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58CAA016-C9A5-4B93-940B-9A367586BF99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69E4410C-FB8E-49FB-AB87-8D8B8F5A9A23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B3207E8B-93FE-4831-97B4-122B42F7B72D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F614902D-8B3E-4836-8927-5C4206B9A404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48A37572-6479-4D81-A46B-AF75111B0E67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D9E93D57-AF9F-4462-9EFC-C479BB122B36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EDB51230-6C81-4F11-9CF0-6718C9FFFB32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39DBC065-64BB-4A14-A5AE-09C280D5B7C1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39021537-9C3A-4FC1-8179-7EC340023288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3AC5EE7B-A8C1-43C4-B63C-76AA2BC2DA93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3BA7B8C5-926B-4B27-A24C-7B99B6995EED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10EE76DE-FF39-4103-8064-3DCDD2D1EF18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999CB790-8E53-4532-813E-B1A1B77AFE17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37BE3A6C-19B9-4453-9B73-E9B32E3EE9EF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E1AE2565-11F1-4EF4-A2CD-675BF4AFEB3D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BC695A87-7ADC-4BB0-84A3-2B5F2976A70A}"/>
              </a:ext>
            </a:extLst>
          </p:cNvPr>
          <p:cNvGrpSpPr/>
          <p:nvPr/>
        </p:nvGrpSpPr>
        <p:grpSpPr>
          <a:xfrm>
            <a:off x="10993922" y="441467"/>
            <a:ext cx="360000" cy="2159457"/>
            <a:chOff x="6653408" y="3429000"/>
            <a:chExt cx="360000" cy="2159457"/>
          </a:xfrm>
        </p:grpSpPr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8B77B73A-4A0F-421E-8CB2-8425CFE25FA7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D10D1DD9-368F-49A2-816E-04C923B88176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3D46B082-2A69-45D7-BDD4-7EA95980C4B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267C2294-DF1B-4D97-A315-C255E6C759DB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DBB228AE-CEB4-41E4-8379-C6F6F2DDF0D6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7AF914B7-BFD9-49EE-8AB0-D0DAA9C333E1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08101076-5AA1-42F7-9626-AD11EFEB2414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D47AFFBE-A86E-4CBB-8181-00A4F0771AFA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212D58E8-CDEC-4B52-8062-A6843EF67F4E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B8FA5BB8-5F78-4260-B3FF-B121BCB1939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721" name="Group 720">
            <a:extLst>
              <a:ext uri="{FF2B5EF4-FFF2-40B4-BE49-F238E27FC236}">
                <a16:creationId xmlns:a16="http://schemas.microsoft.com/office/drawing/2014/main" id="{681560B1-6D90-44F6-98A1-B3596CC44696}"/>
              </a:ext>
            </a:extLst>
          </p:cNvPr>
          <p:cNvGrpSpPr/>
          <p:nvPr/>
        </p:nvGrpSpPr>
        <p:grpSpPr>
          <a:xfrm>
            <a:off x="10558316" y="443362"/>
            <a:ext cx="360000" cy="2159457"/>
            <a:chOff x="6653408" y="3429000"/>
            <a:chExt cx="360000" cy="2159457"/>
          </a:xfrm>
        </p:grpSpPr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ED01A438-81EF-41D9-9DF6-02B71F0A1206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30F4C203-3BD4-4A5D-81FF-B2F8091EEA0E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7D4E948A-CC84-4C7F-B5AE-899A8228EBD0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21C702E1-B69E-48D4-B869-A7D3ADCBAA11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6" name="Rectangle 725">
              <a:extLst>
                <a:ext uri="{FF2B5EF4-FFF2-40B4-BE49-F238E27FC236}">
                  <a16:creationId xmlns:a16="http://schemas.microsoft.com/office/drawing/2014/main" id="{57368785-7C5F-49D6-9CC8-50C6BF227A49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AAD36045-8236-46C7-BDFD-4ABCC2E74A16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8" name="Rectangle 727">
              <a:extLst>
                <a:ext uri="{FF2B5EF4-FFF2-40B4-BE49-F238E27FC236}">
                  <a16:creationId xmlns:a16="http://schemas.microsoft.com/office/drawing/2014/main" id="{AFDBAE04-6EF1-4CF9-9612-025F9BD828C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539F9187-8FFA-47A0-BBBB-3D3A11B41A0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13B1EE2C-4AF1-4070-8A31-1980D4599F2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8D3049C2-0206-4D99-AECF-A3B1C5251E63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83510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-1.66667E-6 -0.2432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76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-0.00013 -0.18866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3.75E-6 -0.21088 " pathEditMode="relative" rAng="0" ptsTypes="AA">
                                      <p:cBhvr>
                                        <p:cTn id="382" dur="20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56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3.75E-6 -0.15717 " pathEditMode="relative" rAng="0" ptsTypes="AA">
                                      <p:cBhvr>
                                        <p:cTn id="384" dur="2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  <p:bldP spid="436" grpId="0"/>
      <p:bldP spid="437" grpId="0"/>
      <p:bldP spid="298" grpId="0"/>
      <p:bldP spid="299" grpId="0"/>
      <p:bldP spid="300" grpId="0"/>
      <p:bldP spid="301" grpId="0"/>
      <p:bldP spid="302" grpId="0" animBg="1"/>
      <p:bldP spid="303" grpId="0" animBg="1"/>
      <p:bldP spid="304" grpId="0"/>
      <p:bldP spid="305" grpId="0"/>
      <p:bldP spid="306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33" grpId="0"/>
      <p:bldP spid="334" grpId="0"/>
      <p:bldP spid="336" grpId="0"/>
      <p:bldP spid="337" grpId="0"/>
      <p:bldP spid="351" grpId="0"/>
      <p:bldP spid="352" grpId="0"/>
      <p:bldP spid="353" grpId="0"/>
      <p:bldP spid="354" grpId="0"/>
      <p:bldP spid="355" grpId="0" animBg="1"/>
      <p:bldP spid="356" grpId="0" animBg="1"/>
      <p:bldP spid="357" grpId="0"/>
      <p:bldP spid="358" grpId="0"/>
      <p:bldP spid="359" grpId="0"/>
      <p:bldP spid="362" grpId="0"/>
      <p:bldP spid="363" grpId="0"/>
      <p:bldP spid="375" grpId="0"/>
      <p:bldP spid="376" grpId="0"/>
      <p:bldP spid="377" grpId="0" animBg="1"/>
      <p:bldP spid="378" grpId="0" animBg="1"/>
      <p:bldP spid="379" grpId="0"/>
      <p:bldP spid="380" grpId="0"/>
      <p:bldP spid="381" grpId="0"/>
      <p:bldP spid="408" grpId="0"/>
      <p:bldP spid="409" grpId="0" animBg="1"/>
      <p:bldP spid="418" grpId="0" animBg="1"/>
      <p:bldP spid="591" grpId="0" animBg="1"/>
      <p:bldP spid="592" grpId="0" animBg="1"/>
      <p:bldP spid="593" grpId="0" animBg="1"/>
      <p:bldP spid="593" grpId="1" animBg="1"/>
      <p:bldP spid="594" grpId="0" animBg="1"/>
      <p:bldP spid="594" grpId="1" animBg="1"/>
      <p:bldP spid="595" grpId="0" animBg="1"/>
      <p:bldP spid="596" grpId="0" animBg="1"/>
      <p:bldP spid="596" grpId="1" animBg="1"/>
      <p:bldP spid="597" grpId="0" animBg="1"/>
      <p:bldP spid="598" grpId="0" animBg="1"/>
      <p:bldP spid="599" grpId="0" animBg="1"/>
      <p:bldP spid="599" grpId="1" animBg="1"/>
      <p:bldP spid="600" grpId="0" animBg="1"/>
      <p:bldP spid="601" grpId="0" animBg="1"/>
      <p:bldP spid="602" grpId="0" animBg="1"/>
      <p:bldP spid="603" grpId="0" animBg="1"/>
      <p:bldP spid="60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3555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81AAF900-98C8-477B-8F82-C849E5E04C89}"/>
              </a:ext>
            </a:extLst>
          </p:cNvPr>
          <p:cNvCxnSpPr>
            <a:cxnSpLocks/>
          </p:cNvCxnSpPr>
          <p:nvPr/>
        </p:nvCxnSpPr>
        <p:spPr>
          <a:xfrm>
            <a:off x="3140650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A05A9AD3-823B-4E99-9A37-9B9A4596536B}"/>
              </a:ext>
            </a:extLst>
          </p:cNvPr>
          <p:cNvSpPr txBox="1"/>
          <p:nvPr/>
        </p:nvSpPr>
        <p:spPr>
          <a:xfrm>
            <a:off x="3140649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61A8DBE2-1326-44FB-BB64-8322B7909DD9}"/>
              </a:ext>
            </a:extLst>
          </p:cNvPr>
          <p:cNvSpPr txBox="1"/>
          <p:nvPr/>
        </p:nvSpPr>
        <p:spPr>
          <a:xfrm>
            <a:off x="3140931" y="412816"/>
            <a:ext cx="10044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A9B8F831-D4F6-4910-BE48-18F198856A2A}"/>
              </a:ext>
            </a:extLst>
          </p:cNvPr>
          <p:cNvGrpSpPr/>
          <p:nvPr/>
        </p:nvGrpSpPr>
        <p:grpSpPr>
          <a:xfrm>
            <a:off x="435652" y="1763832"/>
            <a:ext cx="487609" cy="1071647"/>
            <a:chOff x="1951435" y="36281"/>
            <a:chExt cx="487609" cy="1071647"/>
          </a:xfrm>
        </p:grpSpPr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07118A7-3BC4-41C6-B863-50A4E1FAAEE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455DAB48-933C-496A-ACE2-0AA8574C165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39A90C86-18A2-49F7-A3D7-95F686ED49F4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677027BF-3E8D-45E6-858B-5C18ABC0CFC1}"/>
              </a:ext>
            </a:extLst>
          </p:cNvPr>
          <p:cNvGrpSpPr/>
          <p:nvPr/>
        </p:nvGrpSpPr>
        <p:grpSpPr>
          <a:xfrm>
            <a:off x="915291" y="1752219"/>
            <a:ext cx="1351277" cy="1071647"/>
            <a:chOff x="915291" y="1752219"/>
            <a:chExt cx="1351277" cy="1071647"/>
          </a:xfrm>
        </p:grpSpPr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290032BB-5728-462D-A627-AE37EEEADF11}"/>
                </a:ext>
              </a:extLst>
            </p:cNvPr>
            <p:cNvGrpSpPr/>
            <p:nvPr/>
          </p:nvGrpSpPr>
          <p:grpSpPr>
            <a:xfrm>
              <a:off x="1332700" y="1752219"/>
              <a:ext cx="933868" cy="1071647"/>
              <a:chOff x="1954949" y="36281"/>
              <a:chExt cx="933868" cy="1071647"/>
            </a:xfrm>
          </p:grpSpPr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76C32F24-FC0A-4616-8F7D-9DF207AE865C}"/>
                  </a:ext>
                </a:extLst>
              </p:cNvPr>
              <p:cNvSpPr txBox="1"/>
              <p:nvPr/>
            </p:nvSpPr>
            <p:spPr>
              <a:xfrm>
                <a:off x="1954949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9A538544-34B1-4737-9748-09E204778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5849" y="553814"/>
                <a:ext cx="446400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4813F873-5804-4B4D-B0D6-E3211959641C}"/>
                  </a:ext>
                </a:extLst>
              </p:cNvPr>
              <p:cNvSpPr txBox="1"/>
              <p:nvPr/>
            </p:nvSpPr>
            <p:spPr>
              <a:xfrm>
                <a:off x="1962838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ED6063BC-B571-47B0-AE2E-299161E57CFC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EB4EACB-ECEB-45BF-86D3-49466549EF29}"/>
                </a:ext>
              </a:extLst>
            </p:cNvPr>
            <p:cNvSpPr txBox="1"/>
            <p:nvPr/>
          </p:nvSpPr>
          <p:spPr>
            <a:xfrm>
              <a:off x="178505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2D75C83B-4525-4802-8719-F43F0E0DD111}"/>
              </a:ext>
            </a:extLst>
          </p:cNvPr>
          <p:cNvCxnSpPr>
            <a:cxnSpLocks/>
          </p:cNvCxnSpPr>
          <p:nvPr/>
        </p:nvCxnSpPr>
        <p:spPr>
          <a:xfrm>
            <a:off x="474371" y="404976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AB8AEB33-F59C-458A-97CB-C46D70D3BE1A}"/>
              </a:ext>
            </a:extLst>
          </p:cNvPr>
          <p:cNvCxnSpPr>
            <a:cxnSpLocks/>
          </p:cNvCxnSpPr>
          <p:nvPr/>
        </p:nvCxnSpPr>
        <p:spPr>
          <a:xfrm>
            <a:off x="1353601" y="4049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>
            <a:extLst>
              <a:ext uri="{FF2B5EF4-FFF2-40B4-BE49-F238E27FC236}">
                <a16:creationId xmlns:a16="http://schemas.microsoft.com/office/drawing/2014/main" id="{40AB9BB5-72B4-4755-B4AC-237D9EB6023F}"/>
              </a:ext>
            </a:extLst>
          </p:cNvPr>
          <p:cNvSpPr txBox="1"/>
          <p:nvPr/>
        </p:nvSpPr>
        <p:spPr>
          <a:xfrm>
            <a:off x="436998" y="354193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6B19A820-678F-4C65-93E2-36B92D68CBDB}"/>
              </a:ext>
            </a:extLst>
          </p:cNvPr>
          <p:cNvSpPr txBox="1"/>
          <p:nvPr/>
        </p:nvSpPr>
        <p:spPr>
          <a:xfrm>
            <a:off x="447564" y="39879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17645AD-DB28-45C3-893A-BAFE369AFB30}"/>
              </a:ext>
            </a:extLst>
          </p:cNvPr>
          <p:cNvSpPr txBox="1"/>
          <p:nvPr/>
        </p:nvSpPr>
        <p:spPr>
          <a:xfrm>
            <a:off x="1353600" y="3987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E2943BAB-C714-486C-9B4B-B4E8B56EF962}"/>
              </a:ext>
            </a:extLst>
          </p:cNvPr>
          <p:cNvSpPr txBox="1"/>
          <p:nvPr/>
        </p:nvSpPr>
        <p:spPr>
          <a:xfrm>
            <a:off x="906558" y="373429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2" name="Arc 301">
            <a:extLst>
              <a:ext uri="{FF2B5EF4-FFF2-40B4-BE49-F238E27FC236}">
                <a16:creationId xmlns:a16="http://schemas.microsoft.com/office/drawing/2014/main" id="{54243196-D092-415D-A0D3-C8775DCB4FE7}"/>
              </a:ext>
            </a:extLst>
          </p:cNvPr>
          <p:cNvSpPr/>
          <p:nvPr/>
        </p:nvSpPr>
        <p:spPr>
          <a:xfrm rot="16200000">
            <a:off x="839259" y="30198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Arc 302">
            <a:extLst>
              <a:ext uri="{FF2B5EF4-FFF2-40B4-BE49-F238E27FC236}">
                <a16:creationId xmlns:a16="http://schemas.microsoft.com/office/drawing/2014/main" id="{D4AED0F9-D9EE-45E1-90B4-1AA0A5D8C942}"/>
              </a:ext>
            </a:extLst>
          </p:cNvPr>
          <p:cNvSpPr/>
          <p:nvPr/>
        </p:nvSpPr>
        <p:spPr>
          <a:xfrm rot="5400000">
            <a:off x="828972" y="3953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863B83F5-C149-439C-A36B-749DFF29B18D}"/>
              </a:ext>
            </a:extLst>
          </p:cNvPr>
          <p:cNvSpPr txBox="1"/>
          <p:nvPr/>
        </p:nvSpPr>
        <p:spPr>
          <a:xfrm>
            <a:off x="959562" y="44888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A1A8EB28-077A-41E0-B59B-70996B8150AB}"/>
              </a:ext>
            </a:extLst>
          </p:cNvPr>
          <p:cNvSpPr txBox="1"/>
          <p:nvPr/>
        </p:nvSpPr>
        <p:spPr>
          <a:xfrm>
            <a:off x="959561" y="31879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0B818A14-F620-4441-BD69-3F09EF56A68F}"/>
              </a:ext>
            </a:extLst>
          </p:cNvPr>
          <p:cNvSpPr txBox="1"/>
          <p:nvPr/>
        </p:nvSpPr>
        <p:spPr>
          <a:xfrm>
            <a:off x="1355242" y="3541932"/>
            <a:ext cx="947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B6CE02A5-EDE7-407A-91F3-82DBAAF62A6E}"/>
              </a:ext>
            </a:extLst>
          </p:cNvPr>
          <p:cNvCxnSpPr>
            <a:cxnSpLocks/>
          </p:cNvCxnSpPr>
          <p:nvPr/>
        </p:nvCxnSpPr>
        <p:spPr>
          <a:xfrm>
            <a:off x="2714949" y="4051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BCA94C4B-F6C6-41D2-A245-EA74A9BC38DB}"/>
              </a:ext>
            </a:extLst>
          </p:cNvPr>
          <p:cNvCxnSpPr>
            <a:cxnSpLocks/>
          </p:cNvCxnSpPr>
          <p:nvPr/>
        </p:nvCxnSpPr>
        <p:spPr>
          <a:xfrm>
            <a:off x="3594179" y="4051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27F962E3-6277-416D-840D-DCA1A39768F0}"/>
              </a:ext>
            </a:extLst>
          </p:cNvPr>
          <p:cNvSpPr txBox="1"/>
          <p:nvPr/>
        </p:nvSpPr>
        <p:spPr>
          <a:xfrm>
            <a:off x="2677576" y="3543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9DB0C258-6124-4052-AF71-0CBB8890EED7}"/>
              </a:ext>
            </a:extLst>
          </p:cNvPr>
          <p:cNvSpPr txBox="1"/>
          <p:nvPr/>
        </p:nvSpPr>
        <p:spPr>
          <a:xfrm>
            <a:off x="2688142" y="3989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A88F1486-6A84-4D03-A836-3AB19EC9248C}"/>
              </a:ext>
            </a:extLst>
          </p:cNvPr>
          <p:cNvSpPr txBox="1"/>
          <p:nvPr/>
        </p:nvSpPr>
        <p:spPr>
          <a:xfrm>
            <a:off x="3594178" y="3989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AAFC97A7-84B7-4D85-B2C9-B9F03257EEAD}"/>
              </a:ext>
            </a:extLst>
          </p:cNvPr>
          <p:cNvSpPr txBox="1"/>
          <p:nvPr/>
        </p:nvSpPr>
        <p:spPr>
          <a:xfrm>
            <a:off x="3147136" y="3735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E42148B5-59FF-4F35-A0F7-C1695FB09563}"/>
              </a:ext>
            </a:extLst>
          </p:cNvPr>
          <p:cNvSpPr/>
          <p:nvPr/>
        </p:nvSpPr>
        <p:spPr>
          <a:xfrm rot="16200000">
            <a:off x="3079837" y="3021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9AA9B8C2-69A1-4EDA-B24E-346F7645B10D}"/>
              </a:ext>
            </a:extLst>
          </p:cNvPr>
          <p:cNvSpPr/>
          <p:nvPr/>
        </p:nvSpPr>
        <p:spPr>
          <a:xfrm rot="5400000">
            <a:off x="3069550" y="3954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88F813B0-0FFD-4EE1-977F-011C87ED1915}"/>
              </a:ext>
            </a:extLst>
          </p:cNvPr>
          <p:cNvSpPr txBox="1"/>
          <p:nvPr/>
        </p:nvSpPr>
        <p:spPr>
          <a:xfrm>
            <a:off x="3200140" y="4490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1ADF5313-C8E0-4FB1-817C-5FBCC99D1E20}"/>
              </a:ext>
            </a:extLst>
          </p:cNvPr>
          <p:cNvSpPr txBox="1"/>
          <p:nvPr/>
        </p:nvSpPr>
        <p:spPr>
          <a:xfrm>
            <a:off x="3200139" y="3189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2A35E8D-DC43-4AA3-ACBA-B20C764E1BEB}"/>
              </a:ext>
            </a:extLst>
          </p:cNvPr>
          <p:cNvSpPr txBox="1"/>
          <p:nvPr/>
        </p:nvSpPr>
        <p:spPr>
          <a:xfrm>
            <a:off x="3584885" y="3543288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CFC807CD-88C7-4C25-B4C8-693B20184493}"/>
              </a:ext>
            </a:extLst>
          </p:cNvPr>
          <p:cNvGrpSpPr/>
          <p:nvPr/>
        </p:nvGrpSpPr>
        <p:grpSpPr>
          <a:xfrm>
            <a:off x="440802" y="5311216"/>
            <a:ext cx="963870" cy="1071647"/>
            <a:chOff x="1958795" y="36281"/>
            <a:chExt cx="963870" cy="107164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0C54666B-F67A-47E3-8454-920583C0654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9AE5B441-CAD0-4ACC-AD7D-A6D9B5A0D39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ACCB7AA-1907-422B-995F-8A79A43C1E9F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D0AB93C7-D142-4C24-8D98-9058625BDAC1}"/>
              </a:ext>
            </a:extLst>
          </p:cNvPr>
          <p:cNvGrpSpPr/>
          <p:nvPr/>
        </p:nvGrpSpPr>
        <p:grpSpPr>
          <a:xfrm>
            <a:off x="1363016" y="5318433"/>
            <a:ext cx="1770875" cy="1071647"/>
            <a:chOff x="915291" y="1752219"/>
            <a:chExt cx="1770875" cy="1071647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FF9FE803-5DB5-4DFF-AFB0-731F35C4C88E}"/>
                </a:ext>
              </a:extLst>
            </p:cNvPr>
            <p:cNvGrpSpPr/>
            <p:nvPr/>
          </p:nvGrpSpPr>
          <p:grpSpPr>
            <a:xfrm>
              <a:off x="1335943" y="1752219"/>
              <a:ext cx="939171" cy="1071647"/>
              <a:chOff x="1958192" y="36281"/>
              <a:chExt cx="939171" cy="1071647"/>
            </a:xfrm>
          </p:grpSpPr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9736C7C8-94B8-4280-82E8-AC494FAD249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id="{93A550AB-C3CC-4F5C-B388-9F79FC342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5BB566B2-4E8E-4265-BD92-39AD20BA0FE7}"/>
                  </a:ext>
                </a:extLst>
              </p:cNvPr>
              <p:cNvSpPr txBox="1"/>
              <p:nvPr/>
            </p:nvSpPr>
            <p:spPr>
              <a:xfrm>
                <a:off x="1958192" y="36281"/>
                <a:ext cx="93386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1 6</a:t>
                </a:r>
              </a:p>
            </p:txBody>
          </p:sp>
        </p:grp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32DE7991-24C6-4CC2-9FBB-5F3E9F115FCC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D74A4E70-00EE-41DC-952A-40CA99E59A95}"/>
                </a:ext>
              </a:extLst>
            </p:cNvPr>
            <p:cNvSpPr txBox="1"/>
            <p:nvPr/>
          </p:nvSpPr>
          <p:spPr>
            <a:xfrm>
              <a:off x="2240519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0B389E05-CCD5-4E76-AF7F-C48ECD6CB820}"/>
              </a:ext>
            </a:extLst>
          </p:cNvPr>
          <p:cNvGrpSpPr/>
          <p:nvPr/>
        </p:nvGrpSpPr>
        <p:grpSpPr>
          <a:xfrm>
            <a:off x="3134166" y="5759611"/>
            <a:ext cx="933868" cy="630942"/>
            <a:chOff x="3134166" y="3533880"/>
            <a:chExt cx="933868" cy="630942"/>
          </a:xfrm>
        </p:grpSpPr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F5B2A956-CD4E-44F3-9586-0FE8C1E206ED}"/>
                </a:ext>
              </a:extLst>
            </p:cNvPr>
            <p:cNvSpPr txBox="1"/>
            <p:nvPr/>
          </p:nvSpPr>
          <p:spPr>
            <a:xfrm>
              <a:off x="3134166" y="3533880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ECA43F5A-2B39-454E-934C-335D4B9A1AAA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A796D76C-AA43-45E8-BFC7-F0F11BAA8C5B}"/>
              </a:ext>
            </a:extLst>
          </p:cNvPr>
          <p:cNvSpPr txBox="1"/>
          <p:nvPr/>
        </p:nvSpPr>
        <p:spPr>
          <a:xfrm>
            <a:off x="3135648" y="5318906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6984B6E9-2507-4645-B992-54C4ADB93766}"/>
              </a:ext>
            </a:extLst>
          </p:cNvPr>
          <p:cNvSpPr txBox="1"/>
          <p:nvPr/>
        </p:nvSpPr>
        <p:spPr>
          <a:xfrm>
            <a:off x="8493358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211EB78D-0BCB-4B19-AC84-38D20A275DCA}"/>
              </a:ext>
            </a:extLst>
          </p:cNvPr>
          <p:cNvCxnSpPr>
            <a:cxnSpLocks/>
          </p:cNvCxnSpPr>
          <p:nvPr/>
        </p:nvCxnSpPr>
        <p:spPr>
          <a:xfrm>
            <a:off x="8948116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TextBox 335">
            <a:extLst>
              <a:ext uri="{FF2B5EF4-FFF2-40B4-BE49-F238E27FC236}">
                <a16:creationId xmlns:a16="http://schemas.microsoft.com/office/drawing/2014/main" id="{E0CE2514-13C1-4814-B93D-CD01CFC49AC8}"/>
              </a:ext>
            </a:extLst>
          </p:cNvPr>
          <p:cNvSpPr txBox="1"/>
          <p:nvPr/>
        </p:nvSpPr>
        <p:spPr>
          <a:xfrm>
            <a:off x="8948115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B39149E7-64D1-49AB-B306-4E59637DE49B}"/>
              </a:ext>
            </a:extLst>
          </p:cNvPr>
          <p:cNvSpPr txBox="1"/>
          <p:nvPr/>
        </p:nvSpPr>
        <p:spPr>
          <a:xfrm>
            <a:off x="9175881" y="412816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15FD45AD-C583-454A-93A4-7D9E4003535D}"/>
              </a:ext>
            </a:extLst>
          </p:cNvPr>
          <p:cNvGrpSpPr/>
          <p:nvPr/>
        </p:nvGrpSpPr>
        <p:grpSpPr>
          <a:xfrm>
            <a:off x="6243118" y="1763832"/>
            <a:ext cx="487609" cy="1071647"/>
            <a:chOff x="1951435" y="36281"/>
            <a:chExt cx="487609" cy="107164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0AFEB9D7-FE2C-4E44-9631-A6A94B6A1F84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CCEC3679-7CDA-4D88-B260-3204DD3F679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FBB0632-5F0B-4DE0-9CF8-CBB1AF8F5BB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B08BFEB7-2E75-4FB1-9BE9-E109132D49F2}"/>
              </a:ext>
            </a:extLst>
          </p:cNvPr>
          <p:cNvGrpSpPr/>
          <p:nvPr/>
        </p:nvGrpSpPr>
        <p:grpSpPr>
          <a:xfrm>
            <a:off x="6722757" y="1752219"/>
            <a:ext cx="1351277" cy="1071647"/>
            <a:chOff x="915291" y="1752219"/>
            <a:chExt cx="1351277" cy="1071647"/>
          </a:xfrm>
        </p:grpSpPr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CDC6BF84-10EF-4BFD-9BAA-3678E78F24A9}"/>
                </a:ext>
              </a:extLst>
            </p:cNvPr>
            <p:cNvGrpSpPr/>
            <p:nvPr/>
          </p:nvGrpSpPr>
          <p:grpSpPr>
            <a:xfrm>
              <a:off x="1332700" y="1752219"/>
              <a:ext cx="933868" cy="1071647"/>
              <a:chOff x="1954949" y="36281"/>
              <a:chExt cx="933868" cy="1071647"/>
            </a:xfrm>
          </p:grpSpPr>
          <p:sp>
            <p:nvSpPr>
              <p:cNvPr id="346" name="TextBox 345">
                <a:extLst>
                  <a:ext uri="{FF2B5EF4-FFF2-40B4-BE49-F238E27FC236}">
                    <a16:creationId xmlns:a16="http://schemas.microsoft.com/office/drawing/2014/main" id="{4D15A019-D526-4B9D-A58D-F3F566B61889}"/>
                  </a:ext>
                </a:extLst>
              </p:cNvPr>
              <p:cNvSpPr txBox="1"/>
              <p:nvPr/>
            </p:nvSpPr>
            <p:spPr>
              <a:xfrm>
                <a:off x="1954949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</a:t>
                </a:r>
              </a:p>
            </p:txBody>
          </p: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AA62CAC7-CEDD-4788-96BE-AAA5BACD77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5849" y="553814"/>
                <a:ext cx="446400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C1B976A8-D194-4F15-B8FB-A55A31A4B841}"/>
                  </a:ext>
                </a:extLst>
              </p:cNvPr>
              <p:cNvSpPr txBox="1"/>
              <p:nvPr/>
            </p:nvSpPr>
            <p:spPr>
              <a:xfrm>
                <a:off x="1962838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560E308E-11FB-43E2-8F7C-538CD02A7A89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AB85A316-C38A-40EC-B6BD-E7FDECA483BB}"/>
                </a:ext>
              </a:extLst>
            </p:cNvPr>
            <p:cNvSpPr txBox="1"/>
            <p:nvPr/>
          </p:nvSpPr>
          <p:spPr>
            <a:xfrm>
              <a:off x="178505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90D6AFE6-105B-4329-B70C-325E01E043AE}"/>
              </a:ext>
            </a:extLst>
          </p:cNvPr>
          <p:cNvCxnSpPr>
            <a:cxnSpLocks/>
          </p:cNvCxnSpPr>
          <p:nvPr/>
        </p:nvCxnSpPr>
        <p:spPr>
          <a:xfrm>
            <a:off x="6281837" y="404976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>
            <a:extLst>
              <a:ext uri="{FF2B5EF4-FFF2-40B4-BE49-F238E27FC236}">
                <a16:creationId xmlns:a16="http://schemas.microsoft.com/office/drawing/2014/main" id="{18C76C54-D70B-4C64-B936-D053E34B9EB8}"/>
              </a:ext>
            </a:extLst>
          </p:cNvPr>
          <p:cNvCxnSpPr>
            <a:cxnSpLocks/>
          </p:cNvCxnSpPr>
          <p:nvPr/>
        </p:nvCxnSpPr>
        <p:spPr>
          <a:xfrm>
            <a:off x="7161067" y="4049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1" name="TextBox 350">
            <a:extLst>
              <a:ext uri="{FF2B5EF4-FFF2-40B4-BE49-F238E27FC236}">
                <a16:creationId xmlns:a16="http://schemas.microsoft.com/office/drawing/2014/main" id="{336D0557-388E-4C78-AAAC-2AD23A13F327}"/>
              </a:ext>
            </a:extLst>
          </p:cNvPr>
          <p:cNvSpPr txBox="1"/>
          <p:nvPr/>
        </p:nvSpPr>
        <p:spPr>
          <a:xfrm>
            <a:off x="6244464" y="354193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9ECFFE04-6E50-4E9E-AC7A-533AD2367B38}"/>
              </a:ext>
            </a:extLst>
          </p:cNvPr>
          <p:cNvSpPr txBox="1"/>
          <p:nvPr/>
        </p:nvSpPr>
        <p:spPr>
          <a:xfrm>
            <a:off x="6255030" y="39879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6E844D59-43E9-4CCC-96B0-C9BCC5BCA958}"/>
              </a:ext>
            </a:extLst>
          </p:cNvPr>
          <p:cNvSpPr txBox="1"/>
          <p:nvPr/>
        </p:nvSpPr>
        <p:spPr>
          <a:xfrm>
            <a:off x="7161066" y="3987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F19AD6AF-6306-46B0-90C6-C9FF9597BB5D}"/>
              </a:ext>
            </a:extLst>
          </p:cNvPr>
          <p:cNvSpPr txBox="1"/>
          <p:nvPr/>
        </p:nvSpPr>
        <p:spPr>
          <a:xfrm>
            <a:off x="6714024" y="373429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5" name="Arc 354">
            <a:extLst>
              <a:ext uri="{FF2B5EF4-FFF2-40B4-BE49-F238E27FC236}">
                <a16:creationId xmlns:a16="http://schemas.microsoft.com/office/drawing/2014/main" id="{A6308832-4772-4D68-B2E9-B5F95C74E344}"/>
              </a:ext>
            </a:extLst>
          </p:cNvPr>
          <p:cNvSpPr/>
          <p:nvPr/>
        </p:nvSpPr>
        <p:spPr>
          <a:xfrm rot="16200000">
            <a:off x="6646725" y="30198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Arc 355">
            <a:extLst>
              <a:ext uri="{FF2B5EF4-FFF2-40B4-BE49-F238E27FC236}">
                <a16:creationId xmlns:a16="http://schemas.microsoft.com/office/drawing/2014/main" id="{27698AA2-E9D2-4976-8B91-C848DE5D07D3}"/>
              </a:ext>
            </a:extLst>
          </p:cNvPr>
          <p:cNvSpPr/>
          <p:nvPr/>
        </p:nvSpPr>
        <p:spPr>
          <a:xfrm rot="5400000">
            <a:off x="6636438" y="3953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EFB2EDE9-A6E7-480E-A156-0F8F912F7475}"/>
              </a:ext>
            </a:extLst>
          </p:cNvPr>
          <p:cNvSpPr txBox="1"/>
          <p:nvPr/>
        </p:nvSpPr>
        <p:spPr>
          <a:xfrm>
            <a:off x="6767028" y="44888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1C10A693-15A4-4AF1-9458-F2FE63F5C0D8}"/>
              </a:ext>
            </a:extLst>
          </p:cNvPr>
          <p:cNvSpPr txBox="1"/>
          <p:nvPr/>
        </p:nvSpPr>
        <p:spPr>
          <a:xfrm>
            <a:off x="6767027" y="31879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F12BDACE-A816-48ED-A941-2720CA3D4560}"/>
              </a:ext>
            </a:extLst>
          </p:cNvPr>
          <p:cNvSpPr txBox="1"/>
          <p:nvPr/>
        </p:nvSpPr>
        <p:spPr>
          <a:xfrm>
            <a:off x="7162708" y="3541932"/>
            <a:ext cx="947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495C9CB4-A648-4AAC-A416-153ED7054B69}"/>
              </a:ext>
            </a:extLst>
          </p:cNvPr>
          <p:cNvCxnSpPr>
            <a:cxnSpLocks/>
          </p:cNvCxnSpPr>
          <p:nvPr/>
        </p:nvCxnSpPr>
        <p:spPr>
          <a:xfrm>
            <a:off x="8522415" y="4051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085C1D4C-9194-4F71-8F88-7021B1B569D1}"/>
              </a:ext>
            </a:extLst>
          </p:cNvPr>
          <p:cNvCxnSpPr>
            <a:cxnSpLocks/>
          </p:cNvCxnSpPr>
          <p:nvPr/>
        </p:nvCxnSpPr>
        <p:spPr>
          <a:xfrm>
            <a:off x="9401645" y="4051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TextBox 361">
            <a:extLst>
              <a:ext uri="{FF2B5EF4-FFF2-40B4-BE49-F238E27FC236}">
                <a16:creationId xmlns:a16="http://schemas.microsoft.com/office/drawing/2014/main" id="{2E0985DA-4773-4422-AE2E-EB8EF6C37767}"/>
              </a:ext>
            </a:extLst>
          </p:cNvPr>
          <p:cNvSpPr txBox="1"/>
          <p:nvPr/>
        </p:nvSpPr>
        <p:spPr>
          <a:xfrm>
            <a:off x="8485042" y="3543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02AAB6B7-79CE-4A5B-A840-2E124BF4BCA0}"/>
              </a:ext>
            </a:extLst>
          </p:cNvPr>
          <p:cNvSpPr txBox="1"/>
          <p:nvPr/>
        </p:nvSpPr>
        <p:spPr>
          <a:xfrm>
            <a:off x="8495608" y="3989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7FDD249C-B4CF-4B87-963B-43077FD0C28B}"/>
              </a:ext>
            </a:extLst>
          </p:cNvPr>
          <p:cNvSpPr txBox="1"/>
          <p:nvPr/>
        </p:nvSpPr>
        <p:spPr>
          <a:xfrm>
            <a:off x="9401644" y="3989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C51D47BA-1DDE-48EE-8FB5-624C3B18B02C}"/>
              </a:ext>
            </a:extLst>
          </p:cNvPr>
          <p:cNvSpPr txBox="1"/>
          <p:nvPr/>
        </p:nvSpPr>
        <p:spPr>
          <a:xfrm>
            <a:off x="8954602" y="3735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7" name="Arc 376">
            <a:extLst>
              <a:ext uri="{FF2B5EF4-FFF2-40B4-BE49-F238E27FC236}">
                <a16:creationId xmlns:a16="http://schemas.microsoft.com/office/drawing/2014/main" id="{1CA0B940-0F30-48B0-A04A-84B13D0B88F8}"/>
              </a:ext>
            </a:extLst>
          </p:cNvPr>
          <p:cNvSpPr/>
          <p:nvPr/>
        </p:nvSpPr>
        <p:spPr>
          <a:xfrm rot="16200000">
            <a:off x="8887303" y="3021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8" name="Arc 377">
            <a:extLst>
              <a:ext uri="{FF2B5EF4-FFF2-40B4-BE49-F238E27FC236}">
                <a16:creationId xmlns:a16="http://schemas.microsoft.com/office/drawing/2014/main" id="{A8525374-1A9E-40B6-A76A-B21C60B3861D}"/>
              </a:ext>
            </a:extLst>
          </p:cNvPr>
          <p:cNvSpPr/>
          <p:nvPr/>
        </p:nvSpPr>
        <p:spPr>
          <a:xfrm rot="5400000">
            <a:off x="8877016" y="3954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232880B-722E-439C-9886-8885056FBDB2}"/>
              </a:ext>
            </a:extLst>
          </p:cNvPr>
          <p:cNvSpPr txBox="1"/>
          <p:nvPr/>
        </p:nvSpPr>
        <p:spPr>
          <a:xfrm>
            <a:off x="9007606" y="4490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B225D0BB-D7B1-4DFA-A1A3-E1AC692E859D}"/>
              </a:ext>
            </a:extLst>
          </p:cNvPr>
          <p:cNvSpPr txBox="1"/>
          <p:nvPr/>
        </p:nvSpPr>
        <p:spPr>
          <a:xfrm>
            <a:off x="9007605" y="3189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A7B72A30-A816-4661-8503-40CBCF48D867}"/>
              </a:ext>
            </a:extLst>
          </p:cNvPr>
          <p:cNvSpPr txBox="1"/>
          <p:nvPr/>
        </p:nvSpPr>
        <p:spPr>
          <a:xfrm>
            <a:off x="9394777" y="3543288"/>
            <a:ext cx="9665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4B286B28-4C02-42B4-AB54-0D45AEF47DFB}"/>
              </a:ext>
            </a:extLst>
          </p:cNvPr>
          <p:cNvGrpSpPr/>
          <p:nvPr/>
        </p:nvGrpSpPr>
        <p:grpSpPr>
          <a:xfrm>
            <a:off x="6248268" y="5311216"/>
            <a:ext cx="963870" cy="1071647"/>
            <a:chOff x="1958795" y="36281"/>
            <a:chExt cx="963870" cy="1071647"/>
          </a:xfrm>
        </p:grpSpPr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9B7C0D3A-0693-4618-AC6B-99DC28B3F3D3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AD4456BD-BD6F-4599-BA34-38E91ED08F3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5E2130FE-92D7-43F8-BBC5-CA3831C1D05E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087C5B-444F-4EF1-A54D-5DC51A671F02}"/>
              </a:ext>
            </a:extLst>
          </p:cNvPr>
          <p:cNvGrpSpPr/>
          <p:nvPr/>
        </p:nvGrpSpPr>
        <p:grpSpPr>
          <a:xfrm>
            <a:off x="7170482" y="5318433"/>
            <a:ext cx="1770875" cy="1071647"/>
            <a:chOff x="915291" y="1752219"/>
            <a:chExt cx="1770875" cy="1071647"/>
          </a:xfrm>
        </p:grpSpPr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3EB084A4-1E6C-4234-B39D-BF4DF83A8388}"/>
                </a:ext>
              </a:extLst>
            </p:cNvPr>
            <p:cNvGrpSpPr/>
            <p:nvPr/>
          </p:nvGrpSpPr>
          <p:grpSpPr>
            <a:xfrm>
              <a:off x="1337715" y="1752219"/>
              <a:ext cx="959805" cy="1071647"/>
              <a:chOff x="1959964" y="36281"/>
              <a:chExt cx="959805" cy="1071647"/>
            </a:xfrm>
          </p:grpSpPr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216FE01C-8672-481F-BCA6-42310A707F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1 4</a:t>
                </a:r>
              </a:p>
            </p:txBody>
          </p: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12F5E46E-819C-4F6C-9864-90BB79C36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3" name="TextBox 402">
                <a:extLst>
                  <a:ext uri="{FF2B5EF4-FFF2-40B4-BE49-F238E27FC236}">
                    <a16:creationId xmlns:a16="http://schemas.microsoft.com/office/drawing/2014/main" id="{A70B7595-33C5-4ADC-AF94-FA4EF879D140}"/>
                  </a:ext>
                </a:extLst>
              </p:cNvPr>
              <p:cNvSpPr txBox="1"/>
              <p:nvPr/>
            </p:nvSpPr>
            <p:spPr>
              <a:xfrm>
                <a:off x="1959964" y="36281"/>
                <a:ext cx="9598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</p:grp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8C91B3BA-BE81-478E-B28B-EA01B6A802BA}"/>
                </a:ext>
              </a:extLst>
            </p:cNvPr>
            <p:cNvSpPr txBox="1"/>
            <p:nvPr/>
          </p:nvSpPr>
          <p:spPr>
            <a:xfrm>
              <a:off x="915291" y="197304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967F953E-B341-4195-8931-19BE4CDA217C}"/>
                </a:ext>
              </a:extLst>
            </p:cNvPr>
            <p:cNvSpPr txBox="1"/>
            <p:nvPr/>
          </p:nvSpPr>
          <p:spPr>
            <a:xfrm>
              <a:off x="2240519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5D7A72EB-1066-48C3-A1EC-51CD89EB592B}"/>
              </a:ext>
            </a:extLst>
          </p:cNvPr>
          <p:cNvGrpSpPr/>
          <p:nvPr/>
        </p:nvGrpSpPr>
        <p:grpSpPr>
          <a:xfrm>
            <a:off x="8941632" y="5759611"/>
            <a:ext cx="933868" cy="630942"/>
            <a:chOff x="3134166" y="3533880"/>
            <a:chExt cx="933868" cy="630942"/>
          </a:xfrm>
        </p:grpSpPr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EB3A011E-3D66-4E14-AF55-F918619EB4A7}"/>
                </a:ext>
              </a:extLst>
            </p:cNvPr>
            <p:cNvSpPr txBox="1"/>
            <p:nvPr/>
          </p:nvSpPr>
          <p:spPr>
            <a:xfrm>
              <a:off x="3134166" y="3533880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284B5D57-8CF8-4EDE-BA00-0BCB97305E95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8" name="TextBox 407">
            <a:extLst>
              <a:ext uri="{FF2B5EF4-FFF2-40B4-BE49-F238E27FC236}">
                <a16:creationId xmlns:a16="http://schemas.microsoft.com/office/drawing/2014/main" id="{DD64AD38-9D83-49E3-963A-E7F10473377F}"/>
              </a:ext>
            </a:extLst>
          </p:cNvPr>
          <p:cNvSpPr txBox="1"/>
          <p:nvPr/>
        </p:nvSpPr>
        <p:spPr>
          <a:xfrm>
            <a:off x="8943114" y="5318906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</a:t>
            </a:r>
          </a:p>
        </p:txBody>
      </p:sp>
    </p:spTree>
    <p:extLst>
      <p:ext uri="{BB962C8B-B14F-4D97-AF65-F5344CB8AC3E}">
        <p14:creationId xmlns:p14="http://schemas.microsoft.com/office/powerpoint/2010/main" val="110170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  <p:bldP spid="436" grpId="0"/>
      <p:bldP spid="437" grpId="0"/>
      <p:bldP spid="298" grpId="0"/>
      <p:bldP spid="299" grpId="0"/>
      <p:bldP spid="300" grpId="0"/>
      <p:bldP spid="301" grpId="0"/>
      <p:bldP spid="302" grpId="0" animBg="1"/>
      <p:bldP spid="303" grpId="0" animBg="1"/>
      <p:bldP spid="304" grpId="0"/>
      <p:bldP spid="305" grpId="0"/>
      <p:bldP spid="306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33" grpId="0"/>
      <p:bldP spid="334" grpId="0"/>
      <p:bldP spid="336" grpId="0"/>
      <p:bldP spid="337" grpId="0"/>
      <p:bldP spid="351" grpId="0"/>
      <p:bldP spid="352" grpId="0"/>
      <p:bldP spid="353" grpId="0"/>
      <p:bldP spid="354" grpId="0"/>
      <p:bldP spid="355" grpId="0" animBg="1"/>
      <p:bldP spid="356" grpId="0" animBg="1"/>
      <p:bldP spid="357" grpId="0"/>
      <p:bldP spid="358" grpId="0"/>
      <p:bldP spid="359" grpId="0"/>
      <p:bldP spid="362" grpId="0"/>
      <p:bldP spid="363" grpId="0"/>
      <p:bldP spid="375" grpId="0"/>
      <p:bldP spid="376" grpId="0"/>
      <p:bldP spid="377" grpId="0" animBg="1"/>
      <p:bldP spid="378" grpId="0" animBg="1"/>
      <p:bldP spid="379" grpId="0"/>
      <p:bldP spid="380" grpId="0"/>
      <p:bldP spid="381" grpId="0"/>
      <p:bldP spid="40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8E3D-0F34-474C-A88A-65E37C18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15 Add mixed numbers with denominators which are not common multiples, without regrouping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565C8-37CA-4B68-A5DF-CCD94052E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12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9" name="Rectangle: Rounded Corners 468">
            <a:extLst>
              <a:ext uri="{FF2B5EF4-FFF2-40B4-BE49-F238E27FC236}">
                <a16:creationId xmlns:a16="http://schemas.microsoft.com/office/drawing/2014/main" id="{BC5C64F0-E08D-455B-815F-490CEC40877F}"/>
              </a:ext>
            </a:extLst>
          </p:cNvPr>
          <p:cNvSpPr/>
          <p:nvPr/>
        </p:nvSpPr>
        <p:spPr>
          <a:xfrm rot="5400000">
            <a:off x="7436952" y="3226165"/>
            <a:ext cx="1663328" cy="52502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0" name="Rectangle: Rounded Corners 469">
            <a:extLst>
              <a:ext uri="{FF2B5EF4-FFF2-40B4-BE49-F238E27FC236}">
                <a16:creationId xmlns:a16="http://schemas.microsoft.com/office/drawing/2014/main" id="{C65615AE-ADB9-4B3C-978A-F581C065E76B}"/>
              </a:ext>
            </a:extLst>
          </p:cNvPr>
          <p:cNvSpPr/>
          <p:nvPr/>
        </p:nvSpPr>
        <p:spPr>
          <a:xfrm rot="5400000">
            <a:off x="2118735" y="3238869"/>
            <a:ext cx="1669903" cy="515289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769230B4-8445-4D63-A346-48009C934B74}"/>
              </a:ext>
            </a:extLst>
          </p:cNvPr>
          <p:cNvSpPr/>
          <p:nvPr/>
        </p:nvSpPr>
        <p:spPr>
          <a:xfrm rot="5400000">
            <a:off x="6960739" y="4250891"/>
            <a:ext cx="366378" cy="21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C3DB5CF5-9568-448E-9952-8D0912022E02}"/>
              </a:ext>
            </a:extLst>
          </p:cNvPr>
          <p:cNvSpPr/>
          <p:nvPr/>
        </p:nvSpPr>
        <p:spPr>
          <a:xfrm rot="5400000">
            <a:off x="6959719" y="4759456"/>
            <a:ext cx="366378" cy="21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D30BE960-DE6E-406B-B418-C7C1905AA5E4}"/>
              </a:ext>
            </a:extLst>
          </p:cNvPr>
          <p:cNvSpPr/>
          <p:nvPr/>
        </p:nvSpPr>
        <p:spPr>
          <a:xfrm rot="5400000">
            <a:off x="9406580" y="4762309"/>
            <a:ext cx="366378" cy="21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A7AF8672-5F26-4A64-98BE-924BDB8012BC}"/>
              </a:ext>
            </a:extLst>
          </p:cNvPr>
          <p:cNvSpPr/>
          <p:nvPr/>
        </p:nvSpPr>
        <p:spPr>
          <a:xfrm rot="5400000">
            <a:off x="8857517" y="5820710"/>
            <a:ext cx="366378" cy="108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D0EB3DA2-B844-457C-8EF2-1193634936C2}"/>
              </a:ext>
            </a:extLst>
          </p:cNvPr>
          <p:cNvSpPr/>
          <p:nvPr/>
        </p:nvSpPr>
        <p:spPr>
          <a:xfrm rot="5400000">
            <a:off x="6348567" y="5891182"/>
            <a:ext cx="366378" cy="9315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9337906-2796-4D76-B18A-0DA19F08C949}"/>
              </a:ext>
            </a:extLst>
          </p:cNvPr>
          <p:cNvSpPr/>
          <p:nvPr/>
        </p:nvSpPr>
        <p:spPr>
          <a:xfrm rot="5400000">
            <a:off x="1446765" y="4252309"/>
            <a:ext cx="366378" cy="2159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3F1E5974-57A3-46BF-A134-274423A42A3D}"/>
              </a:ext>
            </a:extLst>
          </p:cNvPr>
          <p:cNvSpPr/>
          <p:nvPr/>
        </p:nvSpPr>
        <p:spPr>
          <a:xfrm rot="5400000">
            <a:off x="1452075" y="4759457"/>
            <a:ext cx="366378" cy="2159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198D176F-14EE-42E4-95B0-42F680681946}"/>
              </a:ext>
            </a:extLst>
          </p:cNvPr>
          <p:cNvSpPr/>
          <p:nvPr/>
        </p:nvSpPr>
        <p:spPr>
          <a:xfrm rot="5400000">
            <a:off x="557890" y="6169093"/>
            <a:ext cx="366378" cy="363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5B1E2983-9FCB-4F01-BE31-FF17A33CCBF8}"/>
              </a:ext>
            </a:extLst>
          </p:cNvPr>
          <p:cNvSpPr/>
          <p:nvPr/>
        </p:nvSpPr>
        <p:spPr>
          <a:xfrm rot="5400000">
            <a:off x="3901703" y="4252309"/>
            <a:ext cx="366378" cy="2159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F73C3CBF-7C0E-405F-83DE-DECC562E4987}"/>
              </a:ext>
            </a:extLst>
          </p:cNvPr>
          <p:cNvSpPr/>
          <p:nvPr/>
        </p:nvSpPr>
        <p:spPr>
          <a:xfrm rot="5400000">
            <a:off x="3907013" y="4759457"/>
            <a:ext cx="366378" cy="2159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D97B2F8A-8868-4E59-9A9C-E85CB172747D}"/>
              </a:ext>
            </a:extLst>
          </p:cNvPr>
          <p:cNvSpPr/>
          <p:nvPr/>
        </p:nvSpPr>
        <p:spPr>
          <a:xfrm rot="5400000">
            <a:off x="3261613" y="5919391"/>
            <a:ext cx="366378" cy="86061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1BFAEE-9741-436D-AEF3-21A32E5C108B}"/>
              </a:ext>
            </a:extLst>
          </p:cNvPr>
          <p:cNvSpPr/>
          <p:nvPr/>
        </p:nvSpPr>
        <p:spPr>
          <a:xfrm>
            <a:off x="5750024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1439D2B-1007-4F9B-98C6-EE2199AB7DBC}"/>
              </a:ext>
            </a:extLst>
          </p:cNvPr>
          <p:cNvGrpSpPr/>
          <p:nvPr/>
        </p:nvGrpSpPr>
        <p:grpSpPr>
          <a:xfrm>
            <a:off x="5787603" y="473203"/>
            <a:ext cx="785575" cy="1040007"/>
            <a:chOff x="408505" y="384951"/>
            <a:chExt cx="785575" cy="104000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1AAC41-7C2B-49A2-B9EB-1FC20D12440C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EC1154-3166-4A7A-B71F-080D78FEB201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E9D024A-29EF-4723-8744-59FF31348415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F86467-5A5E-4E50-9AD8-BF57B947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754CE5-4A1C-4165-9863-951834FB9878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49E821-13AC-48DC-BFE7-2A051D66801D}"/>
              </a:ext>
            </a:extLst>
          </p:cNvPr>
          <p:cNvGrpSpPr/>
          <p:nvPr/>
        </p:nvGrpSpPr>
        <p:grpSpPr>
          <a:xfrm>
            <a:off x="7343458" y="466822"/>
            <a:ext cx="441376" cy="1047615"/>
            <a:chOff x="2724738" y="5463945"/>
            <a:chExt cx="441376" cy="104761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B0F7E3-AB3F-46F2-92F2-5EFF11D7754A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911FD4-5CCD-42E1-82E4-2D990EC40F8C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1E298DC-3D19-4CBA-B1A4-7F114F8A74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5C37308-E650-4B5B-BB27-B0B842CCA510}"/>
              </a:ext>
            </a:extLst>
          </p:cNvPr>
          <p:cNvSpPr txBox="1"/>
          <p:nvPr/>
        </p:nvSpPr>
        <p:spPr>
          <a:xfrm>
            <a:off x="6596389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69581C-E069-40F0-A123-8CEB0DD9A20E}"/>
              </a:ext>
            </a:extLst>
          </p:cNvPr>
          <p:cNvSpPr txBox="1"/>
          <p:nvPr/>
        </p:nvSpPr>
        <p:spPr>
          <a:xfrm>
            <a:off x="7817398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91592-E6AB-446F-8365-425C43A1B349}"/>
              </a:ext>
            </a:extLst>
          </p:cNvPr>
          <p:cNvSpPr/>
          <p:nvPr/>
        </p:nvSpPr>
        <p:spPr>
          <a:xfrm>
            <a:off x="8297660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6EA0CA-1D04-4F66-B99C-1BA8511E5A3D}"/>
              </a:ext>
            </a:extLst>
          </p:cNvPr>
          <p:cNvSpPr txBox="1"/>
          <p:nvPr/>
        </p:nvSpPr>
        <p:spPr>
          <a:xfrm>
            <a:off x="6956094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967DCA8-07BF-4BD7-8FEB-3D400C6258DE}"/>
              </a:ext>
            </a:extLst>
          </p:cNvPr>
          <p:cNvCxnSpPr>
            <a:cxnSpLocks/>
          </p:cNvCxnSpPr>
          <p:nvPr/>
        </p:nvCxnSpPr>
        <p:spPr>
          <a:xfrm>
            <a:off x="484812" y="27129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0B3F6353-9637-44F2-8245-EB6CA278375D}"/>
              </a:ext>
            </a:extLst>
          </p:cNvPr>
          <p:cNvCxnSpPr>
            <a:cxnSpLocks/>
          </p:cNvCxnSpPr>
          <p:nvPr/>
        </p:nvCxnSpPr>
        <p:spPr>
          <a:xfrm>
            <a:off x="1364042" y="271298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279E749F-DD70-4DC8-BF7B-BB218AB0D3AF}"/>
              </a:ext>
            </a:extLst>
          </p:cNvPr>
          <p:cNvSpPr txBox="1"/>
          <p:nvPr/>
        </p:nvSpPr>
        <p:spPr>
          <a:xfrm>
            <a:off x="447439" y="22051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36ECF54-42BC-440D-855E-E3389B14ADD9}"/>
              </a:ext>
            </a:extLst>
          </p:cNvPr>
          <p:cNvSpPr txBox="1"/>
          <p:nvPr/>
        </p:nvSpPr>
        <p:spPr>
          <a:xfrm>
            <a:off x="458005" y="26511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86F5F692-CE35-4C5B-AB44-1DBE2695B0DB}"/>
              </a:ext>
            </a:extLst>
          </p:cNvPr>
          <p:cNvSpPr txBox="1"/>
          <p:nvPr/>
        </p:nvSpPr>
        <p:spPr>
          <a:xfrm>
            <a:off x="1364041" y="265119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1DB670F0-8E8B-4926-B78E-57B83B9131FC}"/>
              </a:ext>
            </a:extLst>
          </p:cNvPr>
          <p:cNvSpPr txBox="1"/>
          <p:nvPr/>
        </p:nvSpPr>
        <p:spPr>
          <a:xfrm>
            <a:off x="916999" y="239751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70F0C512-03DB-4AFD-B808-FCC8F3514948}"/>
              </a:ext>
            </a:extLst>
          </p:cNvPr>
          <p:cNvSpPr/>
          <p:nvPr/>
        </p:nvSpPr>
        <p:spPr>
          <a:xfrm rot="16200000">
            <a:off x="849700" y="16830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1B496AB6-C5B1-4B64-9380-F7A3F97C41FC}"/>
              </a:ext>
            </a:extLst>
          </p:cNvPr>
          <p:cNvSpPr/>
          <p:nvPr/>
        </p:nvSpPr>
        <p:spPr>
          <a:xfrm rot="5400000">
            <a:off x="839413" y="2616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B29A4A9-19A8-4FA6-AA7D-9A6E8E91A75A}"/>
              </a:ext>
            </a:extLst>
          </p:cNvPr>
          <p:cNvSpPr txBox="1"/>
          <p:nvPr/>
        </p:nvSpPr>
        <p:spPr>
          <a:xfrm>
            <a:off x="970003" y="31520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198E2FA-2DD0-45D8-A83D-9144F539FF67}"/>
              </a:ext>
            </a:extLst>
          </p:cNvPr>
          <p:cNvSpPr txBox="1"/>
          <p:nvPr/>
        </p:nvSpPr>
        <p:spPr>
          <a:xfrm>
            <a:off x="970002" y="1851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ECF7904-62C1-4F57-B63A-6451ED6E0DE4}"/>
              </a:ext>
            </a:extLst>
          </p:cNvPr>
          <p:cNvSpPr txBox="1"/>
          <p:nvPr/>
        </p:nvSpPr>
        <p:spPr>
          <a:xfrm>
            <a:off x="1609441" y="2205152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89AA37B3-5053-4135-A49A-342931DBCF44}"/>
              </a:ext>
            </a:extLst>
          </p:cNvPr>
          <p:cNvCxnSpPr>
            <a:cxnSpLocks/>
          </p:cNvCxnSpPr>
          <p:nvPr/>
        </p:nvCxnSpPr>
        <p:spPr>
          <a:xfrm>
            <a:off x="2712950" y="2708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D4DAE63A-9AFB-4F87-A6AF-C5837D56CE3B}"/>
              </a:ext>
            </a:extLst>
          </p:cNvPr>
          <p:cNvCxnSpPr>
            <a:cxnSpLocks/>
          </p:cNvCxnSpPr>
          <p:nvPr/>
        </p:nvCxnSpPr>
        <p:spPr>
          <a:xfrm>
            <a:off x="3592180" y="2708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E5612A80-A9CC-4AE2-96E0-2857AE94734E}"/>
              </a:ext>
            </a:extLst>
          </p:cNvPr>
          <p:cNvSpPr txBox="1"/>
          <p:nvPr/>
        </p:nvSpPr>
        <p:spPr>
          <a:xfrm>
            <a:off x="2675577" y="2200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96069FAB-E0EC-4957-8421-4F92DFC991F4}"/>
              </a:ext>
            </a:extLst>
          </p:cNvPr>
          <p:cNvSpPr txBox="1"/>
          <p:nvPr/>
        </p:nvSpPr>
        <p:spPr>
          <a:xfrm>
            <a:off x="2686143" y="2646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9F7D3580-0345-4187-8452-42CFEE5E2F7A}"/>
              </a:ext>
            </a:extLst>
          </p:cNvPr>
          <p:cNvSpPr txBox="1"/>
          <p:nvPr/>
        </p:nvSpPr>
        <p:spPr>
          <a:xfrm>
            <a:off x="3592179" y="2646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46DB4457-0DC1-4054-85B0-E90AB38D673F}"/>
              </a:ext>
            </a:extLst>
          </p:cNvPr>
          <p:cNvSpPr txBox="1"/>
          <p:nvPr/>
        </p:nvSpPr>
        <p:spPr>
          <a:xfrm>
            <a:off x="3145137" y="2392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DEBB0760-E26D-4801-BE6A-EB14E532F52A}"/>
              </a:ext>
            </a:extLst>
          </p:cNvPr>
          <p:cNvSpPr/>
          <p:nvPr/>
        </p:nvSpPr>
        <p:spPr>
          <a:xfrm rot="16200000">
            <a:off x="3077838" y="1678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Arc 260">
            <a:extLst>
              <a:ext uri="{FF2B5EF4-FFF2-40B4-BE49-F238E27FC236}">
                <a16:creationId xmlns:a16="http://schemas.microsoft.com/office/drawing/2014/main" id="{32E66CD4-504B-4B4C-95F8-948C4B3FD8ED}"/>
              </a:ext>
            </a:extLst>
          </p:cNvPr>
          <p:cNvSpPr/>
          <p:nvPr/>
        </p:nvSpPr>
        <p:spPr>
          <a:xfrm rot="5400000">
            <a:off x="3067551" y="2611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C09FD30F-A3ED-483D-997B-0797D8052F6F}"/>
              </a:ext>
            </a:extLst>
          </p:cNvPr>
          <p:cNvSpPr txBox="1"/>
          <p:nvPr/>
        </p:nvSpPr>
        <p:spPr>
          <a:xfrm>
            <a:off x="3198141" y="3147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63F0015-8B9E-4E03-8DDC-8EEB4D78E0C0}"/>
              </a:ext>
            </a:extLst>
          </p:cNvPr>
          <p:cNvSpPr txBox="1"/>
          <p:nvPr/>
        </p:nvSpPr>
        <p:spPr>
          <a:xfrm>
            <a:off x="3198140" y="1846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9C2C280-E0F5-401D-8AE6-8BB146D4937E}"/>
              </a:ext>
            </a:extLst>
          </p:cNvPr>
          <p:cNvSpPr txBox="1"/>
          <p:nvPr/>
        </p:nvSpPr>
        <p:spPr>
          <a:xfrm>
            <a:off x="3582886" y="2200288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AFFBE4E-E1C4-45C3-A81B-907307E27B05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10465AC-117F-4E98-817E-564164DC036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49D19E5-1FA1-4B20-A105-5323D27F99EA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32129D3-39BD-43F9-98C8-5C0141B3C98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4261644-EF6D-4A75-9069-BA6FFF299773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02B81EB-E7D1-43A6-8098-8E3A5C58153D}"/>
              </a:ext>
            </a:extLst>
          </p:cNvPr>
          <p:cNvGrpSpPr/>
          <p:nvPr/>
        </p:nvGrpSpPr>
        <p:grpSpPr>
          <a:xfrm>
            <a:off x="1790251" y="3993873"/>
            <a:ext cx="2241015" cy="1076984"/>
            <a:chOff x="1790251" y="3993873"/>
            <a:chExt cx="2241015" cy="1076984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9AEA7E6-4420-4281-BBE6-CC7A6560DB61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1980930-4408-4C77-A008-4156D7E074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B2A491A3-AD01-4F5F-9754-4793F6B7749B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87BAD2E1-296B-43B1-801A-279C99C7D885}"/>
                </a:ext>
              </a:extLst>
            </p:cNvPr>
            <p:cNvSpPr txBox="1"/>
            <p:nvPr/>
          </p:nvSpPr>
          <p:spPr>
            <a:xfrm>
              <a:off x="2692780" y="3993873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84F043B-8DFB-44F2-AAF2-22F2A2A6FA10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05656412-A0C7-47FA-AAAB-19A7C512A667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292529" y="447921"/>
            <a:ext cx="950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2644ED70-40A2-436A-ACC8-12BBB358F78B}"/>
              </a:ext>
            </a:extLst>
          </p:cNvPr>
          <p:cNvCxnSpPr>
            <a:cxnSpLocks/>
          </p:cNvCxnSpPr>
          <p:nvPr/>
        </p:nvCxnSpPr>
        <p:spPr>
          <a:xfrm>
            <a:off x="5838100" y="27159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B069488A-0D3A-4602-AAEB-A9A6C84BD11B}"/>
              </a:ext>
            </a:extLst>
          </p:cNvPr>
          <p:cNvCxnSpPr>
            <a:cxnSpLocks/>
          </p:cNvCxnSpPr>
          <p:nvPr/>
        </p:nvCxnSpPr>
        <p:spPr>
          <a:xfrm>
            <a:off x="6717330" y="27159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0D46266E-AC06-45BF-98FE-00311576B6CB}"/>
              </a:ext>
            </a:extLst>
          </p:cNvPr>
          <p:cNvSpPr txBox="1"/>
          <p:nvPr/>
        </p:nvSpPr>
        <p:spPr>
          <a:xfrm>
            <a:off x="5800727" y="22081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C5CE435-1520-4997-A4AE-EEDE5D4A9EE7}"/>
              </a:ext>
            </a:extLst>
          </p:cNvPr>
          <p:cNvSpPr txBox="1"/>
          <p:nvPr/>
        </p:nvSpPr>
        <p:spPr>
          <a:xfrm>
            <a:off x="5811293" y="2654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0AD4192-FD89-43C9-9817-9711A57FF303}"/>
              </a:ext>
            </a:extLst>
          </p:cNvPr>
          <p:cNvSpPr txBox="1"/>
          <p:nvPr/>
        </p:nvSpPr>
        <p:spPr>
          <a:xfrm>
            <a:off x="6717329" y="26542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5F7C3FA-7E92-4D45-A59A-1AB9127BE987}"/>
              </a:ext>
            </a:extLst>
          </p:cNvPr>
          <p:cNvSpPr txBox="1"/>
          <p:nvPr/>
        </p:nvSpPr>
        <p:spPr>
          <a:xfrm>
            <a:off x="6270287" y="24005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137580AE-3FC0-4E55-8E09-6674A43FF710}"/>
              </a:ext>
            </a:extLst>
          </p:cNvPr>
          <p:cNvSpPr/>
          <p:nvPr/>
        </p:nvSpPr>
        <p:spPr>
          <a:xfrm rot="16200000">
            <a:off x="6202988" y="16860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Arc 288">
            <a:extLst>
              <a:ext uri="{FF2B5EF4-FFF2-40B4-BE49-F238E27FC236}">
                <a16:creationId xmlns:a16="http://schemas.microsoft.com/office/drawing/2014/main" id="{D33D5000-505C-4AD9-886A-E92E3B31FAF5}"/>
              </a:ext>
            </a:extLst>
          </p:cNvPr>
          <p:cNvSpPr/>
          <p:nvPr/>
        </p:nvSpPr>
        <p:spPr>
          <a:xfrm rot="5400000">
            <a:off x="6192701" y="26196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60703A39-3A9C-4ED7-B7D5-A94F04B6B47C}"/>
              </a:ext>
            </a:extLst>
          </p:cNvPr>
          <p:cNvSpPr txBox="1"/>
          <p:nvPr/>
        </p:nvSpPr>
        <p:spPr>
          <a:xfrm>
            <a:off x="6323291" y="31550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6587848C-7E21-4D43-8850-2DBCD1572543}"/>
              </a:ext>
            </a:extLst>
          </p:cNvPr>
          <p:cNvSpPr txBox="1"/>
          <p:nvPr/>
        </p:nvSpPr>
        <p:spPr>
          <a:xfrm>
            <a:off x="6323290" y="18542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0D733E16-0670-4002-BAEB-9961DE38FBCF}"/>
              </a:ext>
            </a:extLst>
          </p:cNvPr>
          <p:cNvSpPr txBox="1"/>
          <p:nvPr/>
        </p:nvSpPr>
        <p:spPr>
          <a:xfrm>
            <a:off x="6962729" y="2208164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0202B74D-B27D-4B77-B49F-8F03CD1DF9C9}"/>
              </a:ext>
            </a:extLst>
          </p:cNvPr>
          <p:cNvCxnSpPr>
            <a:cxnSpLocks/>
          </p:cNvCxnSpPr>
          <p:nvPr/>
        </p:nvCxnSpPr>
        <p:spPr>
          <a:xfrm>
            <a:off x="8066238" y="271113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82B6E981-860D-4CD3-8F2F-912EB49E658D}"/>
              </a:ext>
            </a:extLst>
          </p:cNvPr>
          <p:cNvCxnSpPr>
            <a:cxnSpLocks/>
          </p:cNvCxnSpPr>
          <p:nvPr/>
        </p:nvCxnSpPr>
        <p:spPr>
          <a:xfrm>
            <a:off x="8945468" y="271113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TextBox 294">
            <a:extLst>
              <a:ext uri="{FF2B5EF4-FFF2-40B4-BE49-F238E27FC236}">
                <a16:creationId xmlns:a16="http://schemas.microsoft.com/office/drawing/2014/main" id="{4F4098EE-6D83-484A-82A7-6EC15E10F774}"/>
              </a:ext>
            </a:extLst>
          </p:cNvPr>
          <p:cNvSpPr txBox="1"/>
          <p:nvPr/>
        </p:nvSpPr>
        <p:spPr>
          <a:xfrm>
            <a:off x="8028865" y="22033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E6C1D970-65FA-4206-BFC0-8285DA077FCA}"/>
              </a:ext>
            </a:extLst>
          </p:cNvPr>
          <p:cNvSpPr txBox="1"/>
          <p:nvPr/>
        </p:nvSpPr>
        <p:spPr>
          <a:xfrm>
            <a:off x="8039431" y="264934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572CB4FD-D9C9-492F-9630-22ECB1A6E843}"/>
              </a:ext>
            </a:extLst>
          </p:cNvPr>
          <p:cNvSpPr txBox="1"/>
          <p:nvPr/>
        </p:nvSpPr>
        <p:spPr>
          <a:xfrm>
            <a:off x="8945467" y="264934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70D618B-1FCE-41E9-963E-08D1E93B2D52}"/>
              </a:ext>
            </a:extLst>
          </p:cNvPr>
          <p:cNvSpPr txBox="1"/>
          <p:nvPr/>
        </p:nvSpPr>
        <p:spPr>
          <a:xfrm>
            <a:off x="8498425" y="239566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9" name="Arc 298">
            <a:extLst>
              <a:ext uri="{FF2B5EF4-FFF2-40B4-BE49-F238E27FC236}">
                <a16:creationId xmlns:a16="http://schemas.microsoft.com/office/drawing/2014/main" id="{5AE0CD80-1E07-4C3A-84D4-ABD2EC9BA7AE}"/>
              </a:ext>
            </a:extLst>
          </p:cNvPr>
          <p:cNvSpPr/>
          <p:nvPr/>
        </p:nvSpPr>
        <p:spPr>
          <a:xfrm rot="16200000">
            <a:off x="8431126" y="16811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A2EC921C-C9BA-49D8-A32D-282A5B96827C}"/>
              </a:ext>
            </a:extLst>
          </p:cNvPr>
          <p:cNvSpPr/>
          <p:nvPr/>
        </p:nvSpPr>
        <p:spPr>
          <a:xfrm rot="5400000">
            <a:off x="8420839" y="26148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47AE3EE-BDB8-4DC2-A101-48FF451A3E7D}"/>
              </a:ext>
            </a:extLst>
          </p:cNvPr>
          <p:cNvSpPr txBox="1"/>
          <p:nvPr/>
        </p:nvSpPr>
        <p:spPr>
          <a:xfrm>
            <a:off x="8551429" y="315020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4AA79D66-B1C3-455B-B228-03B5EB7FB11D}"/>
              </a:ext>
            </a:extLst>
          </p:cNvPr>
          <p:cNvSpPr txBox="1"/>
          <p:nvPr/>
        </p:nvSpPr>
        <p:spPr>
          <a:xfrm>
            <a:off x="8551428" y="1849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9BDB7F77-F281-4B8A-A233-E17B3C48BBB5}"/>
              </a:ext>
            </a:extLst>
          </p:cNvPr>
          <p:cNvSpPr txBox="1"/>
          <p:nvPr/>
        </p:nvSpPr>
        <p:spPr>
          <a:xfrm>
            <a:off x="9177622" y="2203300"/>
            <a:ext cx="6997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581404D-07B8-4379-9859-811810A28AA9}"/>
              </a:ext>
            </a:extLst>
          </p:cNvPr>
          <p:cNvGrpSpPr/>
          <p:nvPr/>
        </p:nvGrpSpPr>
        <p:grpSpPr>
          <a:xfrm>
            <a:off x="5814475" y="3993210"/>
            <a:ext cx="1404066" cy="1076984"/>
            <a:chOff x="461187" y="3990198"/>
            <a:chExt cx="1404066" cy="1076984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6F4B553-2FD6-4569-A9A7-FAAC1EC2DCAD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3A4C6CE5-4559-4320-A829-AB29E09EB99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61E7CA0-6AC5-42B5-BE7E-524AFDA6A5D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9B225E2-F294-4A85-B218-9FCA9455A419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9C4CE78-170E-4816-9801-E8B32166D56D}"/>
              </a:ext>
            </a:extLst>
          </p:cNvPr>
          <p:cNvGrpSpPr/>
          <p:nvPr/>
        </p:nvGrpSpPr>
        <p:grpSpPr>
          <a:xfrm>
            <a:off x="7143539" y="3996885"/>
            <a:ext cx="2241015" cy="1076984"/>
            <a:chOff x="1790251" y="3993873"/>
            <a:chExt cx="2241015" cy="1076984"/>
          </a:xfrm>
        </p:grpSpPr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40E6C82-5B6C-4E2F-83FE-E491CABF2482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50EF7F1D-EFBF-4ED2-928D-17D49A9775DE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D4CF6541-ACD6-4962-81B5-1E2094375E04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FA42FE8-8965-467B-BD5D-6F2BA4E14A4E}"/>
                </a:ext>
              </a:extLst>
            </p:cNvPr>
            <p:cNvSpPr txBox="1"/>
            <p:nvPr/>
          </p:nvSpPr>
          <p:spPr>
            <a:xfrm>
              <a:off x="2983782" y="3993873"/>
              <a:ext cx="6502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627D7443-40AA-4481-9186-BCA72EF8CBF2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C6ABAED-3372-4C29-B7E1-76005F8D4988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21" name="TextBox 320">
            <a:extLst>
              <a:ext uri="{FF2B5EF4-FFF2-40B4-BE49-F238E27FC236}">
                <a16:creationId xmlns:a16="http://schemas.microsoft.com/office/drawing/2014/main" id="{8DCA4655-FB2F-4F9F-ABDB-01EB52C956D1}"/>
              </a:ext>
            </a:extLst>
          </p:cNvPr>
          <p:cNvSpPr txBox="1"/>
          <p:nvPr/>
        </p:nvSpPr>
        <p:spPr>
          <a:xfrm>
            <a:off x="8314156" y="6618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0825F885-D3CD-4E7F-BE99-1D1920A1C2F5}"/>
              </a:ext>
            </a:extLst>
          </p:cNvPr>
          <p:cNvCxnSpPr>
            <a:cxnSpLocks/>
          </p:cNvCxnSpPr>
          <p:nvPr/>
        </p:nvCxnSpPr>
        <p:spPr>
          <a:xfrm>
            <a:off x="8768914" y="9479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620767E9-8954-4754-B360-85D59CF3723A}"/>
              </a:ext>
            </a:extLst>
          </p:cNvPr>
          <p:cNvSpPr txBox="1"/>
          <p:nvPr/>
        </p:nvSpPr>
        <p:spPr>
          <a:xfrm>
            <a:off x="8768913" y="8861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FCDE499C-2C65-4A7F-B477-EC7163D5778D}"/>
              </a:ext>
            </a:extLst>
          </p:cNvPr>
          <p:cNvSpPr txBox="1"/>
          <p:nvPr/>
        </p:nvSpPr>
        <p:spPr>
          <a:xfrm>
            <a:off x="8780119" y="440116"/>
            <a:ext cx="950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5A652B66-BD1C-49FA-83DB-91AD84D5BB20}"/>
              </a:ext>
            </a:extLst>
          </p:cNvPr>
          <p:cNvSpPr/>
          <p:nvPr/>
        </p:nvSpPr>
        <p:spPr>
          <a:xfrm rot="5400000">
            <a:off x="1458094" y="425064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D7298790-2CEA-403F-8917-AC182CCAB0FC}"/>
              </a:ext>
            </a:extLst>
          </p:cNvPr>
          <p:cNvSpPr/>
          <p:nvPr/>
        </p:nvSpPr>
        <p:spPr>
          <a:xfrm rot="5400000">
            <a:off x="1457074" y="476241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0F287426-F8FA-48E2-A872-150DE4617F1F}"/>
              </a:ext>
            </a:extLst>
          </p:cNvPr>
          <p:cNvSpPr/>
          <p:nvPr/>
        </p:nvSpPr>
        <p:spPr>
          <a:xfrm rot="5400000">
            <a:off x="1463594" y="5277082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5627CC9E-3F82-457E-A26A-22CF15289AC3}"/>
              </a:ext>
            </a:extLst>
          </p:cNvPr>
          <p:cNvSpPr/>
          <p:nvPr/>
        </p:nvSpPr>
        <p:spPr>
          <a:xfrm rot="5400000">
            <a:off x="3905848" y="425121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927610EF-1165-4181-B51F-6C7D77FBFD1B}"/>
              </a:ext>
            </a:extLst>
          </p:cNvPr>
          <p:cNvSpPr/>
          <p:nvPr/>
        </p:nvSpPr>
        <p:spPr>
          <a:xfrm rot="5400000">
            <a:off x="3904828" y="47629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3AFACBF4-66B2-4835-87BF-6CE0D49F9904}"/>
              </a:ext>
            </a:extLst>
          </p:cNvPr>
          <p:cNvSpPr/>
          <p:nvPr/>
        </p:nvSpPr>
        <p:spPr>
          <a:xfrm rot="5400000">
            <a:off x="3911348" y="5277643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411ABA82-C6CA-4AEA-8EB6-21792E0BDE76}"/>
              </a:ext>
            </a:extLst>
          </p:cNvPr>
          <p:cNvSpPr/>
          <p:nvPr/>
        </p:nvSpPr>
        <p:spPr>
          <a:xfrm rot="5400000">
            <a:off x="6966994" y="425064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01EE62A1-7099-48CA-AAC1-C2CC893F8B8F}"/>
              </a:ext>
            </a:extLst>
          </p:cNvPr>
          <p:cNvSpPr/>
          <p:nvPr/>
        </p:nvSpPr>
        <p:spPr>
          <a:xfrm rot="5400000">
            <a:off x="6965974" y="476241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C119D9F6-77D1-40F3-8061-E64D6F35D11D}"/>
              </a:ext>
            </a:extLst>
          </p:cNvPr>
          <p:cNvSpPr/>
          <p:nvPr/>
        </p:nvSpPr>
        <p:spPr>
          <a:xfrm rot="5400000">
            <a:off x="6972494" y="5277082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6BC3DAFD-86DD-47D4-AD1D-6F2151701517}"/>
              </a:ext>
            </a:extLst>
          </p:cNvPr>
          <p:cNvSpPr/>
          <p:nvPr/>
        </p:nvSpPr>
        <p:spPr>
          <a:xfrm rot="5400000">
            <a:off x="9406648" y="4764028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7C9096C0-4405-48F7-81D8-F875655F71E1}"/>
              </a:ext>
            </a:extLst>
          </p:cNvPr>
          <p:cNvSpPr/>
          <p:nvPr/>
        </p:nvSpPr>
        <p:spPr>
          <a:xfrm rot="5400000">
            <a:off x="9406306" y="528389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7B632BBA-9C45-4830-A2DE-0E883B483498}"/>
              </a:ext>
            </a:extLst>
          </p:cNvPr>
          <p:cNvGrpSpPr/>
          <p:nvPr/>
        </p:nvGrpSpPr>
        <p:grpSpPr>
          <a:xfrm rot="5400000">
            <a:off x="3911112" y="5276836"/>
            <a:ext cx="360000" cy="2160000"/>
            <a:chOff x="3752453" y="3429000"/>
            <a:chExt cx="360000" cy="2160000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B228B1EC-C2C9-4CDB-B246-FE57D2B91728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179B5A31-C4F1-4256-8450-C20F45409AA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4F7AC114-2F46-42A1-B820-48501BEAC21C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D04D0F7D-EE86-470C-936E-A4AD7A858C89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835DBD13-F8D2-4A23-9325-CA051004784E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40FA341F-787D-47C3-BACD-261BE90F8844}"/>
              </a:ext>
            </a:extLst>
          </p:cNvPr>
          <p:cNvGrpSpPr/>
          <p:nvPr/>
        </p:nvGrpSpPr>
        <p:grpSpPr>
          <a:xfrm rot="5400000">
            <a:off x="1463594" y="5275555"/>
            <a:ext cx="360000" cy="2160000"/>
            <a:chOff x="4332644" y="3429000"/>
            <a:chExt cx="360000" cy="2160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654C69AF-4884-4580-9FA9-C1B7336E0649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82F9F3E3-B369-4F0B-8525-EA2B0F975A7A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BDF7E345-029C-4CEB-BDAD-BC5041D158AC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01A07B5D-AFBB-4081-83CE-DF00E67FD620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9ED2B9BC-A294-418E-BAE5-8D1BB39224C0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934279AA-B898-44BD-A93D-EE39E630AC0C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B650C477-643B-4B05-A726-92A654B333EA}"/>
              </a:ext>
            </a:extLst>
          </p:cNvPr>
          <p:cNvGrpSpPr/>
          <p:nvPr/>
        </p:nvGrpSpPr>
        <p:grpSpPr>
          <a:xfrm rot="5400000">
            <a:off x="1467195" y="5277709"/>
            <a:ext cx="360000" cy="2160000"/>
            <a:chOff x="2592071" y="3583748"/>
            <a:chExt cx="360000" cy="2160000"/>
          </a:xfrm>
        </p:grpSpPr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F7DDA82F-8AEF-41F0-905E-94729D7C06D9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ED68DF4-E500-4DF0-AB9B-D2FD9B6F1AE8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30FA99D5-AD44-41E2-8649-2E7090244BA2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5D7CFD6F-2F3C-4E0D-96B2-0658B3F0AD8A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F41618AE-DBF4-4774-A4B7-0AE570E55203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92292CA0-7D90-4C6E-AB36-32B42408CC66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C5B40644-D1E3-43F1-9C39-E351A38DA832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AB4570A2-4F90-4C2D-B3A7-D3BBCCCC4427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068DFBD9-DBA1-45F0-85E8-A11C4A5CE6DB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DC856ECA-C6F2-49F1-849F-84F70DC4B74D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65152B5D-E275-4749-AF53-16FC9B920FC7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C309F44D-21D2-406A-8208-334A1D3FB677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7D506AA8-D350-43D9-A9B7-741566472B34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81DBD625-A2CE-44EA-9AF8-533AD8905489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1AF694C2-D1BA-462B-B300-8132ACDBB379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CCEC81C9-F04D-46B7-B150-7B042DB3808F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F7886B70-636C-4AB3-81E5-735E4A36AB14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43610D2A-2ED3-43A7-B96F-F1318A89C84D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913B2294-CFC8-42B3-94D0-E4059130F24A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4C7C45F7-F1A8-43F1-BBEE-28AE55227BFE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5F76E5F0-D00B-4BDE-AC5C-A3FDDD20231F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1CB2D3C6-4AEC-4DC6-9B77-9863B7FE867A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AEC99910-2D5C-44D0-A372-B48987168FEB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3A1210D6-CD62-4FAD-8FF5-4D998BDAD467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07B6CF4B-8071-47F7-9519-4626F31F0030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6CBC88F4-6F0A-4D1D-AAF0-8654A295175F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4003B255-1E14-4286-B8EA-E4315763E709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EFD55557-C8C8-4805-8A55-DA37C8533EF3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7CB89774-04FB-4BC6-9872-A5FDD3516794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60A76F05-6695-4022-A1D4-962E9261E03A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FA6B4757-CDD9-4915-8C45-4C01B605F326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29728D1B-EEC3-41C8-9D72-4E1649DE1F8E}"/>
              </a:ext>
            </a:extLst>
          </p:cNvPr>
          <p:cNvGrpSpPr/>
          <p:nvPr/>
        </p:nvGrpSpPr>
        <p:grpSpPr>
          <a:xfrm rot="5400000">
            <a:off x="3912324" y="5276672"/>
            <a:ext cx="360000" cy="2160000"/>
            <a:chOff x="2592071" y="3583748"/>
            <a:chExt cx="360000" cy="2160000"/>
          </a:xfrm>
        </p:grpSpPr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333D1A13-1EC7-4AB9-902F-1290606B186B}"/>
                </a:ext>
              </a:extLst>
            </p:cNvPr>
            <p:cNvSpPr/>
            <p:nvPr/>
          </p:nvSpPr>
          <p:spPr>
            <a:xfrm>
              <a:off x="2592071" y="35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A351BDD8-8E52-4418-A1B8-67D55CEAF514}"/>
                </a:ext>
              </a:extLst>
            </p:cNvPr>
            <p:cNvSpPr/>
            <p:nvPr/>
          </p:nvSpPr>
          <p:spPr>
            <a:xfrm>
              <a:off x="2592071" y="5023748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6F06B26C-5252-4155-9CF5-97A0ABDA13E8}"/>
                </a:ext>
              </a:extLst>
            </p:cNvPr>
            <p:cNvSpPr/>
            <p:nvPr/>
          </p:nvSpPr>
          <p:spPr>
            <a:xfrm>
              <a:off x="2592071" y="36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4C230877-33A6-4C5C-AFEC-CC189F5979FF}"/>
                </a:ext>
              </a:extLst>
            </p:cNvPr>
            <p:cNvSpPr/>
            <p:nvPr/>
          </p:nvSpPr>
          <p:spPr>
            <a:xfrm>
              <a:off x="2592071" y="37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F8FC5E65-4B46-407F-BD78-A6A2C3F5F8D9}"/>
                </a:ext>
              </a:extLst>
            </p:cNvPr>
            <p:cNvSpPr/>
            <p:nvPr/>
          </p:nvSpPr>
          <p:spPr>
            <a:xfrm>
              <a:off x="2592071" y="37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A52F1FE0-8110-47A4-BBDA-96B86EC3F71D}"/>
                </a:ext>
              </a:extLst>
            </p:cNvPr>
            <p:cNvSpPr/>
            <p:nvPr/>
          </p:nvSpPr>
          <p:spPr>
            <a:xfrm>
              <a:off x="2592071" y="38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E4786169-AA6D-486A-AA38-D68F08645EAD}"/>
                </a:ext>
              </a:extLst>
            </p:cNvPr>
            <p:cNvSpPr/>
            <p:nvPr/>
          </p:nvSpPr>
          <p:spPr>
            <a:xfrm>
              <a:off x="2592071" y="394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4A64D1BF-B946-4E74-B911-01218AE6B655}"/>
                </a:ext>
              </a:extLst>
            </p:cNvPr>
            <p:cNvSpPr/>
            <p:nvPr/>
          </p:nvSpPr>
          <p:spPr>
            <a:xfrm>
              <a:off x="2592071" y="401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3AC065B6-D914-4721-8811-77A410BCB165}"/>
                </a:ext>
              </a:extLst>
            </p:cNvPr>
            <p:cNvSpPr/>
            <p:nvPr/>
          </p:nvSpPr>
          <p:spPr>
            <a:xfrm>
              <a:off x="2592071" y="408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89AD8726-6D0C-4774-A760-2D9E8B1C94D6}"/>
                </a:ext>
              </a:extLst>
            </p:cNvPr>
            <p:cNvSpPr/>
            <p:nvPr/>
          </p:nvSpPr>
          <p:spPr>
            <a:xfrm>
              <a:off x="2592071" y="415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21C3FD3F-EF84-487C-9585-B7C9077028AA}"/>
                </a:ext>
              </a:extLst>
            </p:cNvPr>
            <p:cNvSpPr/>
            <p:nvPr/>
          </p:nvSpPr>
          <p:spPr>
            <a:xfrm>
              <a:off x="2592071" y="423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32A57CE8-7FB6-42A5-BFF6-638B48A3DE06}"/>
                </a:ext>
              </a:extLst>
            </p:cNvPr>
            <p:cNvSpPr/>
            <p:nvPr/>
          </p:nvSpPr>
          <p:spPr>
            <a:xfrm>
              <a:off x="2592071" y="430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A433F168-6F26-46ED-8C03-1EC2D9FA1498}"/>
                </a:ext>
              </a:extLst>
            </p:cNvPr>
            <p:cNvSpPr/>
            <p:nvPr/>
          </p:nvSpPr>
          <p:spPr>
            <a:xfrm>
              <a:off x="2592071" y="437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04B24B6A-87FA-4958-AD06-12ADE8C3B5E7}"/>
                </a:ext>
              </a:extLst>
            </p:cNvPr>
            <p:cNvSpPr/>
            <p:nvPr/>
          </p:nvSpPr>
          <p:spPr>
            <a:xfrm>
              <a:off x="2592071" y="444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A5636B6D-E045-4CBA-82A5-2CC9EA51AC8F}"/>
                </a:ext>
              </a:extLst>
            </p:cNvPr>
            <p:cNvSpPr/>
            <p:nvPr/>
          </p:nvSpPr>
          <p:spPr>
            <a:xfrm>
              <a:off x="2592071" y="451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2174E9DB-7240-41F1-9A90-A338CB0BDB24}"/>
                </a:ext>
              </a:extLst>
            </p:cNvPr>
            <p:cNvSpPr/>
            <p:nvPr/>
          </p:nvSpPr>
          <p:spPr>
            <a:xfrm>
              <a:off x="2592071" y="459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2DDE624F-3540-470E-86DB-FDC20CC32B61}"/>
                </a:ext>
              </a:extLst>
            </p:cNvPr>
            <p:cNvSpPr/>
            <p:nvPr/>
          </p:nvSpPr>
          <p:spPr>
            <a:xfrm>
              <a:off x="2592071" y="466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7D810F6A-5065-4295-86C0-25E65FCD7A5A}"/>
                </a:ext>
              </a:extLst>
            </p:cNvPr>
            <p:cNvSpPr/>
            <p:nvPr/>
          </p:nvSpPr>
          <p:spPr>
            <a:xfrm>
              <a:off x="2592071" y="473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687543AE-DBA0-4376-97E1-B7A61D684141}"/>
                </a:ext>
              </a:extLst>
            </p:cNvPr>
            <p:cNvSpPr/>
            <p:nvPr/>
          </p:nvSpPr>
          <p:spPr>
            <a:xfrm>
              <a:off x="2592071" y="480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AF43C37F-FE5B-4961-B65B-9FF5256AAADF}"/>
                </a:ext>
              </a:extLst>
            </p:cNvPr>
            <p:cNvSpPr/>
            <p:nvPr/>
          </p:nvSpPr>
          <p:spPr>
            <a:xfrm>
              <a:off x="2592071" y="487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76D6A25C-7C4E-49A0-9611-3321DBCC3CE7}"/>
                </a:ext>
              </a:extLst>
            </p:cNvPr>
            <p:cNvSpPr/>
            <p:nvPr/>
          </p:nvSpPr>
          <p:spPr>
            <a:xfrm>
              <a:off x="2592071" y="495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D987E827-6C8D-4A29-970C-2FF23D0C8173}"/>
                </a:ext>
              </a:extLst>
            </p:cNvPr>
            <p:cNvSpPr/>
            <p:nvPr/>
          </p:nvSpPr>
          <p:spPr>
            <a:xfrm>
              <a:off x="2592071" y="502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26DFB676-7F8C-4585-A04B-2C583A27566E}"/>
                </a:ext>
              </a:extLst>
            </p:cNvPr>
            <p:cNvSpPr/>
            <p:nvPr/>
          </p:nvSpPr>
          <p:spPr>
            <a:xfrm>
              <a:off x="2592071" y="509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21027FF9-BA0C-4BAE-8686-EEEF787A8879}"/>
                </a:ext>
              </a:extLst>
            </p:cNvPr>
            <p:cNvSpPr/>
            <p:nvPr/>
          </p:nvSpPr>
          <p:spPr>
            <a:xfrm>
              <a:off x="2592071" y="516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BAA93981-F9E1-48E1-9DBA-F8F910457F6B}"/>
                </a:ext>
              </a:extLst>
            </p:cNvPr>
            <p:cNvSpPr/>
            <p:nvPr/>
          </p:nvSpPr>
          <p:spPr>
            <a:xfrm>
              <a:off x="2592071" y="523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BF6E44E2-C434-40BD-BBCB-86DC5EA58F3D}"/>
                </a:ext>
              </a:extLst>
            </p:cNvPr>
            <p:cNvSpPr/>
            <p:nvPr/>
          </p:nvSpPr>
          <p:spPr>
            <a:xfrm>
              <a:off x="2592071" y="531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22882690-AB87-4CD3-B158-E88AFEF3EE2F}"/>
                </a:ext>
              </a:extLst>
            </p:cNvPr>
            <p:cNvSpPr/>
            <p:nvPr/>
          </p:nvSpPr>
          <p:spPr>
            <a:xfrm>
              <a:off x="2592071" y="5383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5DBE07DD-17C0-4916-974B-A65EC652EEE8}"/>
                </a:ext>
              </a:extLst>
            </p:cNvPr>
            <p:cNvSpPr/>
            <p:nvPr/>
          </p:nvSpPr>
          <p:spPr>
            <a:xfrm>
              <a:off x="2592071" y="5455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B0C68AEA-8E8B-4669-A080-4418753D7FD1}"/>
                </a:ext>
              </a:extLst>
            </p:cNvPr>
            <p:cNvSpPr/>
            <p:nvPr/>
          </p:nvSpPr>
          <p:spPr>
            <a:xfrm>
              <a:off x="2592071" y="5527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860BBB9-7D6C-42EF-8AAA-914E155F8DB4}"/>
                </a:ext>
              </a:extLst>
            </p:cNvPr>
            <p:cNvSpPr/>
            <p:nvPr/>
          </p:nvSpPr>
          <p:spPr>
            <a:xfrm>
              <a:off x="2592071" y="5599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69F0CC62-C926-446F-BB95-D0ACEF8DBC91}"/>
                </a:ext>
              </a:extLst>
            </p:cNvPr>
            <p:cNvSpPr/>
            <p:nvPr/>
          </p:nvSpPr>
          <p:spPr>
            <a:xfrm>
              <a:off x="2592071" y="5671748"/>
              <a:ext cx="360000" cy="7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0DB65576-6552-4964-9ED0-E12F08610706}"/>
              </a:ext>
            </a:extLst>
          </p:cNvPr>
          <p:cNvGrpSpPr/>
          <p:nvPr/>
        </p:nvGrpSpPr>
        <p:grpSpPr>
          <a:xfrm rot="5400000">
            <a:off x="9406751" y="5283173"/>
            <a:ext cx="360000" cy="2160000"/>
            <a:chOff x="2011880" y="3429000"/>
            <a:chExt cx="360000" cy="2160000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691A4AE5-539B-4237-931A-579C1C260ED1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B121E4B3-F6A9-495C-80F0-9B1AA70A5BB2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933A417D-4217-4B6E-849D-F63CCFB08C05}"/>
              </a:ext>
            </a:extLst>
          </p:cNvPr>
          <p:cNvGrpSpPr/>
          <p:nvPr/>
        </p:nvGrpSpPr>
        <p:grpSpPr>
          <a:xfrm rot="5400000">
            <a:off x="6972340" y="5274043"/>
            <a:ext cx="360000" cy="2167200"/>
            <a:chOff x="4912835" y="3429000"/>
            <a:chExt cx="360000" cy="2167200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BC38F6EB-537C-481B-A387-48550D8B03CD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381F29F7-0408-4265-B12F-E77FF802F05C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0AA816A9-0746-4FE2-8073-7CAB1E6B8485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22CEEC05-9573-42C6-BC99-8CD53EC65778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9A7EE3A6-470B-45B4-BF4B-E31A66BF1250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D2BC9F9A-AD32-4222-9804-D8B53BDD8F6B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C4CD6EF9-883C-4D54-95AA-39B0502BB652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FA09687B-1ED3-4482-9E1D-91099D99EFC3}"/>
              </a:ext>
            </a:extLst>
          </p:cNvPr>
          <p:cNvGrpSpPr/>
          <p:nvPr/>
        </p:nvGrpSpPr>
        <p:grpSpPr>
          <a:xfrm>
            <a:off x="6068740" y="6177643"/>
            <a:ext cx="2167200" cy="360000"/>
            <a:chOff x="8375327" y="1634272"/>
            <a:chExt cx="2167200" cy="360000"/>
          </a:xfrm>
        </p:grpSpPr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D03E3847-EE75-4763-8BD6-2DE9D2C6E238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441" name="Rectangle 440">
                <a:extLst>
                  <a:ext uri="{FF2B5EF4-FFF2-40B4-BE49-F238E27FC236}">
                    <a16:creationId xmlns:a16="http://schemas.microsoft.com/office/drawing/2014/main" id="{844F3134-8738-4150-BDB3-1C9CFCB1B95E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2" name="Rectangle 441">
                <a:extLst>
                  <a:ext uri="{FF2B5EF4-FFF2-40B4-BE49-F238E27FC236}">
                    <a16:creationId xmlns:a16="http://schemas.microsoft.com/office/drawing/2014/main" id="{77794E3E-2095-4FBB-82FC-DB0C48C50BB0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3" name="Rectangle 442">
                <a:extLst>
                  <a:ext uri="{FF2B5EF4-FFF2-40B4-BE49-F238E27FC236}">
                    <a16:creationId xmlns:a16="http://schemas.microsoft.com/office/drawing/2014/main" id="{4BDC6FE2-BA62-4A62-AD55-1BFF42A87ED8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A38B5F6E-4558-419B-95C8-378998F28218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5" name="Rectangle 444">
                <a:extLst>
                  <a:ext uri="{FF2B5EF4-FFF2-40B4-BE49-F238E27FC236}">
                    <a16:creationId xmlns:a16="http://schemas.microsoft.com/office/drawing/2014/main" id="{683CD74F-EE72-442D-B7D5-F938708B3882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6" name="Rectangle 445">
                <a:extLst>
                  <a:ext uri="{FF2B5EF4-FFF2-40B4-BE49-F238E27FC236}">
                    <a16:creationId xmlns:a16="http://schemas.microsoft.com/office/drawing/2014/main" id="{F29F2641-A626-4606-9C9D-A361DBBF654E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7" name="Rectangle 446">
                <a:extLst>
                  <a:ext uri="{FF2B5EF4-FFF2-40B4-BE49-F238E27FC236}">
                    <a16:creationId xmlns:a16="http://schemas.microsoft.com/office/drawing/2014/main" id="{BBBBA582-0157-4EC7-966C-B16DD2641332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A41965CB-6178-47F5-93BF-F9E43B523D63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435" name="Rectangle 434">
                <a:extLst>
                  <a:ext uri="{FF2B5EF4-FFF2-40B4-BE49-F238E27FC236}">
                    <a16:creationId xmlns:a16="http://schemas.microsoft.com/office/drawing/2014/main" id="{3E4882FF-9440-415B-818B-F10AF85AA4FE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6" name="Rectangle 435">
                <a:extLst>
                  <a:ext uri="{FF2B5EF4-FFF2-40B4-BE49-F238E27FC236}">
                    <a16:creationId xmlns:a16="http://schemas.microsoft.com/office/drawing/2014/main" id="{468EBE76-B3C2-4F1F-B5C8-2259D08F0D33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7" name="Rectangle 436">
                <a:extLst>
                  <a:ext uri="{FF2B5EF4-FFF2-40B4-BE49-F238E27FC236}">
                    <a16:creationId xmlns:a16="http://schemas.microsoft.com/office/drawing/2014/main" id="{25832640-6244-4F7C-BE92-6FAA4B6CB470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8" name="Rectangle 437">
                <a:extLst>
                  <a:ext uri="{FF2B5EF4-FFF2-40B4-BE49-F238E27FC236}">
                    <a16:creationId xmlns:a16="http://schemas.microsoft.com/office/drawing/2014/main" id="{D6D30E4C-0D62-4FA1-8D31-3A91766B3ACF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906EFB61-B77D-4C0B-A195-0A618A36CA46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40" name="Rectangle 439">
                <a:extLst>
                  <a:ext uri="{FF2B5EF4-FFF2-40B4-BE49-F238E27FC236}">
                    <a16:creationId xmlns:a16="http://schemas.microsoft.com/office/drawing/2014/main" id="{65DC4983-0771-43D9-A666-C9AA99441D09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7AC07836-C14C-4564-9654-457FBFEE21C1}"/>
              </a:ext>
            </a:extLst>
          </p:cNvPr>
          <p:cNvGrpSpPr/>
          <p:nvPr/>
        </p:nvGrpSpPr>
        <p:grpSpPr>
          <a:xfrm>
            <a:off x="8504610" y="6184505"/>
            <a:ext cx="2167200" cy="360000"/>
            <a:chOff x="8375327" y="1634272"/>
            <a:chExt cx="2167200" cy="360000"/>
          </a:xfrm>
        </p:grpSpPr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09D883BD-1F91-4388-BBC9-E83D879F6A20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8B7138A2-2DCA-49C6-BB26-96A3B632EC97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8E03605B-608E-4D52-B3FA-3C879005C155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9" name="Rectangle 458">
                <a:extLst>
                  <a:ext uri="{FF2B5EF4-FFF2-40B4-BE49-F238E27FC236}">
                    <a16:creationId xmlns:a16="http://schemas.microsoft.com/office/drawing/2014/main" id="{9413B7EB-E705-4929-8A16-7FCFEF9B647E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B92493AB-80B6-4E7F-8CDB-BF11EBF73582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59CD1367-DBB2-47EB-ABF6-341AA8F4B054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1EFCF5C3-1248-4F7A-AC36-682FDE078264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3" name="Rectangle 462">
                <a:extLst>
                  <a:ext uri="{FF2B5EF4-FFF2-40B4-BE49-F238E27FC236}">
                    <a16:creationId xmlns:a16="http://schemas.microsoft.com/office/drawing/2014/main" id="{7A86B6F8-E62A-4486-8C97-2DADEBBC8442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93ACDA85-F6F0-4513-B94C-48D0F73CF3C6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451" name="Rectangle 450">
                <a:extLst>
                  <a:ext uri="{FF2B5EF4-FFF2-40B4-BE49-F238E27FC236}">
                    <a16:creationId xmlns:a16="http://schemas.microsoft.com/office/drawing/2014/main" id="{D5A2F401-7338-4F93-92C2-AC88F96B4AF4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F50908D8-7013-4CFD-B94B-AF5970CA953F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FF3C7E8D-D8E3-433B-8A70-2EE209C60331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193C333A-0603-4456-9E36-920276EFB242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5" name="Rectangle 454">
                <a:extLst>
                  <a:ext uri="{FF2B5EF4-FFF2-40B4-BE49-F238E27FC236}">
                    <a16:creationId xmlns:a16="http://schemas.microsoft.com/office/drawing/2014/main" id="{30C7F7B0-6C53-4B5E-8019-3A6740B68E5C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AE20BA02-D713-4529-9AFA-918AA5C79AF1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225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17109 -0.00024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12344 3.7037E-6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animBg="1"/>
      <p:bldP spid="470" grpId="0" animBg="1"/>
      <p:bldP spid="420" grpId="0" animBg="1"/>
      <p:bldP spid="464" grpId="0" animBg="1"/>
      <p:bldP spid="466" grpId="0" animBg="1"/>
      <p:bldP spid="467" grpId="0" animBg="1"/>
      <p:bldP spid="467" grpId="1" animBg="1"/>
      <p:bldP spid="468" grpId="0" animBg="1"/>
      <p:bldP spid="350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19" grpId="1" animBg="1"/>
      <p:bldP spid="245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56" grpId="0"/>
      <p:bldP spid="257" grpId="0"/>
      <p:bldP spid="258" grpId="0"/>
      <p:bldP spid="259" grpId="0"/>
      <p:bldP spid="260" grpId="0" animBg="1"/>
      <p:bldP spid="261" grpId="0" animBg="1"/>
      <p:bldP spid="262" grpId="0"/>
      <p:bldP spid="263" grpId="0"/>
      <p:bldP spid="264" grpId="0"/>
      <p:bldP spid="278" grpId="0"/>
      <p:bldP spid="280" grpId="0"/>
      <p:bldP spid="281" grpId="0"/>
      <p:bldP spid="284" grpId="0"/>
      <p:bldP spid="285" grpId="0"/>
      <p:bldP spid="286" grpId="0"/>
      <p:bldP spid="287" grpId="0"/>
      <p:bldP spid="288" grpId="0" animBg="1"/>
      <p:bldP spid="289" grpId="0" animBg="1"/>
      <p:bldP spid="290" grpId="0"/>
      <p:bldP spid="291" grpId="0"/>
      <p:bldP spid="292" grpId="0"/>
      <p:bldP spid="295" grpId="0"/>
      <p:bldP spid="296" grpId="0"/>
      <p:bldP spid="297" grpId="0"/>
      <p:bldP spid="298" grpId="0"/>
      <p:bldP spid="299" grpId="0" animBg="1"/>
      <p:bldP spid="300" grpId="0" animBg="1"/>
      <p:bldP spid="301" grpId="0"/>
      <p:bldP spid="302" grpId="0"/>
      <p:bldP spid="303" grpId="0"/>
      <p:bldP spid="321" grpId="0"/>
      <p:bldP spid="323" grpId="0"/>
      <p:bldP spid="324" grpId="0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0" grpId="1" animBg="1"/>
      <p:bldP spid="331" grpId="0" animBg="1"/>
      <p:bldP spid="332" grpId="0" animBg="1"/>
      <p:bldP spid="333" grpId="0" animBg="1"/>
      <p:bldP spid="335" grpId="0" animBg="1"/>
      <p:bldP spid="336" grpId="0" animBg="1"/>
      <p:bldP spid="336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1BFAEE-9741-436D-AEF3-21A32E5C108B}"/>
              </a:ext>
            </a:extLst>
          </p:cNvPr>
          <p:cNvSpPr/>
          <p:nvPr/>
        </p:nvSpPr>
        <p:spPr>
          <a:xfrm>
            <a:off x="5750024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1439D2B-1007-4F9B-98C6-EE2199AB7DBC}"/>
              </a:ext>
            </a:extLst>
          </p:cNvPr>
          <p:cNvGrpSpPr/>
          <p:nvPr/>
        </p:nvGrpSpPr>
        <p:grpSpPr>
          <a:xfrm>
            <a:off x="5787603" y="473203"/>
            <a:ext cx="785575" cy="1040007"/>
            <a:chOff x="408505" y="384951"/>
            <a:chExt cx="785575" cy="104000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1AAC41-7C2B-49A2-B9EB-1FC20D12440C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EC1154-3166-4A7A-B71F-080D78FEB201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E9D024A-29EF-4723-8744-59FF31348415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F86467-5A5E-4E50-9AD8-BF57B947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754CE5-4A1C-4165-9863-951834FB9878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49E821-13AC-48DC-BFE7-2A051D66801D}"/>
              </a:ext>
            </a:extLst>
          </p:cNvPr>
          <p:cNvGrpSpPr/>
          <p:nvPr/>
        </p:nvGrpSpPr>
        <p:grpSpPr>
          <a:xfrm>
            <a:off x="7343458" y="466822"/>
            <a:ext cx="441376" cy="1047615"/>
            <a:chOff x="2724738" y="5463945"/>
            <a:chExt cx="441376" cy="104761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B0F7E3-AB3F-46F2-92F2-5EFF11D7754A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911FD4-5CCD-42E1-82E4-2D990EC40F8C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1E298DC-3D19-4CBA-B1A4-7F114F8A74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5C37308-E650-4B5B-BB27-B0B842CCA510}"/>
              </a:ext>
            </a:extLst>
          </p:cNvPr>
          <p:cNvSpPr txBox="1"/>
          <p:nvPr/>
        </p:nvSpPr>
        <p:spPr>
          <a:xfrm>
            <a:off x="6596389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69581C-E069-40F0-A123-8CEB0DD9A20E}"/>
              </a:ext>
            </a:extLst>
          </p:cNvPr>
          <p:cNvSpPr txBox="1"/>
          <p:nvPr/>
        </p:nvSpPr>
        <p:spPr>
          <a:xfrm>
            <a:off x="7817398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91592-E6AB-446F-8365-425C43A1B349}"/>
              </a:ext>
            </a:extLst>
          </p:cNvPr>
          <p:cNvSpPr/>
          <p:nvPr/>
        </p:nvSpPr>
        <p:spPr>
          <a:xfrm>
            <a:off x="8297660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6EA0CA-1D04-4F66-B99C-1BA8511E5A3D}"/>
              </a:ext>
            </a:extLst>
          </p:cNvPr>
          <p:cNvSpPr txBox="1"/>
          <p:nvPr/>
        </p:nvSpPr>
        <p:spPr>
          <a:xfrm>
            <a:off x="6956094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967DCA8-07BF-4BD7-8FEB-3D400C6258DE}"/>
              </a:ext>
            </a:extLst>
          </p:cNvPr>
          <p:cNvCxnSpPr>
            <a:cxnSpLocks/>
          </p:cNvCxnSpPr>
          <p:nvPr/>
        </p:nvCxnSpPr>
        <p:spPr>
          <a:xfrm>
            <a:off x="484812" y="27129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0B3F6353-9637-44F2-8245-EB6CA278375D}"/>
              </a:ext>
            </a:extLst>
          </p:cNvPr>
          <p:cNvCxnSpPr>
            <a:cxnSpLocks/>
          </p:cNvCxnSpPr>
          <p:nvPr/>
        </p:nvCxnSpPr>
        <p:spPr>
          <a:xfrm>
            <a:off x="1364042" y="271298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279E749F-DD70-4DC8-BF7B-BB218AB0D3AF}"/>
              </a:ext>
            </a:extLst>
          </p:cNvPr>
          <p:cNvSpPr txBox="1"/>
          <p:nvPr/>
        </p:nvSpPr>
        <p:spPr>
          <a:xfrm>
            <a:off x="447439" y="22051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36ECF54-42BC-440D-855E-E3389B14ADD9}"/>
              </a:ext>
            </a:extLst>
          </p:cNvPr>
          <p:cNvSpPr txBox="1"/>
          <p:nvPr/>
        </p:nvSpPr>
        <p:spPr>
          <a:xfrm>
            <a:off x="458005" y="26511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86F5F692-CE35-4C5B-AB44-1DBE2695B0DB}"/>
              </a:ext>
            </a:extLst>
          </p:cNvPr>
          <p:cNvSpPr txBox="1"/>
          <p:nvPr/>
        </p:nvSpPr>
        <p:spPr>
          <a:xfrm>
            <a:off x="1364041" y="265119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1DB670F0-8E8B-4926-B78E-57B83B9131FC}"/>
              </a:ext>
            </a:extLst>
          </p:cNvPr>
          <p:cNvSpPr txBox="1"/>
          <p:nvPr/>
        </p:nvSpPr>
        <p:spPr>
          <a:xfrm>
            <a:off x="916999" y="239751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70F0C512-03DB-4AFD-B808-FCC8F3514948}"/>
              </a:ext>
            </a:extLst>
          </p:cNvPr>
          <p:cNvSpPr/>
          <p:nvPr/>
        </p:nvSpPr>
        <p:spPr>
          <a:xfrm rot="16200000">
            <a:off x="849700" y="16830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1B496AB6-C5B1-4B64-9380-F7A3F97C41FC}"/>
              </a:ext>
            </a:extLst>
          </p:cNvPr>
          <p:cNvSpPr/>
          <p:nvPr/>
        </p:nvSpPr>
        <p:spPr>
          <a:xfrm rot="5400000">
            <a:off x="839413" y="2616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B29A4A9-19A8-4FA6-AA7D-9A6E8E91A75A}"/>
              </a:ext>
            </a:extLst>
          </p:cNvPr>
          <p:cNvSpPr txBox="1"/>
          <p:nvPr/>
        </p:nvSpPr>
        <p:spPr>
          <a:xfrm>
            <a:off x="970003" y="31520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198E2FA-2DD0-45D8-A83D-9144F539FF67}"/>
              </a:ext>
            </a:extLst>
          </p:cNvPr>
          <p:cNvSpPr txBox="1"/>
          <p:nvPr/>
        </p:nvSpPr>
        <p:spPr>
          <a:xfrm>
            <a:off x="970002" y="1851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ECF7904-62C1-4F57-B63A-6451ED6E0DE4}"/>
              </a:ext>
            </a:extLst>
          </p:cNvPr>
          <p:cNvSpPr txBox="1"/>
          <p:nvPr/>
        </p:nvSpPr>
        <p:spPr>
          <a:xfrm>
            <a:off x="1359016" y="2205152"/>
            <a:ext cx="926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89AA37B3-5053-4135-A49A-342931DBCF44}"/>
              </a:ext>
            </a:extLst>
          </p:cNvPr>
          <p:cNvCxnSpPr>
            <a:cxnSpLocks/>
          </p:cNvCxnSpPr>
          <p:nvPr/>
        </p:nvCxnSpPr>
        <p:spPr>
          <a:xfrm>
            <a:off x="2712950" y="2708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D4DAE63A-9AFB-4F87-A6AF-C5837D56CE3B}"/>
              </a:ext>
            </a:extLst>
          </p:cNvPr>
          <p:cNvCxnSpPr>
            <a:cxnSpLocks/>
          </p:cNvCxnSpPr>
          <p:nvPr/>
        </p:nvCxnSpPr>
        <p:spPr>
          <a:xfrm>
            <a:off x="3592180" y="2708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E5612A80-A9CC-4AE2-96E0-2857AE94734E}"/>
              </a:ext>
            </a:extLst>
          </p:cNvPr>
          <p:cNvSpPr txBox="1"/>
          <p:nvPr/>
        </p:nvSpPr>
        <p:spPr>
          <a:xfrm>
            <a:off x="2675577" y="2200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96069FAB-E0EC-4957-8421-4F92DFC991F4}"/>
              </a:ext>
            </a:extLst>
          </p:cNvPr>
          <p:cNvSpPr txBox="1"/>
          <p:nvPr/>
        </p:nvSpPr>
        <p:spPr>
          <a:xfrm>
            <a:off x="2686143" y="2646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9F7D3580-0345-4187-8452-42CFEE5E2F7A}"/>
              </a:ext>
            </a:extLst>
          </p:cNvPr>
          <p:cNvSpPr txBox="1"/>
          <p:nvPr/>
        </p:nvSpPr>
        <p:spPr>
          <a:xfrm>
            <a:off x="3592179" y="2646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46DB4457-0DC1-4054-85B0-E90AB38D673F}"/>
              </a:ext>
            </a:extLst>
          </p:cNvPr>
          <p:cNvSpPr txBox="1"/>
          <p:nvPr/>
        </p:nvSpPr>
        <p:spPr>
          <a:xfrm>
            <a:off x="3145137" y="2392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DEBB0760-E26D-4801-BE6A-EB14E532F52A}"/>
              </a:ext>
            </a:extLst>
          </p:cNvPr>
          <p:cNvSpPr/>
          <p:nvPr/>
        </p:nvSpPr>
        <p:spPr>
          <a:xfrm rot="16200000">
            <a:off x="3077838" y="1678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Arc 260">
            <a:extLst>
              <a:ext uri="{FF2B5EF4-FFF2-40B4-BE49-F238E27FC236}">
                <a16:creationId xmlns:a16="http://schemas.microsoft.com/office/drawing/2014/main" id="{32E66CD4-504B-4B4C-95F8-948C4B3FD8ED}"/>
              </a:ext>
            </a:extLst>
          </p:cNvPr>
          <p:cNvSpPr/>
          <p:nvPr/>
        </p:nvSpPr>
        <p:spPr>
          <a:xfrm rot="5400000">
            <a:off x="3067551" y="2611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C09FD30F-A3ED-483D-997B-0797D8052F6F}"/>
              </a:ext>
            </a:extLst>
          </p:cNvPr>
          <p:cNvSpPr txBox="1"/>
          <p:nvPr/>
        </p:nvSpPr>
        <p:spPr>
          <a:xfrm>
            <a:off x="3198141" y="3147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63F0015-8B9E-4E03-8DDC-8EEB4D78E0C0}"/>
              </a:ext>
            </a:extLst>
          </p:cNvPr>
          <p:cNvSpPr txBox="1"/>
          <p:nvPr/>
        </p:nvSpPr>
        <p:spPr>
          <a:xfrm>
            <a:off x="3198140" y="1846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9C2C280-E0F5-401D-8AE6-8BB146D4937E}"/>
              </a:ext>
            </a:extLst>
          </p:cNvPr>
          <p:cNvSpPr txBox="1"/>
          <p:nvPr/>
        </p:nvSpPr>
        <p:spPr>
          <a:xfrm>
            <a:off x="3783941" y="2200288"/>
            <a:ext cx="7401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AFFBE4E-E1C4-45C3-A81B-907307E27B05}"/>
              </a:ext>
            </a:extLst>
          </p:cNvPr>
          <p:cNvGrpSpPr/>
          <p:nvPr/>
        </p:nvGrpSpPr>
        <p:grpSpPr>
          <a:xfrm>
            <a:off x="461187" y="3990198"/>
            <a:ext cx="1445632" cy="1076984"/>
            <a:chOff x="461187" y="3990198"/>
            <a:chExt cx="1445632" cy="1076984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10465AC-117F-4E98-817E-564164DC036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49D19E5-1FA1-4B20-A105-5323D27F99EA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32129D3-39BD-43F9-98C8-5C0141B3C98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4 2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4261644-EF6D-4A75-9069-BA6FFF299773}"/>
                </a:ext>
              </a:extLst>
            </p:cNvPr>
            <p:cNvSpPr txBox="1"/>
            <p:nvPr/>
          </p:nvSpPr>
          <p:spPr>
            <a:xfrm>
              <a:off x="914129" y="3990198"/>
              <a:ext cx="9926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02B81EB-E7D1-43A6-8098-8E3A5C58153D}"/>
              </a:ext>
            </a:extLst>
          </p:cNvPr>
          <p:cNvGrpSpPr/>
          <p:nvPr/>
        </p:nvGrpSpPr>
        <p:grpSpPr>
          <a:xfrm>
            <a:off x="1790251" y="3993873"/>
            <a:ext cx="2241015" cy="1076984"/>
            <a:chOff x="1790251" y="3993873"/>
            <a:chExt cx="2241015" cy="1076984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9AEA7E6-4420-4281-BBE6-CC7A6560DB61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1980930-4408-4C77-A008-4156D7E074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B2A491A3-AD01-4F5F-9754-4793F6B7749B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4 2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87BAD2E1-296B-43B1-801A-279C99C7D885}"/>
                </a:ext>
              </a:extLst>
            </p:cNvPr>
            <p:cNvSpPr txBox="1"/>
            <p:nvPr/>
          </p:nvSpPr>
          <p:spPr>
            <a:xfrm>
              <a:off x="2925798" y="3993873"/>
              <a:ext cx="7082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84F043B-8DFB-44F2-AAF2-22F2A2A6FA10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05656412-A0C7-47FA-AAAB-19A7C512A667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292529" y="447921"/>
            <a:ext cx="950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4 1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2644ED70-40A2-436A-ACC8-12BBB358F78B}"/>
              </a:ext>
            </a:extLst>
          </p:cNvPr>
          <p:cNvCxnSpPr>
            <a:cxnSpLocks/>
          </p:cNvCxnSpPr>
          <p:nvPr/>
        </p:nvCxnSpPr>
        <p:spPr>
          <a:xfrm>
            <a:off x="5838100" y="27159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B069488A-0D3A-4602-AAEB-A9A6C84BD11B}"/>
              </a:ext>
            </a:extLst>
          </p:cNvPr>
          <p:cNvCxnSpPr>
            <a:cxnSpLocks/>
          </p:cNvCxnSpPr>
          <p:nvPr/>
        </p:nvCxnSpPr>
        <p:spPr>
          <a:xfrm>
            <a:off x="6717330" y="27159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0D46266E-AC06-45BF-98FE-00311576B6CB}"/>
              </a:ext>
            </a:extLst>
          </p:cNvPr>
          <p:cNvSpPr txBox="1"/>
          <p:nvPr/>
        </p:nvSpPr>
        <p:spPr>
          <a:xfrm>
            <a:off x="5800727" y="22081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C5CE435-1520-4997-A4AE-EEDE5D4A9EE7}"/>
              </a:ext>
            </a:extLst>
          </p:cNvPr>
          <p:cNvSpPr txBox="1"/>
          <p:nvPr/>
        </p:nvSpPr>
        <p:spPr>
          <a:xfrm>
            <a:off x="5811293" y="2654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0AD4192-FD89-43C9-9817-9711A57FF303}"/>
              </a:ext>
            </a:extLst>
          </p:cNvPr>
          <p:cNvSpPr txBox="1"/>
          <p:nvPr/>
        </p:nvSpPr>
        <p:spPr>
          <a:xfrm>
            <a:off x="6717329" y="26542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5F7C3FA-7E92-4D45-A59A-1AB9127BE987}"/>
              </a:ext>
            </a:extLst>
          </p:cNvPr>
          <p:cNvSpPr txBox="1"/>
          <p:nvPr/>
        </p:nvSpPr>
        <p:spPr>
          <a:xfrm>
            <a:off x="6270287" y="24005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137580AE-3FC0-4E55-8E09-6674A43FF710}"/>
              </a:ext>
            </a:extLst>
          </p:cNvPr>
          <p:cNvSpPr/>
          <p:nvPr/>
        </p:nvSpPr>
        <p:spPr>
          <a:xfrm rot="16200000">
            <a:off x="6202988" y="16860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Arc 288">
            <a:extLst>
              <a:ext uri="{FF2B5EF4-FFF2-40B4-BE49-F238E27FC236}">
                <a16:creationId xmlns:a16="http://schemas.microsoft.com/office/drawing/2014/main" id="{D33D5000-505C-4AD9-886A-E92E3B31FAF5}"/>
              </a:ext>
            </a:extLst>
          </p:cNvPr>
          <p:cNvSpPr/>
          <p:nvPr/>
        </p:nvSpPr>
        <p:spPr>
          <a:xfrm rot="5400000">
            <a:off x="6192701" y="26196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60703A39-3A9C-4ED7-B7D5-A94F04B6B47C}"/>
              </a:ext>
            </a:extLst>
          </p:cNvPr>
          <p:cNvSpPr txBox="1"/>
          <p:nvPr/>
        </p:nvSpPr>
        <p:spPr>
          <a:xfrm>
            <a:off x="6323291" y="31550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6587848C-7E21-4D43-8850-2DBCD1572543}"/>
              </a:ext>
            </a:extLst>
          </p:cNvPr>
          <p:cNvSpPr txBox="1"/>
          <p:nvPr/>
        </p:nvSpPr>
        <p:spPr>
          <a:xfrm>
            <a:off x="6323290" y="18542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0D733E16-0670-4002-BAEB-9961DE38FBCF}"/>
              </a:ext>
            </a:extLst>
          </p:cNvPr>
          <p:cNvSpPr txBox="1"/>
          <p:nvPr/>
        </p:nvSpPr>
        <p:spPr>
          <a:xfrm>
            <a:off x="6962729" y="2208164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0202B74D-B27D-4B77-B49F-8F03CD1DF9C9}"/>
              </a:ext>
            </a:extLst>
          </p:cNvPr>
          <p:cNvCxnSpPr>
            <a:cxnSpLocks/>
          </p:cNvCxnSpPr>
          <p:nvPr/>
        </p:nvCxnSpPr>
        <p:spPr>
          <a:xfrm>
            <a:off x="8066238" y="271113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82B6E981-860D-4CD3-8F2F-912EB49E658D}"/>
              </a:ext>
            </a:extLst>
          </p:cNvPr>
          <p:cNvCxnSpPr>
            <a:cxnSpLocks/>
          </p:cNvCxnSpPr>
          <p:nvPr/>
        </p:nvCxnSpPr>
        <p:spPr>
          <a:xfrm>
            <a:off x="8945468" y="271113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TextBox 294">
            <a:extLst>
              <a:ext uri="{FF2B5EF4-FFF2-40B4-BE49-F238E27FC236}">
                <a16:creationId xmlns:a16="http://schemas.microsoft.com/office/drawing/2014/main" id="{4F4098EE-6D83-484A-82A7-6EC15E10F774}"/>
              </a:ext>
            </a:extLst>
          </p:cNvPr>
          <p:cNvSpPr txBox="1"/>
          <p:nvPr/>
        </p:nvSpPr>
        <p:spPr>
          <a:xfrm>
            <a:off x="8028865" y="22033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E6C1D970-65FA-4206-BFC0-8285DA077FCA}"/>
              </a:ext>
            </a:extLst>
          </p:cNvPr>
          <p:cNvSpPr txBox="1"/>
          <p:nvPr/>
        </p:nvSpPr>
        <p:spPr>
          <a:xfrm>
            <a:off x="8039431" y="264934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572CB4FD-D9C9-492F-9630-22ECB1A6E843}"/>
              </a:ext>
            </a:extLst>
          </p:cNvPr>
          <p:cNvSpPr txBox="1"/>
          <p:nvPr/>
        </p:nvSpPr>
        <p:spPr>
          <a:xfrm>
            <a:off x="8945467" y="264934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70D618B-1FCE-41E9-963E-08D1E93B2D52}"/>
              </a:ext>
            </a:extLst>
          </p:cNvPr>
          <p:cNvSpPr txBox="1"/>
          <p:nvPr/>
        </p:nvSpPr>
        <p:spPr>
          <a:xfrm>
            <a:off x="8498425" y="239566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9" name="Arc 298">
            <a:extLst>
              <a:ext uri="{FF2B5EF4-FFF2-40B4-BE49-F238E27FC236}">
                <a16:creationId xmlns:a16="http://schemas.microsoft.com/office/drawing/2014/main" id="{5AE0CD80-1E07-4C3A-84D4-ABD2EC9BA7AE}"/>
              </a:ext>
            </a:extLst>
          </p:cNvPr>
          <p:cNvSpPr/>
          <p:nvPr/>
        </p:nvSpPr>
        <p:spPr>
          <a:xfrm rot="16200000">
            <a:off x="8431126" y="16811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A2EC921C-C9BA-49D8-A32D-282A5B96827C}"/>
              </a:ext>
            </a:extLst>
          </p:cNvPr>
          <p:cNvSpPr/>
          <p:nvPr/>
        </p:nvSpPr>
        <p:spPr>
          <a:xfrm rot="5400000">
            <a:off x="8420839" y="26148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47AE3EE-BDB8-4DC2-A101-48FF451A3E7D}"/>
              </a:ext>
            </a:extLst>
          </p:cNvPr>
          <p:cNvSpPr txBox="1"/>
          <p:nvPr/>
        </p:nvSpPr>
        <p:spPr>
          <a:xfrm>
            <a:off x="8551429" y="315020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4AA79D66-B1C3-455B-B228-03B5EB7FB11D}"/>
              </a:ext>
            </a:extLst>
          </p:cNvPr>
          <p:cNvSpPr txBox="1"/>
          <p:nvPr/>
        </p:nvSpPr>
        <p:spPr>
          <a:xfrm>
            <a:off x="8551428" y="1849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9BDB7F77-F281-4B8A-A233-E17B3C48BBB5}"/>
              </a:ext>
            </a:extLst>
          </p:cNvPr>
          <p:cNvSpPr txBox="1"/>
          <p:nvPr/>
        </p:nvSpPr>
        <p:spPr>
          <a:xfrm>
            <a:off x="9177622" y="2203300"/>
            <a:ext cx="6997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581404D-07B8-4379-9859-811810A28AA9}"/>
              </a:ext>
            </a:extLst>
          </p:cNvPr>
          <p:cNvGrpSpPr/>
          <p:nvPr/>
        </p:nvGrpSpPr>
        <p:grpSpPr>
          <a:xfrm>
            <a:off x="5814475" y="3993210"/>
            <a:ext cx="1404066" cy="1076984"/>
            <a:chOff x="461187" y="3990198"/>
            <a:chExt cx="1404066" cy="1076984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6F4B553-2FD6-4569-A9A7-FAAC1EC2DCAD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3A4C6CE5-4559-4320-A829-AB29E09EB99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61E7CA0-6AC5-42B5-BE7E-524AFDA6A5D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9B225E2-F294-4A85-B218-9FCA9455A419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9C4CE78-170E-4816-9801-E8B32166D56D}"/>
              </a:ext>
            </a:extLst>
          </p:cNvPr>
          <p:cNvGrpSpPr/>
          <p:nvPr/>
        </p:nvGrpSpPr>
        <p:grpSpPr>
          <a:xfrm>
            <a:off x="7143539" y="3996885"/>
            <a:ext cx="2241015" cy="1076984"/>
            <a:chOff x="1790251" y="3993873"/>
            <a:chExt cx="2241015" cy="1076984"/>
          </a:xfrm>
        </p:grpSpPr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40E6C82-5B6C-4E2F-83FE-E491CABF2482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50EF7F1D-EFBF-4ED2-928D-17D49A9775DE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D4CF6541-ACD6-4962-81B5-1E2094375E04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FA42FE8-8965-467B-BD5D-6F2BA4E14A4E}"/>
                </a:ext>
              </a:extLst>
            </p:cNvPr>
            <p:cNvSpPr txBox="1"/>
            <p:nvPr/>
          </p:nvSpPr>
          <p:spPr>
            <a:xfrm>
              <a:off x="2983782" y="3993873"/>
              <a:ext cx="6502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627D7443-40AA-4481-9186-BCA72EF8CBF2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C6ABAED-3372-4C29-B7E1-76005F8D4988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321" name="TextBox 320">
            <a:extLst>
              <a:ext uri="{FF2B5EF4-FFF2-40B4-BE49-F238E27FC236}">
                <a16:creationId xmlns:a16="http://schemas.microsoft.com/office/drawing/2014/main" id="{8DCA4655-FB2F-4F9F-ABDB-01EB52C956D1}"/>
              </a:ext>
            </a:extLst>
          </p:cNvPr>
          <p:cNvSpPr txBox="1"/>
          <p:nvPr/>
        </p:nvSpPr>
        <p:spPr>
          <a:xfrm>
            <a:off x="8314156" y="6618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0825F885-D3CD-4E7F-BE99-1D1920A1C2F5}"/>
              </a:ext>
            </a:extLst>
          </p:cNvPr>
          <p:cNvCxnSpPr>
            <a:cxnSpLocks/>
          </p:cNvCxnSpPr>
          <p:nvPr/>
        </p:nvCxnSpPr>
        <p:spPr>
          <a:xfrm>
            <a:off x="8768914" y="9479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620767E9-8954-4754-B360-85D59CF3723A}"/>
              </a:ext>
            </a:extLst>
          </p:cNvPr>
          <p:cNvSpPr txBox="1"/>
          <p:nvPr/>
        </p:nvSpPr>
        <p:spPr>
          <a:xfrm>
            <a:off x="8768913" y="8861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FCDE499C-2C65-4A7F-B477-EC7163D5778D}"/>
              </a:ext>
            </a:extLst>
          </p:cNvPr>
          <p:cNvSpPr txBox="1"/>
          <p:nvPr/>
        </p:nvSpPr>
        <p:spPr>
          <a:xfrm>
            <a:off x="8780119" y="440116"/>
            <a:ext cx="950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</p:spTree>
    <p:extLst>
      <p:ext uri="{BB962C8B-B14F-4D97-AF65-F5344CB8AC3E}">
        <p14:creationId xmlns:p14="http://schemas.microsoft.com/office/powerpoint/2010/main" val="299234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56" grpId="0"/>
      <p:bldP spid="257" grpId="0"/>
      <p:bldP spid="258" grpId="0"/>
      <p:bldP spid="259" grpId="0"/>
      <p:bldP spid="260" grpId="0" animBg="1"/>
      <p:bldP spid="261" grpId="0" animBg="1"/>
      <p:bldP spid="262" grpId="0"/>
      <p:bldP spid="263" grpId="0"/>
      <p:bldP spid="264" grpId="0"/>
      <p:bldP spid="278" grpId="0"/>
      <p:bldP spid="280" grpId="0"/>
      <p:bldP spid="281" grpId="0"/>
      <p:bldP spid="284" grpId="0"/>
      <p:bldP spid="285" grpId="0"/>
      <p:bldP spid="286" grpId="0"/>
      <p:bldP spid="287" grpId="0"/>
      <p:bldP spid="288" grpId="0" animBg="1"/>
      <p:bldP spid="289" grpId="0" animBg="1"/>
      <p:bldP spid="290" grpId="0"/>
      <p:bldP spid="291" grpId="0"/>
      <p:bldP spid="292" grpId="0"/>
      <p:bldP spid="295" grpId="0"/>
      <p:bldP spid="296" grpId="0"/>
      <p:bldP spid="297" grpId="0"/>
      <p:bldP spid="298" grpId="0"/>
      <p:bldP spid="299" grpId="0" animBg="1"/>
      <p:bldP spid="300" grpId="0" animBg="1"/>
      <p:bldP spid="301" grpId="0"/>
      <p:bldP spid="302" grpId="0"/>
      <p:bldP spid="303" grpId="0"/>
      <p:bldP spid="321" grpId="0"/>
      <p:bldP spid="323" grpId="0"/>
      <p:bldP spid="32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7F85-E5B1-4421-AE8C-6D1E3561A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16 Add mixed numbers with denominators which are not common multiples, regrouping to make 1 more whole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BBE22-B6B8-4A8D-9A62-5D1FBCD6A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4354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7" name="Rectangle: Rounded Corners 596">
            <a:extLst>
              <a:ext uri="{FF2B5EF4-FFF2-40B4-BE49-F238E27FC236}">
                <a16:creationId xmlns:a16="http://schemas.microsoft.com/office/drawing/2014/main" id="{27AF36D7-F828-4495-ADA2-D2D84640BF72}"/>
              </a:ext>
            </a:extLst>
          </p:cNvPr>
          <p:cNvSpPr/>
          <p:nvPr/>
        </p:nvSpPr>
        <p:spPr>
          <a:xfrm rot="5400000">
            <a:off x="8779100" y="2094532"/>
            <a:ext cx="4885999" cy="15303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8" name="Rectangle: Rounded Corners 597">
            <a:extLst>
              <a:ext uri="{FF2B5EF4-FFF2-40B4-BE49-F238E27FC236}">
                <a16:creationId xmlns:a16="http://schemas.microsoft.com/office/drawing/2014/main" id="{80DF2313-6691-4FE1-8179-22F0A8D12567}"/>
              </a:ext>
            </a:extLst>
          </p:cNvPr>
          <p:cNvSpPr/>
          <p:nvPr/>
        </p:nvSpPr>
        <p:spPr>
          <a:xfrm rot="5400000">
            <a:off x="2893286" y="2043533"/>
            <a:ext cx="4883813" cy="15216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E32A204F-1B60-4063-8878-7908A4A7F4B9}"/>
              </a:ext>
            </a:extLst>
          </p:cNvPr>
          <p:cNvSpPr/>
          <p:nvPr/>
        </p:nvSpPr>
        <p:spPr>
          <a:xfrm>
            <a:off x="10574412" y="597496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B2BB7C4-AE76-4090-AA6C-2997510803F7}"/>
              </a:ext>
            </a:extLst>
          </p:cNvPr>
          <p:cNvSpPr/>
          <p:nvPr/>
        </p:nvSpPr>
        <p:spPr>
          <a:xfrm>
            <a:off x="11068213" y="606070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FF1E55FF-930D-4DE1-A167-3C6F45F9F987}"/>
              </a:ext>
            </a:extLst>
          </p:cNvPr>
          <p:cNvSpPr/>
          <p:nvPr/>
        </p:nvSpPr>
        <p:spPr>
          <a:xfrm>
            <a:off x="11551492" y="602201"/>
            <a:ext cx="366378" cy="16198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C297B552-3470-44BA-9125-B84E39AD36D8}"/>
              </a:ext>
            </a:extLst>
          </p:cNvPr>
          <p:cNvSpPr/>
          <p:nvPr/>
        </p:nvSpPr>
        <p:spPr>
          <a:xfrm>
            <a:off x="11551492" y="3001751"/>
            <a:ext cx="366378" cy="5330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4B24EB5-0C46-412E-9530-D8AAC25F6457}"/>
              </a:ext>
            </a:extLst>
          </p:cNvPr>
          <p:cNvSpPr/>
          <p:nvPr/>
        </p:nvSpPr>
        <p:spPr>
          <a:xfrm>
            <a:off x="11555894" y="3529845"/>
            <a:ext cx="366378" cy="9130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E42B9EF5-3C55-4F2A-80A5-113F951D5C53}"/>
              </a:ext>
            </a:extLst>
          </p:cNvPr>
          <p:cNvSpPr/>
          <p:nvPr/>
        </p:nvSpPr>
        <p:spPr>
          <a:xfrm>
            <a:off x="11074578" y="3000033"/>
            <a:ext cx="366378" cy="21625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32BCE6D6-2B8C-48C2-B717-8722808BFB0F}"/>
              </a:ext>
            </a:extLst>
          </p:cNvPr>
          <p:cNvSpPr/>
          <p:nvPr/>
        </p:nvSpPr>
        <p:spPr>
          <a:xfrm>
            <a:off x="4666845" y="594380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93191B7D-B0FD-436F-97D4-846F4D6F2F6C}"/>
              </a:ext>
            </a:extLst>
          </p:cNvPr>
          <p:cNvSpPr/>
          <p:nvPr/>
        </p:nvSpPr>
        <p:spPr>
          <a:xfrm>
            <a:off x="5166622" y="602954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DA26DA4E-6F14-4E6E-AD6A-0A7B5E3BFA69}"/>
              </a:ext>
            </a:extLst>
          </p:cNvPr>
          <p:cNvSpPr/>
          <p:nvPr/>
        </p:nvSpPr>
        <p:spPr>
          <a:xfrm>
            <a:off x="5649901" y="596596"/>
            <a:ext cx="366378" cy="10821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1E7D3118-F6F6-4CB1-BEF9-6D5A57AB55CE}"/>
              </a:ext>
            </a:extLst>
          </p:cNvPr>
          <p:cNvSpPr/>
          <p:nvPr/>
        </p:nvSpPr>
        <p:spPr>
          <a:xfrm>
            <a:off x="5652678" y="2994670"/>
            <a:ext cx="366378" cy="10821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230C036D-13AB-44A9-8B00-1872D47EEDB1}"/>
              </a:ext>
            </a:extLst>
          </p:cNvPr>
          <p:cNvSpPr/>
          <p:nvPr/>
        </p:nvSpPr>
        <p:spPr>
          <a:xfrm>
            <a:off x="5652852" y="4062316"/>
            <a:ext cx="366378" cy="4832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92AB57D7-9D9B-4ABC-8F8F-C89697C8A58E}"/>
              </a:ext>
            </a:extLst>
          </p:cNvPr>
          <p:cNvSpPr/>
          <p:nvPr/>
        </p:nvSpPr>
        <p:spPr>
          <a:xfrm>
            <a:off x="4671161" y="2989598"/>
            <a:ext cx="366378" cy="2159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327D46B9-4F91-4A8A-9381-F9EDCBC4A7B4}"/>
              </a:ext>
            </a:extLst>
          </p:cNvPr>
          <p:cNvSpPr/>
          <p:nvPr/>
        </p:nvSpPr>
        <p:spPr>
          <a:xfrm>
            <a:off x="5170621" y="2996057"/>
            <a:ext cx="366378" cy="2159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1BFAEE-9741-436D-AEF3-21A32E5C108B}"/>
              </a:ext>
            </a:extLst>
          </p:cNvPr>
          <p:cNvSpPr/>
          <p:nvPr/>
        </p:nvSpPr>
        <p:spPr>
          <a:xfrm>
            <a:off x="6199724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1439D2B-1007-4F9B-98C6-EE2199AB7DBC}"/>
              </a:ext>
            </a:extLst>
          </p:cNvPr>
          <p:cNvGrpSpPr/>
          <p:nvPr/>
        </p:nvGrpSpPr>
        <p:grpSpPr>
          <a:xfrm>
            <a:off x="6237303" y="473203"/>
            <a:ext cx="785575" cy="1040007"/>
            <a:chOff x="408505" y="384951"/>
            <a:chExt cx="785575" cy="104000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1AAC41-7C2B-49A2-B9EB-1FC20D12440C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EC1154-3166-4A7A-B71F-080D78FEB201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E9D024A-29EF-4723-8744-59FF31348415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F86467-5A5E-4E50-9AD8-BF57B947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754CE5-4A1C-4165-9863-951834FB9878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49E821-13AC-48DC-BFE7-2A051D66801D}"/>
              </a:ext>
            </a:extLst>
          </p:cNvPr>
          <p:cNvGrpSpPr/>
          <p:nvPr/>
        </p:nvGrpSpPr>
        <p:grpSpPr>
          <a:xfrm>
            <a:off x="7793158" y="466822"/>
            <a:ext cx="441376" cy="1047615"/>
            <a:chOff x="2724738" y="5463945"/>
            <a:chExt cx="441376" cy="104761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B0F7E3-AB3F-46F2-92F2-5EFF11D7754A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911FD4-5CCD-42E1-82E4-2D990EC40F8C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1E298DC-3D19-4CBA-B1A4-7F114F8A74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5C37308-E650-4B5B-BB27-B0B842CCA510}"/>
              </a:ext>
            </a:extLst>
          </p:cNvPr>
          <p:cNvSpPr txBox="1"/>
          <p:nvPr/>
        </p:nvSpPr>
        <p:spPr>
          <a:xfrm>
            <a:off x="7046089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69581C-E069-40F0-A123-8CEB0DD9A20E}"/>
              </a:ext>
            </a:extLst>
          </p:cNvPr>
          <p:cNvSpPr txBox="1"/>
          <p:nvPr/>
        </p:nvSpPr>
        <p:spPr>
          <a:xfrm>
            <a:off x="8267098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91592-E6AB-446F-8365-425C43A1B349}"/>
              </a:ext>
            </a:extLst>
          </p:cNvPr>
          <p:cNvSpPr/>
          <p:nvPr/>
        </p:nvSpPr>
        <p:spPr>
          <a:xfrm>
            <a:off x="8747360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6EA0CA-1D04-4F66-B99C-1BA8511E5A3D}"/>
              </a:ext>
            </a:extLst>
          </p:cNvPr>
          <p:cNvSpPr txBox="1"/>
          <p:nvPr/>
        </p:nvSpPr>
        <p:spPr>
          <a:xfrm>
            <a:off x="7405794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967DCA8-07BF-4BD7-8FEB-3D400C6258DE}"/>
              </a:ext>
            </a:extLst>
          </p:cNvPr>
          <p:cNvCxnSpPr>
            <a:cxnSpLocks/>
          </p:cNvCxnSpPr>
          <p:nvPr/>
        </p:nvCxnSpPr>
        <p:spPr>
          <a:xfrm>
            <a:off x="484812" y="27129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0B3F6353-9637-44F2-8245-EB6CA278375D}"/>
              </a:ext>
            </a:extLst>
          </p:cNvPr>
          <p:cNvCxnSpPr>
            <a:cxnSpLocks/>
          </p:cNvCxnSpPr>
          <p:nvPr/>
        </p:nvCxnSpPr>
        <p:spPr>
          <a:xfrm>
            <a:off x="1364042" y="271298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279E749F-DD70-4DC8-BF7B-BB218AB0D3AF}"/>
              </a:ext>
            </a:extLst>
          </p:cNvPr>
          <p:cNvSpPr txBox="1"/>
          <p:nvPr/>
        </p:nvSpPr>
        <p:spPr>
          <a:xfrm>
            <a:off x="447439" y="22051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36ECF54-42BC-440D-855E-E3389B14ADD9}"/>
              </a:ext>
            </a:extLst>
          </p:cNvPr>
          <p:cNvSpPr txBox="1"/>
          <p:nvPr/>
        </p:nvSpPr>
        <p:spPr>
          <a:xfrm>
            <a:off x="458005" y="26511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86F5F692-CE35-4C5B-AB44-1DBE2695B0DB}"/>
              </a:ext>
            </a:extLst>
          </p:cNvPr>
          <p:cNvSpPr txBox="1"/>
          <p:nvPr/>
        </p:nvSpPr>
        <p:spPr>
          <a:xfrm>
            <a:off x="1364041" y="265119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1DB670F0-8E8B-4926-B78E-57B83B9131FC}"/>
              </a:ext>
            </a:extLst>
          </p:cNvPr>
          <p:cNvSpPr txBox="1"/>
          <p:nvPr/>
        </p:nvSpPr>
        <p:spPr>
          <a:xfrm>
            <a:off x="916999" y="239751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70F0C512-03DB-4AFD-B808-FCC8F3514948}"/>
              </a:ext>
            </a:extLst>
          </p:cNvPr>
          <p:cNvSpPr/>
          <p:nvPr/>
        </p:nvSpPr>
        <p:spPr>
          <a:xfrm rot="16200000">
            <a:off x="849700" y="16830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1B496AB6-C5B1-4B64-9380-F7A3F97C41FC}"/>
              </a:ext>
            </a:extLst>
          </p:cNvPr>
          <p:cNvSpPr/>
          <p:nvPr/>
        </p:nvSpPr>
        <p:spPr>
          <a:xfrm rot="5400000">
            <a:off x="839413" y="2616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B29A4A9-19A8-4FA6-AA7D-9A6E8E91A75A}"/>
              </a:ext>
            </a:extLst>
          </p:cNvPr>
          <p:cNvSpPr txBox="1"/>
          <p:nvPr/>
        </p:nvSpPr>
        <p:spPr>
          <a:xfrm>
            <a:off x="970003" y="31520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198E2FA-2DD0-45D8-A83D-9144F539FF67}"/>
              </a:ext>
            </a:extLst>
          </p:cNvPr>
          <p:cNvSpPr txBox="1"/>
          <p:nvPr/>
        </p:nvSpPr>
        <p:spPr>
          <a:xfrm>
            <a:off x="970002" y="1851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ECF7904-62C1-4F57-B63A-6451ED6E0DE4}"/>
              </a:ext>
            </a:extLst>
          </p:cNvPr>
          <p:cNvSpPr txBox="1"/>
          <p:nvPr/>
        </p:nvSpPr>
        <p:spPr>
          <a:xfrm>
            <a:off x="1609441" y="2205152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89AA37B3-5053-4135-A49A-342931DBCF44}"/>
              </a:ext>
            </a:extLst>
          </p:cNvPr>
          <p:cNvCxnSpPr>
            <a:cxnSpLocks/>
          </p:cNvCxnSpPr>
          <p:nvPr/>
        </p:nvCxnSpPr>
        <p:spPr>
          <a:xfrm>
            <a:off x="2712950" y="2708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D4DAE63A-9AFB-4F87-A6AF-C5837D56CE3B}"/>
              </a:ext>
            </a:extLst>
          </p:cNvPr>
          <p:cNvCxnSpPr>
            <a:cxnSpLocks/>
          </p:cNvCxnSpPr>
          <p:nvPr/>
        </p:nvCxnSpPr>
        <p:spPr>
          <a:xfrm>
            <a:off x="3592180" y="2708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E5612A80-A9CC-4AE2-96E0-2857AE94734E}"/>
              </a:ext>
            </a:extLst>
          </p:cNvPr>
          <p:cNvSpPr txBox="1"/>
          <p:nvPr/>
        </p:nvSpPr>
        <p:spPr>
          <a:xfrm>
            <a:off x="2675577" y="2200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96069FAB-E0EC-4957-8421-4F92DFC991F4}"/>
              </a:ext>
            </a:extLst>
          </p:cNvPr>
          <p:cNvSpPr txBox="1"/>
          <p:nvPr/>
        </p:nvSpPr>
        <p:spPr>
          <a:xfrm>
            <a:off x="2686143" y="2646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9F7D3580-0345-4187-8452-42CFEE5E2F7A}"/>
              </a:ext>
            </a:extLst>
          </p:cNvPr>
          <p:cNvSpPr txBox="1"/>
          <p:nvPr/>
        </p:nvSpPr>
        <p:spPr>
          <a:xfrm>
            <a:off x="3592179" y="2646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46DB4457-0DC1-4054-85B0-E90AB38D673F}"/>
              </a:ext>
            </a:extLst>
          </p:cNvPr>
          <p:cNvSpPr txBox="1"/>
          <p:nvPr/>
        </p:nvSpPr>
        <p:spPr>
          <a:xfrm>
            <a:off x="3145137" y="2392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DEBB0760-E26D-4801-BE6A-EB14E532F52A}"/>
              </a:ext>
            </a:extLst>
          </p:cNvPr>
          <p:cNvSpPr/>
          <p:nvPr/>
        </p:nvSpPr>
        <p:spPr>
          <a:xfrm rot="16200000">
            <a:off x="3077838" y="1678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Arc 260">
            <a:extLst>
              <a:ext uri="{FF2B5EF4-FFF2-40B4-BE49-F238E27FC236}">
                <a16:creationId xmlns:a16="http://schemas.microsoft.com/office/drawing/2014/main" id="{32E66CD4-504B-4B4C-95F8-948C4B3FD8ED}"/>
              </a:ext>
            </a:extLst>
          </p:cNvPr>
          <p:cNvSpPr/>
          <p:nvPr/>
        </p:nvSpPr>
        <p:spPr>
          <a:xfrm rot="5400000">
            <a:off x="3067551" y="2611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C09FD30F-A3ED-483D-997B-0797D8052F6F}"/>
              </a:ext>
            </a:extLst>
          </p:cNvPr>
          <p:cNvSpPr txBox="1"/>
          <p:nvPr/>
        </p:nvSpPr>
        <p:spPr>
          <a:xfrm>
            <a:off x="3198141" y="3147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63F0015-8B9E-4E03-8DDC-8EEB4D78E0C0}"/>
              </a:ext>
            </a:extLst>
          </p:cNvPr>
          <p:cNvSpPr txBox="1"/>
          <p:nvPr/>
        </p:nvSpPr>
        <p:spPr>
          <a:xfrm>
            <a:off x="3198140" y="1846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9C2C280-E0F5-401D-8AE6-8BB146D4937E}"/>
              </a:ext>
            </a:extLst>
          </p:cNvPr>
          <p:cNvSpPr txBox="1"/>
          <p:nvPr/>
        </p:nvSpPr>
        <p:spPr>
          <a:xfrm>
            <a:off x="3582886" y="2200288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AFFBE4E-E1C4-45C3-A81B-907307E27B05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10465AC-117F-4E98-817E-564164DC036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49D19E5-1FA1-4B20-A105-5323D27F99EA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32129D3-39BD-43F9-98C8-5C0141B3C98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4261644-EF6D-4A75-9069-BA6FFF299773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02B81EB-E7D1-43A6-8098-8E3A5C58153D}"/>
              </a:ext>
            </a:extLst>
          </p:cNvPr>
          <p:cNvGrpSpPr/>
          <p:nvPr/>
        </p:nvGrpSpPr>
        <p:grpSpPr>
          <a:xfrm>
            <a:off x="1790251" y="3993873"/>
            <a:ext cx="2241015" cy="1076984"/>
            <a:chOff x="1790251" y="3993873"/>
            <a:chExt cx="2241015" cy="1076984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9AEA7E6-4420-4281-BBE6-CC7A6560DB61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1980930-4408-4C77-A008-4156D7E074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B2A491A3-AD01-4F5F-9754-4793F6B7749B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87BAD2E1-296B-43B1-801A-279C99C7D885}"/>
                </a:ext>
              </a:extLst>
            </p:cNvPr>
            <p:cNvSpPr txBox="1"/>
            <p:nvPr/>
          </p:nvSpPr>
          <p:spPr>
            <a:xfrm>
              <a:off x="2692780" y="3993873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84F043B-8DFB-44F2-AAF2-22F2A2A6FA10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05656412-A0C7-47FA-AAAB-19A7C512A667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497374" y="447921"/>
            <a:ext cx="745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2644ED70-40A2-436A-ACC8-12BBB358F78B}"/>
              </a:ext>
            </a:extLst>
          </p:cNvPr>
          <p:cNvCxnSpPr>
            <a:cxnSpLocks/>
          </p:cNvCxnSpPr>
          <p:nvPr/>
        </p:nvCxnSpPr>
        <p:spPr>
          <a:xfrm>
            <a:off x="6287800" y="27159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B069488A-0D3A-4602-AAEB-A9A6C84BD11B}"/>
              </a:ext>
            </a:extLst>
          </p:cNvPr>
          <p:cNvCxnSpPr>
            <a:cxnSpLocks/>
          </p:cNvCxnSpPr>
          <p:nvPr/>
        </p:nvCxnSpPr>
        <p:spPr>
          <a:xfrm>
            <a:off x="7167030" y="27159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0D46266E-AC06-45BF-98FE-00311576B6CB}"/>
              </a:ext>
            </a:extLst>
          </p:cNvPr>
          <p:cNvSpPr txBox="1"/>
          <p:nvPr/>
        </p:nvSpPr>
        <p:spPr>
          <a:xfrm>
            <a:off x="6250427" y="22081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C5CE435-1520-4997-A4AE-EEDE5D4A9EE7}"/>
              </a:ext>
            </a:extLst>
          </p:cNvPr>
          <p:cNvSpPr txBox="1"/>
          <p:nvPr/>
        </p:nvSpPr>
        <p:spPr>
          <a:xfrm>
            <a:off x="6260993" y="2654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0AD4192-FD89-43C9-9817-9711A57FF303}"/>
              </a:ext>
            </a:extLst>
          </p:cNvPr>
          <p:cNvSpPr txBox="1"/>
          <p:nvPr/>
        </p:nvSpPr>
        <p:spPr>
          <a:xfrm>
            <a:off x="7167029" y="26542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5F7C3FA-7E92-4D45-A59A-1AB9127BE987}"/>
              </a:ext>
            </a:extLst>
          </p:cNvPr>
          <p:cNvSpPr txBox="1"/>
          <p:nvPr/>
        </p:nvSpPr>
        <p:spPr>
          <a:xfrm>
            <a:off x="6719987" y="24005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137580AE-3FC0-4E55-8E09-6674A43FF710}"/>
              </a:ext>
            </a:extLst>
          </p:cNvPr>
          <p:cNvSpPr/>
          <p:nvPr/>
        </p:nvSpPr>
        <p:spPr>
          <a:xfrm rot="16200000">
            <a:off x="6652688" y="16860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Arc 288">
            <a:extLst>
              <a:ext uri="{FF2B5EF4-FFF2-40B4-BE49-F238E27FC236}">
                <a16:creationId xmlns:a16="http://schemas.microsoft.com/office/drawing/2014/main" id="{D33D5000-505C-4AD9-886A-E92E3B31FAF5}"/>
              </a:ext>
            </a:extLst>
          </p:cNvPr>
          <p:cNvSpPr/>
          <p:nvPr/>
        </p:nvSpPr>
        <p:spPr>
          <a:xfrm rot="5400000">
            <a:off x="6642401" y="26196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60703A39-3A9C-4ED7-B7D5-A94F04B6B47C}"/>
              </a:ext>
            </a:extLst>
          </p:cNvPr>
          <p:cNvSpPr txBox="1"/>
          <p:nvPr/>
        </p:nvSpPr>
        <p:spPr>
          <a:xfrm>
            <a:off x="6772991" y="31550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6587848C-7E21-4D43-8850-2DBCD1572543}"/>
              </a:ext>
            </a:extLst>
          </p:cNvPr>
          <p:cNvSpPr txBox="1"/>
          <p:nvPr/>
        </p:nvSpPr>
        <p:spPr>
          <a:xfrm>
            <a:off x="6772990" y="18542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0D733E16-0670-4002-BAEB-9961DE38FBCF}"/>
              </a:ext>
            </a:extLst>
          </p:cNvPr>
          <p:cNvSpPr txBox="1"/>
          <p:nvPr/>
        </p:nvSpPr>
        <p:spPr>
          <a:xfrm>
            <a:off x="7412429" y="2208164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0202B74D-B27D-4B77-B49F-8F03CD1DF9C9}"/>
              </a:ext>
            </a:extLst>
          </p:cNvPr>
          <p:cNvCxnSpPr>
            <a:cxnSpLocks/>
          </p:cNvCxnSpPr>
          <p:nvPr/>
        </p:nvCxnSpPr>
        <p:spPr>
          <a:xfrm>
            <a:off x="8515938" y="271113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82B6E981-860D-4CD3-8F2F-912EB49E658D}"/>
              </a:ext>
            </a:extLst>
          </p:cNvPr>
          <p:cNvCxnSpPr>
            <a:cxnSpLocks/>
          </p:cNvCxnSpPr>
          <p:nvPr/>
        </p:nvCxnSpPr>
        <p:spPr>
          <a:xfrm>
            <a:off x="9395168" y="271113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TextBox 294">
            <a:extLst>
              <a:ext uri="{FF2B5EF4-FFF2-40B4-BE49-F238E27FC236}">
                <a16:creationId xmlns:a16="http://schemas.microsoft.com/office/drawing/2014/main" id="{4F4098EE-6D83-484A-82A7-6EC15E10F774}"/>
              </a:ext>
            </a:extLst>
          </p:cNvPr>
          <p:cNvSpPr txBox="1"/>
          <p:nvPr/>
        </p:nvSpPr>
        <p:spPr>
          <a:xfrm>
            <a:off x="8478565" y="22033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E6C1D970-65FA-4206-BFC0-8285DA077FCA}"/>
              </a:ext>
            </a:extLst>
          </p:cNvPr>
          <p:cNvSpPr txBox="1"/>
          <p:nvPr/>
        </p:nvSpPr>
        <p:spPr>
          <a:xfrm>
            <a:off x="8489131" y="264934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572CB4FD-D9C9-492F-9630-22ECB1A6E843}"/>
              </a:ext>
            </a:extLst>
          </p:cNvPr>
          <p:cNvSpPr txBox="1"/>
          <p:nvPr/>
        </p:nvSpPr>
        <p:spPr>
          <a:xfrm>
            <a:off x="9395167" y="264934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70D618B-1FCE-41E9-963E-08D1E93B2D52}"/>
              </a:ext>
            </a:extLst>
          </p:cNvPr>
          <p:cNvSpPr txBox="1"/>
          <p:nvPr/>
        </p:nvSpPr>
        <p:spPr>
          <a:xfrm>
            <a:off x="8948125" y="239566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9" name="Arc 298">
            <a:extLst>
              <a:ext uri="{FF2B5EF4-FFF2-40B4-BE49-F238E27FC236}">
                <a16:creationId xmlns:a16="http://schemas.microsoft.com/office/drawing/2014/main" id="{5AE0CD80-1E07-4C3A-84D4-ABD2EC9BA7AE}"/>
              </a:ext>
            </a:extLst>
          </p:cNvPr>
          <p:cNvSpPr/>
          <p:nvPr/>
        </p:nvSpPr>
        <p:spPr>
          <a:xfrm rot="16200000">
            <a:off x="8880826" y="16811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A2EC921C-C9BA-49D8-A32D-282A5B96827C}"/>
              </a:ext>
            </a:extLst>
          </p:cNvPr>
          <p:cNvSpPr/>
          <p:nvPr/>
        </p:nvSpPr>
        <p:spPr>
          <a:xfrm rot="5400000">
            <a:off x="8870539" y="26148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47AE3EE-BDB8-4DC2-A101-48FF451A3E7D}"/>
              </a:ext>
            </a:extLst>
          </p:cNvPr>
          <p:cNvSpPr txBox="1"/>
          <p:nvPr/>
        </p:nvSpPr>
        <p:spPr>
          <a:xfrm>
            <a:off x="9001129" y="315020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4AA79D66-B1C3-455B-B228-03B5EB7FB11D}"/>
              </a:ext>
            </a:extLst>
          </p:cNvPr>
          <p:cNvSpPr txBox="1"/>
          <p:nvPr/>
        </p:nvSpPr>
        <p:spPr>
          <a:xfrm>
            <a:off x="9001128" y="1849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9BDB7F77-F281-4B8A-A233-E17B3C48BBB5}"/>
              </a:ext>
            </a:extLst>
          </p:cNvPr>
          <p:cNvSpPr txBox="1"/>
          <p:nvPr/>
        </p:nvSpPr>
        <p:spPr>
          <a:xfrm>
            <a:off x="9627322" y="2203300"/>
            <a:ext cx="6997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581404D-07B8-4379-9859-811810A28AA9}"/>
              </a:ext>
            </a:extLst>
          </p:cNvPr>
          <p:cNvGrpSpPr/>
          <p:nvPr/>
        </p:nvGrpSpPr>
        <p:grpSpPr>
          <a:xfrm>
            <a:off x="6264175" y="3993210"/>
            <a:ext cx="1404066" cy="1076984"/>
            <a:chOff x="461187" y="3990198"/>
            <a:chExt cx="1404066" cy="1076984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6F4B553-2FD6-4569-A9A7-FAAC1EC2DCAD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3A4C6CE5-4559-4320-A829-AB29E09EB99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61E7CA0-6AC5-42B5-BE7E-524AFDA6A5D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9B225E2-F294-4A85-B218-9FCA9455A419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9C4CE78-170E-4816-9801-E8B32166D56D}"/>
              </a:ext>
            </a:extLst>
          </p:cNvPr>
          <p:cNvGrpSpPr/>
          <p:nvPr/>
        </p:nvGrpSpPr>
        <p:grpSpPr>
          <a:xfrm>
            <a:off x="7593239" y="3996885"/>
            <a:ext cx="2241015" cy="1076984"/>
            <a:chOff x="1790251" y="3993873"/>
            <a:chExt cx="2241015" cy="1076984"/>
          </a:xfrm>
        </p:grpSpPr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40E6C82-5B6C-4E2F-83FE-E491CABF2482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50EF7F1D-EFBF-4ED2-928D-17D49A9775DE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D4CF6541-ACD6-4962-81B5-1E2094375E04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FA42FE8-8965-467B-BD5D-6F2BA4E14A4E}"/>
                </a:ext>
              </a:extLst>
            </p:cNvPr>
            <p:cNvSpPr txBox="1"/>
            <p:nvPr/>
          </p:nvSpPr>
          <p:spPr>
            <a:xfrm>
              <a:off x="2983782" y="3993873"/>
              <a:ext cx="6502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627D7443-40AA-4481-9186-BCA72EF8CBF2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C6ABAED-3372-4C29-B7E1-76005F8D4988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FAFA2CB-A98A-49AF-891E-D9285671DE1D}"/>
              </a:ext>
            </a:extLst>
          </p:cNvPr>
          <p:cNvGrpSpPr/>
          <p:nvPr/>
        </p:nvGrpSpPr>
        <p:grpSpPr>
          <a:xfrm>
            <a:off x="8763856" y="440116"/>
            <a:ext cx="1416098" cy="1076984"/>
            <a:chOff x="8314156" y="440116"/>
            <a:chExt cx="1416098" cy="1076984"/>
          </a:xfrm>
        </p:grpSpPr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DCA4655-FB2F-4F9F-ABDB-01EB52C956D1}"/>
                </a:ext>
              </a:extLst>
            </p:cNvPr>
            <p:cNvSpPr txBox="1"/>
            <p:nvPr/>
          </p:nvSpPr>
          <p:spPr>
            <a:xfrm>
              <a:off x="8314156" y="66188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0825F885-D3CD-4E7F-BE99-1D1920A1C2F5}"/>
                </a:ext>
              </a:extLst>
            </p:cNvPr>
            <p:cNvCxnSpPr>
              <a:cxnSpLocks/>
            </p:cNvCxnSpPr>
            <p:nvPr/>
          </p:nvCxnSpPr>
          <p:spPr>
            <a:xfrm>
              <a:off x="8768914" y="9479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620767E9-8954-4754-B360-85D59CF3723A}"/>
                </a:ext>
              </a:extLst>
            </p:cNvPr>
            <p:cNvSpPr txBox="1"/>
            <p:nvPr/>
          </p:nvSpPr>
          <p:spPr>
            <a:xfrm>
              <a:off x="8768913" y="8861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FCDE499C-2C65-4A7F-B477-EC7163D5778D}"/>
                </a:ext>
              </a:extLst>
            </p:cNvPr>
            <p:cNvSpPr txBox="1"/>
            <p:nvPr/>
          </p:nvSpPr>
          <p:spPr>
            <a:xfrm>
              <a:off x="9020806" y="440116"/>
              <a:ext cx="70944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316" name="TextBox 315">
            <a:extLst>
              <a:ext uri="{FF2B5EF4-FFF2-40B4-BE49-F238E27FC236}">
                <a16:creationId xmlns:a16="http://schemas.microsoft.com/office/drawing/2014/main" id="{E4EA60B5-3598-473A-9D4F-2F486C74DC2C}"/>
              </a:ext>
            </a:extLst>
          </p:cNvPr>
          <p:cNvSpPr txBox="1"/>
          <p:nvPr/>
        </p:nvSpPr>
        <p:spPr>
          <a:xfrm>
            <a:off x="467781" y="555050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919C5ECC-620D-466D-AE42-940EBBF016F2}"/>
              </a:ext>
            </a:extLst>
          </p:cNvPr>
          <p:cNvSpPr txBox="1"/>
          <p:nvPr/>
        </p:nvSpPr>
        <p:spPr>
          <a:xfrm>
            <a:off x="889982" y="554356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885A36B6-D4C3-4779-94A7-A48464AB3E74}"/>
              </a:ext>
            </a:extLst>
          </p:cNvPr>
          <p:cNvGrpSpPr/>
          <p:nvPr/>
        </p:nvGrpSpPr>
        <p:grpSpPr>
          <a:xfrm>
            <a:off x="1345428" y="5764834"/>
            <a:ext cx="933868" cy="630942"/>
            <a:chOff x="1336470" y="3538279"/>
            <a:chExt cx="933868" cy="630942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0729D487-3A7F-4017-9963-F6D71852DFF9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D18415B0-5A0D-407C-B3E3-5690F664B48B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9" name="TextBox 468">
            <a:extLst>
              <a:ext uri="{FF2B5EF4-FFF2-40B4-BE49-F238E27FC236}">
                <a16:creationId xmlns:a16="http://schemas.microsoft.com/office/drawing/2014/main" id="{9B97AA65-31EA-47BC-80F1-24B34B8E8185}"/>
              </a:ext>
            </a:extLst>
          </p:cNvPr>
          <p:cNvSpPr txBox="1"/>
          <p:nvPr/>
        </p:nvSpPr>
        <p:spPr>
          <a:xfrm>
            <a:off x="1351769" y="5324129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59FBF734-B0A1-40F7-8173-5D2B6501ECE8}"/>
              </a:ext>
            </a:extLst>
          </p:cNvPr>
          <p:cNvSpPr txBox="1"/>
          <p:nvPr/>
        </p:nvSpPr>
        <p:spPr>
          <a:xfrm>
            <a:off x="2248165" y="55349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4D57ADFE-47EF-4DE5-8B24-0BFAD52E1A7A}"/>
              </a:ext>
            </a:extLst>
          </p:cNvPr>
          <p:cNvGrpSpPr/>
          <p:nvPr/>
        </p:nvGrpSpPr>
        <p:grpSpPr>
          <a:xfrm>
            <a:off x="2683866" y="5527379"/>
            <a:ext cx="855939" cy="654072"/>
            <a:chOff x="2683866" y="5527379"/>
            <a:chExt cx="855939" cy="654072"/>
          </a:xfrm>
        </p:grpSpPr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79E138D1-E621-42D6-AD75-E6EA9589C8EF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A194E56F-B21A-4589-BFB1-C901EDB52557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F8B9EC17-ACBF-4B5C-A95C-629178060210}"/>
              </a:ext>
            </a:extLst>
          </p:cNvPr>
          <p:cNvGrpSpPr/>
          <p:nvPr/>
        </p:nvGrpSpPr>
        <p:grpSpPr>
          <a:xfrm>
            <a:off x="3572938" y="5324129"/>
            <a:ext cx="1404066" cy="1076984"/>
            <a:chOff x="461187" y="3990198"/>
            <a:chExt cx="1404066" cy="1076984"/>
          </a:xfrm>
        </p:grpSpPr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9B9A3DE9-99F7-4272-99D5-D5804EE0B0F5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60E05582-9B79-4560-9FF6-4D4F9845ADA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32F311B3-DDCD-49C5-84F9-4E64E13F4E9E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0E24519D-8860-4289-B016-2A1B15E5788A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79" name="TextBox 478">
            <a:extLst>
              <a:ext uri="{FF2B5EF4-FFF2-40B4-BE49-F238E27FC236}">
                <a16:creationId xmlns:a16="http://schemas.microsoft.com/office/drawing/2014/main" id="{6731AB53-48C8-4E22-B991-1369A377D468}"/>
              </a:ext>
            </a:extLst>
          </p:cNvPr>
          <p:cNvSpPr txBox="1"/>
          <p:nvPr/>
        </p:nvSpPr>
        <p:spPr>
          <a:xfrm>
            <a:off x="6284771" y="5551095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38D7C13-9115-4709-8A22-C28C9F1E547F}"/>
              </a:ext>
            </a:extLst>
          </p:cNvPr>
          <p:cNvSpPr txBox="1"/>
          <p:nvPr/>
        </p:nvSpPr>
        <p:spPr>
          <a:xfrm>
            <a:off x="6706972" y="554414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10EB2F2F-D1A2-46F1-B5D4-96989878D39F}"/>
              </a:ext>
            </a:extLst>
          </p:cNvPr>
          <p:cNvGrpSpPr/>
          <p:nvPr/>
        </p:nvGrpSpPr>
        <p:grpSpPr>
          <a:xfrm>
            <a:off x="7162418" y="5765420"/>
            <a:ext cx="933868" cy="630942"/>
            <a:chOff x="1336470" y="3538279"/>
            <a:chExt cx="933868" cy="630942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F572BF83-204D-4A40-A77A-466AE07FEC2B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85A6A603-DE11-4436-ADC2-159C461C28C0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4" name="TextBox 483">
            <a:extLst>
              <a:ext uri="{FF2B5EF4-FFF2-40B4-BE49-F238E27FC236}">
                <a16:creationId xmlns:a16="http://schemas.microsoft.com/office/drawing/2014/main" id="{B2ECACD5-A9B5-4E94-B410-10C5E84C1536}"/>
              </a:ext>
            </a:extLst>
          </p:cNvPr>
          <p:cNvSpPr txBox="1"/>
          <p:nvPr/>
        </p:nvSpPr>
        <p:spPr>
          <a:xfrm>
            <a:off x="7168759" y="5324715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485" name="TextBox 484">
            <a:extLst>
              <a:ext uri="{FF2B5EF4-FFF2-40B4-BE49-F238E27FC236}">
                <a16:creationId xmlns:a16="http://schemas.microsoft.com/office/drawing/2014/main" id="{F7F4B0C3-5846-49DF-A20F-55C95F2263DF}"/>
              </a:ext>
            </a:extLst>
          </p:cNvPr>
          <p:cNvSpPr txBox="1"/>
          <p:nvPr/>
        </p:nvSpPr>
        <p:spPr>
          <a:xfrm>
            <a:off x="8065155" y="553557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5FDA3610-C1A6-4F21-B375-3481648DA8C2}"/>
              </a:ext>
            </a:extLst>
          </p:cNvPr>
          <p:cNvGrpSpPr/>
          <p:nvPr/>
        </p:nvGrpSpPr>
        <p:grpSpPr>
          <a:xfrm>
            <a:off x="8500856" y="5527965"/>
            <a:ext cx="855939" cy="654072"/>
            <a:chOff x="2683866" y="5527379"/>
            <a:chExt cx="855939" cy="65407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7300793-1E1E-4823-97FC-ACE6B511616B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013F93B9-B4D4-4D4E-AD84-C8BCF59C29F3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FE71981E-CE84-4CB8-9710-1DDAAB8E9011}"/>
              </a:ext>
            </a:extLst>
          </p:cNvPr>
          <p:cNvGrpSpPr/>
          <p:nvPr/>
        </p:nvGrpSpPr>
        <p:grpSpPr>
          <a:xfrm>
            <a:off x="9389928" y="5324715"/>
            <a:ext cx="1404066" cy="1076984"/>
            <a:chOff x="461187" y="3990198"/>
            <a:chExt cx="1404066" cy="1076984"/>
          </a:xfrm>
        </p:grpSpPr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A5B8CB65-553D-46EA-8CA6-49C0A187A193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1C809332-6524-44EC-87CE-F8CDB0EB0FF6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3E144CB0-00F0-47D2-B77C-F08A4D4D8BB1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BC58CA1D-E61E-4558-B8C6-22FC31CCC645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494" name="Rectangle 493">
            <a:extLst>
              <a:ext uri="{FF2B5EF4-FFF2-40B4-BE49-F238E27FC236}">
                <a16:creationId xmlns:a16="http://schemas.microsoft.com/office/drawing/2014/main" id="{53E1C38C-20C8-4712-B42A-7AA328727572}"/>
              </a:ext>
            </a:extLst>
          </p:cNvPr>
          <p:cNvSpPr/>
          <p:nvPr/>
        </p:nvSpPr>
        <p:spPr>
          <a:xfrm>
            <a:off x="4669621" y="585138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BB07D150-472E-4D14-B8C9-CCA2375527E6}"/>
              </a:ext>
            </a:extLst>
          </p:cNvPr>
          <p:cNvSpPr/>
          <p:nvPr/>
        </p:nvSpPr>
        <p:spPr>
          <a:xfrm>
            <a:off x="5167401" y="58828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A843044B-432F-4AD9-9F58-EF17F58BD22E}"/>
              </a:ext>
            </a:extLst>
          </p:cNvPr>
          <p:cNvSpPr/>
          <p:nvPr/>
        </p:nvSpPr>
        <p:spPr>
          <a:xfrm>
            <a:off x="5651906" y="59157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1BBC48D0-3213-4257-96FE-69BFE956BD87}"/>
              </a:ext>
            </a:extLst>
          </p:cNvPr>
          <p:cNvSpPr/>
          <p:nvPr/>
        </p:nvSpPr>
        <p:spPr>
          <a:xfrm>
            <a:off x="4675265" y="299197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E02C5E70-D70A-4107-A98C-F6EBE3CDC683}"/>
              </a:ext>
            </a:extLst>
          </p:cNvPr>
          <p:cNvSpPr/>
          <p:nvPr/>
        </p:nvSpPr>
        <p:spPr>
          <a:xfrm>
            <a:off x="5173045" y="299511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613D3BE5-D24A-4FAD-A5DA-218CA8B86802}"/>
              </a:ext>
            </a:extLst>
          </p:cNvPr>
          <p:cNvSpPr/>
          <p:nvPr/>
        </p:nvSpPr>
        <p:spPr>
          <a:xfrm>
            <a:off x="5657550" y="299841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6B6D73E2-D045-49A5-A20D-B9C39131BB72}"/>
              </a:ext>
            </a:extLst>
          </p:cNvPr>
          <p:cNvSpPr/>
          <p:nvPr/>
        </p:nvSpPr>
        <p:spPr>
          <a:xfrm>
            <a:off x="10571154" y="5892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45D0F4AE-E9F7-49F0-9F74-7CB3A1E0BC17}"/>
              </a:ext>
            </a:extLst>
          </p:cNvPr>
          <p:cNvSpPr/>
          <p:nvPr/>
        </p:nvSpPr>
        <p:spPr>
          <a:xfrm>
            <a:off x="11068934" y="592423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4D5EDE76-C745-40C7-87A8-7322B0D9A4B0}"/>
              </a:ext>
            </a:extLst>
          </p:cNvPr>
          <p:cNvSpPr/>
          <p:nvPr/>
        </p:nvSpPr>
        <p:spPr>
          <a:xfrm>
            <a:off x="11553439" y="59571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003C86B8-E6B4-4010-BBAD-8E855E2ABE43}"/>
              </a:ext>
            </a:extLst>
          </p:cNvPr>
          <p:cNvSpPr/>
          <p:nvPr/>
        </p:nvSpPr>
        <p:spPr>
          <a:xfrm>
            <a:off x="11074578" y="299925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89DF5258-146D-492B-B0F1-638F375689D3}"/>
              </a:ext>
            </a:extLst>
          </p:cNvPr>
          <p:cNvSpPr/>
          <p:nvPr/>
        </p:nvSpPr>
        <p:spPr>
          <a:xfrm>
            <a:off x="11559083" y="300254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8FCF113C-6126-4834-BCA2-B35F7F528F7B}"/>
              </a:ext>
            </a:extLst>
          </p:cNvPr>
          <p:cNvGrpSpPr/>
          <p:nvPr/>
        </p:nvGrpSpPr>
        <p:grpSpPr>
          <a:xfrm>
            <a:off x="5655016" y="591447"/>
            <a:ext cx="360000" cy="2160000"/>
            <a:chOff x="2011880" y="3429000"/>
            <a:chExt cx="360000" cy="2160000"/>
          </a:xfrm>
        </p:grpSpPr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587208C0-05A2-4777-AE6B-ECDE2BF3990D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B354A27C-0F11-4DE3-B826-4A11FA5FC02B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3C7CE3BE-C813-41C3-8244-B89C0BB7E759}"/>
              </a:ext>
            </a:extLst>
          </p:cNvPr>
          <p:cNvGrpSpPr/>
          <p:nvPr/>
        </p:nvGrpSpPr>
        <p:grpSpPr>
          <a:xfrm>
            <a:off x="11559083" y="3000859"/>
            <a:ext cx="360000" cy="2160000"/>
            <a:chOff x="2592071" y="3429000"/>
            <a:chExt cx="360000" cy="2160000"/>
          </a:xfrm>
        </p:grpSpPr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7201646D-FCE5-4806-9557-8CB791A7FCFE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499CFE0D-2333-4E19-A570-3EC84C1CE2DB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B3D47EC6-35A9-4212-962F-F81052D48C77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DC9D0653-E231-4E56-BA82-6245BCDA9395}"/>
              </a:ext>
            </a:extLst>
          </p:cNvPr>
          <p:cNvGrpSpPr/>
          <p:nvPr/>
        </p:nvGrpSpPr>
        <p:grpSpPr>
          <a:xfrm>
            <a:off x="11554412" y="594590"/>
            <a:ext cx="360000" cy="2160000"/>
            <a:chOff x="3172262" y="3429000"/>
            <a:chExt cx="360000" cy="2160000"/>
          </a:xfrm>
        </p:grpSpPr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92972323-0328-4D9C-9E8B-F0C2B214EFE6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01212186-4E01-42E2-B86B-4AC99981E3C2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4E441FE0-3262-48FF-8F79-364254127B8B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C79422D2-ED40-4F4C-B645-C685CDDD7636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1F0FD728-DFBE-46A8-AE3E-39E2DE9DAAA1}"/>
              </a:ext>
            </a:extLst>
          </p:cNvPr>
          <p:cNvGrpSpPr/>
          <p:nvPr/>
        </p:nvGrpSpPr>
        <p:grpSpPr>
          <a:xfrm>
            <a:off x="5656051" y="2997587"/>
            <a:ext cx="360000" cy="2167200"/>
            <a:chOff x="4912835" y="3429000"/>
            <a:chExt cx="360000" cy="2167200"/>
          </a:xfrm>
        </p:grpSpPr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57AF9352-CDB8-40FB-AD77-BBCA6F012F0C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F7A6249F-82F9-433F-99E5-F3FAB6055AD3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18868EE5-A9D6-4075-96E2-6E5201A41521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DE3E5D5B-BD78-427D-85C9-9904B1158568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58DE1825-86D4-47B5-96F8-B226F3FB71C2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51B17FF6-A4E9-46E2-84FA-E01CCCECE54B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CFC97FC7-DAB0-4DCE-AE7E-5BD5454AC398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AAE3FBA4-C75C-4F12-A949-1645A4DC51F1}"/>
              </a:ext>
            </a:extLst>
          </p:cNvPr>
          <p:cNvGrpSpPr/>
          <p:nvPr/>
        </p:nvGrpSpPr>
        <p:grpSpPr>
          <a:xfrm rot="5400000">
            <a:off x="4751946" y="1493386"/>
            <a:ext cx="2167200" cy="360000"/>
            <a:chOff x="8375327" y="1634272"/>
            <a:chExt cx="2167200" cy="360000"/>
          </a:xfrm>
        </p:grpSpPr>
        <p:grpSp>
          <p:nvGrpSpPr>
            <p:cNvPr id="540" name="Group 539">
              <a:extLst>
                <a:ext uri="{FF2B5EF4-FFF2-40B4-BE49-F238E27FC236}">
                  <a16:creationId xmlns:a16="http://schemas.microsoft.com/office/drawing/2014/main" id="{2876633B-D2EC-46C3-BD5B-8832AEFA2733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548" name="Rectangle 547">
                <a:extLst>
                  <a:ext uri="{FF2B5EF4-FFF2-40B4-BE49-F238E27FC236}">
                    <a16:creationId xmlns:a16="http://schemas.microsoft.com/office/drawing/2014/main" id="{176BEC76-64B4-41C4-AEC8-3955585CD0EF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9" name="Rectangle 548">
                <a:extLst>
                  <a:ext uri="{FF2B5EF4-FFF2-40B4-BE49-F238E27FC236}">
                    <a16:creationId xmlns:a16="http://schemas.microsoft.com/office/drawing/2014/main" id="{580565F6-C33E-40EA-8A0E-D27CFE4D15B8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0" name="Rectangle 549">
                <a:extLst>
                  <a:ext uri="{FF2B5EF4-FFF2-40B4-BE49-F238E27FC236}">
                    <a16:creationId xmlns:a16="http://schemas.microsoft.com/office/drawing/2014/main" id="{90B1BD06-0393-441F-9C43-6150CCCC4114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1" name="Rectangle 550">
                <a:extLst>
                  <a:ext uri="{FF2B5EF4-FFF2-40B4-BE49-F238E27FC236}">
                    <a16:creationId xmlns:a16="http://schemas.microsoft.com/office/drawing/2014/main" id="{A7872715-B440-46C6-BA79-533CFD6E091F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2" name="Rectangle 551">
                <a:extLst>
                  <a:ext uri="{FF2B5EF4-FFF2-40B4-BE49-F238E27FC236}">
                    <a16:creationId xmlns:a16="http://schemas.microsoft.com/office/drawing/2014/main" id="{39FE582B-6CE3-4E2E-AB9F-DB7AE88F5682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3" name="Rectangle 552">
                <a:extLst>
                  <a:ext uri="{FF2B5EF4-FFF2-40B4-BE49-F238E27FC236}">
                    <a16:creationId xmlns:a16="http://schemas.microsoft.com/office/drawing/2014/main" id="{1AEB4DFF-24B0-4921-9BA1-9B1CDB24C5F3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CF3998D8-8304-4A2A-9A30-B426F03F3200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2EB74D7D-F793-48C1-8BD1-A001DCA61BF2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542" name="Rectangle 541">
                <a:extLst>
                  <a:ext uri="{FF2B5EF4-FFF2-40B4-BE49-F238E27FC236}">
                    <a16:creationId xmlns:a16="http://schemas.microsoft.com/office/drawing/2014/main" id="{FFAE9C48-08EA-4D8D-A0EC-73C7364EB526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3" name="Rectangle 542">
                <a:extLst>
                  <a:ext uri="{FF2B5EF4-FFF2-40B4-BE49-F238E27FC236}">
                    <a16:creationId xmlns:a16="http://schemas.microsoft.com/office/drawing/2014/main" id="{04EDBEC2-0E3F-454E-8611-0EF496FE2701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4" name="Rectangle 543">
                <a:extLst>
                  <a:ext uri="{FF2B5EF4-FFF2-40B4-BE49-F238E27FC236}">
                    <a16:creationId xmlns:a16="http://schemas.microsoft.com/office/drawing/2014/main" id="{D9C6D3EA-2969-4133-BA0B-13B5EA7F5922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5" name="Rectangle 544">
                <a:extLst>
                  <a:ext uri="{FF2B5EF4-FFF2-40B4-BE49-F238E27FC236}">
                    <a16:creationId xmlns:a16="http://schemas.microsoft.com/office/drawing/2014/main" id="{BD483B1E-C42C-461D-AC08-C101BCF3C94D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6" name="Rectangle 545">
                <a:extLst>
                  <a:ext uri="{FF2B5EF4-FFF2-40B4-BE49-F238E27FC236}">
                    <a16:creationId xmlns:a16="http://schemas.microsoft.com/office/drawing/2014/main" id="{2A3D8CB2-DB49-432C-A66C-89E43F9111ED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47" name="Rectangle 546">
                <a:extLst>
                  <a:ext uri="{FF2B5EF4-FFF2-40B4-BE49-F238E27FC236}">
                    <a16:creationId xmlns:a16="http://schemas.microsoft.com/office/drawing/2014/main" id="{69EF5D96-B4D1-48B0-B1A0-9A23498A3E70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9668A13F-6E4D-4B6C-A752-935A1C20611A}"/>
              </a:ext>
            </a:extLst>
          </p:cNvPr>
          <p:cNvGrpSpPr/>
          <p:nvPr/>
        </p:nvGrpSpPr>
        <p:grpSpPr>
          <a:xfrm rot="5400000">
            <a:off x="4753228" y="3902081"/>
            <a:ext cx="2167200" cy="360000"/>
            <a:chOff x="8375327" y="1634272"/>
            <a:chExt cx="2167200" cy="360000"/>
          </a:xfrm>
        </p:grpSpPr>
        <p:grpSp>
          <p:nvGrpSpPr>
            <p:cNvPr id="556" name="Group 555">
              <a:extLst>
                <a:ext uri="{FF2B5EF4-FFF2-40B4-BE49-F238E27FC236}">
                  <a16:creationId xmlns:a16="http://schemas.microsoft.com/office/drawing/2014/main" id="{F70E3F62-3453-4908-B558-8B1DBF4334ED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564" name="Rectangle 563">
                <a:extLst>
                  <a:ext uri="{FF2B5EF4-FFF2-40B4-BE49-F238E27FC236}">
                    <a16:creationId xmlns:a16="http://schemas.microsoft.com/office/drawing/2014/main" id="{B13FEF64-FC1C-4399-9EB9-474597CC7E96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5" name="Rectangle 564">
                <a:extLst>
                  <a:ext uri="{FF2B5EF4-FFF2-40B4-BE49-F238E27FC236}">
                    <a16:creationId xmlns:a16="http://schemas.microsoft.com/office/drawing/2014/main" id="{0ECD0839-A3F8-4406-B206-14CD58D5899D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6" name="Rectangle 565">
                <a:extLst>
                  <a:ext uri="{FF2B5EF4-FFF2-40B4-BE49-F238E27FC236}">
                    <a16:creationId xmlns:a16="http://schemas.microsoft.com/office/drawing/2014/main" id="{075F2E8D-E5A7-4F26-A19C-12BD0FA73482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7" name="Rectangle 566">
                <a:extLst>
                  <a:ext uri="{FF2B5EF4-FFF2-40B4-BE49-F238E27FC236}">
                    <a16:creationId xmlns:a16="http://schemas.microsoft.com/office/drawing/2014/main" id="{5E22EA5C-ECD6-4C30-81E5-39EA118B76D2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8" name="Rectangle 567">
                <a:extLst>
                  <a:ext uri="{FF2B5EF4-FFF2-40B4-BE49-F238E27FC236}">
                    <a16:creationId xmlns:a16="http://schemas.microsoft.com/office/drawing/2014/main" id="{84DC5A19-2AA5-4FA8-8563-EA90B7AD4B3F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9" name="Rectangle 568">
                <a:extLst>
                  <a:ext uri="{FF2B5EF4-FFF2-40B4-BE49-F238E27FC236}">
                    <a16:creationId xmlns:a16="http://schemas.microsoft.com/office/drawing/2014/main" id="{409950BF-4C2B-4C81-AF58-610263722D4F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id="{11E681B9-4794-4CFF-94B3-7AF0BDA3BDEC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EB8981DE-7523-481C-8061-88221DA9A8A1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558" name="Rectangle 557">
                <a:extLst>
                  <a:ext uri="{FF2B5EF4-FFF2-40B4-BE49-F238E27FC236}">
                    <a16:creationId xmlns:a16="http://schemas.microsoft.com/office/drawing/2014/main" id="{C31E786F-F582-4DE8-A80C-E793108A9074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59" name="Rectangle 558">
                <a:extLst>
                  <a:ext uri="{FF2B5EF4-FFF2-40B4-BE49-F238E27FC236}">
                    <a16:creationId xmlns:a16="http://schemas.microsoft.com/office/drawing/2014/main" id="{AD39ED18-05B2-485C-9ACC-FAC1481427FE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6DFC18CC-7708-4A29-BE1F-ED0F308BAB67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1" name="Rectangle 560">
                <a:extLst>
                  <a:ext uri="{FF2B5EF4-FFF2-40B4-BE49-F238E27FC236}">
                    <a16:creationId xmlns:a16="http://schemas.microsoft.com/office/drawing/2014/main" id="{C56C59D9-2D48-4769-8009-F2A3FBC6FBC7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2" name="Rectangle 561">
                <a:extLst>
                  <a:ext uri="{FF2B5EF4-FFF2-40B4-BE49-F238E27FC236}">
                    <a16:creationId xmlns:a16="http://schemas.microsoft.com/office/drawing/2014/main" id="{276155E5-103F-45B0-B10E-986E9B37FE61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63" name="Rectangle 562">
                <a:extLst>
                  <a:ext uri="{FF2B5EF4-FFF2-40B4-BE49-F238E27FC236}">
                    <a16:creationId xmlns:a16="http://schemas.microsoft.com/office/drawing/2014/main" id="{AE81B847-C3A3-494F-AB89-2B87DAF9567E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71" name="Group 570">
            <a:extLst>
              <a:ext uri="{FF2B5EF4-FFF2-40B4-BE49-F238E27FC236}">
                <a16:creationId xmlns:a16="http://schemas.microsoft.com/office/drawing/2014/main" id="{0D16ABF3-CB47-471C-A1A8-5029D5A30367}"/>
              </a:ext>
            </a:extLst>
          </p:cNvPr>
          <p:cNvGrpSpPr/>
          <p:nvPr/>
        </p:nvGrpSpPr>
        <p:grpSpPr>
          <a:xfrm>
            <a:off x="11554416" y="593611"/>
            <a:ext cx="360000" cy="2160000"/>
            <a:chOff x="7813790" y="3429000"/>
            <a:chExt cx="360000" cy="2160000"/>
          </a:xfrm>
        </p:grpSpPr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40613A02-0AC8-4479-BCDF-CCF1AF3466A6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B7060591-8619-47F6-BC3D-95803803B816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EFEFBC96-C186-4794-8D34-9218798E647F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EC42A9BE-7317-48E9-A024-1B408B01583E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37E68021-C6D7-4810-B4F8-6749A13585AC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9F721FE3-B7DA-4847-986D-25C557F4B64A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33D26750-81BA-4BF7-BAE8-21E52832ABDE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EEB0D01B-56CC-48EC-AA92-08380618BF19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6B091F81-4ABD-4EC1-8823-4591A1F72F41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2F59D919-AF85-4462-BC79-90C68882D690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4B610208-DEA9-4A2C-8F74-1B482A0D07A6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8FD35111-0EF7-4357-8E6B-E8D1431F6C27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84" name="Group 583">
            <a:extLst>
              <a:ext uri="{FF2B5EF4-FFF2-40B4-BE49-F238E27FC236}">
                <a16:creationId xmlns:a16="http://schemas.microsoft.com/office/drawing/2014/main" id="{3D15B186-A773-4CAF-B99B-D0E002E2FC18}"/>
              </a:ext>
            </a:extLst>
          </p:cNvPr>
          <p:cNvGrpSpPr/>
          <p:nvPr/>
        </p:nvGrpSpPr>
        <p:grpSpPr>
          <a:xfrm>
            <a:off x="11558477" y="3000646"/>
            <a:ext cx="360000" cy="2160000"/>
            <a:chOff x="7813790" y="3429000"/>
            <a:chExt cx="360000" cy="2160000"/>
          </a:xfrm>
        </p:grpSpPr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47DC8423-8191-4FAD-8550-C8C23725077E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6" name="Rectangle 585">
              <a:extLst>
                <a:ext uri="{FF2B5EF4-FFF2-40B4-BE49-F238E27FC236}">
                  <a16:creationId xmlns:a16="http://schemas.microsoft.com/office/drawing/2014/main" id="{B4DF4464-BEC4-4056-8601-D1E2C2F991E1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CDC4DCAC-5854-46B1-A6CF-654DE8AA5D4F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98A10EE0-E1C1-4997-A5E7-BF368F18285E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7E6D6F59-58AD-48C0-927E-772CA8A32A00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DD37AC6A-9E0E-449B-9802-69E601E940AE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8C05ECBB-3142-4609-93B5-2E8302861E58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04C24A46-8151-4A6F-8F6E-A71E13A54F8D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690DB704-383C-46E4-9E49-749058792BB3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98695854-D684-4720-B673-E6D93925437D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F42CCCE7-A369-4E34-A4A2-34903B282B3E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9D61480A-B18E-4355-A7A4-7F9BB7FD3431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35597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00065 -0.19306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9653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0013 -0.15533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00026 -0.11458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5741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4.16667E-7 -0.07593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" grpId="0" animBg="1"/>
      <p:bldP spid="598" grpId="0" animBg="1"/>
      <p:bldP spid="533" grpId="0" animBg="1"/>
      <p:bldP spid="534" grpId="0" animBg="1"/>
      <p:bldP spid="535" grpId="0" animBg="1"/>
      <p:bldP spid="536" grpId="0" animBg="1"/>
      <p:bldP spid="536" grpId="1" animBg="1"/>
      <p:bldP spid="537" grpId="0" animBg="1"/>
      <p:bldP spid="537" grpId="1" animBg="1"/>
      <p:bldP spid="538" grpId="0" animBg="1"/>
      <p:bldP spid="526" grpId="0" animBg="1"/>
      <p:bldP spid="527" grpId="0" animBg="1"/>
      <p:bldP spid="528" grpId="0" animBg="1"/>
      <p:bldP spid="529" grpId="0" animBg="1"/>
      <p:bldP spid="529" grpId="1" animBg="1"/>
      <p:bldP spid="530" grpId="0" animBg="1"/>
      <p:bldP spid="530" grpId="1" animBg="1"/>
      <p:bldP spid="531" grpId="0" animBg="1"/>
      <p:bldP spid="532" grpId="0" animBg="1"/>
      <p:bldP spid="245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56" grpId="0"/>
      <p:bldP spid="257" grpId="0"/>
      <p:bldP spid="258" grpId="0"/>
      <p:bldP spid="259" grpId="0"/>
      <p:bldP spid="260" grpId="0" animBg="1"/>
      <p:bldP spid="261" grpId="0" animBg="1"/>
      <p:bldP spid="262" grpId="0"/>
      <p:bldP spid="263" grpId="0"/>
      <p:bldP spid="264" grpId="0"/>
      <p:bldP spid="278" grpId="0"/>
      <p:bldP spid="280" grpId="0"/>
      <p:bldP spid="281" grpId="0"/>
      <p:bldP spid="284" grpId="0"/>
      <p:bldP spid="285" grpId="0"/>
      <p:bldP spid="286" grpId="0"/>
      <p:bldP spid="287" grpId="0"/>
      <p:bldP spid="288" grpId="0" animBg="1"/>
      <p:bldP spid="289" grpId="0" animBg="1"/>
      <p:bldP spid="290" grpId="0"/>
      <p:bldP spid="291" grpId="0"/>
      <p:bldP spid="292" grpId="0"/>
      <p:bldP spid="295" grpId="0"/>
      <p:bldP spid="296" grpId="0"/>
      <p:bldP spid="297" grpId="0"/>
      <p:bldP spid="298" grpId="0"/>
      <p:bldP spid="299" grpId="0" animBg="1"/>
      <p:bldP spid="300" grpId="0" animBg="1"/>
      <p:bldP spid="301" grpId="0"/>
      <p:bldP spid="302" grpId="0"/>
      <p:bldP spid="303" grpId="0"/>
      <p:bldP spid="316" grpId="0"/>
      <p:bldP spid="317" grpId="0"/>
      <p:bldP spid="469" grpId="0"/>
      <p:bldP spid="470" grpId="0"/>
      <p:bldP spid="479" grpId="0"/>
      <p:bldP spid="480" grpId="0"/>
      <p:bldP spid="484" grpId="0"/>
      <p:bldP spid="485" grpId="0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4" grpId="0" animBg="1"/>
      <p:bldP spid="50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1BFAEE-9741-436D-AEF3-21A32E5C108B}"/>
              </a:ext>
            </a:extLst>
          </p:cNvPr>
          <p:cNvSpPr/>
          <p:nvPr/>
        </p:nvSpPr>
        <p:spPr>
          <a:xfrm>
            <a:off x="6199724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1439D2B-1007-4F9B-98C6-EE2199AB7DBC}"/>
              </a:ext>
            </a:extLst>
          </p:cNvPr>
          <p:cNvGrpSpPr/>
          <p:nvPr/>
        </p:nvGrpSpPr>
        <p:grpSpPr>
          <a:xfrm>
            <a:off x="6237303" y="473203"/>
            <a:ext cx="785575" cy="1040007"/>
            <a:chOff x="408505" y="384951"/>
            <a:chExt cx="785575" cy="104000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1AAC41-7C2B-49A2-B9EB-1FC20D12440C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EC1154-3166-4A7A-B71F-080D78FEB201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E9D024A-29EF-4723-8744-59FF31348415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F86467-5A5E-4E50-9AD8-BF57B947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754CE5-4A1C-4165-9863-951834FB9878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49E821-13AC-48DC-BFE7-2A051D66801D}"/>
              </a:ext>
            </a:extLst>
          </p:cNvPr>
          <p:cNvGrpSpPr/>
          <p:nvPr/>
        </p:nvGrpSpPr>
        <p:grpSpPr>
          <a:xfrm>
            <a:off x="7793158" y="466822"/>
            <a:ext cx="441376" cy="1047615"/>
            <a:chOff x="2724738" y="5463945"/>
            <a:chExt cx="441376" cy="104761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B0F7E3-AB3F-46F2-92F2-5EFF11D7754A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911FD4-5CCD-42E1-82E4-2D990EC40F8C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1E298DC-3D19-4CBA-B1A4-7F114F8A74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5C37308-E650-4B5B-BB27-B0B842CCA510}"/>
              </a:ext>
            </a:extLst>
          </p:cNvPr>
          <p:cNvSpPr txBox="1"/>
          <p:nvPr/>
        </p:nvSpPr>
        <p:spPr>
          <a:xfrm>
            <a:off x="7046089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69581C-E069-40F0-A123-8CEB0DD9A20E}"/>
              </a:ext>
            </a:extLst>
          </p:cNvPr>
          <p:cNvSpPr txBox="1"/>
          <p:nvPr/>
        </p:nvSpPr>
        <p:spPr>
          <a:xfrm>
            <a:off x="8267098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91592-E6AB-446F-8365-425C43A1B349}"/>
              </a:ext>
            </a:extLst>
          </p:cNvPr>
          <p:cNvSpPr/>
          <p:nvPr/>
        </p:nvSpPr>
        <p:spPr>
          <a:xfrm>
            <a:off x="8747360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6EA0CA-1D04-4F66-B99C-1BA8511E5A3D}"/>
              </a:ext>
            </a:extLst>
          </p:cNvPr>
          <p:cNvSpPr txBox="1"/>
          <p:nvPr/>
        </p:nvSpPr>
        <p:spPr>
          <a:xfrm>
            <a:off x="7405794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967DCA8-07BF-4BD7-8FEB-3D400C6258DE}"/>
              </a:ext>
            </a:extLst>
          </p:cNvPr>
          <p:cNvCxnSpPr>
            <a:cxnSpLocks/>
          </p:cNvCxnSpPr>
          <p:nvPr/>
        </p:nvCxnSpPr>
        <p:spPr>
          <a:xfrm>
            <a:off x="484812" y="27129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0B3F6353-9637-44F2-8245-EB6CA278375D}"/>
              </a:ext>
            </a:extLst>
          </p:cNvPr>
          <p:cNvCxnSpPr>
            <a:cxnSpLocks/>
          </p:cNvCxnSpPr>
          <p:nvPr/>
        </p:nvCxnSpPr>
        <p:spPr>
          <a:xfrm>
            <a:off x="1364042" y="271298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279E749F-DD70-4DC8-BF7B-BB218AB0D3AF}"/>
              </a:ext>
            </a:extLst>
          </p:cNvPr>
          <p:cNvSpPr txBox="1"/>
          <p:nvPr/>
        </p:nvSpPr>
        <p:spPr>
          <a:xfrm>
            <a:off x="447439" y="22051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36ECF54-42BC-440D-855E-E3389B14ADD9}"/>
              </a:ext>
            </a:extLst>
          </p:cNvPr>
          <p:cNvSpPr txBox="1"/>
          <p:nvPr/>
        </p:nvSpPr>
        <p:spPr>
          <a:xfrm>
            <a:off x="458005" y="26511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86F5F692-CE35-4C5B-AB44-1DBE2695B0DB}"/>
              </a:ext>
            </a:extLst>
          </p:cNvPr>
          <p:cNvSpPr txBox="1"/>
          <p:nvPr/>
        </p:nvSpPr>
        <p:spPr>
          <a:xfrm>
            <a:off x="1364041" y="265119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1DB670F0-8E8B-4926-B78E-57B83B9131FC}"/>
              </a:ext>
            </a:extLst>
          </p:cNvPr>
          <p:cNvSpPr txBox="1"/>
          <p:nvPr/>
        </p:nvSpPr>
        <p:spPr>
          <a:xfrm>
            <a:off x="916999" y="239751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70F0C512-03DB-4AFD-B808-FCC8F3514948}"/>
              </a:ext>
            </a:extLst>
          </p:cNvPr>
          <p:cNvSpPr/>
          <p:nvPr/>
        </p:nvSpPr>
        <p:spPr>
          <a:xfrm rot="16200000">
            <a:off x="849700" y="16830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1B496AB6-C5B1-4B64-9380-F7A3F97C41FC}"/>
              </a:ext>
            </a:extLst>
          </p:cNvPr>
          <p:cNvSpPr/>
          <p:nvPr/>
        </p:nvSpPr>
        <p:spPr>
          <a:xfrm rot="5400000">
            <a:off x="839413" y="2616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B29A4A9-19A8-4FA6-AA7D-9A6E8E91A75A}"/>
              </a:ext>
            </a:extLst>
          </p:cNvPr>
          <p:cNvSpPr txBox="1"/>
          <p:nvPr/>
        </p:nvSpPr>
        <p:spPr>
          <a:xfrm>
            <a:off x="970003" y="31520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198E2FA-2DD0-45D8-A83D-9144F539FF67}"/>
              </a:ext>
            </a:extLst>
          </p:cNvPr>
          <p:cNvSpPr txBox="1"/>
          <p:nvPr/>
        </p:nvSpPr>
        <p:spPr>
          <a:xfrm>
            <a:off x="970002" y="1851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ECF7904-62C1-4F57-B63A-6451ED6E0DE4}"/>
              </a:ext>
            </a:extLst>
          </p:cNvPr>
          <p:cNvSpPr txBox="1"/>
          <p:nvPr/>
        </p:nvSpPr>
        <p:spPr>
          <a:xfrm>
            <a:off x="1609441" y="2205152"/>
            <a:ext cx="70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89AA37B3-5053-4135-A49A-342931DBCF44}"/>
              </a:ext>
            </a:extLst>
          </p:cNvPr>
          <p:cNvCxnSpPr>
            <a:cxnSpLocks/>
          </p:cNvCxnSpPr>
          <p:nvPr/>
        </p:nvCxnSpPr>
        <p:spPr>
          <a:xfrm>
            <a:off x="2712950" y="270812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D4DAE63A-9AFB-4F87-A6AF-C5837D56CE3B}"/>
              </a:ext>
            </a:extLst>
          </p:cNvPr>
          <p:cNvCxnSpPr>
            <a:cxnSpLocks/>
          </p:cNvCxnSpPr>
          <p:nvPr/>
        </p:nvCxnSpPr>
        <p:spPr>
          <a:xfrm>
            <a:off x="3592180" y="270812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E5612A80-A9CC-4AE2-96E0-2857AE94734E}"/>
              </a:ext>
            </a:extLst>
          </p:cNvPr>
          <p:cNvSpPr txBox="1"/>
          <p:nvPr/>
        </p:nvSpPr>
        <p:spPr>
          <a:xfrm>
            <a:off x="2675577" y="2200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96069FAB-E0EC-4957-8421-4F92DFC991F4}"/>
              </a:ext>
            </a:extLst>
          </p:cNvPr>
          <p:cNvSpPr txBox="1"/>
          <p:nvPr/>
        </p:nvSpPr>
        <p:spPr>
          <a:xfrm>
            <a:off x="2686143" y="2646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9F7D3580-0345-4187-8452-42CFEE5E2F7A}"/>
              </a:ext>
            </a:extLst>
          </p:cNvPr>
          <p:cNvSpPr txBox="1"/>
          <p:nvPr/>
        </p:nvSpPr>
        <p:spPr>
          <a:xfrm>
            <a:off x="3592179" y="264633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46DB4457-0DC1-4054-85B0-E90AB38D673F}"/>
              </a:ext>
            </a:extLst>
          </p:cNvPr>
          <p:cNvSpPr txBox="1"/>
          <p:nvPr/>
        </p:nvSpPr>
        <p:spPr>
          <a:xfrm>
            <a:off x="3145137" y="2392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DEBB0760-E26D-4801-BE6A-EB14E532F52A}"/>
              </a:ext>
            </a:extLst>
          </p:cNvPr>
          <p:cNvSpPr/>
          <p:nvPr/>
        </p:nvSpPr>
        <p:spPr>
          <a:xfrm rot="16200000">
            <a:off x="3077838" y="16781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Arc 260">
            <a:extLst>
              <a:ext uri="{FF2B5EF4-FFF2-40B4-BE49-F238E27FC236}">
                <a16:creationId xmlns:a16="http://schemas.microsoft.com/office/drawing/2014/main" id="{32E66CD4-504B-4B4C-95F8-948C4B3FD8ED}"/>
              </a:ext>
            </a:extLst>
          </p:cNvPr>
          <p:cNvSpPr/>
          <p:nvPr/>
        </p:nvSpPr>
        <p:spPr>
          <a:xfrm rot="5400000">
            <a:off x="3067551" y="261181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C09FD30F-A3ED-483D-997B-0797D8052F6F}"/>
              </a:ext>
            </a:extLst>
          </p:cNvPr>
          <p:cNvSpPr txBox="1"/>
          <p:nvPr/>
        </p:nvSpPr>
        <p:spPr>
          <a:xfrm>
            <a:off x="3198141" y="3147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63F0015-8B9E-4E03-8DDC-8EEB4D78E0C0}"/>
              </a:ext>
            </a:extLst>
          </p:cNvPr>
          <p:cNvSpPr txBox="1"/>
          <p:nvPr/>
        </p:nvSpPr>
        <p:spPr>
          <a:xfrm>
            <a:off x="3198140" y="18463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9C2C280-E0F5-401D-8AE6-8BB146D4937E}"/>
              </a:ext>
            </a:extLst>
          </p:cNvPr>
          <p:cNvSpPr txBox="1"/>
          <p:nvPr/>
        </p:nvSpPr>
        <p:spPr>
          <a:xfrm>
            <a:off x="3824122" y="2200288"/>
            <a:ext cx="700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AFFBE4E-E1C4-45C3-A81B-907307E27B05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10465AC-117F-4E98-817E-564164DC036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49D19E5-1FA1-4B20-A105-5323D27F99EA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32129D3-39BD-43F9-98C8-5C0141B3C98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4261644-EF6D-4A75-9069-BA6FFF299773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02B81EB-E7D1-43A6-8098-8E3A5C58153D}"/>
              </a:ext>
            </a:extLst>
          </p:cNvPr>
          <p:cNvGrpSpPr/>
          <p:nvPr/>
        </p:nvGrpSpPr>
        <p:grpSpPr>
          <a:xfrm>
            <a:off x="1790251" y="3993873"/>
            <a:ext cx="2241015" cy="1076984"/>
            <a:chOff x="1790251" y="3993873"/>
            <a:chExt cx="2241015" cy="1076984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9AEA7E6-4420-4281-BBE6-CC7A6560DB61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1980930-4408-4C77-A008-4156D7E0741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B2A491A3-AD01-4F5F-9754-4793F6B7749B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87BAD2E1-296B-43B1-801A-279C99C7D885}"/>
                </a:ext>
              </a:extLst>
            </p:cNvPr>
            <p:cNvSpPr txBox="1"/>
            <p:nvPr/>
          </p:nvSpPr>
          <p:spPr>
            <a:xfrm>
              <a:off x="2922777" y="3993873"/>
              <a:ext cx="71124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84F043B-8DFB-44F2-AAF2-22F2A2A6FA10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05656412-A0C7-47FA-AAAB-19A7C512A667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497374" y="447921"/>
            <a:ext cx="745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2644ED70-40A2-436A-ACC8-12BBB358F78B}"/>
              </a:ext>
            </a:extLst>
          </p:cNvPr>
          <p:cNvCxnSpPr>
            <a:cxnSpLocks/>
          </p:cNvCxnSpPr>
          <p:nvPr/>
        </p:nvCxnSpPr>
        <p:spPr>
          <a:xfrm>
            <a:off x="6287800" y="27159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B069488A-0D3A-4602-AAEB-A9A6C84BD11B}"/>
              </a:ext>
            </a:extLst>
          </p:cNvPr>
          <p:cNvCxnSpPr>
            <a:cxnSpLocks/>
          </p:cNvCxnSpPr>
          <p:nvPr/>
        </p:nvCxnSpPr>
        <p:spPr>
          <a:xfrm>
            <a:off x="7167030" y="27159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0D46266E-AC06-45BF-98FE-00311576B6CB}"/>
              </a:ext>
            </a:extLst>
          </p:cNvPr>
          <p:cNvSpPr txBox="1"/>
          <p:nvPr/>
        </p:nvSpPr>
        <p:spPr>
          <a:xfrm>
            <a:off x="6250427" y="22081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C5CE435-1520-4997-A4AE-EEDE5D4A9EE7}"/>
              </a:ext>
            </a:extLst>
          </p:cNvPr>
          <p:cNvSpPr txBox="1"/>
          <p:nvPr/>
        </p:nvSpPr>
        <p:spPr>
          <a:xfrm>
            <a:off x="6260993" y="26542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0AD4192-FD89-43C9-9817-9711A57FF303}"/>
              </a:ext>
            </a:extLst>
          </p:cNvPr>
          <p:cNvSpPr txBox="1"/>
          <p:nvPr/>
        </p:nvSpPr>
        <p:spPr>
          <a:xfrm>
            <a:off x="7167029" y="26542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5F7C3FA-7E92-4D45-A59A-1AB9127BE987}"/>
              </a:ext>
            </a:extLst>
          </p:cNvPr>
          <p:cNvSpPr txBox="1"/>
          <p:nvPr/>
        </p:nvSpPr>
        <p:spPr>
          <a:xfrm>
            <a:off x="6719987" y="24005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8" name="Arc 287">
            <a:extLst>
              <a:ext uri="{FF2B5EF4-FFF2-40B4-BE49-F238E27FC236}">
                <a16:creationId xmlns:a16="http://schemas.microsoft.com/office/drawing/2014/main" id="{137580AE-3FC0-4E55-8E09-6674A43FF710}"/>
              </a:ext>
            </a:extLst>
          </p:cNvPr>
          <p:cNvSpPr/>
          <p:nvPr/>
        </p:nvSpPr>
        <p:spPr>
          <a:xfrm rot="16200000">
            <a:off x="6652688" y="16860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9" name="Arc 288">
            <a:extLst>
              <a:ext uri="{FF2B5EF4-FFF2-40B4-BE49-F238E27FC236}">
                <a16:creationId xmlns:a16="http://schemas.microsoft.com/office/drawing/2014/main" id="{D33D5000-505C-4AD9-886A-E92E3B31FAF5}"/>
              </a:ext>
            </a:extLst>
          </p:cNvPr>
          <p:cNvSpPr/>
          <p:nvPr/>
        </p:nvSpPr>
        <p:spPr>
          <a:xfrm rot="5400000">
            <a:off x="6642401" y="26196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60703A39-3A9C-4ED7-B7D5-A94F04B6B47C}"/>
              </a:ext>
            </a:extLst>
          </p:cNvPr>
          <p:cNvSpPr txBox="1"/>
          <p:nvPr/>
        </p:nvSpPr>
        <p:spPr>
          <a:xfrm>
            <a:off x="6772991" y="31550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6587848C-7E21-4D43-8850-2DBCD1572543}"/>
              </a:ext>
            </a:extLst>
          </p:cNvPr>
          <p:cNvSpPr txBox="1"/>
          <p:nvPr/>
        </p:nvSpPr>
        <p:spPr>
          <a:xfrm>
            <a:off x="6772990" y="18542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0D733E16-0670-4002-BAEB-9961DE38FBCF}"/>
              </a:ext>
            </a:extLst>
          </p:cNvPr>
          <p:cNvSpPr txBox="1"/>
          <p:nvPr/>
        </p:nvSpPr>
        <p:spPr>
          <a:xfrm>
            <a:off x="7148563" y="2208164"/>
            <a:ext cx="95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0202B74D-B27D-4B77-B49F-8F03CD1DF9C9}"/>
              </a:ext>
            </a:extLst>
          </p:cNvPr>
          <p:cNvCxnSpPr>
            <a:cxnSpLocks/>
          </p:cNvCxnSpPr>
          <p:nvPr/>
        </p:nvCxnSpPr>
        <p:spPr>
          <a:xfrm>
            <a:off x="8515938" y="271113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82B6E981-860D-4CD3-8F2F-912EB49E658D}"/>
              </a:ext>
            </a:extLst>
          </p:cNvPr>
          <p:cNvCxnSpPr>
            <a:cxnSpLocks/>
          </p:cNvCxnSpPr>
          <p:nvPr/>
        </p:nvCxnSpPr>
        <p:spPr>
          <a:xfrm>
            <a:off x="9395168" y="271113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TextBox 294">
            <a:extLst>
              <a:ext uri="{FF2B5EF4-FFF2-40B4-BE49-F238E27FC236}">
                <a16:creationId xmlns:a16="http://schemas.microsoft.com/office/drawing/2014/main" id="{4F4098EE-6D83-484A-82A7-6EC15E10F774}"/>
              </a:ext>
            </a:extLst>
          </p:cNvPr>
          <p:cNvSpPr txBox="1"/>
          <p:nvPr/>
        </p:nvSpPr>
        <p:spPr>
          <a:xfrm>
            <a:off x="8478565" y="22033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E6C1D970-65FA-4206-BFC0-8285DA077FCA}"/>
              </a:ext>
            </a:extLst>
          </p:cNvPr>
          <p:cNvSpPr txBox="1"/>
          <p:nvPr/>
        </p:nvSpPr>
        <p:spPr>
          <a:xfrm>
            <a:off x="8489131" y="264934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572CB4FD-D9C9-492F-9630-22ECB1A6E843}"/>
              </a:ext>
            </a:extLst>
          </p:cNvPr>
          <p:cNvSpPr txBox="1"/>
          <p:nvPr/>
        </p:nvSpPr>
        <p:spPr>
          <a:xfrm>
            <a:off x="9395167" y="264934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70D618B-1FCE-41E9-963E-08D1E93B2D52}"/>
              </a:ext>
            </a:extLst>
          </p:cNvPr>
          <p:cNvSpPr txBox="1"/>
          <p:nvPr/>
        </p:nvSpPr>
        <p:spPr>
          <a:xfrm>
            <a:off x="8948125" y="239566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9" name="Arc 298">
            <a:extLst>
              <a:ext uri="{FF2B5EF4-FFF2-40B4-BE49-F238E27FC236}">
                <a16:creationId xmlns:a16="http://schemas.microsoft.com/office/drawing/2014/main" id="{5AE0CD80-1E07-4C3A-84D4-ABD2EC9BA7AE}"/>
              </a:ext>
            </a:extLst>
          </p:cNvPr>
          <p:cNvSpPr/>
          <p:nvPr/>
        </p:nvSpPr>
        <p:spPr>
          <a:xfrm rot="16200000">
            <a:off x="8880826" y="16811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Arc 299">
            <a:extLst>
              <a:ext uri="{FF2B5EF4-FFF2-40B4-BE49-F238E27FC236}">
                <a16:creationId xmlns:a16="http://schemas.microsoft.com/office/drawing/2014/main" id="{A2EC921C-C9BA-49D8-A32D-282A5B96827C}"/>
              </a:ext>
            </a:extLst>
          </p:cNvPr>
          <p:cNvSpPr/>
          <p:nvPr/>
        </p:nvSpPr>
        <p:spPr>
          <a:xfrm rot="5400000">
            <a:off x="8870539" y="261482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47AE3EE-BDB8-4DC2-A101-48FF451A3E7D}"/>
              </a:ext>
            </a:extLst>
          </p:cNvPr>
          <p:cNvSpPr txBox="1"/>
          <p:nvPr/>
        </p:nvSpPr>
        <p:spPr>
          <a:xfrm>
            <a:off x="9001129" y="315020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4AA79D66-B1C3-455B-B228-03B5EB7FB11D}"/>
              </a:ext>
            </a:extLst>
          </p:cNvPr>
          <p:cNvSpPr txBox="1"/>
          <p:nvPr/>
        </p:nvSpPr>
        <p:spPr>
          <a:xfrm>
            <a:off x="9001128" y="1849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9BDB7F77-F281-4B8A-A233-E17B3C48BBB5}"/>
              </a:ext>
            </a:extLst>
          </p:cNvPr>
          <p:cNvSpPr txBox="1"/>
          <p:nvPr/>
        </p:nvSpPr>
        <p:spPr>
          <a:xfrm>
            <a:off x="9368864" y="2203300"/>
            <a:ext cx="9582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581404D-07B8-4379-9859-811810A28AA9}"/>
              </a:ext>
            </a:extLst>
          </p:cNvPr>
          <p:cNvGrpSpPr/>
          <p:nvPr/>
        </p:nvGrpSpPr>
        <p:grpSpPr>
          <a:xfrm>
            <a:off x="6264175" y="3993210"/>
            <a:ext cx="1401248" cy="1076984"/>
            <a:chOff x="461187" y="3990198"/>
            <a:chExt cx="1401248" cy="1076984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6F4B553-2FD6-4569-A9A7-FAAC1EC2DCAD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3A4C6CE5-4559-4320-A829-AB29E09EB99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61E7CA0-6AC5-42B5-BE7E-524AFDA6A5D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9B225E2-F294-4A85-B218-9FCA9455A419}"/>
                </a:ext>
              </a:extLst>
            </p:cNvPr>
            <p:cNvSpPr txBox="1"/>
            <p:nvPr/>
          </p:nvSpPr>
          <p:spPr>
            <a:xfrm>
              <a:off x="908939" y="3990198"/>
              <a:ext cx="942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9C4CE78-170E-4816-9801-E8B32166D56D}"/>
              </a:ext>
            </a:extLst>
          </p:cNvPr>
          <p:cNvGrpSpPr/>
          <p:nvPr/>
        </p:nvGrpSpPr>
        <p:grpSpPr>
          <a:xfrm>
            <a:off x="7593239" y="3996885"/>
            <a:ext cx="2241015" cy="1076984"/>
            <a:chOff x="1790251" y="3993873"/>
            <a:chExt cx="2241015" cy="1076984"/>
          </a:xfrm>
        </p:grpSpPr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40E6C82-5B6C-4E2F-83FE-E491CABF2482}"/>
                </a:ext>
              </a:extLst>
            </p:cNvPr>
            <p:cNvSpPr txBox="1"/>
            <p:nvPr/>
          </p:nvSpPr>
          <p:spPr>
            <a:xfrm>
              <a:off x="1790251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50EF7F1D-EFBF-4ED2-928D-17D49A9775DE}"/>
                </a:ext>
              </a:extLst>
            </p:cNvPr>
            <p:cNvCxnSpPr>
              <a:cxnSpLocks/>
            </p:cNvCxnSpPr>
            <p:nvPr/>
          </p:nvCxnSpPr>
          <p:spPr>
            <a:xfrm>
              <a:off x="2702074" y="45017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D4CF6541-ACD6-4962-81B5-1E2094375E04}"/>
                </a:ext>
              </a:extLst>
            </p:cNvPr>
            <p:cNvSpPr txBox="1"/>
            <p:nvPr/>
          </p:nvSpPr>
          <p:spPr>
            <a:xfrm>
              <a:off x="2702073" y="44399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FA42FE8-8965-467B-BD5D-6F2BA4E14A4E}"/>
                </a:ext>
              </a:extLst>
            </p:cNvPr>
            <p:cNvSpPr txBox="1"/>
            <p:nvPr/>
          </p:nvSpPr>
          <p:spPr>
            <a:xfrm>
              <a:off x="2680460" y="3993873"/>
              <a:ext cx="9812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627D7443-40AA-4481-9186-BCA72EF8CBF2}"/>
                </a:ext>
              </a:extLst>
            </p:cNvPr>
            <p:cNvSpPr txBox="1"/>
            <p:nvPr/>
          </p:nvSpPr>
          <p:spPr>
            <a:xfrm>
              <a:off x="3597528" y="419280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C6ABAED-3372-4C29-B7E1-76005F8D4988}"/>
                </a:ext>
              </a:extLst>
            </p:cNvPr>
            <p:cNvSpPr txBox="1"/>
            <p:nvPr/>
          </p:nvSpPr>
          <p:spPr>
            <a:xfrm>
              <a:off x="2258949" y="4211970"/>
              <a:ext cx="5136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FAFA2CB-A98A-49AF-891E-D9285671DE1D}"/>
              </a:ext>
            </a:extLst>
          </p:cNvPr>
          <p:cNvGrpSpPr/>
          <p:nvPr/>
        </p:nvGrpSpPr>
        <p:grpSpPr>
          <a:xfrm>
            <a:off x="8763856" y="440116"/>
            <a:ext cx="1443808" cy="1076984"/>
            <a:chOff x="8314156" y="440116"/>
            <a:chExt cx="1443808" cy="1076984"/>
          </a:xfrm>
        </p:grpSpPr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DCA4655-FB2F-4F9F-ABDB-01EB52C956D1}"/>
                </a:ext>
              </a:extLst>
            </p:cNvPr>
            <p:cNvSpPr txBox="1"/>
            <p:nvPr/>
          </p:nvSpPr>
          <p:spPr>
            <a:xfrm>
              <a:off x="8314156" y="66188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0825F885-D3CD-4E7F-BE99-1D1920A1C2F5}"/>
                </a:ext>
              </a:extLst>
            </p:cNvPr>
            <p:cNvCxnSpPr>
              <a:cxnSpLocks/>
            </p:cNvCxnSpPr>
            <p:nvPr/>
          </p:nvCxnSpPr>
          <p:spPr>
            <a:xfrm>
              <a:off x="8768914" y="9479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620767E9-8954-4754-B360-85D59CF3723A}"/>
                </a:ext>
              </a:extLst>
            </p:cNvPr>
            <p:cNvSpPr txBox="1"/>
            <p:nvPr/>
          </p:nvSpPr>
          <p:spPr>
            <a:xfrm>
              <a:off x="8768913" y="8861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FCDE499C-2C65-4A7F-B477-EC7163D5778D}"/>
                </a:ext>
              </a:extLst>
            </p:cNvPr>
            <p:cNvSpPr txBox="1"/>
            <p:nvPr/>
          </p:nvSpPr>
          <p:spPr>
            <a:xfrm>
              <a:off x="8771770" y="440116"/>
              <a:ext cx="9861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sp>
        <p:nvSpPr>
          <p:cNvPr id="316" name="TextBox 315">
            <a:extLst>
              <a:ext uri="{FF2B5EF4-FFF2-40B4-BE49-F238E27FC236}">
                <a16:creationId xmlns:a16="http://schemas.microsoft.com/office/drawing/2014/main" id="{E4EA60B5-3598-473A-9D4F-2F486C74DC2C}"/>
              </a:ext>
            </a:extLst>
          </p:cNvPr>
          <p:cNvSpPr txBox="1"/>
          <p:nvPr/>
        </p:nvSpPr>
        <p:spPr>
          <a:xfrm>
            <a:off x="467781" y="555050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919C5ECC-620D-466D-AE42-940EBBF016F2}"/>
              </a:ext>
            </a:extLst>
          </p:cNvPr>
          <p:cNvSpPr txBox="1"/>
          <p:nvPr/>
        </p:nvSpPr>
        <p:spPr>
          <a:xfrm>
            <a:off x="889982" y="554356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885A36B6-D4C3-4779-94A7-A48464AB3E74}"/>
              </a:ext>
            </a:extLst>
          </p:cNvPr>
          <p:cNvGrpSpPr/>
          <p:nvPr/>
        </p:nvGrpSpPr>
        <p:grpSpPr>
          <a:xfrm>
            <a:off x="1345428" y="5764834"/>
            <a:ext cx="933868" cy="630942"/>
            <a:chOff x="1336470" y="3538279"/>
            <a:chExt cx="933868" cy="630942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0729D487-3A7F-4017-9963-F6D71852DFF9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D18415B0-5A0D-407C-B3E3-5690F664B48B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9" name="TextBox 468">
            <a:extLst>
              <a:ext uri="{FF2B5EF4-FFF2-40B4-BE49-F238E27FC236}">
                <a16:creationId xmlns:a16="http://schemas.microsoft.com/office/drawing/2014/main" id="{9B97AA65-31EA-47BC-80F1-24B34B8E8185}"/>
              </a:ext>
            </a:extLst>
          </p:cNvPr>
          <p:cNvSpPr txBox="1"/>
          <p:nvPr/>
        </p:nvSpPr>
        <p:spPr>
          <a:xfrm>
            <a:off x="1351769" y="5324129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59FBF734-B0A1-40F7-8173-5D2B6501ECE8}"/>
              </a:ext>
            </a:extLst>
          </p:cNvPr>
          <p:cNvSpPr txBox="1"/>
          <p:nvPr/>
        </p:nvSpPr>
        <p:spPr>
          <a:xfrm>
            <a:off x="2248165" y="55349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4D57ADFE-47EF-4DE5-8B24-0BFAD52E1A7A}"/>
              </a:ext>
            </a:extLst>
          </p:cNvPr>
          <p:cNvGrpSpPr/>
          <p:nvPr/>
        </p:nvGrpSpPr>
        <p:grpSpPr>
          <a:xfrm>
            <a:off x="2683866" y="5527379"/>
            <a:ext cx="855939" cy="654072"/>
            <a:chOff x="2683866" y="5527379"/>
            <a:chExt cx="855939" cy="654072"/>
          </a:xfrm>
        </p:grpSpPr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79E138D1-E621-42D6-AD75-E6EA9589C8EF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A194E56F-B21A-4589-BFB1-C901EDB52557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F8B9EC17-ACBF-4B5C-A95C-629178060210}"/>
              </a:ext>
            </a:extLst>
          </p:cNvPr>
          <p:cNvGrpSpPr/>
          <p:nvPr/>
        </p:nvGrpSpPr>
        <p:grpSpPr>
          <a:xfrm>
            <a:off x="3572938" y="5324129"/>
            <a:ext cx="1404066" cy="1076984"/>
            <a:chOff x="461187" y="3990198"/>
            <a:chExt cx="1404066" cy="1076984"/>
          </a:xfrm>
        </p:grpSpPr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9B9A3DE9-99F7-4272-99D5-D5804EE0B0F5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60E05582-9B79-4560-9FF6-4D4F9845ADA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32F311B3-DDCD-49C5-84F9-4E64E13F4E9E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0E24519D-8860-4289-B016-2A1B15E5788A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479" name="TextBox 478">
            <a:extLst>
              <a:ext uri="{FF2B5EF4-FFF2-40B4-BE49-F238E27FC236}">
                <a16:creationId xmlns:a16="http://schemas.microsoft.com/office/drawing/2014/main" id="{6731AB53-48C8-4E22-B991-1369A377D468}"/>
              </a:ext>
            </a:extLst>
          </p:cNvPr>
          <p:cNvSpPr txBox="1"/>
          <p:nvPr/>
        </p:nvSpPr>
        <p:spPr>
          <a:xfrm>
            <a:off x="6284771" y="5551095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38D7C13-9115-4709-8A22-C28C9F1E547F}"/>
              </a:ext>
            </a:extLst>
          </p:cNvPr>
          <p:cNvSpPr txBox="1"/>
          <p:nvPr/>
        </p:nvSpPr>
        <p:spPr>
          <a:xfrm>
            <a:off x="6706972" y="554414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10EB2F2F-D1A2-46F1-B5D4-96989878D39F}"/>
              </a:ext>
            </a:extLst>
          </p:cNvPr>
          <p:cNvGrpSpPr/>
          <p:nvPr/>
        </p:nvGrpSpPr>
        <p:grpSpPr>
          <a:xfrm>
            <a:off x="7162418" y="5765420"/>
            <a:ext cx="933868" cy="630942"/>
            <a:chOff x="1336470" y="3538279"/>
            <a:chExt cx="933868" cy="630942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F572BF83-204D-4A40-A77A-466AE07FEC2B}"/>
                </a:ext>
              </a:extLst>
            </p:cNvPr>
            <p:cNvSpPr txBox="1"/>
            <p:nvPr/>
          </p:nvSpPr>
          <p:spPr>
            <a:xfrm>
              <a:off x="1336470" y="3538279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85A6A603-DE11-4436-ADC2-159C461C28C0}"/>
                </a:ext>
              </a:extLst>
            </p:cNvPr>
            <p:cNvCxnSpPr>
              <a:cxnSpLocks/>
            </p:cNvCxnSpPr>
            <p:nvPr/>
          </p:nvCxnSpPr>
          <p:spPr>
            <a:xfrm>
              <a:off x="1354182" y="3616269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4" name="TextBox 483">
            <a:extLst>
              <a:ext uri="{FF2B5EF4-FFF2-40B4-BE49-F238E27FC236}">
                <a16:creationId xmlns:a16="http://schemas.microsoft.com/office/drawing/2014/main" id="{B2ECACD5-A9B5-4E94-B410-10C5E84C1536}"/>
              </a:ext>
            </a:extLst>
          </p:cNvPr>
          <p:cNvSpPr txBox="1"/>
          <p:nvPr/>
        </p:nvSpPr>
        <p:spPr>
          <a:xfrm>
            <a:off x="7168759" y="5324715"/>
            <a:ext cx="10014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485" name="TextBox 484">
            <a:extLst>
              <a:ext uri="{FF2B5EF4-FFF2-40B4-BE49-F238E27FC236}">
                <a16:creationId xmlns:a16="http://schemas.microsoft.com/office/drawing/2014/main" id="{F7F4B0C3-5846-49DF-A20F-55C95F2263DF}"/>
              </a:ext>
            </a:extLst>
          </p:cNvPr>
          <p:cNvSpPr txBox="1"/>
          <p:nvPr/>
        </p:nvSpPr>
        <p:spPr>
          <a:xfrm>
            <a:off x="8065155" y="553557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5FDA3610-C1A6-4F21-B375-3481648DA8C2}"/>
              </a:ext>
            </a:extLst>
          </p:cNvPr>
          <p:cNvGrpSpPr/>
          <p:nvPr/>
        </p:nvGrpSpPr>
        <p:grpSpPr>
          <a:xfrm>
            <a:off x="8500856" y="5527965"/>
            <a:ext cx="855939" cy="654072"/>
            <a:chOff x="2683866" y="5527379"/>
            <a:chExt cx="855939" cy="654072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7300793-1E1E-4823-97FC-ACE6B511616B}"/>
                </a:ext>
              </a:extLst>
            </p:cNvPr>
            <p:cNvSpPr txBox="1"/>
            <p:nvPr/>
          </p:nvSpPr>
          <p:spPr>
            <a:xfrm>
              <a:off x="2683866" y="555050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013F93B9-B4D4-4D4E-AD84-C8BCF59C29F3}"/>
                </a:ext>
              </a:extLst>
            </p:cNvPr>
            <p:cNvSpPr txBox="1"/>
            <p:nvPr/>
          </p:nvSpPr>
          <p:spPr>
            <a:xfrm>
              <a:off x="3106067" y="552737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FE71981E-CE84-4CB8-9710-1DDAAB8E9011}"/>
              </a:ext>
            </a:extLst>
          </p:cNvPr>
          <p:cNvGrpSpPr/>
          <p:nvPr/>
        </p:nvGrpSpPr>
        <p:grpSpPr>
          <a:xfrm>
            <a:off x="9389928" y="5324715"/>
            <a:ext cx="1473342" cy="1076984"/>
            <a:chOff x="461187" y="3990198"/>
            <a:chExt cx="1473342" cy="1076984"/>
          </a:xfrm>
        </p:grpSpPr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A5B8CB65-553D-46EA-8CA6-49C0A187A193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1C809332-6524-44EC-87CE-F8CDB0EB0FF6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3E144CB0-00F0-47D2-B77C-F08A4D4D8BB1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BC58CA1D-E61E-4558-B8C6-22FC31CCC645}"/>
                </a:ext>
              </a:extLst>
            </p:cNvPr>
            <p:cNvSpPr txBox="1"/>
            <p:nvPr/>
          </p:nvSpPr>
          <p:spPr>
            <a:xfrm>
              <a:off x="905405" y="3990198"/>
              <a:ext cx="10291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058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48" grpId="0"/>
      <p:bldP spid="249" grpId="0" animBg="1"/>
      <p:bldP spid="250" grpId="0" animBg="1"/>
      <p:bldP spid="251" grpId="0"/>
      <p:bldP spid="252" grpId="0"/>
      <p:bldP spid="253" grpId="0"/>
      <p:bldP spid="256" grpId="0"/>
      <p:bldP spid="257" grpId="0"/>
      <p:bldP spid="258" grpId="0"/>
      <p:bldP spid="259" grpId="0"/>
      <p:bldP spid="260" grpId="0" animBg="1"/>
      <p:bldP spid="261" grpId="0" animBg="1"/>
      <p:bldP spid="262" grpId="0"/>
      <p:bldP spid="263" grpId="0"/>
      <p:bldP spid="264" grpId="0"/>
      <p:bldP spid="278" grpId="0"/>
      <p:bldP spid="280" grpId="0"/>
      <p:bldP spid="281" grpId="0"/>
      <p:bldP spid="284" grpId="0"/>
      <p:bldP spid="285" grpId="0"/>
      <p:bldP spid="286" grpId="0"/>
      <p:bldP spid="287" grpId="0"/>
      <p:bldP spid="288" grpId="0" animBg="1"/>
      <p:bldP spid="289" grpId="0" animBg="1"/>
      <p:bldP spid="290" grpId="0"/>
      <p:bldP spid="291" grpId="0"/>
      <p:bldP spid="292" grpId="0"/>
      <p:bldP spid="295" grpId="0"/>
      <p:bldP spid="296" grpId="0"/>
      <p:bldP spid="297" grpId="0"/>
      <p:bldP spid="298" grpId="0"/>
      <p:bldP spid="299" grpId="0" animBg="1"/>
      <p:bldP spid="300" grpId="0" animBg="1"/>
      <p:bldP spid="301" grpId="0"/>
      <p:bldP spid="302" grpId="0"/>
      <p:bldP spid="303" grpId="0"/>
      <p:bldP spid="316" grpId="0"/>
      <p:bldP spid="317" grpId="0"/>
      <p:bldP spid="469" grpId="0"/>
      <p:bldP spid="470" grpId="0"/>
      <p:bldP spid="479" grpId="0"/>
      <p:bldP spid="480" grpId="0"/>
      <p:bldP spid="484" grpId="0"/>
      <p:bldP spid="48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56F8-2849-4D6A-8E18-04F876F9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17 Add mixed numbers with denominators which are not common multiples by converting to improper fractions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0AD4-742F-4EE4-8DF5-BBB0C636F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7053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497374" y="447921"/>
            <a:ext cx="745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755232B4-D22D-4A63-98B0-86BC1F9E34A8}"/>
              </a:ext>
            </a:extLst>
          </p:cNvPr>
          <p:cNvGrpSpPr/>
          <p:nvPr/>
        </p:nvGrpSpPr>
        <p:grpSpPr>
          <a:xfrm>
            <a:off x="446171" y="1776718"/>
            <a:ext cx="500661" cy="1076984"/>
            <a:chOff x="894267" y="1758788"/>
            <a:chExt cx="500661" cy="1076984"/>
          </a:xfrm>
        </p:grpSpPr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7AC1044F-77DE-481C-8DCF-957A351D25B0}"/>
                </a:ext>
              </a:extLst>
            </p:cNvPr>
            <p:cNvCxnSpPr>
              <a:cxnSpLocks/>
            </p:cNvCxnSpPr>
            <p:nvPr/>
          </p:nvCxnSpPr>
          <p:spPr>
            <a:xfrm>
              <a:off x="894267" y="2266622"/>
              <a:ext cx="45894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429C5F0-DE34-419A-AE8A-736121447021}"/>
                </a:ext>
              </a:extLst>
            </p:cNvPr>
            <p:cNvSpPr txBox="1"/>
            <p:nvPr/>
          </p:nvSpPr>
          <p:spPr>
            <a:xfrm>
              <a:off x="907587" y="2204830"/>
              <a:ext cx="4873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A2BAF64-4153-4E40-A401-491698D7C1FD}"/>
                </a:ext>
              </a:extLst>
            </p:cNvPr>
            <p:cNvSpPr txBox="1"/>
            <p:nvPr/>
          </p:nvSpPr>
          <p:spPr>
            <a:xfrm>
              <a:off x="894267" y="1758788"/>
              <a:ext cx="4877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4DA4D90-3F3F-4557-BFA7-B12095D44E11}"/>
              </a:ext>
            </a:extLst>
          </p:cNvPr>
          <p:cNvGrpSpPr/>
          <p:nvPr/>
        </p:nvGrpSpPr>
        <p:grpSpPr>
          <a:xfrm>
            <a:off x="899671" y="1763479"/>
            <a:ext cx="1749814" cy="1090223"/>
            <a:chOff x="1317787" y="1745549"/>
            <a:chExt cx="1749814" cy="1090223"/>
          </a:xfrm>
        </p:grpSpPr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944B6F4D-6C54-4481-A870-EE20836CACC7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61A1EAED-D365-4CA0-B758-2D426295E065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24EFE94-AD80-4DD7-A25A-B048F3841591}"/>
                </a:ext>
              </a:extLst>
            </p:cNvPr>
            <p:cNvSpPr txBox="1"/>
            <p:nvPr/>
          </p:nvSpPr>
          <p:spPr>
            <a:xfrm>
              <a:off x="2009390" y="2204830"/>
              <a:ext cx="71393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4F69A05E-CDD0-40AC-B7DE-6A35CB112AC7}"/>
                </a:ext>
              </a:extLst>
            </p:cNvPr>
            <p:cNvSpPr txBox="1"/>
            <p:nvPr/>
          </p:nvSpPr>
          <p:spPr>
            <a:xfrm>
              <a:off x="1783340" y="1745549"/>
              <a:ext cx="9746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C1A35BB2-3E3F-4619-9820-31B65134D4CF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A5EBD7D9-4AEB-4B66-B9EB-D645D8D8A420}"/>
              </a:ext>
            </a:extLst>
          </p:cNvPr>
          <p:cNvCxnSpPr>
            <a:cxnSpLocks/>
          </p:cNvCxnSpPr>
          <p:nvPr/>
        </p:nvCxnSpPr>
        <p:spPr>
          <a:xfrm>
            <a:off x="472999" y="40605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464A44C7-A40D-4B41-AABE-DBD9871B8C8A}"/>
              </a:ext>
            </a:extLst>
          </p:cNvPr>
          <p:cNvCxnSpPr>
            <a:cxnSpLocks/>
          </p:cNvCxnSpPr>
          <p:nvPr/>
        </p:nvCxnSpPr>
        <p:spPr>
          <a:xfrm>
            <a:off x="1352229" y="40605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TextBox 336">
            <a:extLst>
              <a:ext uri="{FF2B5EF4-FFF2-40B4-BE49-F238E27FC236}">
                <a16:creationId xmlns:a16="http://schemas.microsoft.com/office/drawing/2014/main" id="{F1595A4D-D0D8-41C8-A156-0980534FAFEF}"/>
              </a:ext>
            </a:extLst>
          </p:cNvPr>
          <p:cNvSpPr txBox="1"/>
          <p:nvPr/>
        </p:nvSpPr>
        <p:spPr>
          <a:xfrm>
            <a:off x="435626" y="35526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DB7BEDB-52BA-424B-88EE-54E907F1D3B4}"/>
              </a:ext>
            </a:extLst>
          </p:cNvPr>
          <p:cNvSpPr txBox="1"/>
          <p:nvPr/>
        </p:nvSpPr>
        <p:spPr>
          <a:xfrm>
            <a:off x="446192" y="39987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8E40E42-85CA-4849-9508-7240BA7C9330}"/>
              </a:ext>
            </a:extLst>
          </p:cNvPr>
          <p:cNvSpPr txBox="1"/>
          <p:nvPr/>
        </p:nvSpPr>
        <p:spPr>
          <a:xfrm>
            <a:off x="1352228" y="39987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51C2C2FC-F4A4-4206-9D56-6AA58AC0F910}"/>
              </a:ext>
            </a:extLst>
          </p:cNvPr>
          <p:cNvSpPr txBox="1"/>
          <p:nvPr/>
        </p:nvSpPr>
        <p:spPr>
          <a:xfrm>
            <a:off x="905186" y="37450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1" name="Arc 340">
            <a:extLst>
              <a:ext uri="{FF2B5EF4-FFF2-40B4-BE49-F238E27FC236}">
                <a16:creationId xmlns:a16="http://schemas.microsoft.com/office/drawing/2014/main" id="{84C0F898-CD3C-43CB-9E14-8AF700402494}"/>
              </a:ext>
            </a:extLst>
          </p:cNvPr>
          <p:cNvSpPr/>
          <p:nvPr/>
        </p:nvSpPr>
        <p:spPr>
          <a:xfrm rot="16200000">
            <a:off x="837887" y="30305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Arc 341">
            <a:extLst>
              <a:ext uri="{FF2B5EF4-FFF2-40B4-BE49-F238E27FC236}">
                <a16:creationId xmlns:a16="http://schemas.microsoft.com/office/drawing/2014/main" id="{F1C9C4BB-D3A1-48EE-903B-6EED1341E818}"/>
              </a:ext>
            </a:extLst>
          </p:cNvPr>
          <p:cNvSpPr/>
          <p:nvPr/>
        </p:nvSpPr>
        <p:spPr>
          <a:xfrm rot="5400000">
            <a:off x="827600" y="39642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13C44373-EC66-4E29-A4F8-DE2C900ED95B}"/>
              </a:ext>
            </a:extLst>
          </p:cNvPr>
          <p:cNvSpPr txBox="1"/>
          <p:nvPr/>
        </p:nvSpPr>
        <p:spPr>
          <a:xfrm>
            <a:off x="958190" y="44995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7EE0EE4-F318-4B91-A854-AC76812FF642}"/>
              </a:ext>
            </a:extLst>
          </p:cNvPr>
          <p:cNvSpPr txBox="1"/>
          <p:nvPr/>
        </p:nvSpPr>
        <p:spPr>
          <a:xfrm>
            <a:off x="958189" y="31987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844E32F1-3751-4D94-92C2-4434E8D30576}"/>
              </a:ext>
            </a:extLst>
          </p:cNvPr>
          <p:cNvSpPr txBox="1"/>
          <p:nvPr/>
        </p:nvSpPr>
        <p:spPr>
          <a:xfrm>
            <a:off x="1358834" y="3552684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350B4EB0-35DD-455F-B9C5-AF637D8447E1}"/>
              </a:ext>
            </a:extLst>
          </p:cNvPr>
          <p:cNvCxnSpPr>
            <a:cxnSpLocks/>
          </p:cNvCxnSpPr>
          <p:nvPr/>
        </p:nvCxnSpPr>
        <p:spPr>
          <a:xfrm>
            <a:off x="2692800" y="405565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>
            <a:extLst>
              <a:ext uri="{FF2B5EF4-FFF2-40B4-BE49-F238E27FC236}">
                <a16:creationId xmlns:a16="http://schemas.microsoft.com/office/drawing/2014/main" id="{B8A8D623-EF11-4EED-8496-6E8640D3C055}"/>
              </a:ext>
            </a:extLst>
          </p:cNvPr>
          <p:cNvCxnSpPr>
            <a:cxnSpLocks/>
          </p:cNvCxnSpPr>
          <p:nvPr/>
        </p:nvCxnSpPr>
        <p:spPr>
          <a:xfrm>
            <a:off x="4031115" y="405565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43D1DD2B-05AA-4C1D-A701-9DA849531C06}"/>
              </a:ext>
            </a:extLst>
          </p:cNvPr>
          <p:cNvSpPr txBox="1"/>
          <p:nvPr/>
        </p:nvSpPr>
        <p:spPr>
          <a:xfrm>
            <a:off x="2670614" y="354605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639B3A16-2766-4204-97A2-D98C03EADC3F}"/>
              </a:ext>
            </a:extLst>
          </p:cNvPr>
          <p:cNvSpPr txBox="1"/>
          <p:nvPr/>
        </p:nvSpPr>
        <p:spPr>
          <a:xfrm>
            <a:off x="2906320" y="39822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4240DE1C-4112-4B27-A2E8-B2D83C1D7989}"/>
              </a:ext>
            </a:extLst>
          </p:cNvPr>
          <p:cNvSpPr txBox="1"/>
          <p:nvPr/>
        </p:nvSpPr>
        <p:spPr>
          <a:xfrm>
            <a:off x="4031114" y="399386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6128D3B6-AF27-42A6-B100-9456B9A89AE5}"/>
              </a:ext>
            </a:extLst>
          </p:cNvPr>
          <p:cNvSpPr txBox="1"/>
          <p:nvPr/>
        </p:nvSpPr>
        <p:spPr>
          <a:xfrm>
            <a:off x="3584072" y="374018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2" name="Arc 351">
            <a:extLst>
              <a:ext uri="{FF2B5EF4-FFF2-40B4-BE49-F238E27FC236}">
                <a16:creationId xmlns:a16="http://schemas.microsoft.com/office/drawing/2014/main" id="{9EAC4F9B-0079-4368-AB50-6E90AA433F0D}"/>
              </a:ext>
            </a:extLst>
          </p:cNvPr>
          <p:cNvSpPr/>
          <p:nvPr/>
        </p:nvSpPr>
        <p:spPr>
          <a:xfrm rot="16200000">
            <a:off x="3421648" y="293056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Arc 352">
            <a:extLst>
              <a:ext uri="{FF2B5EF4-FFF2-40B4-BE49-F238E27FC236}">
                <a16:creationId xmlns:a16="http://schemas.microsoft.com/office/drawing/2014/main" id="{C281F27E-DE50-4176-B89B-8FAD068876FA}"/>
              </a:ext>
            </a:extLst>
          </p:cNvPr>
          <p:cNvSpPr/>
          <p:nvPr/>
        </p:nvSpPr>
        <p:spPr>
          <a:xfrm rot="5400000">
            <a:off x="3411360" y="386422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C9E19884-2977-440A-B839-99A0A3889605}"/>
              </a:ext>
            </a:extLst>
          </p:cNvPr>
          <p:cNvSpPr txBox="1"/>
          <p:nvPr/>
        </p:nvSpPr>
        <p:spPr>
          <a:xfrm>
            <a:off x="3513244" y="44947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D1D0EAD9-6324-41AB-BE40-DE330FEACFE5}"/>
              </a:ext>
            </a:extLst>
          </p:cNvPr>
          <p:cNvSpPr txBox="1"/>
          <p:nvPr/>
        </p:nvSpPr>
        <p:spPr>
          <a:xfrm>
            <a:off x="3513243" y="31938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7459E5BB-1AB8-4639-8657-A734FDF3AC05}"/>
              </a:ext>
            </a:extLst>
          </p:cNvPr>
          <p:cNvSpPr txBox="1"/>
          <p:nvPr/>
        </p:nvSpPr>
        <p:spPr>
          <a:xfrm>
            <a:off x="4021821" y="354782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38B4DAD9-9DBD-4FF8-BEF9-D1B6F8BD56BA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E6297639-19B1-47A0-8975-356E262BAB40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04C69D6E-83E7-4158-B03C-94A2A7E4EF9F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F7E3A8BA-90DE-4730-AB77-EA95A64B87D4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4B89F740-CF96-4CDE-884F-FE9A634EDA35}"/>
              </a:ext>
            </a:extLst>
          </p:cNvPr>
          <p:cNvGrpSpPr/>
          <p:nvPr/>
        </p:nvGrpSpPr>
        <p:grpSpPr>
          <a:xfrm>
            <a:off x="1371493" y="5324232"/>
            <a:ext cx="1749814" cy="1090223"/>
            <a:chOff x="1317787" y="1745549"/>
            <a:chExt cx="1749814" cy="1090223"/>
          </a:xfrm>
        </p:grpSpPr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3FC993FC-6527-433C-BAB7-CC665B7EF69C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6E0860B1-EDF8-432E-A43D-6EE71AE97CBF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A5F531B-B4F9-442C-BBB4-0B8082F1DB15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8A3BFF4B-45D2-417D-B6E2-F8847C9D7505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3 8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1DCF26BE-9D64-47A7-8E63-9AF67D3D2754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35AA0B54-840E-46C3-A251-05C557953F6D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1D3D80F4-25F2-4F61-A1AA-41617E8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33A7D207-5CA3-42D6-B81B-A61FD00F7E7D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sp>
        <p:nvSpPr>
          <p:cNvPr id="370" name="TextBox 369">
            <a:extLst>
              <a:ext uri="{FF2B5EF4-FFF2-40B4-BE49-F238E27FC236}">
                <a16:creationId xmlns:a16="http://schemas.microsoft.com/office/drawing/2014/main" id="{6B268ED6-54F9-458D-A7F7-AD0362343C8A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7 3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4F306CA2-F7B8-4A48-8E89-9E6F0A214B56}"/>
              </a:ext>
            </a:extLst>
          </p:cNvPr>
          <p:cNvSpPr txBox="1"/>
          <p:nvPr/>
        </p:nvSpPr>
        <p:spPr>
          <a:xfrm>
            <a:off x="5364749" y="3100606"/>
            <a:ext cx="2384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= 1 4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A4024F66-38B0-4244-9A3E-D2CCF6B0D4E1}"/>
              </a:ext>
            </a:extLst>
          </p:cNvPr>
          <p:cNvSpPr txBox="1"/>
          <p:nvPr/>
        </p:nvSpPr>
        <p:spPr>
          <a:xfrm>
            <a:off x="5355820" y="3550573"/>
            <a:ext cx="2384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= 2 8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8B327551-FD4D-4A14-BFFB-A3F6366287CA}"/>
              </a:ext>
            </a:extLst>
          </p:cNvPr>
          <p:cNvSpPr txBox="1"/>
          <p:nvPr/>
        </p:nvSpPr>
        <p:spPr>
          <a:xfrm>
            <a:off x="5369768" y="3985595"/>
            <a:ext cx="2384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= 4 2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55EC73B6-CB30-4A7A-BA14-9C96703A890B}"/>
              </a:ext>
            </a:extLst>
          </p:cNvPr>
          <p:cNvSpPr txBox="1"/>
          <p:nvPr/>
        </p:nvSpPr>
        <p:spPr>
          <a:xfrm>
            <a:off x="5360839" y="4435562"/>
            <a:ext cx="2384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= 5 6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4AD733CF-F214-4F91-89E4-B2121330CD92}"/>
              </a:ext>
            </a:extLst>
          </p:cNvPr>
          <p:cNvSpPr txBox="1"/>
          <p:nvPr/>
        </p:nvSpPr>
        <p:spPr>
          <a:xfrm>
            <a:off x="5377175" y="4881560"/>
            <a:ext cx="2384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= 7 0</a:t>
            </a:r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CEC58928-7F44-4537-A78E-E6037679D30D}"/>
              </a:ext>
            </a:extLst>
          </p:cNvPr>
          <p:cNvSpPr/>
          <p:nvPr/>
        </p:nvSpPr>
        <p:spPr>
          <a:xfrm rot="5400000">
            <a:off x="6532118" y="2209107"/>
            <a:ext cx="4883813" cy="15216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BBB56A9E-8ECA-4D4B-9479-09A17F72A3C8}"/>
              </a:ext>
            </a:extLst>
          </p:cNvPr>
          <p:cNvSpPr/>
          <p:nvPr/>
        </p:nvSpPr>
        <p:spPr>
          <a:xfrm>
            <a:off x="8305677" y="759954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403F2312-1115-4DCD-B5C2-617E0AC733EB}"/>
              </a:ext>
            </a:extLst>
          </p:cNvPr>
          <p:cNvSpPr/>
          <p:nvPr/>
        </p:nvSpPr>
        <p:spPr>
          <a:xfrm>
            <a:off x="8805454" y="768528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9267AD90-EC86-4717-B0F6-235B8D6F8BCA}"/>
              </a:ext>
            </a:extLst>
          </p:cNvPr>
          <p:cNvSpPr/>
          <p:nvPr/>
        </p:nvSpPr>
        <p:spPr>
          <a:xfrm>
            <a:off x="9288733" y="762170"/>
            <a:ext cx="366378" cy="10821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4BC7C016-589C-46A9-A578-0673966CFA86}"/>
              </a:ext>
            </a:extLst>
          </p:cNvPr>
          <p:cNvSpPr/>
          <p:nvPr/>
        </p:nvSpPr>
        <p:spPr>
          <a:xfrm>
            <a:off x="9291510" y="3160244"/>
            <a:ext cx="366378" cy="10821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BDF96BF9-4ECD-4FEE-9FAE-10BB0923D004}"/>
              </a:ext>
            </a:extLst>
          </p:cNvPr>
          <p:cNvSpPr/>
          <p:nvPr/>
        </p:nvSpPr>
        <p:spPr>
          <a:xfrm>
            <a:off x="9291684" y="4227890"/>
            <a:ext cx="366378" cy="4832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028F42F2-CA77-4447-BC1C-D8F4B1AC8661}"/>
              </a:ext>
            </a:extLst>
          </p:cNvPr>
          <p:cNvSpPr/>
          <p:nvPr/>
        </p:nvSpPr>
        <p:spPr>
          <a:xfrm>
            <a:off x="8309993" y="3155172"/>
            <a:ext cx="366378" cy="2159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7A87C257-4930-4386-8F74-DC42058391D9}"/>
              </a:ext>
            </a:extLst>
          </p:cNvPr>
          <p:cNvSpPr/>
          <p:nvPr/>
        </p:nvSpPr>
        <p:spPr>
          <a:xfrm>
            <a:off x="8809453" y="3161631"/>
            <a:ext cx="366378" cy="2159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886B9AD7-C2B3-4AC9-92EF-1FD133A4C438}"/>
              </a:ext>
            </a:extLst>
          </p:cNvPr>
          <p:cNvSpPr/>
          <p:nvPr/>
        </p:nvSpPr>
        <p:spPr>
          <a:xfrm>
            <a:off x="8308453" y="750712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521B9C2D-79C8-462C-A438-C5CAF7D3D4C1}"/>
              </a:ext>
            </a:extLst>
          </p:cNvPr>
          <p:cNvSpPr/>
          <p:nvPr/>
        </p:nvSpPr>
        <p:spPr>
          <a:xfrm>
            <a:off x="8806233" y="75386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E6E48D2C-BE5B-4D65-B2F4-A1C03A36D665}"/>
              </a:ext>
            </a:extLst>
          </p:cNvPr>
          <p:cNvSpPr/>
          <p:nvPr/>
        </p:nvSpPr>
        <p:spPr>
          <a:xfrm>
            <a:off x="9290738" y="75715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2E3D4890-66D3-4000-B1F7-1EA92F65E837}"/>
              </a:ext>
            </a:extLst>
          </p:cNvPr>
          <p:cNvSpPr/>
          <p:nvPr/>
        </p:nvSpPr>
        <p:spPr>
          <a:xfrm>
            <a:off x="8314097" y="315754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552C22B-E7DE-4A6E-BB92-B4E9E3B7A1E8}"/>
              </a:ext>
            </a:extLst>
          </p:cNvPr>
          <p:cNvSpPr/>
          <p:nvPr/>
        </p:nvSpPr>
        <p:spPr>
          <a:xfrm>
            <a:off x="8811877" y="3160693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5C00F7AA-CB61-45F0-A710-CC58BB867285}"/>
              </a:ext>
            </a:extLst>
          </p:cNvPr>
          <p:cNvSpPr/>
          <p:nvPr/>
        </p:nvSpPr>
        <p:spPr>
          <a:xfrm>
            <a:off x="9296382" y="316398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8CCBC118-5FD7-4594-B523-9B6330A2CAEC}"/>
              </a:ext>
            </a:extLst>
          </p:cNvPr>
          <p:cNvGrpSpPr/>
          <p:nvPr/>
        </p:nvGrpSpPr>
        <p:grpSpPr>
          <a:xfrm>
            <a:off x="9293848" y="757021"/>
            <a:ext cx="360000" cy="2160000"/>
            <a:chOff x="2011880" y="3429000"/>
            <a:chExt cx="360000" cy="2160000"/>
          </a:xfrm>
        </p:grpSpPr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A0301DD5-5F71-4924-930A-3CBC7F08EDCE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C419FEDB-6F9B-4463-A3EC-BC40C64874AD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1CF8CDAD-B5A1-4CCA-AE40-A64E476AB13B}"/>
              </a:ext>
            </a:extLst>
          </p:cNvPr>
          <p:cNvGrpSpPr/>
          <p:nvPr/>
        </p:nvGrpSpPr>
        <p:grpSpPr>
          <a:xfrm>
            <a:off x="9294883" y="3163161"/>
            <a:ext cx="360000" cy="2167200"/>
            <a:chOff x="4912835" y="3429000"/>
            <a:chExt cx="360000" cy="2167200"/>
          </a:xfrm>
        </p:grpSpPr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07224F76-A379-411E-BA86-0A6EDEA1D67A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2D82583A-CDAF-46CB-A37C-80C5F67BE7E0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BD144F9-065C-427B-A522-ADCDE07AED93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7378A585-71C2-4A55-A485-00829BEC8C8D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89278E20-FD52-488F-8160-9CE7A6D15172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1BB16B73-ED83-4B38-9CC7-45051261BB94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1B325322-EB45-4F28-81D2-5C9050C8AAC5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F2107056-ECCE-4A16-9D87-8584FB340B6B}"/>
              </a:ext>
            </a:extLst>
          </p:cNvPr>
          <p:cNvGrpSpPr/>
          <p:nvPr/>
        </p:nvGrpSpPr>
        <p:grpSpPr>
          <a:xfrm rot="5400000">
            <a:off x="7404922" y="1649256"/>
            <a:ext cx="2167200" cy="360000"/>
            <a:chOff x="8375327" y="1634272"/>
            <a:chExt cx="2167200" cy="360000"/>
          </a:xfrm>
        </p:grpSpPr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49D0EE25-646B-44E6-8A80-96E32A3DD978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410" name="Rectangle 409">
                <a:extLst>
                  <a:ext uri="{FF2B5EF4-FFF2-40B4-BE49-F238E27FC236}">
                    <a16:creationId xmlns:a16="http://schemas.microsoft.com/office/drawing/2014/main" id="{E69B0B7D-D54A-425A-934E-EFD2F42319FD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1" name="Rectangle 410">
                <a:extLst>
                  <a:ext uri="{FF2B5EF4-FFF2-40B4-BE49-F238E27FC236}">
                    <a16:creationId xmlns:a16="http://schemas.microsoft.com/office/drawing/2014/main" id="{0C6A93A8-6579-40B7-8937-D32FF916EBCD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2" name="Rectangle 411">
                <a:extLst>
                  <a:ext uri="{FF2B5EF4-FFF2-40B4-BE49-F238E27FC236}">
                    <a16:creationId xmlns:a16="http://schemas.microsoft.com/office/drawing/2014/main" id="{68CDA03D-F02C-4B40-A8B5-EC45E52F570F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3" name="Rectangle 412">
                <a:extLst>
                  <a:ext uri="{FF2B5EF4-FFF2-40B4-BE49-F238E27FC236}">
                    <a16:creationId xmlns:a16="http://schemas.microsoft.com/office/drawing/2014/main" id="{343EEE5D-FCCB-44D0-A742-C3461E9D888E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4" name="Rectangle 413">
                <a:extLst>
                  <a:ext uri="{FF2B5EF4-FFF2-40B4-BE49-F238E27FC236}">
                    <a16:creationId xmlns:a16="http://schemas.microsoft.com/office/drawing/2014/main" id="{24B3401C-1531-4B09-8CBF-FB621D9FAC7C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F6142B41-E864-4481-80E6-87CADCDD0FD7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16" name="Rectangle 415">
                <a:extLst>
                  <a:ext uri="{FF2B5EF4-FFF2-40B4-BE49-F238E27FC236}">
                    <a16:creationId xmlns:a16="http://schemas.microsoft.com/office/drawing/2014/main" id="{E3FF3320-7A7A-43A2-8C62-6C13401BC529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D0F06FEB-85CC-4B50-87B8-1007C2FD20D6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404" name="Rectangle 403">
                <a:extLst>
                  <a:ext uri="{FF2B5EF4-FFF2-40B4-BE49-F238E27FC236}">
                    <a16:creationId xmlns:a16="http://schemas.microsoft.com/office/drawing/2014/main" id="{5B538316-877D-4982-B9A5-2697E89301EB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05" name="Rectangle 404">
                <a:extLst>
                  <a:ext uri="{FF2B5EF4-FFF2-40B4-BE49-F238E27FC236}">
                    <a16:creationId xmlns:a16="http://schemas.microsoft.com/office/drawing/2014/main" id="{67011A96-0B54-43CB-AE3C-48BD6525372E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06" name="Rectangle 405">
                <a:extLst>
                  <a:ext uri="{FF2B5EF4-FFF2-40B4-BE49-F238E27FC236}">
                    <a16:creationId xmlns:a16="http://schemas.microsoft.com/office/drawing/2014/main" id="{C28E11FB-BAE7-430E-8BE1-BA4269859E24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07" name="Rectangle 406">
                <a:extLst>
                  <a:ext uri="{FF2B5EF4-FFF2-40B4-BE49-F238E27FC236}">
                    <a16:creationId xmlns:a16="http://schemas.microsoft.com/office/drawing/2014/main" id="{5223A8C1-A111-457F-99E9-C05FA87FC3E2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08" name="Rectangle 407">
                <a:extLst>
                  <a:ext uri="{FF2B5EF4-FFF2-40B4-BE49-F238E27FC236}">
                    <a16:creationId xmlns:a16="http://schemas.microsoft.com/office/drawing/2014/main" id="{8661980F-DD8D-4250-A014-72B607AAC198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09" name="Rectangle 408">
                <a:extLst>
                  <a:ext uri="{FF2B5EF4-FFF2-40B4-BE49-F238E27FC236}">
                    <a16:creationId xmlns:a16="http://schemas.microsoft.com/office/drawing/2014/main" id="{7B0D2946-5945-4D32-BA42-7CED82BDF5DA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7883E0FE-3E31-4CB1-BCD5-9FEC466F22CB}"/>
              </a:ext>
            </a:extLst>
          </p:cNvPr>
          <p:cNvGrpSpPr/>
          <p:nvPr/>
        </p:nvGrpSpPr>
        <p:grpSpPr>
          <a:xfrm rot="5400000">
            <a:off x="7409772" y="4062272"/>
            <a:ext cx="2167200" cy="360000"/>
            <a:chOff x="8375327" y="1634272"/>
            <a:chExt cx="2167200" cy="360000"/>
          </a:xfrm>
        </p:grpSpPr>
        <p:grpSp>
          <p:nvGrpSpPr>
            <p:cNvPr id="418" name="Group 417">
              <a:extLst>
                <a:ext uri="{FF2B5EF4-FFF2-40B4-BE49-F238E27FC236}">
                  <a16:creationId xmlns:a16="http://schemas.microsoft.com/office/drawing/2014/main" id="{E35443C8-D437-42DB-BF21-30927E4D8F0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426" name="Rectangle 425">
                <a:extLst>
                  <a:ext uri="{FF2B5EF4-FFF2-40B4-BE49-F238E27FC236}">
                    <a16:creationId xmlns:a16="http://schemas.microsoft.com/office/drawing/2014/main" id="{04037406-EF5A-4BF9-9C15-D086BCEAE962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7" name="Rectangle 426">
                <a:extLst>
                  <a:ext uri="{FF2B5EF4-FFF2-40B4-BE49-F238E27FC236}">
                    <a16:creationId xmlns:a16="http://schemas.microsoft.com/office/drawing/2014/main" id="{8FDACF40-C23F-49E3-8441-8333D73CF315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8" name="Rectangle 427">
                <a:extLst>
                  <a:ext uri="{FF2B5EF4-FFF2-40B4-BE49-F238E27FC236}">
                    <a16:creationId xmlns:a16="http://schemas.microsoft.com/office/drawing/2014/main" id="{864C44F1-7DB1-493C-ABEA-5D7858417A5C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C61CAB61-4B52-4F78-B4E1-A2B5A0F4CAD9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054FFC51-60A4-4E62-9EED-32E18621CB65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02617DD9-7473-4C9B-BCB5-DCFFF15E97A8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32" name="Rectangle 431">
                <a:extLst>
                  <a:ext uri="{FF2B5EF4-FFF2-40B4-BE49-F238E27FC236}">
                    <a16:creationId xmlns:a16="http://schemas.microsoft.com/office/drawing/2014/main" id="{6F39BE68-8144-4322-B4C0-120F3A75F3D2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6BE29515-BF11-4BEE-9FF0-718F28AE9FF4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420" name="Rectangle 419">
                <a:extLst>
                  <a:ext uri="{FF2B5EF4-FFF2-40B4-BE49-F238E27FC236}">
                    <a16:creationId xmlns:a16="http://schemas.microsoft.com/office/drawing/2014/main" id="{4DAED3B1-30B7-4EB4-9B3F-B80AC5773101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1" name="Rectangle 420">
                <a:extLst>
                  <a:ext uri="{FF2B5EF4-FFF2-40B4-BE49-F238E27FC236}">
                    <a16:creationId xmlns:a16="http://schemas.microsoft.com/office/drawing/2014/main" id="{FB81469F-4693-4DB7-B5AE-5C9CDA3E6554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2" name="Rectangle 421">
                <a:extLst>
                  <a:ext uri="{FF2B5EF4-FFF2-40B4-BE49-F238E27FC236}">
                    <a16:creationId xmlns:a16="http://schemas.microsoft.com/office/drawing/2014/main" id="{52757CD4-2DA7-4832-909B-B4C4478BC9D5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3" name="Rectangle 422">
                <a:extLst>
                  <a:ext uri="{FF2B5EF4-FFF2-40B4-BE49-F238E27FC236}">
                    <a16:creationId xmlns:a16="http://schemas.microsoft.com/office/drawing/2014/main" id="{261A363D-F86E-4BF8-8164-F5F94E402975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4" name="Rectangle 423">
                <a:extLst>
                  <a:ext uri="{FF2B5EF4-FFF2-40B4-BE49-F238E27FC236}">
                    <a16:creationId xmlns:a16="http://schemas.microsoft.com/office/drawing/2014/main" id="{3ABDD5BB-531A-4836-80CA-CA1C264D019E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25" name="Rectangle 424">
                <a:extLst>
                  <a:ext uri="{FF2B5EF4-FFF2-40B4-BE49-F238E27FC236}">
                    <a16:creationId xmlns:a16="http://schemas.microsoft.com/office/drawing/2014/main" id="{B4881420-766B-47BC-817F-F2EBB00A5549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EF6567E1-0892-4DF9-8BEA-5B76D1BB2F9A}"/>
              </a:ext>
            </a:extLst>
          </p:cNvPr>
          <p:cNvGrpSpPr/>
          <p:nvPr/>
        </p:nvGrpSpPr>
        <p:grpSpPr>
          <a:xfrm>
            <a:off x="8804408" y="755310"/>
            <a:ext cx="360000" cy="2160000"/>
            <a:chOff x="2011880" y="3429000"/>
            <a:chExt cx="360000" cy="2160000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F84C0103-9621-4A39-9D3C-501382BD4349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3376D2A8-4F37-4AF0-93A5-5B5B18860DDE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90245197-6ABA-4182-B961-88B5F9813A8A}"/>
              </a:ext>
            </a:extLst>
          </p:cNvPr>
          <p:cNvGrpSpPr/>
          <p:nvPr/>
        </p:nvGrpSpPr>
        <p:grpSpPr>
          <a:xfrm>
            <a:off x="8307573" y="746537"/>
            <a:ext cx="360000" cy="2160000"/>
            <a:chOff x="2011880" y="3429000"/>
            <a:chExt cx="360000" cy="2160000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BA36DF9F-93E8-4DE0-B237-67FDDC0069C9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452B615E-4BF9-4587-8D43-35A9CE6E146B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49E18EFF-AA78-4663-ABC7-A2ABE7F7ADBB}"/>
              </a:ext>
            </a:extLst>
          </p:cNvPr>
          <p:cNvGrpSpPr/>
          <p:nvPr/>
        </p:nvGrpSpPr>
        <p:grpSpPr>
          <a:xfrm>
            <a:off x="8810210" y="3161631"/>
            <a:ext cx="360000" cy="2167200"/>
            <a:chOff x="4912835" y="3429000"/>
            <a:chExt cx="360000" cy="2167200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FE6F369-5777-475F-B7C8-8CA6F147E63F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753F45C5-A909-4049-BE43-C568372A654C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E5F2DF77-E30D-4AF2-977E-819C57956FFA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E39E0360-BFE6-4E1D-8A36-EDFF3F29085B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E6D0155B-8003-4AA3-A129-BCDC029609F3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F3A90968-241C-4862-BE6E-9C0C14765CFE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805E106E-DAEF-4AE5-B681-F66F76626A13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027BF5B3-74DB-422C-BC73-AF0A76D6C287}"/>
              </a:ext>
            </a:extLst>
          </p:cNvPr>
          <p:cNvGrpSpPr/>
          <p:nvPr/>
        </p:nvGrpSpPr>
        <p:grpSpPr>
          <a:xfrm>
            <a:off x="8312973" y="3160290"/>
            <a:ext cx="360000" cy="2167200"/>
            <a:chOff x="4912835" y="3429000"/>
            <a:chExt cx="360000" cy="2167200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1EEA88C6-91C3-4439-BA2A-7C6453EB33DA}"/>
                </a:ext>
              </a:extLst>
            </p:cNvPr>
            <p:cNvSpPr/>
            <p:nvPr/>
          </p:nvSpPr>
          <p:spPr>
            <a:xfrm>
              <a:off x="4912835" y="3429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EC8C0A84-4875-44A7-AE94-884363F7449A}"/>
                </a:ext>
              </a:extLst>
            </p:cNvPr>
            <p:cNvSpPr/>
            <p:nvPr/>
          </p:nvSpPr>
          <p:spPr>
            <a:xfrm>
              <a:off x="4912835" y="3738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E4088BA7-3CDF-40DC-8257-1A408CA6E2D2}"/>
                </a:ext>
              </a:extLst>
            </p:cNvPr>
            <p:cNvSpPr/>
            <p:nvPr/>
          </p:nvSpPr>
          <p:spPr>
            <a:xfrm>
              <a:off x="4912835" y="40482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86C8FF4E-40DE-48AE-BA30-4327667D2D4E}"/>
                </a:ext>
              </a:extLst>
            </p:cNvPr>
            <p:cNvSpPr/>
            <p:nvPr/>
          </p:nvSpPr>
          <p:spPr>
            <a:xfrm>
              <a:off x="4912835" y="43578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969C3F77-52AA-4D35-9F4F-CBA874628155}"/>
                </a:ext>
              </a:extLst>
            </p:cNvPr>
            <p:cNvSpPr/>
            <p:nvPr/>
          </p:nvSpPr>
          <p:spPr>
            <a:xfrm>
              <a:off x="4912835" y="46674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2479F14B-DF14-4801-9D39-D5FA30DA5957}"/>
                </a:ext>
              </a:extLst>
            </p:cNvPr>
            <p:cNvSpPr/>
            <p:nvPr/>
          </p:nvSpPr>
          <p:spPr>
            <a:xfrm>
              <a:off x="4912835" y="49770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10E0FD84-CC1E-4CBC-BB0A-1FC61DDD8E7E}"/>
                </a:ext>
              </a:extLst>
            </p:cNvPr>
            <p:cNvSpPr/>
            <p:nvPr/>
          </p:nvSpPr>
          <p:spPr>
            <a:xfrm>
              <a:off x="4912835" y="5286600"/>
              <a:ext cx="360000" cy="3096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2586DB95-8360-4DE7-8633-F5C0CB1DF556}"/>
              </a:ext>
            </a:extLst>
          </p:cNvPr>
          <p:cNvGrpSpPr/>
          <p:nvPr/>
        </p:nvGrpSpPr>
        <p:grpSpPr>
          <a:xfrm rot="5400000">
            <a:off x="7897714" y="1654312"/>
            <a:ext cx="2167200" cy="360000"/>
            <a:chOff x="8375327" y="1634272"/>
            <a:chExt cx="2167200" cy="360000"/>
          </a:xfrm>
        </p:grpSpPr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4EE12803-5443-4568-AA55-95CE51575CE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464" name="Rectangle 463">
                <a:extLst>
                  <a:ext uri="{FF2B5EF4-FFF2-40B4-BE49-F238E27FC236}">
                    <a16:creationId xmlns:a16="http://schemas.microsoft.com/office/drawing/2014/main" id="{5F35024B-8AFF-4951-B2FE-C5256148290F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5" name="Rectangle 464">
                <a:extLst>
                  <a:ext uri="{FF2B5EF4-FFF2-40B4-BE49-F238E27FC236}">
                    <a16:creationId xmlns:a16="http://schemas.microsoft.com/office/drawing/2014/main" id="{D06E1D12-3E48-4214-AFCA-4D9D1A2F3855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6" name="Rectangle 465">
                <a:extLst>
                  <a:ext uri="{FF2B5EF4-FFF2-40B4-BE49-F238E27FC236}">
                    <a16:creationId xmlns:a16="http://schemas.microsoft.com/office/drawing/2014/main" id="{E626A6F4-2FAC-4534-94DC-38DA8633B3E1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7" name="Rectangle 466">
                <a:extLst>
                  <a:ext uri="{FF2B5EF4-FFF2-40B4-BE49-F238E27FC236}">
                    <a16:creationId xmlns:a16="http://schemas.microsoft.com/office/drawing/2014/main" id="{D8E3348B-FECF-499D-BE00-34357C32FD0D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8" name="Rectangle 467">
                <a:extLst>
                  <a:ext uri="{FF2B5EF4-FFF2-40B4-BE49-F238E27FC236}">
                    <a16:creationId xmlns:a16="http://schemas.microsoft.com/office/drawing/2014/main" id="{09BEF500-118E-4DFC-909C-E64DB151E792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6AF38514-7A71-4D26-964A-C248D42F4A8B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599" name="Rectangle 598">
                <a:extLst>
                  <a:ext uri="{FF2B5EF4-FFF2-40B4-BE49-F238E27FC236}">
                    <a16:creationId xmlns:a16="http://schemas.microsoft.com/office/drawing/2014/main" id="{E34185B8-F4B6-4096-845F-7162E8AD956A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9FF810EB-4194-46D8-961F-C1F95BC6D817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57B4B257-4C6D-42D4-815E-9582E10A31AE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59" name="Rectangle 458">
                <a:extLst>
                  <a:ext uri="{FF2B5EF4-FFF2-40B4-BE49-F238E27FC236}">
                    <a16:creationId xmlns:a16="http://schemas.microsoft.com/office/drawing/2014/main" id="{C17F2D74-F7A9-4ABD-A19A-D276FC2C7EC1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45499BFE-D01E-4042-A7E1-68BDD2BE8E42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5CE445FB-A70E-49CB-9A67-C3578D05AD17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56A7698A-0F0D-41B8-9A72-71A61F9613A3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463" name="Rectangle 462">
                <a:extLst>
                  <a:ext uri="{FF2B5EF4-FFF2-40B4-BE49-F238E27FC236}">
                    <a16:creationId xmlns:a16="http://schemas.microsoft.com/office/drawing/2014/main" id="{B3198C16-E53E-47B6-BBA5-02AF5C2C6EA4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5BB4CC24-0EEB-415E-9E2F-8C116B555A58}"/>
              </a:ext>
            </a:extLst>
          </p:cNvPr>
          <p:cNvGrpSpPr/>
          <p:nvPr/>
        </p:nvGrpSpPr>
        <p:grpSpPr>
          <a:xfrm rot="5400000">
            <a:off x="8388501" y="1659777"/>
            <a:ext cx="2167200" cy="360000"/>
            <a:chOff x="8375327" y="1634272"/>
            <a:chExt cx="2167200" cy="360000"/>
          </a:xfrm>
        </p:grpSpPr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25A2608F-C8DB-40EE-877F-988E993AA48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609" name="Rectangle 608">
                <a:extLst>
                  <a:ext uri="{FF2B5EF4-FFF2-40B4-BE49-F238E27FC236}">
                    <a16:creationId xmlns:a16="http://schemas.microsoft.com/office/drawing/2014/main" id="{555F6801-D244-4480-B52F-56E8758F33A2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0" name="Rectangle 609">
                <a:extLst>
                  <a:ext uri="{FF2B5EF4-FFF2-40B4-BE49-F238E27FC236}">
                    <a16:creationId xmlns:a16="http://schemas.microsoft.com/office/drawing/2014/main" id="{23B2ADA4-01D2-4E2B-A868-B0A1A428B9A7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1" name="Rectangle 610">
                <a:extLst>
                  <a:ext uri="{FF2B5EF4-FFF2-40B4-BE49-F238E27FC236}">
                    <a16:creationId xmlns:a16="http://schemas.microsoft.com/office/drawing/2014/main" id="{F5848829-D3BF-4A24-AE37-EBCD3EF41D61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2" name="Rectangle 611">
                <a:extLst>
                  <a:ext uri="{FF2B5EF4-FFF2-40B4-BE49-F238E27FC236}">
                    <a16:creationId xmlns:a16="http://schemas.microsoft.com/office/drawing/2014/main" id="{264447A4-188C-4FD2-95D0-6ACDC67DA722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3" name="Rectangle 612">
                <a:extLst>
                  <a:ext uri="{FF2B5EF4-FFF2-40B4-BE49-F238E27FC236}">
                    <a16:creationId xmlns:a16="http://schemas.microsoft.com/office/drawing/2014/main" id="{47F2CC0C-EA91-451B-9E0A-6495EF4B03A3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4" name="Rectangle 613">
                <a:extLst>
                  <a:ext uri="{FF2B5EF4-FFF2-40B4-BE49-F238E27FC236}">
                    <a16:creationId xmlns:a16="http://schemas.microsoft.com/office/drawing/2014/main" id="{E0EFD59A-811C-4EB8-8E4F-F84CF8E7D606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15" name="Rectangle 614">
                <a:extLst>
                  <a:ext uri="{FF2B5EF4-FFF2-40B4-BE49-F238E27FC236}">
                    <a16:creationId xmlns:a16="http://schemas.microsoft.com/office/drawing/2014/main" id="{1627D46F-F642-4D36-A330-5A208E8295CA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3C30CCB4-1534-4CE7-9CBF-B4FFF0D3BA39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603" name="Rectangle 602">
                <a:extLst>
                  <a:ext uri="{FF2B5EF4-FFF2-40B4-BE49-F238E27FC236}">
                    <a16:creationId xmlns:a16="http://schemas.microsoft.com/office/drawing/2014/main" id="{ED3E23E6-40E8-4818-B5E5-4D5DC557B8E1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4" name="Rectangle 603">
                <a:extLst>
                  <a:ext uri="{FF2B5EF4-FFF2-40B4-BE49-F238E27FC236}">
                    <a16:creationId xmlns:a16="http://schemas.microsoft.com/office/drawing/2014/main" id="{A16AF95C-9F60-48DE-8802-C4EBEC7D1D25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5" name="Rectangle 604">
                <a:extLst>
                  <a:ext uri="{FF2B5EF4-FFF2-40B4-BE49-F238E27FC236}">
                    <a16:creationId xmlns:a16="http://schemas.microsoft.com/office/drawing/2014/main" id="{34491813-7C3D-4671-AD76-F724F30E3B7E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BE00A810-8CC4-411A-BBD6-F3FC29E5B6F5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7" name="Rectangle 606">
                <a:extLst>
                  <a:ext uri="{FF2B5EF4-FFF2-40B4-BE49-F238E27FC236}">
                    <a16:creationId xmlns:a16="http://schemas.microsoft.com/office/drawing/2014/main" id="{29370B4F-AB64-4F84-B917-226AA96DD8E7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08" name="Rectangle 607">
                <a:extLst>
                  <a:ext uri="{FF2B5EF4-FFF2-40B4-BE49-F238E27FC236}">
                    <a16:creationId xmlns:a16="http://schemas.microsoft.com/office/drawing/2014/main" id="{F4AC6697-A336-4C07-AC61-36D5E9C9F864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5A593B2B-B628-49C6-A20F-0AAD909E1A3A}"/>
              </a:ext>
            </a:extLst>
          </p:cNvPr>
          <p:cNvGrpSpPr/>
          <p:nvPr/>
        </p:nvGrpSpPr>
        <p:grpSpPr>
          <a:xfrm rot="5400000">
            <a:off x="7906597" y="4064367"/>
            <a:ext cx="2167200" cy="360000"/>
            <a:chOff x="8375327" y="1634272"/>
            <a:chExt cx="2167200" cy="360000"/>
          </a:xfrm>
        </p:grpSpPr>
        <p:grpSp>
          <p:nvGrpSpPr>
            <p:cNvPr id="617" name="Group 616">
              <a:extLst>
                <a:ext uri="{FF2B5EF4-FFF2-40B4-BE49-F238E27FC236}">
                  <a16:creationId xmlns:a16="http://schemas.microsoft.com/office/drawing/2014/main" id="{6C900463-B237-47FE-9233-8BC37857915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625" name="Rectangle 624">
                <a:extLst>
                  <a:ext uri="{FF2B5EF4-FFF2-40B4-BE49-F238E27FC236}">
                    <a16:creationId xmlns:a16="http://schemas.microsoft.com/office/drawing/2014/main" id="{E47AB126-F268-4838-ADF4-5B60083FD265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6" name="Rectangle 625">
                <a:extLst>
                  <a:ext uri="{FF2B5EF4-FFF2-40B4-BE49-F238E27FC236}">
                    <a16:creationId xmlns:a16="http://schemas.microsoft.com/office/drawing/2014/main" id="{3DC11270-9796-48D2-8132-66827AFDC616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7" name="Rectangle 626">
                <a:extLst>
                  <a:ext uri="{FF2B5EF4-FFF2-40B4-BE49-F238E27FC236}">
                    <a16:creationId xmlns:a16="http://schemas.microsoft.com/office/drawing/2014/main" id="{3598D2CA-E739-42AD-833A-519AB1E5A084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8" name="Rectangle 627">
                <a:extLst>
                  <a:ext uri="{FF2B5EF4-FFF2-40B4-BE49-F238E27FC236}">
                    <a16:creationId xmlns:a16="http://schemas.microsoft.com/office/drawing/2014/main" id="{D56B3A39-45C5-4063-ABE2-71E8F42D5F53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9" name="Rectangle 628">
                <a:extLst>
                  <a:ext uri="{FF2B5EF4-FFF2-40B4-BE49-F238E27FC236}">
                    <a16:creationId xmlns:a16="http://schemas.microsoft.com/office/drawing/2014/main" id="{C9AB238E-A57D-4465-BF63-874F917AD024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0" name="Rectangle 629">
                <a:extLst>
                  <a:ext uri="{FF2B5EF4-FFF2-40B4-BE49-F238E27FC236}">
                    <a16:creationId xmlns:a16="http://schemas.microsoft.com/office/drawing/2014/main" id="{6E59A2CB-640A-4A7E-9135-AA6664B58BA3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1" name="Rectangle 630">
                <a:extLst>
                  <a:ext uri="{FF2B5EF4-FFF2-40B4-BE49-F238E27FC236}">
                    <a16:creationId xmlns:a16="http://schemas.microsoft.com/office/drawing/2014/main" id="{680DDD68-FD49-49C0-887F-F60C7DD6A3E4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A963A057-202B-4B46-B42D-D416918B193B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619" name="Rectangle 618">
                <a:extLst>
                  <a:ext uri="{FF2B5EF4-FFF2-40B4-BE49-F238E27FC236}">
                    <a16:creationId xmlns:a16="http://schemas.microsoft.com/office/drawing/2014/main" id="{C58DB28E-C166-4F53-AB19-A7A12CA35C2B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0" name="Rectangle 619">
                <a:extLst>
                  <a:ext uri="{FF2B5EF4-FFF2-40B4-BE49-F238E27FC236}">
                    <a16:creationId xmlns:a16="http://schemas.microsoft.com/office/drawing/2014/main" id="{76C38AEE-42E6-4B06-8CC0-FCA725B6F8F1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1" name="Rectangle 620">
                <a:extLst>
                  <a:ext uri="{FF2B5EF4-FFF2-40B4-BE49-F238E27FC236}">
                    <a16:creationId xmlns:a16="http://schemas.microsoft.com/office/drawing/2014/main" id="{CECB3250-EDCC-4F81-A0B9-9A4E283336E3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2" name="Rectangle 621">
                <a:extLst>
                  <a:ext uri="{FF2B5EF4-FFF2-40B4-BE49-F238E27FC236}">
                    <a16:creationId xmlns:a16="http://schemas.microsoft.com/office/drawing/2014/main" id="{E00BABAA-C41D-40AF-B40F-2989923FD15D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3" name="Rectangle 622">
                <a:extLst>
                  <a:ext uri="{FF2B5EF4-FFF2-40B4-BE49-F238E27FC236}">
                    <a16:creationId xmlns:a16="http://schemas.microsoft.com/office/drawing/2014/main" id="{8AA6A779-32B3-4A78-BC6E-8BE01362B714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24" name="Rectangle 623">
                <a:extLst>
                  <a:ext uri="{FF2B5EF4-FFF2-40B4-BE49-F238E27FC236}">
                    <a16:creationId xmlns:a16="http://schemas.microsoft.com/office/drawing/2014/main" id="{4577CF01-1D26-4975-9F71-DCF589FF0665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32" name="Group 631">
            <a:extLst>
              <a:ext uri="{FF2B5EF4-FFF2-40B4-BE49-F238E27FC236}">
                <a16:creationId xmlns:a16="http://schemas.microsoft.com/office/drawing/2014/main" id="{B766B04E-1D4E-418F-8EB6-8F6009DCE434}"/>
              </a:ext>
            </a:extLst>
          </p:cNvPr>
          <p:cNvGrpSpPr/>
          <p:nvPr/>
        </p:nvGrpSpPr>
        <p:grpSpPr>
          <a:xfrm rot="5400000">
            <a:off x="8390243" y="4064367"/>
            <a:ext cx="2167200" cy="360000"/>
            <a:chOff x="8375327" y="1634272"/>
            <a:chExt cx="2167200" cy="360000"/>
          </a:xfrm>
        </p:grpSpPr>
        <p:grpSp>
          <p:nvGrpSpPr>
            <p:cNvPr id="633" name="Group 632">
              <a:extLst>
                <a:ext uri="{FF2B5EF4-FFF2-40B4-BE49-F238E27FC236}">
                  <a16:creationId xmlns:a16="http://schemas.microsoft.com/office/drawing/2014/main" id="{F23A30B0-1CE2-49CD-B598-CF43BE1F4FE7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641" name="Rectangle 640">
                <a:extLst>
                  <a:ext uri="{FF2B5EF4-FFF2-40B4-BE49-F238E27FC236}">
                    <a16:creationId xmlns:a16="http://schemas.microsoft.com/office/drawing/2014/main" id="{B4F55B0A-A22E-4C38-A8AB-83F4F0136CD4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2" name="Rectangle 641">
                <a:extLst>
                  <a:ext uri="{FF2B5EF4-FFF2-40B4-BE49-F238E27FC236}">
                    <a16:creationId xmlns:a16="http://schemas.microsoft.com/office/drawing/2014/main" id="{1AF7F3D1-A541-4DD5-8E7D-86FE355F1267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3" name="Rectangle 642">
                <a:extLst>
                  <a:ext uri="{FF2B5EF4-FFF2-40B4-BE49-F238E27FC236}">
                    <a16:creationId xmlns:a16="http://schemas.microsoft.com/office/drawing/2014/main" id="{3186D5AE-EFDE-4E26-8EEF-CDDEE256CF0C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4" name="Rectangle 643">
                <a:extLst>
                  <a:ext uri="{FF2B5EF4-FFF2-40B4-BE49-F238E27FC236}">
                    <a16:creationId xmlns:a16="http://schemas.microsoft.com/office/drawing/2014/main" id="{109A294C-6A46-4DD1-936E-39732331A2EC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5" name="Rectangle 644">
                <a:extLst>
                  <a:ext uri="{FF2B5EF4-FFF2-40B4-BE49-F238E27FC236}">
                    <a16:creationId xmlns:a16="http://schemas.microsoft.com/office/drawing/2014/main" id="{2643BF29-9E48-43BD-B54F-4DB1F52C56C7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6" name="Rectangle 645">
                <a:extLst>
                  <a:ext uri="{FF2B5EF4-FFF2-40B4-BE49-F238E27FC236}">
                    <a16:creationId xmlns:a16="http://schemas.microsoft.com/office/drawing/2014/main" id="{A446630A-E5B1-4611-89DD-898223BEC9F2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7" name="Rectangle 646">
                <a:extLst>
                  <a:ext uri="{FF2B5EF4-FFF2-40B4-BE49-F238E27FC236}">
                    <a16:creationId xmlns:a16="http://schemas.microsoft.com/office/drawing/2014/main" id="{1EF09BFA-E3C4-4783-A547-2D9BA49B36E3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634" name="Group 633">
              <a:extLst>
                <a:ext uri="{FF2B5EF4-FFF2-40B4-BE49-F238E27FC236}">
                  <a16:creationId xmlns:a16="http://schemas.microsoft.com/office/drawing/2014/main" id="{AB5A5F6B-E142-4924-805A-F899D2099C4F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635" name="Rectangle 634">
                <a:extLst>
                  <a:ext uri="{FF2B5EF4-FFF2-40B4-BE49-F238E27FC236}">
                    <a16:creationId xmlns:a16="http://schemas.microsoft.com/office/drawing/2014/main" id="{5827EE2E-ADCD-4968-A37E-FE08DA11ECA3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6" name="Rectangle 635">
                <a:extLst>
                  <a:ext uri="{FF2B5EF4-FFF2-40B4-BE49-F238E27FC236}">
                    <a16:creationId xmlns:a16="http://schemas.microsoft.com/office/drawing/2014/main" id="{F9CA4223-A9F2-4E03-97E4-D0F4CD48315D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7" name="Rectangle 636">
                <a:extLst>
                  <a:ext uri="{FF2B5EF4-FFF2-40B4-BE49-F238E27FC236}">
                    <a16:creationId xmlns:a16="http://schemas.microsoft.com/office/drawing/2014/main" id="{70B357F0-7D0D-4341-AA30-C6DD65B4AABC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8" name="Rectangle 637">
                <a:extLst>
                  <a:ext uri="{FF2B5EF4-FFF2-40B4-BE49-F238E27FC236}">
                    <a16:creationId xmlns:a16="http://schemas.microsoft.com/office/drawing/2014/main" id="{F1C20EF4-1938-464A-91EA-72D7A5096C36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39" name="Rectangle 638">
                <a:extLst>
                  <a:ext uri="{FF2B5EF4-FFF2-40B4-BE49-F238E27FC236}">
                    <a16:creationId xmlns:a16="http://schemas.microsoft.com/office/drawing/2014/main" id="{015DC3D8-FFF3-4507-B154-D235AF37371D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640" name="Rectangle 639">
                <a:extLst>
                  <a:ext uri="{FF2B5EF4-FFF2-40B4-BE49-F238E27FC236}">
                    <a16:creationId xmlns:a16="http://schemas.microsoft.com/office/drawing/2014/main" id="{67C95D84-341D-48DF-A992-14DD0247E8EF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9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00065 -0.19305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9653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00013 -0.15532 " pathEditMode="relative" rAng="0" ptsTypes="AA">
                                      <p:cBhvr>
                                        <p:cTn id="265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/>
      <p:bldP spid="280" grpId="0"/>
      <p:bldP spid="281" grpId="0"/>
      <p:bldP spid="337" grpId="0"/>
      <p:bldP spid="338" grpId="0"/>
      <p:bldP spid="339" grpId="0"/>
      <p:bldP spid="340" grpId="0"/>
      <p:bldP spid="341" grpId="0" animBg="1"/>
      <p:bldP spid="342" grpId="0" animBg="1"/>
      <p:bldP spid="343" grpId="0"/>
      <p:bldP spid="344" grpId="0"/>
      <p:bldP spid="345" grpId="0"/>
      <p:bldP spid="348" grpId="0"/>
      <p:bldP spid="349" grpId="0"/>
      <p:bldP spid="350" grpId="0"/>
      <p:bldP spid="351" grpId="0"/>
      <p:bldP spid="352" grpId="0" animBg="1"/>
      <p:bldP spid="353" grpId="0" animBg="1"/>
      <p:bldP spid="354" grpId="0"/>
      <p:bldP spid="355" grpId="0"/>
      <p:bldP spid="356" grpId="0"/>
      <p:bldP spid="370" grpId="0"/>
      <p:bldP spid="371" grpId="0"/>
      <p:bldP spid="372" grpId="0"/>
      <p:bldP spid="373" grpId="0"/>
      <p:bldP spid="374" grpId="0"/>
      <p:bldP spid="375" grpId="0"/>
      <p:bldP spid="376" grpId="0" animBg="1"/>
      <p:bldP spid="377" grpId="0" animBg="1"/>
      <p:bldP spid="378" grpId="0" animBg="1"/>
      <p:bldP spid="379" grpId="0" animBg="1"/>
      <p:bldP spid="380" grpId="0" animBg="1"/>
      <p:bldP spid="380" grpId="1" animBg="1"/>
      <p:bldP spid="381" grpId="0" animBg="1"/>
      <p:bldP spid="381" grpId="1" animBg="1"/>
      <p:bldP spid="382" grpId="0" animBg="1"/>
      <p:bldP spid="383" grpId="0" animBg="1"/>
      <p:bldP spid="384" grpId="0" animBg="1"/>
      <p:bldP spid="385" grpId="0" animBg="1"/>
      <p:bldP spid="386" grpId="0" animBg="1"/>
      <p:bldP spid="387" grpId="0" animBg="1"/>
      <p:bldP spid="388" grpId="0" animBg="1"/>
      <p:bldP spid="38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1BFAEE-9741-436D-AEF3-21A32E5C108B}"/>
              </a:ext>
            </a:extLst>
          </p:cNvPr>
          <p:cNvSpPr/>
          <p:nvPr/>
        </p:nvSpPr>
        <p:spPr>
          <a:xfrm>
            <a:off x="289996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1439D2B-1007-4F9B-98C6-EE2199AB7DBC}"/>
              </a:ext>
            </a:extLst>
          </p:cNvPr>
          <p:cNvGrpSpPr/>
          <p:nvPr/>
        </p:nvGrpSpPr>
        <p:grpSpPr>
          <a:xfrm>
            <a:off x="327575" y="473203"/>
            <a:ext cx="785575" cy="1040007"/>
            <a:chOff x="408505" y="384951"/>
            <a:chExt cx="785575" cy="104000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1AAC41-7C2B-49A2-B9EB-1FC20D12440C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EC1154-3166-4A7A-B71F-080D78FEB201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E9D024A-29EF-4723-8744-59FF31348415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F86467-5A5E-4E50-9AD8-BF57B947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754CE5-4A1C-4165-9863-951834FB9878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449E821-13AC-48DC-BFE7-2A051D66801D}"/>
              </a:ext>
            </a:extLst>
          </p:cNvPr>
          <p:cNvGrpSpPr/>
          <p:nvPr/>
        </p:nvGrpSpPr>
        <p:grpSpPr>
          <a:xfrm>
            <a:off x="1883430" y="466822"/>
            <a:ext cx="441376" cy="1047615"/>
            <a:chOff x="2724738" y="5463945"/>
            <a:chExt cx="441376" cy="104761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B0F7E3-AB3F-46F2-92F2-5EFF11D7754A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911FD4-5CCD-42E1-82E4-2D990EC40F8C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1E298DC-3D19-4CBA-B1A4-7F114F8A74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5C37308-E650-4B5B-BB27-B0B842CCA510}"/>
              </a:ext>
            </a:extLst>
          </p:cNvPr>
          <p:cNvSpPr txBox="1"/>
          <p:nvPr/>
        </p:nvSpPr>
        <p:spPr>
          <a:xfrm>
            <a:off x="1136361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69581C-E069-40F0-A123-8CEB0DD9A20E}"/>
              </a:ext>
            </a:extLst>
          </p:cNvPr>
          <p:cNvSpPr txBox="1"/>
          <p:nvPr/>
        </p:nvSpPr>
        <p:spPr>
          <a:xfrm>
            <a:off x="2357370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91592-E6AB-446F-8365-425C43A1B349}"/>
              </a:ext>
            </a:extLst>
          </p:cNvPr>
          <p:cNvSpPr/>
          <p:nvPr/>
        </p:nvSpPr>
        <p:spPr>
          <a:xfrm>
            <a:off x="2837632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6EA0CA-1D04-4F66-B99C-1BA8511E5A3D}"/>
              </a:ext>
            </a:extLst>
          </p:cNvPr>
          <p:cNvSpPr txBox="1"/>
          <p:nvPr/>
        </p:nvSpPr>
        <p:spPr>
          <a:xfrm>
            <a:off x="1496066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8DCA4655-FB2F-4F9F-ABDB-01EB52C956D1}"/>
              </a:ext>
            </a:extLst>
          </p:cNvPr>
          <p:cNvSpPr txBox="1"/>
          <p:nvPr/>
        </p:nvSpPr>
        <p:spPr>
          <a:xfrm>
            <a:off x="2854128" y="6618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0825F885-D3CD-4E7F-BE99-1D1920A1C2F5}"/>
              </a:ext>
            </a:extLst>
          </p:cNvPr>
          <p:cNvCxnSpPr>
            <a:cxnSpLocks/>
          </p:cNvCxnSpPr>
          <p:nvPr/>
        </p:nvCxnSpPr>
        <p:spPr>
          <a:xfrm>
            <a:off x="3308886" y="9479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620767E9-8954-4754-B360-85D59CF3723A}"/>
              </a:ext>
            </a:extLst>
          </p:cNvPr>
          <p:cNvSpPr txBox="1"/>
          <p:nvPr/>
        </p:nvSpPr>
        <p:spPr>
          <a:xfrm>
            <a:off x="3308885" y="8861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FCDE499C-2C65-4A7F-B477-EC7163D5778D}"/>
              </a:ext>
            </a:extLst>
          </p:cNvPr>
          <p:cNvSpPr txBox="1"/>
          <p:nvPr/>
        </p:nvSpPr>
        <p:spPr>
          <a:xfrm>
            <a:off x="3560778" y="440116"/>
            <a:ext cx="7094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54420DD-DD5A-42CB-8FFD-D92ACA7F0F4B}"/>
              </a:ext>
            </a:extLst>
          </p:cNvPr>
          <p:cNvGrpSpPr/>
          <p:nvPr/>
        </p:nvGrpSpPr>
        <p:grpSpPr>
          <a:xfrm>
            <a:off x="437281" y="1754018"/>
            <a:ext cx="959403" cy="1076984"/>
            <a:chOff x="435525" y="1758788"/>
            <a:chExt cx="959403" cy="1076984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1C14191-222E-4129-A272-2C586190A185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C52BB09-CCD7-4470-BDCC-52298349FC15}"/>
                </a:ext>
              </a:extLst>
            </p:cNvPr>
            <p:cNvSpPr txBox="1"/>
            <p:nvPr/>
          </p:nvSpPr>
          <p:spPr>
            <a:xfrm>
              <a:off x="667605" y="2204830"/>
              <a:ext cx="7273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C81D93C-90CD-4E06-B3D0-282272E4F9B7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561C74B-3B8B-4D71-9BC6-DD6E0A935B7E}"/>
              </a:ext>
            </a:extLst>
          </p:cNvPr>
          <p:cNvGrpSpPr/>
          <p:nvPr/>
        </p:nvGrpSpPr>
        <p:grpSpPr>
          <a:xfrm>
            <a:off x="1334533" y="1740779"/>
            <a:ext cx="1299319" cy="1090223"/>
            <a:chOff x="1317787" y="1745549"/>
            <a:chExt cx="1299319" cy="109022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0685BC9-A77F-4173-B477-CC5880950B1C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6E73BCC-778D-4067-9147-B769EE97EC8F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4397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DDF8F8C-8D9B-4D1B-9485-5918BFFE19D9}"/>
                </a:ext>
              </a:extLst>
            </p:cNvPr>
            <p:cNvSpPr txBox="1"/>
            <p:nvPr/>
          </p:nvSpPr>
          <p:spPr>
            <a:xfrm>
              <a:off x="1760873" y="2204830"/>
              <a:ext cx="5902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CE62965-134A-40F5-A5D0-E7E366545FAB}"/>
                </a:ext>
              </a:extLst>
            </p:cNvPr>
            <p:cNvSpPr txBox="1"/>
            <p:nvPr/>
          </p:nvSpPr>
          <p:spPr>
            <a:xfrm>
              <a:off x="1763885" y="1745549"/>
              <a:ext cx="51154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ACEF9BD-6211-448A-A8D9-ACE136C8EDEE}"/>
                </a:ext>
              </a:extLst>
            </p:cNvPr>
            <p:cNvSpPr txBox="1"/>
            <p:nvPr/>
          </p:nvSpPr>
          <p:spPr>
            <a:xfrm>
              <a:off x="2210215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D35E681-AB97-4B0F-8D9C-F244DCDC6B51}"/>
              </a:ext>
            </a:extLst>
          </p:cNvPr>
          <p:cNvCxnSpPr>
            <a:cxnSpLocks/>
          </p:cNvCxnSpPr>
          <p:nvPr/>
        </p:nvCxnSpPr>
        <p:spPr>
          <a:xfrm>
            <a:off x="471746" y="406014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F23300C-6C05-418B-9375-624E89A3F5D6}"/>
              </a:ext>
            </a:extLst>
          </p:cNvPr>
          <p:cNvCxnSpPr>
            <a:cxnSpLocks/>
          </p:cNvCxnSpPr>
          <p:nvPr/>
        </p:nvCxnSpPr>
        <p:spPr>
          <a:xfrm>
            <a:off x="181006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E1E82043-9C57-4B53-9499-BC33B426784F}"/>
              </a:ext>
            </a:extLst>
          </p:cNvPr>
          <p:cNvSpPr txBox="1"/>
          <p:nvPr/>
        </p:nvSpPr>
        <p:spPr>
          <a:xfrm>
            <a:off x="449560" y="355054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8C2D4C1-D590-487F-A5CD-BC89B0A0E7C8}"/>
              </a:ext>
            </a:extLst>
          </p:cNvPr>
          <p:cNvSpPr txBox="1"/>
          <p:nvPr/>
        </p:nvSpPr>
        <p:spPr>
          <a:xfrm>
            <a:off x="685266" y="39867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4979412-CBA0-421E-A5CC-A267D162E9EE}"/>
              </a:ext>
            </a:extLst>
          </p:cNvPr>
          <p:cNvSpPr txBox="1"/>
          <p:nvPr/>
        </p:nvSpPr>
        <p:spPr>
          <a:xfrm>
            <a:off x="181006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5B3B76B-6E56-4C78-956C-19AE03CDB04B}"/>
              </a:ext>
            </a:extLst>
          </p:cNvPr>
          <p:cNvSpPr txBox="1"/>
          <p:nvPr/>
        </p:nvSpPr>
        <p:spPr>
          <a:xfrm>
            <a:off x="136301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9" name="Arc 148">
            <a:extLst>
              <a:ext uri="{FF2B5EF4-FFF2-40B4-BE49-F238E27FC236}">
                <a16:creationId xmlns:a16="http://schemas.microsoft.com/office/drawing/2014/main" id="{211B039A-79A4-4F66-BF6A-95641A2D0847}"/>
              </a:ext>
            </a:extLst>
          </p:cNvPr>
          <p:cNvSpPr/>
          <p:nvPr/>
        </p:nvSpPr>
        <p:spPr>
          <a:xfrm rot="16200000">
            <a:off x="1200594" y="293505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Arc 149">
            <a:extLst>
              <a:ext uri="{FF2B5EF4-FFF2-40B4-BE49-F238E27FC236}">
                <a16:creationId xmlns:a16="http://schemas.microsoft.com/office/drawing/2014/main" id="{A8782D0D-C979-4E17-BCE5-2D728BDBFD9A}"/>
              </a:ext>
            </a:extLst>
          </p:cNvPr>
          <p:cNvSpPr/>
          <p:nvPr/>
        </p:nvSpPr>
        <p:spPr>
          <a:xfrm rot="5400000">
            <a:off x="1190306" y="386871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67419AB-9711-4D8F-A532-EE70652904AE}"/>
              </a:ext>
            </a:extLst>
          </p:cNvPr>
          <p:cNvSpPr txBox="1"/>
          <p:nvPr/>
        </p:nvSpPr>
        <p:spPr>
          <a:xfrm>
            <a:off x="1292190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CC74937-D896-4393-B2AA-CD3D1B4F5F93}"/>
              </a:ext>
            </a:extLst>
          </p:cNvPr>
          <p:cNvSpPr txBox="1"/>
          <p:nvPr/>
        </p:nvSpPr>
        <p:spPr>
          <a:xfrm>
            <a:off x="1292189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7561EEC-E854-4864-BB30-14427F5A78E6}"/>
              </a:ext>
            </a:extLst>
          </p:cNvPr>
          <p:cNvSpPr txBox="1"/>
          <p:nvPr/>
        </p:nvSpPr>
        <p:spPr>
          <a:xfrm>
            <a:off x="1800767" y="355231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1A185ABE-2240-4386-96AB-48F0E8E35149}"/>
              </a:ext>
            </a:extLst>
          </p:cNvPr>
          <p:cNvCxnSpPr>
            <a:cxnSpLocks/>
          </p:cNvCxnSpPr>
          <p:nvPr/>
        </p:nvCxnSpPr>
        <p:spPr>
          <a:xfrm>
            <a:off x="3152771" y="40601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BEBD1075-8DDB-4EC3-888D-0AE966A8AFAE}"/>
              </a:ext>
            </a:extLst>
          </p:cNvPr>
          <p:cNvCxnSpPr>
            <a:cxnSpLocks/>
          </p:cNvCxnSpPr>
          <p:nvPr/>
        </p:nvCxnSpPr>
        <p:spPr>
          <a:xfrm>
            <a:off x="403200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33E18A25-E996-4CD9-9D98-62ED2D4FC151}"/>
              </a:ext>
            </a:extLst>
          </p:cNvPr>
          <p:cNvSpPr txBox="1"/>
          <p:nvPr/>
        </p:nvSpPr>
        <p:spPr>
          <a:xfrm>
            <a:off x="3115398" y="35523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FCB864A-2ED2-40B1-A58B-171BB0080154}"/>
              </a:ext>
            </a:extLst>
          </p:cNvPr>
          <p:cNvSpPr txBox="1"/>
          <p:nvPr/>
        </p:nvSpPr>
        <p:spPr>
          <a:xfrm>
            <a:off x="3125964" y="39983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37C015F-CBB2-400A-BE80-08DC3E8D8BB2}"/>
              </a:ext>
            </a:extLst>
          </p:cNvPr>
          <p:cNvSpPr txBox="1"/>
          <p:nvPr/>
        </p:nvSpPr>
        <p:spPr>
          <a:xfrm>
            <a:off x="403200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01044ED-B021-4E59-9AD0-B2A0AC51ADAB}"/>
              </a:ext>
            </a:extLst>
          </p:cNvPr>
          <p:cNvSpPr txBox="1"/>
          <p:nvPr/>
        </p:nvSpPr>
        <p:spPr>
          <a:xfrm>
            <a:off x="358495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1" name="Arc 170">
            <a:extLst>
              <a:ext uri="{FF2B5EF4-FFF2-40B4-BE49-F238E27FC236}">
                <a16:creationId xmlns:a16="http://schemas.microsoft.com/office/drawing/2014/main" id="{AA9FEA73-3DC9-419A-A585-5DCC74CEFB87}"/>
              </a:ext>
            </a:extLst>
          </p:cNvPr>
          <p:cNvSpPr/>
          <p:nvPr/>
        </p:nvSpPr>
        <p:spPr>
          <a:xfrm rot="16200000">
            <a:off x="3517659" y="30301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Arc 171">
            <a:extLst>
              <a:ext uri="{FF2B5EF4-FFF2-40B4-BE49-F238E27FC236}">
                <a16:creationId xmlns:a16="http://schemas.microsoft.com/office/drawing/2014/main" id="{B2781571-7004-40E6-B90E-5654049B2408}"/>
              </a:ext>
            </a:extLst>
          </p:cNvPr>
          <p:cNvSpPr/>
          <p:nvPr/>
        </p:nvSpPr>
        <p:spPr>
          <a:xfrm rot="5400000">
            <a:off x="3507372" y="3963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D6A3716D-BDDC-44F2-AE8B-337CD2025E84}"/>
              </a:ext>
            </a:extLst>
          </p:cNvPr>
          <p:cNvSpPr txBox="1"/>
          <p:nvPr/>
        </p:nvSpPr>
        <p:spPr>
          <a:xfrm>
            <a:off x="3637962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49D913E-E76E-4E7A-AD27-2A83419C7043}"/>
              </a:ext>
            </a:extLst>
          </p:cNvPr>
          <p:cNvSpPr txBox="1"/>
          <p:nvPr/>
        </p:nvSpPr>
        <p:spPr>
          <a:xfrm>
            <a:off x="3637961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734FE1E-1588-46DD-8C16-38E07EF59911}"/>
              </a:ext>
            </a:extLst>
          </p:cNvPr>
          <p:cNvSpPr txBox="1"/>
          <p:nvPr/>
        </p:nvSpPr>
        <p:spPr>
          <a:xfrm>
            <a:off x="4038606" y="3552310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277EEF0-806C-4A3A-A430-FE07BB344DFB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A2D0DE59-4D33-4CF1-9C4A-826FE056AA72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5AA95F7-BA54-4EE6-8FBE-6E21C5D5EE79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524396A-6565-4E41-8E20-C9D081C10ACA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3 3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624B3310-4C7C-49D8-8464-A52FDCBD7C8A}"/>
              </a:ext>
            </a:extLst>
          </p:cNvPr>
          <p:cNvGrpSpPr/>
          <p:nvPr/>
        </p:nvGrpSpPr>
        <p:grpSpPr>
          <a:xfrm>
            <a:off x="1371493" y="5324232"/>
            <a:ext cx="1749814" cy="1090223"/>
            <a:chOff x="1317787" y="1745549"/>
            <a:chExt cx="1749814" cy="1090223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AA3F710-B13E-4141-BC47-FD78BC2782CC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8E40A6C-946A-433A-AA10-1165B5500938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C5B4D9E-E3BE-4476-BC19-4FD59694BB3D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7269A21-7EFA-413D-B36D-CA44331BFC03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358C49ED-0E28-4BA6-B04B-4D720339CCBD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997318E-C933-4A13-8D85-937E30B174D1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A047F91A-2227-40A4-BEB1-0ED93713339E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79172C7-14E8-489A-A131-5FD022C0EADB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8D2AC3C5-EA55-41C0-9104-C77648058390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8F825A57-6295-417D-8CD0-AFDD27C997E0}"/>
              </a:ext>
            </a:extLst>
          </p:cNvPr>
          <p:cNvSpPr/>
          <p:nvPr/>
        </p:nvSpPr>
        <p:spPr>
          <a:xfrm rot="5400000">
            <a:off x="3581306" y="1972866"/>
            <a:ext cx="4885999" cy="15303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5142701-64F5-46B7-B4B8-1B1BB40C70ED}"/>
              </a:ext>
            </a:extLst>
          </p:cNvPr>
          <p:cNvSpPr/>
          <p:nvPr/>
        </p:nvSpPr>
        <p:spPr>
          <a:xfrm>
            <a:off x="5376618" y="475830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71980A75-FBCE-4EB0-B817-DA03F28B8C36}"/>
              </a:ext>
            </a:extLst>
          </p:cNvPr>
          <p:cNvSpPr/>
          <p:nvPr/>
        </p:nvSpPr>
        <p:spPr>
          <a:xfrm>
            <a:off x="5867614" y="484404"/>
            <a:ext cx="366378" cy="214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85AA5ED-D2EB-40F8-8AD3-3D339265C362}"/>
              </a:ext>
            </a:extLst>
          </p:cNvPr>
          <p:cNvSpPr/>
          <p:nvPr/>
        </p:nvSpPr>
        <p:spPr>
          <a:xfrm>
            <a:off x="6353698" y="480535"/>
            <a:ext cx="366378" cy="16198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C68DE85-4F6D-48DB-8C36-B58139A9095F}"/>
              </a:ext>
            </a:extLst>
          </p:cNvPr>
          <p:cNvSpPr/>
          <p:nvPr/>
        </p:nvSpPr>
        <p:spPr>
          <a:xfrm>
            <a:off x="6353698" y="2880085"/>
            <a:ext cx="366378" cy="5330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D62F7046-50C5-4375-9002-160AF1FD6A4E}"/>
              </a:ext>
            </a:extLst>
          </p:cNvPr>
          <p:cNvSpPr/>
          <p:nvPr/>
        </p:nvSpPr>
        <p:spPr>
          <a:xfrm>
            <a:off x="6358100" y="3408179"/>
            <a:ext cx="366378" cy="9130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5803F1F-5F86-49B5-9861-6A8D775CFADD}"/>
              </a:ext>
            </a:extLst>
          </p:cNvPr>
          <p:cNvSpPr/>
          <p:nvPr/>
        </p:nvSpPr>
        <p:spPr>
          <a:xfrm>
            <a:off x="5876784" y="2878367"/>
            <a:ext cx="366378" cy="21625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DBE6DE2-603C-479F-B1A5-34258D7A8782}"/>
              </a:ext>
            </a:extLst>
          </p:cNvPr>
          <p:cNvSpPr/>
          <p:nvPr/>
        </p:nvSpPr>
        <p:spPr>
          <a:xfrm>
            <a:off x="5373360" y="46760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2830DEF5-57A1-49B1-A0EC-213FEE040623}"/>
              </a:ext>
            </a:extLst>
          </p:cNvPr>
          <p:cNvSpPr/>
          <p:nvPr/>
        </p:nvSpPr>
        <p:spPr>
          <a:xfrm>
            <a:off x="5871140" y="47075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81F435DD-B023-4686-A29A-A57E0FED1C08}"/>
              </a:ext>
            </a:extLst>
          </p:cNvPr>
          <p:cNvSpPr/>
          <p:nvPr/>
        </p:nvSpPr>
        <p:spPr>
          <a:xfrm>
            <a:off x="6355645" y="474048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1699E4B-18A3-400C-B8F4-8A35181BA27E}"/>
              </a:ext>
            </a:extLst>
          </p:cNvPr>
          <p:cNvSpPr/>
          <p:nvPr/>
        </p:nvSpPr>
        <p:spPr>
          <a:xfrm>
            <a:off x="5876784" y="2877590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3697DCF-D29F-4FD5-B451-1309442D3DD1}"/>
              </a:ext>
            </a:extLst>
          </p:cNvPr>
          <p:cNvSpPr/>
          <p:nvPr/>
        </p:nvSpPr>
        <p:spPr>
          <a:xfrm>
            <a:off x="6361289" y="288088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80EDCB9-9C03-462F-BD7E-44EF8D07EC9E}"/>
              </a:ext>
            </a:extLst>
          </p:cNvPr>
          <p:cNvGrpSpPr/>
          <p:nvPr/>
        </p:nvGrpSpPr>
        <p:grpSpPr>
          <a:xfrm>
            <a:off x="6361289" y="2879193"/>
            <a:ext cx="360000" cy="2160000"/>
            <a:chOff x="2592071" y="3429000"/>
            <a:chExt cx="360000" cy="2160000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71CC3FF0-7108-4769-A6CA-6EA65C8C8299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D40C87E-2182-44D4-B66B-121B082CF63E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FA3DB60A-D1A6-4769-AAFD-60FBAAFAE082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4ECA31C-754F-4625-A203-9A39B93668A2}"/>
              </a:ext>
            </a:extLst>
          </p:cNvPr>
          <p:cNvGrpSpPr/>
          <p:nvPr/>
        </p:nvGrpSpPr>
        <p:grpSpPr>
          <a:xfrm>
            <a:off x="6356618" y="472924"/>
            <a:ext cx="360000" cy="2160000"/>
            <a:chOff x="3172262" y="3429000"/>
            <a:chExt cx="360000" cy="2160000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58980E0-8A30-422C-9F4B-B09F7A064A3C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118DC047-0B13-4CB4-A27D-5858F1D42AD1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4D3FBA31-3DC1-43FB-8AF9-BDF59A26EE82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6E8C9F18-80EF-497B-A1DC-1CD62C286021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73ABA7E-3509-4F74-94BF-D76F546F1F03}"/>
              </a:ext>
            </a:extLst>
          </p:cNvPr>
          <p:cNvGrpSpPr/>
          <p:nvPr/>
        </p:nvGrpSpPr>
        <p:grpSpPr>
          <a:xfrm>
            <a:off x="5377218" y="467557"/>
            <a:ext cx="360000" cy="2160000"/>
            <a:chOff x="7813790" y="3429000"/>
            <a:chExt cx="360000" cy="2160000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FACF873E-196F-402F-9619-7D1727F08B4C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8D898534-8A1D-4363-8BF7-2753620FB4C7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BB947CED-82A6-4C03-9630-C8D5F63FF33D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1A73772-774E-4ABB-9887-4CDBB52A6DD2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152C6CEC-D907-4F89-B658-10F76347261B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3511018B-955E-4D5B-8968-22B22DDA9191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BAEBA001-C8CE-4793-89E2-7A8293A49819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69B5C987-15B0-4EE6-A926-36AEB875860B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05FCE219-6ED0-422F-BDC4-B8E410A884C3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26BAEFFA-368A-4203-9A2B-02B87849479D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44C18D5F-8E65-4402-8B87-74E71B3CDB65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D8129416-2629-4117-B0D0-8045122D6D07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62F5C03-CEEE-46E2-9EE6-F22632B1FD39}"/>
              </a:ext>
            </a:extLst>
          </p:cNvPr>
          <p:cNvGrpSpPr/>
          <p:nvPr/>
        </p:nvGrpSpPr>
        <p:grpSpPr>
          <a:xfrm>
            <a:off x="6362881" y="2878723"/>
            <a:ext cx="360000" cy="2160000"/>
            <a:chOff x="7813790" y="3429000"/>
            <a:chExt cx="360000" cy="2160000"/>
          </a:xfrm>
        </p:grpSpPr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E043D444-3033-4070-8F86-77E2FFAD1E1D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CC7FE86F-EED8-4094-BB70-AC8C1C443183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2698518-7B5B-4E03-97FD-CF73DC2B4B0B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F022BD12-BC5C-43A5-84CE-6CA6D0D80DB1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166A2D0-FDC8-4A68-BF57-FC472C8A127A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2656130F-40DA-4EDA-A15E-B1C0800DA38F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FCE5F8B0-E5F4-439A-9755-E3EDD96903F1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64E0FFE7-0535-40DA-BAB7-2FECAFBEE875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27BD866-26FA-45D5-8FA2-851490079DD2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F7113EC4-BEC8-4A8D-BB6A-BC639D2FDC94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2705A6A-01BF-40C4-B23C-91CD6FC4F89E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F2DD28F7-5A35-4BE0-AC79-74DD82A5E58A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06C14173-088A-45E9-B301-68BCCEA6E246}"/>
              </a:ext>
            </a:extLst>
          </p:cNvPr>
          <p:cNvGrpSpPr/>
          <p:nvPr/>
        </p:nvGrpSpPr>
        <p:grpSpPr>
          <a:xfrm>
            <a:off x="5877178" y="2876280"/>
            <a:ext cx="360000" cy="2160000"/>
            <a:chOff x="2592071" y="3429000"/>
            <a:chExt cx="360000" cy="2160000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553FCF45-3895-4A04-BA38-8824772B536E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3364C6BC-34FB-431D-93DF-B0867F3138FB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9B36203-DBB7-4D31-9883-2B65A8131BC3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D94D63F-1F38-4113-AAA3-618E5D03A454}"/>
              </a:ext>
            </a:extLst>
          </p:cNvPr>
          <p:cNvGrpSpPr/>
          <p:nvPr/>
        </p:nvGrpSpPr>
        <p:grpSpPr>
          <a:xfrm>
            <a:off x="5872631" y="471596"/>
            <a:ext cx="360000" cy="2160000"/>
            <a:chOff x="3172262" y="3429000"/>
            <a:chExt cx="360000" cy="2160000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44A9B111-120D-4406-A0F7-FC444B2E7B15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63A44AF9-BD31-4080-823D-2EFA253EF125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4E7F4C51-B570-48B5-B1B9-21155615D24D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86081083-7738-48D3-8267-3C9455224B9E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3018DD0-42E8-447E-8E52-C0F36AB47A7F}"/>
              </a:ext>
            </a:extLst>
          </p:cNvPr>
          <p:cNvGrpSpPr/>
          <p:nvPr/>
        </p:nvGrpSpPr>
        <p:grpSpPr>
          <a:xfrm>
            <a:off x="5375205" y="467136"/>
            <a:ext cx="360000" cy="2160000"/>
            <a:chOff x="3172262" y="3429000"/>
            <a:chExt cx="360000" cy="2160000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C7A58D33-F396-472B-A0A8-A195C0AC527C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BD580E2-8D11-41E5-8F31-8345AB3A2087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180F976A-4FBA-47D5-8F1D-7F835075E2EA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0036C1BC-3814-46D1-8A9B-5E51D2C8A36C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5199A33-3945-4319-A91C-CE6CAB88F628}"/>
              </a:ext>
            </a:extLst>
          </p:cNvPr>
          <p:cNvGrpSpPr/>
          <p:nvPr/>
        </p:nvGrpSpPr>
        <p:grpSpPr>
          <a:xfrm>
            <a:off x="5872665" y="472924"/>
            <a:ext cx="360000" cy="2160000"/>
            <a:chOff x="7813790" y="3429000"/>
            <a:chExt cx="360000" cy="2160000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A26BDD8D-DA7E-46D8-8E86-72A7770FF075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714A0466-E18A-4A7D-B7DA-A4951CB7FDEA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5998BE6-1EA0-4327-B55F-696478F97EB9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497DD3AD-9A83-4837-977D-B49B7B26CF59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9C99BB07-2EDA-436C-88D1-591B97089395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0E9A2319-243A-4F77-A18B-510BC5EB16EE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FE404914-258E-4C45-88B0-ABB900FD8E69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FF6ABB50-1A19-4049-B693-458C01350300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9625521B-D55C-4E6A-8633-FE310D142597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DA6058DA-B064-435D-9CC0-CE2ADCAA502E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02F408F1-8892-4747-8EC6-6F51DC71FC2E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11134105-CF79-4D03-B4E8-1B927242B7F8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AB7F4E5C-6525-4895-9C49-74294799C263}"/>
              </a:ext>
            </a:extLst>
          </p:cNvPr>
          <p:cNvGrpSpPr/>
          <p:nvPr/>
        </p:nvGrpSpPr>
        <p:grpSpPr>
          <a:xfrm>
            <a:off x="6356618" y="473203"/>
            <a:ext cx="360000" cy="2160000"/>
            <a:chOff x="7813790" y="3429000"/>
            <a:chExt cx="360000" cy="2160000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E210632E-C17E-46CF-9538-82E06E6F1B89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8E647537-0652-4C6C-B895-237B5BC7BC8F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AB306ECD-C51F-447B-B74E-6C950AD42A55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85AA2E08-9334-4853-AF58-B88113CA93E9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247ABE0F-B22F-4415-8B5E-4D79B38B38AE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46C122D3-789B-47D4-9063-D61E7D6B4404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23465DCF-FB01-4290-A1F7-FC180364D2B3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77E71842-376F-4B2F-9005-0B5FD9017BFE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E18D218B-FC77-4107-BE74-D160C20D6414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9A25BA2-1F8E-4908-BB5F-3A9C177CB2C2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DAD3F86F-0764-4075-9ED4-10B7F9F661F4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0EF07D21-61A5-486D-BDDC-BD086D5263C4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9F8A94DE-17F9-43E0-A562-E249F8DF9249}"/>
              </a:ext>
            </a:extLst>
          </p:cNvPr>
          <p:cNvGrpSpPr/>
          <p:nvPr/>
        </p:nvGrpSpPr>
        <p:grpSpPr>
          <a:xfrm>
            <a:off x="5877894" y="2878631"/>
            <a:ext cx="360000" cy="2160000"/>
            <a:chOff x="7813790" y="3429000"/>
            <a:chExt cx="360000" cy="2160000"/>
          </a:xfrm>
        </p:grpSpPr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B625E45-D703-48A8-BF9E-EB3EA08745D1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47F304E4-CD9C-41E1-84B0-B8A8E41FF1B9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CBBCBFD3-830A-445E-9C93-D6FD9EE42F82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6C6AA75F-3ADF-4747-9793-117BF42F3919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9920D94-8989-43E7-8F97-F567029A6601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7701058-4F14-4D83-B03A-402D154E5177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4818529-D599-4FE9-8609-2E7DD9BB46AA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7FC821AF-92A4-4379-9866-637CB03CBF2F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A1DC4D2D-C7C3-47DF-999B-E6F2094B4015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3EF3861F-0C57-47BB-95BD-E4BA677BA651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2EF5A620-FB73-4F66-AC59-D658CB75B7A6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702AFA8A-2215-409B-8888-0554D49D91BC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92199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00026 -0.1145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5741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1.66667E-6 -0.07593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0"/>
      <p:bldP spid="323" grpId="0"/>
      <p:bldP spid="324" grpId="0"/>
      <p:bldP spid="145" grpId="0"/>
      <p:bldP spid="146" grpId="0"/>
      <p:bldP spid="147" grpId="0"/>
      <p:bldP spid="148" grpId="0"/>
      <p:bldP spid="149" grpId="0" animBg="1"/>
      <p:bldP spid="150" grpId="0" animBg="1"/>
      <p:bldP spid="151" grpId="0"/>
      <p:bldP spid="152" grpId="0"/>
      <p:bldP spid="153" grpId="0"/>
      <p:bldP spid="167" grpId="0"/>
      <p:bldP spid="168" grpId="0"/>
      <p:bldP spid="169" grpId="0"/>
      <p:bldP spid="170" grpId="0"/>
      <p:bldP spid="171" grpId="0" animBg="1"/>
      <p:bldP spid="172" grpId="0" animBg="1"/>
      <p:bldP spid="173" grpId="0"/>
      <p:bldP spid="174" grpId="0"/>
      <p:bldP spid="175" grpId="0"/>
      <p:bldP spid="189" grpId="0"/>
      <p:bldP spid="190" grpId="0" animBg="1"/>
      <p:bldP spid="191" grpId="0" animBg="1"/>
      <p:bldP spid="192" grpId="0" animBg="1"/>
      <p:bldP spid="193" grpId="0" animBg="1"/>
      <p:bldP spid="194" grpId="0" animBg="1"/>
      <p:bldP spid="194" grpId="1" animBg="1"/>
      <p:bldP spid="195" grpId="0" animBg="1"/>
      <p:bldP spid="195" grpId="1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B2F124E-E4B9-4E0E-895D-368A5A77DEF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9B7B53-A016-478A-913B-FCADD108872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E69C87-C37D-4B05-9B3C-057934B234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07309C-A9BD-4766-88C9-9B0BDC7869C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E6924-F2B2-4F01-96D5-B96B527669C1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0088F3-D7A9-4CFD-984F-FADE076B60E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6CDCB-ED0C-4673-9933-43A8CB712E1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233CB9-7CEC-477D-ABD4-D43C040419C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B313A4-ADCA-4780-A352-1F15CB212E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BFA9E-CF31-4C06-970B-E1DC3ACD67C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8C6596-2639-432F-9DB5-369539C5925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09EA82-8C1E-48CD-8926-6BA2C8586B2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3ED1B9-4A74-4FF2-A1C2-E303BCBF5F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D4EFBA-9382-44B6-AF77-4CEC8D2418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B07D7D-7E60-44E5-9F92-4D1D3E9FAEE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48DE26-7306-43CE-968C-7CBD9EA1EA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BDFFE-EE25-41F7-831D-35E0EA8F856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7DFBF9-0202-4EE5-A3A5-1E9BE595D09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9F98ED-2740-4531-9286-E0BE087DC0B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DF24AA3-AA19-4683-883D-C41876D2C59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1597B1-7812-455C-92C4-EF95EFDDD77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934934-0EEB-4AB6-874E-05115CF5F90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E83DE7-7953-48BE-AEEB-D0A382D9D20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340137-EE3B-477C-BFF9-457C86E5B0C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8DEF5D-443F-44E1-B791-C6D535188D9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FF08E-C513-4AD1-9927-83A546D2B83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13F889-BF93-4659-B311-47923254E6C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4F8FC5-5184-4602-A924-F6BB83CD4F4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BE810D-DF05-4E0B-87F0-4DD3B256B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A8F814-4847-4D6E-9782-AF8B37EBE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93ED96-C46C-4C2C-9A59-CCDFC2456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50466D-76DD-4AC6-9579-FF3C3B9D6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D49B70-0063-400D-B2B2-1D475F389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CE55D2-4488-4C4B-BEC5-DEA1E32C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74E0A-E888-467D-8924-F180A133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030E738-43A5-4C56-9E0E-260CD6154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C28AE7-7728-460C-A7B7-F893899B7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B6DCC7-CF61-4AF9-9D98-1EB4AEB2D4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1FB3AA-551A-401F-B2DB-A29E9AB69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D5D108-033A-4490-9FCF-423F61930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453BCEE-CE64-4A55-AAA7-D495DFC71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02DCDC-2014-4B4F-B227-52F819AA12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074828-4731-4506-88BB-4653058CD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55E7085-1556-4F1C-A606-22C21C6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3940591-0C01-4B4B-884E-4E3FD662AC8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97175C8-8A61-4ABF-B64B-40192EE59D82}"/>
              </a:ext>
            </a:extLst>
          </p:cNvPr>
          <p:cNvSpPr/>
          <p:nvPr/>
        </p:nvSpPr>
        <p:spPr>
          <a:xfrm>
            <a:off x="281922" y="295034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D2A47E-D622-4DCC-866B-B2CBBF46DC98}"/>
              </a:ext>
            </a:extLst>
          </p:cNvPr>
          <p:cNvGrpSpPr/>
          <p:nvPr/>
        </p:nvGrpSpPr>
        <p:grpSpPr>
          <a:xfrm>
            <a:off x="319501" y="473203"/>
            <a:ext cx="785575" cy="1040007"/>
            <a:chOff x="408505" y="384951"/>
            <a:chExt cx="785575" cy="104000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D5927FF-C07F-422E-AFCE-87957F34DAB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BFA6D-64B3-40ED-B928-866CDC412103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A8D78A8-348E-4281-A6A2-C642B1EBC1F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319EA22-E31A-4E90-AC06-4519C66DF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576C34-A771-4F87-86B1-1BA3469A3EF6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99C908-EFC3-4758-ADC7-F23BA6D5C745}"/>
              </a:ext>
            </a:extLst>
          </p:cNvPr>
          <p:cNvGrpSpPr/>
          <p:nvPr/>
        </p:nvGrpSpPr>
        <p:grpSpPr>
          <a:xfrm>
            <a:off x="1875356" y="466822"/>
            <a:ext cx="441376" cy="1047615"/>
            <a:chOff x="2724738" y="5463945"/>
            <a:chExt cx="441376" cy="104761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E74044-03B2-4022-9005-0354F8541330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E735C1-529C-4852-8153-E45F53327D02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9798438-2157-4646-AC80-E116162F27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5231762-860E-43B1-8CA2-4CE00810179A}"/>
              </a:ext>
            </a:extLst>
          </p:cNvPr>
          <p:cNvSpPr txBox="1"/>
          <p:nvPr/>
        </p:nvSpPr>
        <p:spPr>
          <a:xfrm>
            <a:off x="1128287" y="67640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DF5423-1A16-4B76-984F-42035B84D041}"/>
              </a:ext>
            </a:extLst>
          </p:cNvPr>
          <p:cNvSpPr txBox="1"/>
          <p:nvPr/>
        </p:nvSpPr>
        <p:spPr>
          <a:xfrm>
            <a:off x="2349296" y="6764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FBFE09-CAAA-4DC1-B913-D4A6B760BE7B}"/>
              </a:ext>
            </a:extLst>
          </p:cNvPr>
          <p:cNvSpPr/>
          <p:nvPr/>
        </p:nvSpPr>
        <p:spPr>
          <a:xfrm>
            <a:off x="2829558" y="435416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0726A2-727B-4B9D-8BCA-CDA74AF4D6D5}"/>
              </a:ext>
            </a:extLst>
          </p:cNvPr>
          <p:cNvSpPr txBox="1"/>
          <p:nvPr/>
        </p:nvSpPr>
        <p:spPr>
          <a:xfrm>
            <a:off x="1487992" y="666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BC53C484-9684-45B0-BD49-2BE7A285B701}"/>
              </a:ext>
            </a:extLst>
          </p:cNvPr>
          <p:cNvSpPr txBox="1"/>
          <p:nvPr/>
        </p:nvSpPr>
        <p:spPr>
          <a:xfrm>
            <a:off x="2826566" y="66969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93C5A40-42EB-4E37-AB6A-913107407B05}"/>
              </a:ext>
            </a:extLst>
          </p:cNvPr>
          <p:cNvCxnSpPr>
            <a:cxnSpLocks/>
          </p:cNvCxnSpPr>
          <p:nvPr/>
        </p:nvCxnSpPr>
        <p:spPr>
          <a:xfrm>
            <a:off x="3281324" y="9557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08D1FF79-0952-4762-9470-2F4D85A25C97}"/>
              </a:ext>
            </a:extLst>
          </p:cNvPr>
          <p:cNvSpPr txBox="1"/>
          <p:nvPr/>
        </p:nvSpPr>
        <p:spPr>
          <a:xfrm>
            <a:off x="3281323" y="8939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23E38A4-316C-462F-8DB2-F73978072973}"/>
              </a:ext>
            </a:extLst>
          </p:cNvPr>
          <p:cNvSpPr txBox="1"/>
          <p:nvPr/>
        </p:nvSpPr>
        <p:spPr>
          <a:xfrm>
            <a:off x="3497374" y="447921"/>
            <a:ext cx="745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755232B4-D22D-4A63-98B0-86BC1F9E34A8}"/>
              </a:ext>
            </a:extLst>
          </p:cNvPr>
          <p:cNvGrpSpPr/>
          <p:nvPr/>
        </p:nvGrpSpPr>
        <p:grpSpPr>
          <a:xfrm>
            <a:off x="446171" y="1776718"/>
            <a:ext cx="500661" cy="1076984"/>
            <a:chOff x="894267" y="1758788"/>
            <a:chExt cx="500661" cy="1076984"/>
          </a:xfrm>
        </p:grpSpPr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7AC1044F-77DE-481C-8DCF-957A351D25B0}"/>
                </a:ext>
              </a:extLst>
            </p:cNvPr>
            <p:cNvCxnSpPr>
              <a:cxnSpLocks/>
            </p:cNvCxnSpPr>
            <p:nvPr/>
          </p:nvCxnSpPr>
          <p:spPr>
            <a:xfrm>
              <a:off x="894267" y="2266622"/>
              <a:ext cx="45894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429C5F0-DE34-419A-AE8A-736121447021}"/>
                </a:ext>
              </a:extLst>
            </p:cNvPr>
            <p:cNvSpPr txBox="1"/>
            <p:nvPr/>
          </p:nvSpPr>
          <p:spPr>
            <a:xfrm>
              <a:off x="907587" y="2204830"/>
              <a:ext cx="4873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A2BAF64-4153-4E40-A401-491698D7C1FD}"/>
                </a:ext>
              </a:extLst>
            </p:cNvPr>
            <p:cNvSpPr txBox="1"/>
            <p:nvPr/>
          </p:nvSpPr>
          <p:spPr>
            <a:xfrm>
              <a:off x="894267" y="1758788"/>
              <a:ext cx="4877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4DA4D90-3F3F-4557-BFA7-B12095D44E11}"/>
              </a:ext>
            </a:extLst>
          </p:cNvPr>
          <p:cNvGrpSpPr/>
          <p:nvPr/>
        </p:nvGrpSpPr>
        <p:grpSpPr>
          <a:xfrm>
            <a:off x="899671" y="1763479"/>
            <a:ext cx="1749814" cy="1090223"/>
            <a:chOff x="1317787" y="1745549"/>
            <a:chExt cx="1749814" cy="1090223"/>
          </a:xfrm>
        </p:grpSpPr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944B6F4D-6C54-4481-A870-EE20836CACC7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61A1EAED-D365-4CA0-B758-2D426295E065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24EFE94-AD80-4DD7-A25A-B048F3841591}"/>
                </a:ext>
              </a:extLst>
            </p:cNvPr>
            <p:cNvSpPr txBox="1"/>
            <p:nvPr/>
          </p:nvSpPr>
          <p:spPr>
            <a:xfrm>
              <a:off x="2009390" y="2204830"/>
              <a:ext cx="71393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4F69A05E-CDD0-40AC-B7DE-6A35CB112AC7}"/>
                </a:ext>
              </a:extLst>
            </p:cNvPr>
            <p:cNvSpPr txBox="1"/>
            <p:nvPr/>
          </p:nvSpPr>
          <p:spPr>
            <a:xfrm>
              <a:off x="1783340" y="1745549"/>
              <a:ext cx="9746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C1A35BB2-3E3F-4619-9820-31B65134D4CF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A5EBD7D9-4AEB-4B66-B9EB-D645D8D8A420}"/>
              </a:ext>
            </a:extLst>
          </p:cNvPr>
          <p:cNvCxnSpPr>
            <a:cxnSpLocks/>
          </p:cNvCxnSpPr>
          <p:nvPr/>
        </p:nvCxnSpPr>
        <p:spPr>
          <a:xfrm>
            <a:off x="472999" y="40605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464A44C7-A40D-4B41-AABE-DBD9871B8C8A}"/>
              </a:ext>
            </a:extLst>
          </p:cNvPr>
          <p:cNvCxnSpPr>
            <a:cxnSpLocks/>
          </p:cNvCxnSpPr>
          <p:nvPr/>
        </p:nvCxnSpPr>
        <p:spPr>
          <a:xfrm>
            <a:off x="1352229" y="40605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TextBox 336">
            <a:extLst>
              <a:ext uri="{FF2B5EF4-FFF2-40B4-BE49-F238E27FC236}">
                <a16:creationId xmlns:a16="http://schemas.microsoft.com/office/drawing/2014/main" id="{F1595A4D-D0D8-41C8-A156-0980534FAFEF}"/>
              </a:ext>
            </a:extLst>
          </p:cNvPr>
          <p:cNvSpPr txBox="1"/>
          <p:nvPr/>
        </p:nvSpPr>
        <p:spPr>
          <a:xfrm>
            <a:off x="435626" y="35526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DB7BEDB-52BA-424B-88EE-54E907F1D3B4}"/>
              </a:ext>
            </a:extLst>
          </p:cNvPr>
          <p:cNvSpPr txBox="1"/>
          <p:nvPr/>
        </p:nvSpPr>
        <p:spPr>
          <a:xfrm>
            <a:off x="446192" y="39987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8E40E42-85CA-4849-9508-7240BA7C9330}"/>
              </a:ext>
            </a:extLst>
          </p:cNvPr>
          <p:cNvSpPr txBox="1"/>
          <p:nvPr/>
        </p:nvSpPr>
        <p:spPr>
          <a:xfrm>
            <a:off x="1352228" y="39987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51C2C2FC-F4A4-4206-9D56-6AA58AC0F910}"/>
              </a:ext>
            </a:extLst>
          </p:cNvPr>
          <p:cNvSpPr txBox="1"/>
          <p:nvPr/>
        </p:nvSpPr>
        <p:spPr>
          <a:xfrm>
            <a:off x="905186" y="37450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1" name="Arc 340">
            <a:extLst>
              <a:ext uri="{FF2B5EF4-FFF2-40B4-BE49-F238E27FC236}">
                <a16:creationId xmlns:a16="http://schemas.microsoft.com/office/drawing/2014/main" id="{84C0F898-CD3C-43CB-9E14-8AF700402494}"/>
              </a:ext>
            </a:extLst>
          </p:cNvPr>
          <p:cNvSpPr/>
          <p:nvPr/>
        </p:nvSpPr>
        <p:spPr>
          <a:xfrm rot="16200000">
            <a:off x="837887" y="30305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Arc 341">
            <a:extLst>
              <a:ext uri="{FF2B5EF4-FFF2-40B4-BE49-F238E27FC236}">
                <a16:creationId xmlns:a16="http://schemas.microsoft.com/office/drawing/2014/main" id="{F1C9C4BB-D3A1-48EE-903B-6EED1341E818}"/>
              </a:ext>
            </a:extLst>
          </p:cNvPr>
          <p:cNvSpPr/>
          <p:nvPr/>
        </p:nvSpPr>
        <p:spPr>
          <a:xfrm rot="5400000">
            <a:off x="827600" y="39642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13C44373-EC66-4E29-A4F8-DE2C900ED95B}"/>
              </a:ext>
            </a:extLst>
          </p:cNvPr>
          <p:cNvSpPr txBox="1"/>
          <p:nvPr/>
        </p:nvSpPr>
        <p:spPr>
          <a:xfrm>
            <a:off x="958190" y="44995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7EE0EE4-F318-4B91-A854-AC76812FF642}"/>
              </a:ext>
            </a:extLst>
          </p:cNvPr>
          <p:cNvSpPr txBox="1"/>
          <p:nvPr/>
        </p:nvSpPr>
        <p:spPr>
          <a:xfrm>
            <a:off x="958189" y="31987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844E32F1-3751-4D94-92C2-4434E8D30576}"/>
              </a:ext>
            </a:extLst>
          </p:cNvPr>
          <p:cNvSpPr txBox="1"/>
          <p:nvPr/>
        </p:nvSpPr>
        <p:spPr>
          <a:xfrm>
            <a:off x="1358834" y="3552684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350B4EB0-35DD-455F-B9C5-AF637D8447E1}"/>
              </a:ext>
            </a:extLst>
          </p:cNvPr>
          <p:cNvCxnSpPr>
            <a:cxnSpLocks/>
          </p:cNvCxnSpPr>
          <p:nvPr/>
        </p:nvCxnSpPr>
        <p:spPr>
          <a:xfrm>
            <a:off x="2692800" y="405565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>
            <a:extLst>
              <a:ext uri="{FF2B5EF4-FFF2-40B4-BE49-F238E27FC236}">
                <a16:creationId xmlns:a16="http://schemas.microsoft.com/office/drawing/2014/main" id="{B8A8D623-EF11-4EED-8496-6E8640D3C055}"/>
              </a:ext>
            </a:extLst>
          </p:cNvPr>
          <p:cNvCxnSpPr>
            <a:cxnSpLocks/>
          </p:cNvCxnSpPr>
          <p:nvPr/>
        </p:nvCxnSpPr>
        <p:spPr>
          <a:xfrm>
            <a:off x="4031115" y="405565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43D1DD2B-05AA-4C1D-A701-9DA849531C06}"/>
              </a:ext>
            </a:extLst>
          </p:cNvPr>
          <p:cNvSpPr txBox="1"/>
          <p:nvPr/>
        </p:nvSpPr>
        <p:spPr>
          <a:xfrm>
            <a:off x="2670614" y="354605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639B3A16-2766-4204-97A2-D98C03EADC3F}"/>
              </a:ext>
            </a:extLst>
          </p:cNvPr>
          <p:cNvSpPr txBox="1"/>
          <p:nvPr/>
        </p:nvSpPr>
        <p:spPr>
          <a:xfrm>
            <a:off x="2906320" y="39822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4240DE1C-4112-4B27-A2E8-B2D83C1D7989}"/>
              </a:ext>
            </a:extLst>
          </p:cNvPr>
          <p:cNvSpPr txBox="1"/>
          <p:nvPr/>
        </p:nvSpPr>
        <p:spPr>
          <a:xfrm>
            <a:off x="4031114" y="399386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6128D3B6-AF27-42A6-B100-9456B9A89AE5}"/>
              </a:ext>
            </a:extLst>
          </p:cNvPr>
          <p:cNvSpPr txBox="1"/>
          <p:nvPr/>
        </p:nvSpPr>
        <p:spPr>
          <a:xfrm>
            <a:off x="3584072" y="374018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2" name="Arc 351">
            <a:extLst>
              <a:ext uri="{FF2B5EF4-FFF2-40B4-BE49-F238E27FC236}">
                <a16:creationId xmlns:a16="http://schemas.microsoft.com/office/drawing/2014/main" id="{9EAC4F9B-0079-4368-AB50-6E90AA433F0D}"/>
              </a:ext>
            </a:extLst>
          </p:cNvPr>
          <p:cNvSpPr/>
          <p:nvPr/>
        </p:nvSpPr>
        <p:spPr>
          <a:xfrm rot="16200000">
            <a:off x="3421648" y="293056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Arc 352">
            <a:extLst>
              <a:ext uri="{FF2B5EF4-FFF2-40B4-BE49-F238E27FC236}">
                <a16:creationId xmlns:a16="http://schemas.microsoft.com/office/drawing/2014/main" id="{C281F27E-DE50-4176-B89B-8FAD068876FA}"/>
              </a:ext>
            </a:extLst>
          </p:cNvPr>
          <p:cNvSpPr/>
          <p:nvPr/>
        </p:nvSpPr>
        <p:spPr>
          <a:xfrm rot="5400000">
            <a:off x="3411360" y="386422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C9E19884-2977-440A-B839-99A0A3889605}"/>
              </a:ext>
            </a:extLst>
          </p:cNvPr>
          <p:cNvSpPr txBox="1"/>
          <p:nvPr/>
        </p:nvSpPr>
        <p:spPr>
          <a:xfrm>
            <a:off x="3513244" y="449472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D1D0EAD9-6324-41AB-BE40-DE330FEACFE5}"/>
              </a:ext>
            </a:extLst>
          </p:cNvPr>
          <p:cNvSpPr txBox="1"/>
          <p:nvPr/>
        </p:nvSpPr>
        <p:spPr>
          <a:xfrm>
            <a:off x="3513243" y="31938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7459E5BB-1AB8-4639-8657-A734FDF3AC05}"/>
              </a:ext>
            </a:extLst>
          </p:cNvPr>
          <p:cNvSpPr txBox="1"/>
          <p:nvPr/>
        </p:nvSpPr>
        <p:spPr>
          <a:xfrm>
            <a:off x="4021821" y="354782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38B4DAD9-9DBD-4FF8-BEF9-D1B6F8BD56BA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E6297639-19B1-47A0-8975-356E262BAB40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04C69D6E-83E7-4158-B03C-94A2A7E4EF9F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F7E3A8BA-90DE-4730-AB77-EA95A64B87D4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4B89F740-CF96-4CDE-884F-FE9A634EDA35}"/>
              </a:ext>
            </a:extLst>
          </p:cNvPr>
          <p:cNvGrpSpPr/>
          <p:nvPr/>
        </p:nvGrpSpPr>
        <p:grpSpPr>
          <a:xfrm>
            <a:off x="1371493" y="5324232"/>
            <a:ext cx="1749814" cy="1090223"/>
            <a:chOff x="1317787" y="1745549"/>
            <a:chExt cx="1749814" cy="1090223"/>
          </a:xfrm>
        </p:grpSpPr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3FC993FC-6527-433C-BAB7-CC665B7EF69C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6E0860B1-EDF8-432E-A43D-6EE71AE97CBF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A5F531B-B4F9-442C-BBB4-0B8082F1DB15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8A3BFF4B-45D2-417D-B6E2-F8847C9D7505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2 6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1DCF26BE-9D64-47A7-8E63-9AF67D3D2754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35AA0B54-840E-46C3-A251-05C557953F6D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1D3D80F4-25F2-4F61-A1AA-41617E8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33A7D207-5CA3-42D6-B81B-A61FD00F7E7D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370" name="TextBox 369">
            <a:extLst>
              <a:ext uri="{FF2B5EF4-FFF2-40B4-BE49-F238E27FC236}">
                <a16:creationId xmlns:a16="http://schemas.microsoft.com/office/drawing/2014/main" id="{6B268ED6-54F9-458D-A7F7-AD0362343C8A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A044D3F6-832D-4EE2-9878-A18BE080B435}"/>
              </a:ext>
            </a:extLst>
          </p:cNvPr>
          <p:cNvSpPr/>
          <p:nvPr/>
        </p:nvSpPr>
        <p:spPr>
          <a:xfrm>
            <a:off x="6099278" y="290941"/>
            <a:ext cx="419565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AF86C08-C93B-44FD-8505-E100F37660BB}"/>
              </a:ext>
            </a:extLst>
          </p:cNvPr>
          <p:cNvGrpSpPr/>
          <p:nvPr/>
        </p:nvGrpSpPr>
        <p:grpSpPr>
          <a:xfrm>
            <a:off x="6136857" y="469110"/>
            <a:ext cx="785575" cy="1040007"/>
            <a:chOff x="408505" y="384951"/>
            <a:chExt cx="785575" cy="104000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2C41A3B8-38D3-4CF3-ABB6-79BBA6E40F44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F144D96-164D-481A-9526-02B1087FD13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E1FACBD-79CD-4F4A-9EFE-89EDD1778227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73F48A67-438C-44FD-BB0C-56318E85EE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DA26632-3544-4F28-B7D5-D154EC13066C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F13662C-FB16-4C28-AFA8-04A628DE0033}"/>
              </a:ext>
            </a:extLst>
          </p:cNvPr>
          <p:cNvGrpSpPr/>
          <p:nvPr/>
        </p:nvGrpSpPr>
        <p:grpSpPr>
          <a:xfrm>
            <a:off x="7692712" y="462729"/>
            <a:ext cx="441376" cy="1047615"/>
            <a:chOff x="2724738" y="5463945"/>
            <a:chExt cx="441376" cy="1047615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9EFDA1E-27CC-4C9F-979D-32D84EC125C8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26454ED-078F-40DE-A20A-34FAEDEA3C75}"/>
                </a:ext>
              </a:extLst>
            </p:cNvPr>
            <p:cNvSpPr txBox="1"/>
            <p:nvPr/>
          </p:nvSpPr>
          <p:spPr>
            <a:xfrm>
              <a:off x="274181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AE991993-F116-4DFC-893D-F47C6583768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6B1DE617-596D-4218-8D82-EBF2E75CA934}"/>
              </a:ext>
            </a:extLst>
          </p:cNvPr>
          <p:cNvSpPr txBox="1"/>
          <p:nvPr/>
        </p:nvSpPr>
        <p:spPr>
          <a:xfrm>
            <a:off x="6945643" y="672308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04E3FAB-14E1-4CA6-965F-331B2BAB0CD2}"/>
              </a:ext>
            </a:extLst>
          </p:cNvPr>
          <p:cNvSpPr txBox="1"/>
          <p:nvPr/>
        </p:nvSpPr>
        <p:spPr>
          <a:xfrm>
            <a:off x="8166652" y="6723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8A79DE4-C279-489D-92D8-6802023457FF}"/>
              </a:ext>
            </a:extLst>
          </p:cNvPr>
          <p:cNvSpPr/>
          <p:nvPr/>
        </p:nvSpPr>
        <p:spPr>
          <a:xfrm>
            <a:off x="8646914" y="431323"/>
            <a:ext cx="1471071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448A233-C179-4EE7-B97D-A5A93AD38277}"/>
              </a:ext>
            </a:extLst>
          </p:cNvPr>
          <p:cNvSpPr txBox="1"/>
          <p:nvPr/>
        </p:nvSpPr>
        <p:spPr>
          <a:xfrm>
            <a:off x="7305348" y="66237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15EC676-9621-409C-9336-83EC8B5FC0B4}"/>
              </a:ext>
            </a:extLst>
          </p:cNvPr>
          <p:cNvSpPr txBox="1"/>
          <p:nvPr/>
        </p:nvSpPr>
        <p:spPr>
          <a:xfrm>
            <a:off x="8663410" y="657795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947B766-D8BF-49E8-95C4-B37C15D16E32}"/>
              </a:ext>
            </a:extLst>
          </p:cNvPr>
          <p:cNvCxnSpPr>
            <a:cxnSpLocks/>
          </p:cNvCxnSpPr>
          <p:nvPr/>
        </p:nvCxnSpPr>
        <p:spPr>
          <a:xfrm>
            <a:off x="9118168" y="9438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D01A8330-E552-4E76-81DF-004F1F46C153}"/>
              </a:ext>
            </a:extLst>
          </p:cNvPr>
          <p:cNvSpPr txBox="1"/>
          <p:nvPr/>
        </p:nvSpPr>
        <p:spPr>
          <a:xfrm>
            <a:off x="9118167" y="8820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1131907-2533-4D65-9D5E-49616DBE7214}"/>
              </a:ext>
            </a:extLst>
          </p:cNvPr>
          <p:cNvSpPr txBox="1"/>
          <p:nvPr/>
        </p:nvSpPr>
        <p:spPr>
          <a:xfrm>
            <a:off x="9121024" y="436023"/>
            <a:ext cx="986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CCF5511-2F81-4D62-8412-BCE657CB1E9C}"/>
              </a:ext>
            </a:extLst>
          </p:cNvPr>
          <p:cNvGrpSpPr/>
          <p:nvPr/>
        </p:nvGrpSpPr>
        <p:grpSpPr>
          <a:xfrm>
            <a:off x="6246563" y="1749925"/>
            <a:ext cx="959403" cy="1076984"/>
            <a:chOff x="435525" y="1758788"/>
            <a:chExt cx="959403" cy="1076984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242AE8C-8B7D-4FD0-8D80-6275946CD8E1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6CCA6CA-B539-4074-9607-B37A34168910}"/>
                </a:ext>
              </a:extLst>
            </p:cNvPr>
            <p:cNvSpPr txBox="1"/>
            <p:nvPr/>
          </p:nvSpPr>
          <p:spPr>
            <a:xfrm>
              <a:off x="667605" y="2204830"/>
              <a:ext cx="7273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A3BD0F9-4353-4023-B613-2D7336DF3252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72FAF91-D505-455E-9A16-F8B16D39F5A5}"/>
              </a:ext>
            </a:extLst>
          </p:cNvPr>
          <p:cNvGrpSpPr/>
          <p:nvPr/>
        </p:nvGrpSpPr>
        <p:grpSpPr>
          <a:xfrm>
            <a:off x="7143815" y="1736686"/>
            <a:ext cx="1299319" cy="1090223"/>
            <a:chOff x="1317787" y="1745549"/>
            <a:chExt cx="1299319" cy="109022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832FBD1-94DA-44CB-AC72-0B61B379694F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F9FD6FE-6F43-43E8-AB90-AB412E6C3CE6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4397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2249710-7C9A-49AF-8173-E77E84528DC5}"/>
                </a:ext>
              </a:extLst>
            </p:cNvPr>
            <p:cNvSpPr txBox="1"/>
            <p:nvPr/>
          </p:nvSpPr>
          <p:spPr>
            <a:xfrm>
              <a:off x="1760873" y="2204830"/>
              <a:ext cx="5902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42977E2-2EDF-4473-97AB-9E4041BC0FFC}"/>
                </a:ext>
              </a:extLst>
            </p:cNvPr>
            <p:cNvSpPr txBox="1"/>
            <p:nvPr/>
          </p:nvSpPr>
          <p:spPr>
            <a:xfrm>
              <a:off x="1763885" y="1745549"/>
              <a:ext cx="51154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2C5DCDD-65A9-4134-9274-CE5A9FB068AC}"/>
                </a:ext>
              </a:extLst>
            </p:cNvPr>
            <p:cNvSpPr txBox="1"/>
            <p:nvPr/>
          </p:nvSpPr>
          <p:spPr>
            <a:xfrm>
              <a:off x="2210215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54F4609-B5CC-40CC-B28E-59078A3057BC}"/>
              </a:ext>
            </a:extLst>
          </p:cNvPr>
          <p:cNvCxnSpPr>
            <a:cxnSpLocks/>
          </p:cNvCxnSpPr>
          <p:nvPr/>
        </p:nvCxnSpPr>
        <p:spPr>
          <a:xfrm>
            <a:off x="6281028" y="4056051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9FF8144-59A6-4EE9-8443-64930285DC27}"/>
              </a:ext>
            </a:extLst>
          </p:cNvPr>
          <p:cNvCxnSpPr>
            <a:cxnSpLocks/>
          </p:cNvCxnSpPr>
          <p:nvPr/>
        </p:nvCxnSpPr>
        <p:spPr>
          <a:xfrm>
            <a:off x="7619343" y="405605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B3F343C-F88B-45AD-8FA9-697A7B0C3691}"/>
              </a:ext>
            </a:extLst>
          </p:cNvPr>
          <p:cNvSpPr txBox="1"/>
          <p:nvPr/>
        </p:nvSpPr>
        <p:spPr>
          <a:xfrm>
            <a:off x="6258842" y="3546454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4F3D749-1DF1-41F6-AB72-E136BFA677E4}"/>
              </a:ext>
            </a:extLst>
          </p:cNvPr>
          <p:cNvSpPr txBox="1"/>
          <p:nvPr/>
        </p:nvSpPr>
        <p:spPr>
          <a:xfrm>
            <a:off x="6494548" y="39826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732AECC-686B-4B11-8306-FE08039B461C}"/>
              </a:ext>
            </a:extLst>
          </p:cNvPr>
          <p:cNvSpPr txBox="1"/>
          <p:nvPr/>
        </p:nvSpPr>
        <p:spPr>
          <a:xfrm>
            <a:off x="7619342" y="399425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5FA7909-E1E7-4D8B-945D-93BA36F85821}"/>
              </a:ext>
            </a:extLst>
          </p:cNvPr>
          <p:cNvSpPr txBox="1"/>
          <p:nvPr/>
        </p:nvSpPr>
        <p:spPr>
          <a:xfrm>
            <a:off x="7172300" y="374058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7" name="Arc 146">
            <a:extLst>
              <a:ext uri="{FF2B5EF4-FFF2-40B4-BE49-F238E27FC236}">
                <a16:creationId xmlns:a16="http://schemas.microsoft.com/office/drawing/2014/main" id="{46A5B798-5235-40FC-811F-B2DC4F8A18B3}"/>
              </a:ext>
            </a:extLst>
          </p:cNvPr>
          <p:cNvSpPr/>
          <p:nvPr/>
        </p:nvSpPr>
        <p:spPr>
          <a:xfrm rot="16200000">
            <a:off x="7009876" y="2930966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DC25BAB3-82CB-4CAD-ABBC-6DA7B4B8A82B}"/>
              </a:ext>
            </a:extLst>
          </p:cNvPr>
          <p:cNvSpPr/>
          <p:nvPr/>
        </p:nvSpPr>
        <p:spPr>
          <a:xfrm rot="5400000">
            <a:off x="6999588" y="386461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FBFD3AF-6EDD-4C9F-9EB5-AD2AD3EBC0A0}"/>
              </a:ext>
            </a:extLst>
          </p:cNvPr>
          <p:cNvSpPr txBox="1"/>
          <p:nvPr/>
        </p:nvSpPr>
        <p:spPr>
          <a:xfrm>
            <a:off x="7101472" y="44951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0E36ECA-DAFF-43D3-8997-5FF70DCAAB24}"/>
              </a:ext>
            </a:extLst>
          </p:cNvPr>
          <p:cNvSpPr txBox="1"/>
          <p:nvPr/>
        </p:nvSpPr>
        <p:spPr>
          <a:xfrm>
            <a:off x="7101471" y="31942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84EDC62-66F5-4931-9A63-B690CDBE9B5B}"/>
              </a:ext>
            </a:extLst>
          </p:cNvPr>
          <p:cNvSpPr txBox="1"/>
          <p:nvPr/>
        </p:nvSpPr>
        <p:spPr>
          <a:xfrm>
            <a:off x="7610049" y="354821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03E2593-52F0-4E19-A5A4-E3A1ED286D77}"/>
              </a:ext>
            </a:extLst>
          </p:cNvPr>
          <p:cNvCxnSpPr>
            <a:cxnSpLocks/>
          </p:cNvCxnSpPr>
          <p:nvPr/>
        </p:nvCxnSpPr>
        <p:spPr>
          <a:xfrm>
            <a:off x="8962053" y="405605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E0A55FD5-092B-4465-A415-46AC54313671}"/>
              </a:ext>
            </a:extLst>
          </p:cNvPr>
          <p:cNvCxnSpPr>
            <a:cxnSpLocks/>
          </p:cNvCxnSpPr>
          <p:nvPr/>
        </p:nvCxnSpPr>
        <p:spPr>
          <a:xfrm>
            <a:off x="9841283" y="405605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6BB48EDA-1A33-4C4F-8137-09C2B80DFEDE}"/>
              </a:ext>
            </a:extLst>
          </p:cNvPr>
          <p:cNvSpPr txBox="1"/>
          <p:nvPr/>
        </p:nvSpPr>
        <p:spPr>
          <a:xfrm>
            <a:off x="8924680" y="354821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CCF181C-849F-434B-84BB-83F47CA9F4EA}"/>
              </a:ext>
            </a:extLst>
          </p:cNvPr>
          <p:cNvSpPr txBox="1"/>
          <p:nvPr/>
        </p:nvSpPr>
        <p:spPr>
          <a:xfrm>
            <a:off x="8935246" y="399425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67C6D5C-E5B1-4676-A471-D27AB02CFF4C}"/>
              </a:ext>
            </a:extLst>
          </p:cNvPr>
          <p:cNvSpPr txBox="1"/>
          <p:nvPr/>
        </p:nvSpPr>
        <p:spPr>
          <a:xfrm>
            <a:off x="9841282" y="399425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E6DE895-D797-43DF-9C6F-409D2006DECA}"/>
              </a:ext>
            </a:extLst>
          </p:cNvPr>
          <p:cNvSpPr txBox="1"/>
          <p:nvPr/>
        </p:nvSpPr>
        <p:spPr>
          <a:xfrm>
            <a:off x="9394240" y="374058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8" name="Arc 157">
            <a:extLst>
              <a:ext uri="{FF2B5EF4-FFF2-40B4-BE49-F238E27FC236}">
                <a16:creationId xmlns:a16="http://schemas.microsoft.com/office/drawing/2014/main" id="{B4490798-265B-44C0-9DCF-2D356A710AF1}"/>
              </a:ext>
            </a:extLst>
          </p:cNvPr>
          <p:cNvSpPr/>
          <p:nvPr/>
        </p:nvSpPr>
        <p:spPr>
          <a:xfrm rot="16200000">
            <a:off x="9326941" y="30260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886F403B-CE73-4427-BEEF-356673EA8222}"/>
              </a:ext>
            </a:extLst>
          </p:cNvPr>
          <p:cNvSpPr/>
          <p:nvPr/>
        </p:nvSpPr>
        <p:spPr>
          <a:xfrm rot="5400000">
            <a:off x="9316654" y="395974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F020CB5-2A6F-42F0-AE8B-7115DAF42C00}"/>
              </a:ext>
            </a:extLst>
          </p:cNvPr>
          <p:cNvSpPr txBox="1"/>
          <p:nvPr/>
        </p:nvSpPr>
        <p:spPr>
          <a:xfrm>
            <a:off x="9447244" y="44951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B7B7E34-89D3-4D80-A5A3-B4A5E03FC603}"/>
              </a:ext>
            </a:extLst>
          </p:cNvPr>
          <p:cNvSpPr txBox="1"/>
          <p:nvPr/>
        </p:nvSpPr>
        <p:spPr>
          <a:xfrm>
            <a:off x="9447243" y="31942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28A505D-F173-4E3E-89BD-BD258259035E}"/>
              </a:ext>
            </a:extLst>
          </p:cNvPr>
          <p:cNvSpPr txBox="1"/>
          <p:nvPr/>
        </p:nvSpPr>
        <p:spPr>
          <a:xfrm>
            <a:off x="9847888" y="3548217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6DF56F9-3433-460C-B4AD-AA84B26D8B07}"/>
              </a:ext>
            </a:extLst>
          </p:cNvPr>
          <p:cNvGrpSpPr/>
          <p:nvPr/>
        </p:nvGrpSpPr>
        <p:grpSpPr>
          <a:xfrm>
            <a:off x="6249453" y="5333378"/>
            <a:ext cx="978484" cy="1076984"/>
            <a:chOff x="416445" y="1758788"/>
            <a:chExt cx="978484" cy="1076984"/>
          </a:xfrm>
        </p:grpSpPr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27939FA-FFAB-4DD7-BAE8-7C76CB6BB7EB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1A36EF1-008E-4AC9-98E5-E3543F31756B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C9A7EF1-6C66-45F8-8FE2-9AA79D6374DD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3BC52AA-C96F-41E2-B018-83834F4DA488}"/>
              </a:ext>
            </a:extLst>
          </p:cNvPr>
          <p:cNvGrpSpPr/>
          <p:nvPr/>
        </p:nvGrpSpPr>
        <p:grpSpPr>
          <a:xfrm>
            <a:off x="7180775" y="5320139"/>
            <a:ext cx="1749814" cy="1090223"/>
            <a:chOff x="1317787" y="1745549"/>
            <a:chExt cx="1749814" cy="1090223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40443F9-A7F8-45D5-8038-BCCE3525A174}"/>
                </a:ext>
              </a:extLst>
            </p:cNvPr>
            <p:cNvSpPr txBox="1"/>
            <p:nvPr/>
          </p:nvSpPr>
          <p:spPr>
            <a:xfrm>
              <a:off x="1317787" y="195156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DEAEDC3-81F2-4FF5-B2AC-903284D150B4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292A4990-4CEC-4596-A6E2-F41A463FEB1A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DAA5A1B-8096-40D3-84D7-B079F470AC93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B9300351-BEDC-4DA8-8BD4-EBE0B6673888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51A39B1-3990-45A1-9241-7AE31174167E}"/>
              </a:ext>
            </a:extLst>
          </p:cNvPr>
          <p:cNvGrpSpPr/>
          <p:nvPr/>
        </p:nvGrpSpPr>
        <p:grpSpPr>
          <a:xfrm>
            <a:off x="8930035" y="5784418"/>
            <a:ext cx="957106" cy="630942"/>
            <a:chOff x="3097027" y="2223080"/>
            <a:chExt cx="957106" cy="630942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3B12768-BCBF-4339-A702-AEE01A94CD2E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0107B79B-8B3F-4732-A00A-25B96F998784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B5969F55-7226-4DFC-A083-BA76F93B911F}"/>
              </a:ext>
            </a:extLst>
          </p:cNvPr>
          <p:cNvSpPr txBox="1"/>
          <p:nvPr/>
        </p:nvSpPr>
        <p:spPr>
          <a:xfrm>
            <a:off x="8928176" y="533837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</a:t>
            </a:r>
          </a:p>
        </p:txBody>
      </p:sp>
    </p:spTree>
    <p:extLst>
      <p:ext uri="{BB962C8B-B14F-4D97-AF65-F5344CB8AC3E}">
        <p14:creationId xmlns:p14="http://schemas.microsoft.com/office/powerpoint/2010/main" val="43429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/>
      <p:bldP spid="280" grpId="0"/>
      <p:bldP spid="281" grpId="0"/>
      <p:bldP spid="337" grpId="0"/>
      <p:bldP spid="338" grpId="0"/>
      <p:bldP spid="339" grpId="0"/>
      <p:bldP spid="340" grpId="0"/>
      <p:bldP spid="341" grpId="0" animBg="1"/>
      <p:bldP spid="342" grpId="0" animBg="1"/>
      <p:bldP spid="343" grpId="0"/>
      <p:bldP spid="344" grpId="0"/>
      <p:bldP spid="345" grpId="0"/>
      <p:bldP spid="348" grpId="0"/>
      <p:bldP spid="349" grpId="0"/>
      <p:bldP spid="350" grpId="0"/>
      <p:bldP spid="351" grpId="0"/>
      <p:bldP spid="352" grpId="0" animBg="1"/>
      <p:bldP spid="353" grpId="0" animBg="1"/>
      <p:bldP spid="354" grpId="0"/>
      <p:bldP spid="355" grpId="0"/>
      <p:bldP spid="356" grpId="0"/>
      <p:bldP spid="370" grpId="0"/>
      <p:bldP spid="127" grpId="0"/>
      <p:bldP spid="129" grpId="0"/>
      <p:bldP spid="130" grpId="0"/>
      <p:bldP spid="143" grpId="0"/>
      <p:bldP spid="144" grpId="0"/>
      <p:bldP spid="145" grpId="0"/>
      <p:bldP spid="146" grpId="0"/>
      <p:bldP spid="147" grpId="0" animBg="1"/>
      <p:bldP spid="148" grpId="0" animBg="1"/>
      <p:bldP spid="149" grpId="0"/>
      <p:bldP spid="150" grpId="0"/>
      <p:bldP spid="151" grpId="0"/>
      <p:bldP spid="154" grpId="0"/>
      <p:bldP spid="155" grpId="0"/>
      <p:bldP spid="156" grpId="0"/>
      <p:bldP spid="157" grpId="0"/>
      <p:bldP spid="158" grpId="0" animBg="1"/>
      <p:bldP spid="159" grpId="0" animBg="1"/>
      <p:bldP spid="160" grpId="0"/>
      <p:bldP spid="161" grpId="0"/>
      <p:bldP spid="162" grpId="0"/>
      <p:bldP spid="17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F36B-1AB8-4ABA-8C30-EE562B031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18 Subtract a fraction from a mixed number with a denominator which is not a multiple of the denominator in the fraction, without regrouping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9EF-DDDF-4660-9B4D-8414EA252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426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B439DBCD-73F5-45B2-A91E-33327B68077A}"/>
              </a:ext>
            </a:extLst>
          </p:cNvPr>
          <p:cNvSpPr/>
          <p:nvPr/>
        </p:nvSpPr>
        <p:spPr>
          <a:xfrm rot="5400000">
            <a:off x="981263" y="4400072"/>
            <a:ext cx="1583682" cy="29050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3221C64E-7911-4B3F-B8DB-D3C756374461}"/>
              </a:ext>
            </a:extLst>
          </p:cNvPr>
          <p:cNvSpPr/>
          <p:nvPr/>
        </p:nvSpPr>
        <p:spPr>
          <a:xfrm rot="5400000">
            <a:off x="6751664" y="4405757"/>
            <a:ext cx="1583682" cy="29050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D1319B2C-CAB7-47A0-BD47-3228B61BE41C}"/>
              </a:ext>
            </a:extLst>
          </p:cNvPr>
          <p:cNvSpPr/>
          <p:nvPr/>
        </p:nvSpPr>
        <p:spPr>
          <a:xfrm rot="5400000">
            <a:off x="6838329" y="5755291"/>
            <a:ext cx="366378" cy="10830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FA8D7DF4-7D7C-4A92-AC5C-ED9913168E17}"/>
              </a:ext>
            </a:extLst>
          </p:cNvPr>
          <p:cNvSpPr/>
          <p:nvPr/>
        </p:nvSpPr>
        <p:spPr>
          <a:xfrm rot="5400000">
            <a:off x="7230144" y="6138259"/>
            <a:ext cx="366378" cy="3173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810FB416-1284-47FD-A9C3-729E03F7DB4D}"/>
              </a:ext>
            </a:extLst>
          </p:cNvPr>
          <p:cNvSpPr/>
          <p:nvPr/>
        </p:nvSpPr>
        <p:spPr>
          <a:xfrm rot="5400000">
            <a:off x="7375768" y="4315456"/>
            <a:ext cx="366378" cy="21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34FFA42B-1C65-4E0C-9345-68983754DCFA}"/>
              </a:ext>
            </a:extLst>
          </p:cNvPr>
          <p:cNvSpPr/>
          <p:nvPr/>
        </p:nvSpPr>
        <p:spPr>
          <a:xfrm rot="5400000">
            <a:off x="7377728" y="4764180"/>
            <a:ext cx="366378" cy="21566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3C301D38-6BAC-4E08-BBC2-DE26FEA7865D}"/>
              </a:ext>
            </a:extLst>
          </p:cNvPr>
          <p:cNvSpPr/>
          <p:nvPr/>
        </p:nvSpPr>
        <p:spPr>
          <a:xfrm rot="5400000">
            <a:off x="1309290" y="4988214"/>
            <a:ext cx="366378" cy="17286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A273BDA5-DAA1-4AB0-BCB4-6630816B54EE}"/>
              </a:ext>
            </a:extLst>
          </p:cNvPr>
          <p:cNvSpPr/>
          <p:nvPr/>
        </p:nvSpPr>
        <p:spPr>
          <a:xfrm rot="5400000">
            <a:off x="1374599" y="5043346"/>
            <a:ext cx="366378" cy="16229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C115CD11-8BED-48B1-ACD0-1BFD25654418}"/>
              </a:ext>
            </a:extLst>
          </p:cNvPr>
          <p:cNvSpPr/>
          <p:nvPr/>
        </p:nvSpPr>
        <p:spPr>
          <a:xfrm rot="5400000">
            <a:off x="1534866" y="4314417"/>
            <a:ext cx="366378" cy="21702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358346" y="2206041"/>
            <a:ext cx="10027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584885" y="220739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04067" cy="1076984"/>
            <a:chOff x="461187" y="3990198"/>
            <a:chExt cx="1404067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916522" y="3990198"/>
              <a:ext cx="9487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6472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243651" y="3999252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140649" y="412816"/>
            <a:ext cx="962681" cy="1076984"/>
            <a:chOff x="3140649" y="412816"/>
            <a:chExt cx="962681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386474" y="2194168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595988" y="2195524"/>
            <a:ext cx="741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1143710" y="3990198"/>
              <a:ext cx="721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6472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534789" y="3999252"/>
              <a:ext cx="6501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87" name="TextBox 486">
            <a:extLst>
              <a:ext uri="{FF2B5EF4-FFF2-40B4-BE49-F238E27FC236}">
                <a16:creationId xmlns:a16="http://schemas.microsoft.com/office/drawing/2014/main" id="{5D57B664-9C56-43AC-AA7A-4E39BCDB3B7E}"/>
              </a:ext>
            </a:extLst>
          </p:cNvPr>
          <p:cNvSpPr txBox="1"/>
          <p:nvPr/>
        </p:nvSpPr>
        <p:spPr>
          <a:xfrm>
            <a:off x="8491000" y="622715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2F29C600-8F68-47D8-917D-00E9BBE690B9}"/>
              </a:ext>
            </a:extLst>
          </p:cNvPr>
          <p:cNvCxnSpPr>
            <a:cxnSpLocks/>
          </p:cNvCxnSpPr>
          <p:nvPr/>
        </p:nvCxnSpPr>
        <p:spPr>
          <a:xfrm>
            <a:off x="8945758" y="90877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TextBox 488">
            <a:extLst>
              <a:ext uri="{FF2B5EF4-FFF2-40B4-BE49-F238E27FC236}">
                <a16:creationId xmlns:a16="http://schemas.microsoft.com/office/drawing/2014/main" id="{B1E91904-B3C8-4B17-A607-23C94CD8BFFA}"/>
              </a:ext>
            </a:extLst>
          </p:cNvPr>
          <p:cNvSpPr txBox="1"/>
          <p:nvPr/>
        </p:nvSpPr>
        <p:spPr>
          <a:xfrm>
            <a:off x="8945757" y="84698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52157FA0-495B-441C-93F7-D690F45CD7B0}"/>
              </a:ext>
            </a:extLst>
          </p:cNvPr>
          <p:cNvSpPr txBox="1"/>
          <p:nvPr/>
        </p:nvSpPr>
        <p:spPr>
          <a:xfrm>
            <a:off x="9173523" y="390185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762D528E-6D73-4CCA-9F23-550FA21F6B32}"/>
              </a:ext>
            </a:extLst>
          </p:cNvPr>
          <p:cNvSpPr/>
          <p:nvPr/>
        </p:nvSpPr>
        <p:spPr>
          <a:xfrm rot="5400000">
            <a:off x="1533576" y="431966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EFCA8A90-D572-440F-9C43-654A926B0C0E}"/>
              </a:ext>
            </a:extLst>
          </p:cNvPr>
          <p:cNvSpPr/>
          <p:nvPr/>
        </p:nvSpPr>
        <p:spPr>
          <a:xfrm rot="5400000">
            <a:off x="1533302" y="47711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0298C168-DDB5-42BE-AFB9-7E2B41446DB8}"/>
              </a:ext>
            </a:extLst>
          </p:cNvPr>
          <p:cNvSpPr/>
          <p:nvPr/>
        </p:nvSpPr>
        <p:spPr>
          <a:xfrm rot="5400000">
            <a:off x="7381656" y="431489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1329582F-3DDA-4153-8271-75AA6FC9BC30}"/>
              </a:ext>
            </a:extLst>
          </p:cNvPr>
          <p:cNvSpPr/>
          <p:nvPr/>
        </p:nvSpPr>
        <p:spPr>
          <a:xfrm rot="5400000">
            <a:off x="7381382" y="476640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C336790-7327-4850-BEA8-598CCAC32AA0}"/>
              </a:ext>
            </a:extLst>
          </p:cNvPr>
          <p:cNvSpPr/>
          <p:nvPr/>
        </p:nvSpPr>
        <p:spPr>
          <a:xfrm rot="5400000">
            <a:off x="7381382" y="521670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EF6E448-6022-48CE-AC5F-046F0D22F215}"/>
              </a:ext>
            </a:extLst>
          </p:cNvPr>
          <p:cNvGrpSpPr/>
          <p:nvPr/>
        </p:nvGrpSpPr>
        <p:grpSpPr>
          <a:xfrm rot="5400000">
            <a:off x="7383044" y="5215908"/>
            <a:ext cx="360000" cy="2160000"/>
            <a:chOff x="2011880" y="3429000"/>
            <a:chExt cx="360000" cy="2160000"/>
          </a:xfrm>
        </p:grpSpPr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50727A56-F49B-4B23-BFCC-04BDD07E10B8}"/>
                </a:ext>
              </a:extLst>
            </p:cNvPr>
            <p:cNvSpPr/>
            <p:nvPr/>
          </p:nvSpPr>
          <p:spPr>
            <a:xfrm>
              <a:off x="2011880" y="342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14DB0424-24E4-4132-95FF-B1827FCE28B1}"/>
                </a:ext>
              </a:extLst>
            </p:cNvPr>
            <p:cNvSpPr/>
            <p:nvPr/>
          </p:nvSpPr>
          <p:spPr>
            <a:xfrm>
              <a:off x="2011880" y="4509000"/>
              <a:ext cx="360000" cy="10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E99A97D-ED3A-4F6D-BAC6-F4F3DDD5BA30}"/>
              </a:ext>
            </a:extLst>
          </p:cNvPr>
          <p:cNvGrpSpPr/>
          <p:nvPr/>
        </p:nvGrpSpPr>
        <p:grpSpPr>
          <a:xfrm rot="5400000">
            <a:off x="1533562" y="4769893"/>
            <a:ext cx="360000" cy="2160000"/>
            <a:chOff x="3752453" y="3429000"/>
            <a:chExt cx="360000" cy="2160000"/>
          </a:xfrm>
        </p:grpSpPr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ADF7AEB9-7D3F-4389-9257-A3CFC876AF31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1503147D-9F68-46D7-B774-AE95C18793E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1CC7872E-A423-4815-92C5-448B6AE2F7CC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AD556F66-5C8D-48E2-9A0E-D54DE0BC7E0C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915F3F31-BF5D-4053-B736-3249F755FB54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C6BAE75B-A996-4AE3-8D93-82B6CEB57346}"/>
              </a:ext>
            </a:extLst>
          </p:cNvPr>
          <p:cNvGrpSpPr/>
          <p:nvPr/>
        </p:nvGrpSpPr>
        <p:grpSpPr>
          <a:xfrm rot="5400000">
            <a:off x="1538325" y="4776364"/>
            <a:ext cx="360000" cy="2160000"/>
            <a:chOff x="5703186" y="3443270"/>
            <a:chExt cx="360000" cy="2160000"/>
          </a:xfrm>
        </p:grpSpPr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A06B2DDE-CA78-4FD5-8FE9-66F0C9A0E1F2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EEE5935-186F-43A5-A913-706A67EF3929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D59D34A2-6CBF-4C66-A0A5-A01E1E9B27E0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61128005-23FF-4847-BB37-C5A48AF26908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C7DB1EC2-8B32-4EA9-AE22-911B93FF4A14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2A05CD6F-385C-41C9-856C-EA96871A8727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25C63500-BB5A-42E3-84DE-E44103471CB1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41FBF28A-ADA5-438A-98AF-39C20D9D72DB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B5A13474-B794-4075-B615-AD4B3A42150A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CD37971D-4CAA-4488-A1E4-6FC691107FD6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0224C83-EAD8-450C-BF01-6A00438A3607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CDB0172D-1559-4131-8B47-31B474B426A9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8ACA0090-2CA9-4E89-BED7-399B7B101A26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7AE2E320-2E92-4070-A0C7-153D0571EE33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353A29C0-0053-4EEB-8992-0D84F62C6349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9FFC379-B050-4A35-A34F-B50429C63B5B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54A3D14-8D92-4483-B4F5-3997D47AE901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A2735F85-FCA8-4EBE-8225-D353B516DEF3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29EB09BB-9FE9-485C-80F6-88A17262D98A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2DAC67E6-3C72-42C0-9D87-C9A23D99795C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53B1512-834E-467C-9C95-B73E83F85B40}"/>
              </a:ext>
            </a:extLst>
          </p:cNvPr>
          <p:cNvGrpSpPr/>
          <p:nvPr/>
        </p:nvGrpSpPr>
        <p:grpSpPr>
          <a:xfrm>
            <a:off x="6481239" y="6118188"/>
            <a:ext cx="2167200" cy="360000"/>
            <a:chOff x="8375327" y="1634272"/>
            <a:chExt cx="2167200" cy="360000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CC074B2A-AF15-444C-BC8F-CBC25D867872}"/>
                </a:ext>
              </a:extLst>
            </p:cNvPr>
            <p:cNvGrpSpPr/>
            <p:nvPr/>
          </p:nvGrpSpPr>
          <p:grpSpPr>
            <a:xfrm rot="16200000">
              <a:off x="9278927" y="730672"/>
              <a:ext cx="360000" cy="2167200"/>
              <a:chOff x="4912835" y="3429000"/>
              <a:chExt cx="360000" cy="2167200"/>
            </a:xfrm>
          </p:grpSpPr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2AA6E1EF-266C-47BC-BA95-75204B96B19C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937FE04F-890B-4E59-9E8A-598E9A91D217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E213403E-E667-4192-8A7D-6C43BC30F339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2" name="Rectangle 331">
                <a:extLst>
                  <a:ext uri="{FF2B5EF4-FFF2-40B4-BE49-F238E27FC236}">
                    <a16:creationId xmlns:a16="http://schemas.microsoft.com/office/drawing/2014/main" id="{87AEE220-9472-4890-AF6E-0F18D24EABEB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7242E541-00B0-441F-A300-045BF8323509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CAF56BE5-7CC0-4C7C-B271-A317103B6730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35" name="Rectangle 334">
                <a:extLst>
                  <a:ext uri="{FF2B5EF4-FFF2-40B4-BE49-F238E27FC236}">
                    <a16:creationId xmlns:a16="http://schemas.microsoft.com/office/drawing/2014/main" id="{3D327FCB-8F10-4A0D-B631-1C9C74DC8692}"/>
                  </a:ext>
                </a:extLst>
              </p:cNvPr>
              <p:cNvSpPr/>
              <p:nvPr/>
            </p:nvSpPr>
            <p:spPr>
              <a:xfrm>
                <a:off x="4912835" y="5286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FECC90D5-4AD5-4090-BC7A-5232054E9763}"/>
                </a:ext>
              </a:extLst>
            </p:cNvPr>
            <p:cNvGrpSpPr/>
            <p:nvPr/>
          </p:nvGrpSpPr>
          <p:grpSpPr>
            <a:xfrm rot="16200000">
              <a:off x="9278927" y="885472"/>
              <a:ext cx="360000" cy="1857600"/>
              <a:chOff x="4912835" y="3429000"/>
              <a:chExt cx="360000" cy="1857600"/>
            </a:xfrm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4DA176EB-D0ED-465D-91B0-080FFBF3880E}"/>
                  </a:ext>
                </a:extLst>
              </p:cNvPr>
              <p:cNvSpPr/>
              <p:nvPr/>
            </p:nvSpPr>
            <p:spPr>
              <a:xfrm>
                <a:off x="4912835" y="3429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455780DE-7CD9-4F34-9363-A52BF01348C0}"/>
                  </a:ext>
                </a:extLst>
              </p:cNvPr>
              <p:cNvSpPr/>
              <p:nvPr/>
            </p:nvSpPr>
            <p:spPr>
              <a:xfrm>
                <a:off x="4912835" y="37386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B369054E-4590-4A24-8F1C-67F109A8C9EE}"/>
                  </a:ext>
                </a:extLst>
              </p:cNvPr>
              <p:cNvSpPr/>
              <p:nvPr/>
            </p:nvSpPr>
            <p:spPr>
              <a:xfrm>
                <a:off x="4912835" y="40482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2292EB6B-ADAB-45C7-ACE4-052893C18581}"/>
                  </a:ext>
                </a:extLst>
              </p:cNvPr>
              <p:cNvSpPr/>
              <p:nvPr/>
            </p:nvSpPr>
            <p:spPr>
              <a:xfrm>
                <a:off x="4912835" y="43578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5E963A36-118D-4471-956F-7A0506BAD1B6}"/>
                  </a:ext>
                </a:extLst>
              </p:cNvPr>
              <p:cNvSpPr/>
              <p:nvPr/>
            </p:nvSpPr>
            <p:spPr>
              <a:xfrm>
                <a:off x="4912835" y="46674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EA8C62D1-EDC0-4167-89AB-554189970438}"/>
                  </a:ext>
                </a:extLst>
              </p:cNvPr>
              <p:cNvSpPr/>
              <p:nvPr/>
            </p:nvSpPr>
            <p:spPr>
              <a:xfrm>
                <a:off x="4912835" y="4977000"/>
                <a:ext cx="360000" cy="3096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9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0" animBg="1"/>
      <p:bldP spid="342" grpId="0" animBg="1"/>
      <p:bldP spid="340" grpId="0" animBg="1"/>
      <p:bldP spid="337" grpId="0" animBg="1"/>
      <p:bldP spid="298" grpId="0" animBg="1"/>
      <p:bldP spid="339" grpId="0" animBg="1"/>
      <p:bldP spid="338" grpId="0" animBg="1"/>
      <p:bldP spid="336" grpId="0" animBg="1"/>
      <p:bldP spid="288" grpId="0" animBg="1"/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34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  <p:bldP spid="487" grpId="0"/>
      <p:bldP spid="489" grpId="0"/>
      <p:bldP spid="490" grpId="0"/>
      <p:bldP spid="282" grpId="0" animBg="1"/>
      <p:bldP spid="283" grpId="0" animBg="1"/>
      <p:bldP spid="285" grpId="0" animBg="1"/>
      <p:bldP spid="286" grpId="0" animBg="1"/>
      <p:bldP spid="28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358346" y="2206041"/>
            <a:ext cx="10027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584885" y="220739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B349-902C-4654-A1B2-F2672A14C937}"/>
              </a:ext>
            </a:extLst>
          </p:cNvPr>
          <p:cNvGrpSpPr/>
          <p:nvPr/>
        </p:nvGrpSpPr>
        <p:grpSpPr>
          <a:xfrm>
            <a:off x="461187" y="3990198"/>
            <a:ext cx="1404067" cy="1076984"/>
            <a:chOff x="461187" y="3990198"/>
            <a:chExt cx="1404067" cy="1076984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E65DA48-2B8A-4595-8C4B-B91AE54A61B7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EFCA0FCB-BDEB-4139-9CE8-C904FEEA59F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E21DDC9C-E006-4531-ADF6-21B276F6F026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9CF977C-FD68-4E7F-B9F8-D60C1C4B16DC}"/>
                </a:ext>
              </a:extLst>
            </p:cNvPr>
            <p:cNvSpPr txBox="1"/>
            <p:nvPr/>
          </p:nvSpPr>
          <p:spPr>
            <a:xfrm>
              <a:off x="916522" y="3990198"/>
              <a:ext cx="9487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9B17E5-5D1A-4CE5-B6CA-4A2E4833C98E}"/>
              </a:ext>
            </a:extLst>
          </p:cNvPr>
          <p:cNvGrpSpPr/>
          <p:nvPr/>
        </p:nvGrpSpPr>
        <p:grpSpPr>
          <a:xfrm>
            <a:off x="1790251" y="3999252"/>
            <a:ext cx="1791886" cy="1076984"/>
            <a:chOff x="1790251" y="3999252"/>
            <a:chExt cx="1791886" cy="1076984"/>
          </a:xfrm>
        </p:grpSpPr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B0B924-0F8D-4C86-96F7-050A20E810DC}"/>
                </a:ext>
              </a:extLst>
            </p:cNvPr>
            <p:cNvSpPr txBox="1"/>
            <p:nvPr/>
          </p:nvSpPr>
          <p:spPr>
            <a:xfrm>
              <a:off x="1790251" y="416472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CA099FD-029C-4D1A-8685-ADA319C7E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F09D391-110C-4325-ACE4-63EB7CDE0B60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6A7A6FB6-F1DB-44F6-BB61-2BDBCC41F416}"/>
                </a:ext>
              </a:extLst>
            </p:cNvPr>
            <p:cNvSpPr txBox="1"/>
            <p:nvPr/>
          </p:nvSpPr>
          <p:spPr>
            <a:xfrm>
              <a:off x="2243651" y="3999252"/>
              <a:ext cx="941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EA4E2D-99C8-444C-BC50-06F6C135FCC2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140649" y="412816"/>
            <a:ext cx="962681" cy="1076984"/>
            <a:chOff x="3140649" y="412816"/>
            <a:chExt cx="962681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92788439-548F-4306-A934-F4E235BC6883}"/>
              </a:ext>
            </a:extLst>
          </p:cNvPr>
          <p:cNvCxnSpPr>
            <a:cxnSpLocks/>
          </p:cNvCxnSpPr>
          <p:nvPr/>
        </p:nvCxnSpPr>
        <p:spPr>
          <a:xfrm>
            <a:off x="6279479" y="27020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A45511C-444F-443D-8789-00C7F217C20A}"/>
              </a:ext>
            </a:extLst>
          </p:cNvPr>
          <p:cNvCxnSpPr>
            <a:cxnSpLocks/>
          </p:cNvCxnSpPr>
          <p:nvPr/>
        </p:nvCxnSpPr>
        <p:spPr>
          <a:xfrm>
            <a:off x="7158709" y="27020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439">
            <a:extLst>
              <a:ext uri="{FF2B5EF4-FFF2-40B4-BE49-F238E27FC236}">
                <a16:creationId xmlns:a16="http://schemas.microsoft.com/office/drawing/2014/main" id="{11E3E4CB-2CBF-4393-AE37-11386C554C0C}"/>
              </a:ext>
            </a:extLst>
          </p:cNvPr>
          <p:cNvSpPr txBox="1"/>
          <p:nvPr/>
        </p:nvSpPr>
        <p:spPr>
          <a:xfrm>
            <a:off x="6242106" y="21941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9075EAE0-DE94-4CEE-AA8D-7DC99B3C36A8}"/>
              </a:ext>
            </a:extLst>
          </p:cNvPr>
          <p:cNvSpPr txBox="1"/>
          <p:nvPr/>
        </p:nvSpPr>
        <p:spPr>
          <a:xfrm>
            <a:off x="6252672" y="26402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F0186F1-95F8-4B8F-A9C2-64FFA083860F}"/>
              </a:ext>
            </a:extLst>
          </p:cNvPr>
          <p:cNvSpPr txBox="1"/>
          <p:nvPr/>
        </p:nvSpPr>
        <p:spPr>
          <a:xfrm>
            <a:off x="7158708" y="26402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341AAC7-18ED-4A02-BF12-EBD610304D3F}"/>
              </a:ext>
            </a:extLst>
          </p:cNvPr>
          <p:cNvSpPr txBox="1"/>
          <p:nvPr/>
        </p:nvSpPr>
        <p:spPr>
          <a:xfrm>
            <a:off x="6711666" y="2386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4" name="Arc 443">
            <a:extLst>
              <a:ext uri="{FF2B5EF4-FFF2-40B4-BE49-F238E27FC236}">
                <a16:creationId xmlns:a16="http://schemas.microsoft.com/office/drawing/2014/main" id="{F9D13D2D-382C-4E07-B032-DB29C2BC0053}"/>
              </a:ext>
            </a:extLst>
          </p:cNvPr>
          <p:cNvSpPr/>
          <p:nvPr/>
        </p:nvSpPr>
        <p:spPr>
          <a:xfrm rot="16200000">
            <a:off x="6644367" y="16720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Arc 444">
            <a:extLst>
              <a:ext uri="{FF2B5EF4-FFF2-40B4-BE49-F238E27FC236}">
                <a16:creationId xmlns:a16="http://schemas.microsoft.com/office/drawing/2014/main" id="{58F62429-5580-4437-97B1-512D71DECA98}"/>
              </a:ext>
            </a:extLst>
          </p:cNvPr>
          <p:cNvSpPr/>
          <p:nvPr/>
        </p:nvSpPr>
        <p:spPr>
          <a:xfrm rot="5400000">
            <a:off x="6634080" y="260569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8F8AF15A-3210-4FB6-A996-2EDCC1ECF197}"/>
              </a:ext>
            </a:extLst>
          </p:cNvPr>
          <p:cNvSpPr txBox="1"/>
          <p:nvPr/>
        </p:nvSpPr>
        <p:spPr>
          <a:xfrm>
            <a:off x="6764670" y="31410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621832A3-CEAF-41DD-9FE1-B755584615CA}"/>
              </a:ext>
            </a:extLst>
          </p:cNvPr>
          <p:cNvSpPr txBox="1"/>
          <p:nvPr/>
        </p:nvSpPr>
        <p:spPr>
          <a:xfrm>
            <a:off x="6764669" y="1840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F00EB9-98D5-4BFC-BE77-9BAD460AE12C}"/>
              </a:ext>
            </a:extLst>
          </p:cNvPr>
          <p:cNvSpPr txBox="1"/>
          <p:nvPr/>
        </p:nvSpPr>
        <p:spPr>
          <a:xfrm>
            <a:off x="7148449" y="2194168"/>
            <a:ext cx="9734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5AA9CBF6-A8D8-4975-BA29-A66CC5D2C347}"/>
              </a:ext>
            </a:extLst>
          </p:cNvPr>
          <p:cNvCxnSpPr>
            <a:cxnSpLocks/>
          </p:cNvCxnSpPr>
          <p:nvPr/>
        </p:nvCxnSpPr>
        <p:spPr>
          <a:xfrm>
            <a:off x="8520057" y="270335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76D8751D-EBB6-41F0-9B16-C3A1D8E1E635}"/>
              </a:ext>
            </a:extLst>
          </p:cNvPr>
          <p:cNvCxnSpPr>
            <a:cxnSpLocks/>
          </p:cNvCxnSpPr>
          <p:nvPr/>
        </p:nvCxnSpPr>
        <p:spPr>
          <a:xfrm>
            <a:off x="9399287" y="270335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TextBox 450">
            <a:extLst>
              <a:ext uri="{FF2B5EF4-FFF2-40B4-BE49-F238E27FC236}">
                <a16:creationId xmlns:a16="http://schemas.microsoft.com/office/drawing/2014/main" id="{B3213A37-DD84-4A81-89FC-8FD0835F7329}"/>
              </a:ext>
            </a:extLst>
          </p:cNvPr>
          <p:cNvSpPr txBox="1"/>
          <p:nvPr/>
        </p:nvSpPr>
        <p:spPr>
          <a:xfrm>
            <a:off x="8482684" y="219552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6820643-C506-445C-88B9-006DA4D3924E}"/>
              </a:ext>
            </a:extLst>
          </p:cNvPr>
          <p:cNvSpPr txBox="1"/>
          <p:nvPr/>
        </p:nvSpPr>
        <p:spPr>
          <a:xfrm>
            <a:off x="8493250" y="2641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2D1ACAA-E496-4943-9E70-7AF1FE2DC150}"/>
              </a:ext>
            </a:extLst>
          </p:cNvPr>
          <p:cNvSpPr txBox="1"/>
          <p:nvPr/>
        </p:nvSpPr>
        <p:spPr>
          <a:xfrm>
            <a:off x="9399286" y="264156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87802E36-6E42-4582-9ADB-80753D926818}"/>
              </a:ext>
            </a:extLst>
          </p:cNvPr>
          <p:cNvSpPr txBox="1"/>
          <p:nvPr/>
        </p:nvSpPr>
        <p:spPr>
          <a:xfrm>
            <a:off x="8952244" y="238788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5" name="Arc 454">
            <a:extLst>
              <a:ext uri="{FF2B5EF4-FFF2-40B4-BE49-F238E27FC236}">
                <a16:creationId xmlns:a16="http://schemas.microsoft.com/office/drawing/2014/main" id="{26E33F26-76C7-4285-9CCF-A742DC8D9E0D}"/>
              </a:ext>
            </a:extLst>
          </p:cNvPr>
          <p:cNvSpPr/>
          <p:nvPr/>
        </p:nvSpPr>
        <p:spPr>
          <a:xfrm rot="16200000">
            <a:off x="8884945" y="16733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Arc 455">
            <a:extLst>
              <a:ext uri="{FF2B5EF4-FFF2-40B4-BE49-F238E27FC236}">
                <a16:creationId xmlns:a16="http://schemas.microsoft.com/office/drawing/2014/main" id="{F0B23CA1-6F04-4030-A823-D6BE0EF848C7}"/>
              </a:ext>
            </a:extLst>
          </p:cNvPr>
          <p:cNvSpPr/>
          <p:nvPr/>
        </p:nvSpPr>
        <p:spPr>
          <a:xfrm rot="5400000">
            <a:off x="8874658" y="26070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F81FCD1E-0D63-402C-B3E6-12ED0E472241}"/>
              </a:ext>
            </a:extLst>
          </p:cNvPr>
          <p:cNvSpPr txBox="1"/>
          <p:nvPr/>
        </p:nvSpPr>
        <p:spPr>
          <a:xfrm>
            <a:off x="9005248" y="31424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61E2387D-3D9F-40C4-B561-504BC01A7C1B}"/>
              </a:ext>
            </a:extLst>
          </p:cNvPr>
          <p:cNvSpPr txBox="1"/>
          <p:nvPr/>
        </p:nvSpPr>
        <p:spPr>
          <a:xfrm>
            <a:off x="9005247" y="18415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94D09C85-22D5-4A90-8BE8-71B03BE6DF34}"/>
              </a:ext>
            </a:extLst>
          </p:cNvPr>
          <p:cNvSpPr txBox="1"/>
          <p:nvPr/>
        </p:nvSpPr>
        <p:spPr>
          <a:xfrm>
            <a:off x="9595988" y="2195524"/>
            <a:ext cx="741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26E189FC-FD83-4411-8F2F-7758978457EC}"/>
              </a:ext>
            </a:extLst>
          </p:cNvPr>
          <p:cNvGrpSpPr/>
          <p:nvPr/>
        </p:nvGrpSpPr>
        <p:grpSpPr>
          <a:xfrm>
            <a:off x="6266295" y="3978325"/>
            <a:ext cx="1404066" cy="1076984"/>
            <a:chOff x="461187" y="3990198"/>
            <a:chExt cx="1404066" cy="1076984"/>
          </a:xfrm>
        </p:grpSpPr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4E8B4F3-E9F9-4575-B956-71848C2A6CEC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D3055D1D-20CA-4361-8489-EE6B0BAAAEB8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67BDA594-A3A1-4749-9FD2-1A5DBBDB17C8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BCA5385F-B94F-45F4-8EE4-EE0B61F0B6A8}"/>
                </a:ext>
              </a:extLst>
            </p:cNvPr>
            <p:cNvSpPr txBox="1"/>
            <p:nvPr/>
          </p:nvSpPr>
          <p:spPr>
            <a:xfrm>
              <a:off x="901936" y="3990198"/>
              <a:ext cx="9633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060052EF-FD8D-4D89-A2ED-581DFF85DF8D}"/>
              </a:ext>
            </a:extLst>
          </p:cNvPr>
          <p:cNvGrpSpPr/>
          <p:nvPr/>
        </p:nvGrpSpPr>
        <p:grpSpPr>
          <a:xfrm>
            <a:off x="7595359" y="3987379"/>
            <a:ext cx="1791886" cy="1076984"/>
            <a:chOff x="1790251" y="3999252"/>
            <a:chExt cx="1791886" cy="1076984"/>
          </a:xfrm>
        </p:grpSpPr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A688B45-B9C6-4E26-97B7-F133CB598D4E}"/>
                </a:ext>
              </a:extLst>
            </p:cNvPr>
            <p:cNvSpPr txBox="1"/>
            <p:nvPr/>
          </p:nvSpPr>
          <p:spPr>
            <a:xfrm>
              <a:off x="1790251" y="416472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B468DF7-B291-4FE4-893D-DF836E874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2945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EB43CCB-1E72-40E9-BDF4-A96895C17B6B}"/>
                </a:ext>
              </a:extLst>
            </p:cNvPr>
            <p:cNvSpPr txBox="1"/>
            <p:nvPr/>
          </p:nvSpPr>
          <p:spPr>
            <a:xfrm>
              <a:off x="2252944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A442C95D-7AE3-464E-97B1-09F012A7B4A3}"/>
                </a:ext>
              </a:extLst>
            </p:cNvPr>
            <p:cNvSpPr txBox="1"/>
            <p:nvPr/>
          </p:nvSpPr>
          <p:spPr>
            <a:xfrm>
              <a:off x="2534789" y="3999252"/>
              <a:ext cx="6501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A587418-9F3D-4B15-AC4A-4DFFA2CE9A26}"/>
                </a:ext>
              </a:extLst>
            </p:cNvPr>
            <p:cNvSpPr txBox="1"/>
            <p:nvPr/>
          </p:nvSpPr>
          <p:spPr>
            <a:xfrm>
              <a:off x="3148399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87" name="TextBox 486">
            <a:extLst>
              <a:ext uri="{FF2B5EF4-FFF2-40B4-BE49-F238E27FC236}">
                <a16:creationId xmlns:a16="http://schemas.microsoft.com/office/drawing/2014/main" id="{5D57B664-9C56-43AC-AA7A-4E39BCDB3B7E}"/>
              </a:ext>
            </a:extLst>
          </p:cNvPr>
          <p:cNvSpPr txBox="1"/>
          <p:nvPr/>
        </p:nvSpPr>
        <p:spPr>
          <a:xfrm>
            <a:off x="8491000" y="622715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2F29C600-8F68-47D8-917D-00E9BBE690B9}"/>
              </a:ext>
            </a:extLst>
          </p:cNvPr>
          <p:cNvCxnSpPr>
            <a:cxnSpLocks/>
          </p:cNvCxnSpPr>
          <p:nvPr/>
        </p:nvCxnSpPr>
        <p:spPr>
          <a:xfrm>
            <a:off x="8945758" y="90877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TextBox 488">
            <a:extLst>
              <a:ext uri="{FF2B5EF4-FFF2-40B4-BE49-F238E27FC236}">
                <a16:creationId xmlns:a16="http://schemas.microsoft.com/office/drawing/2014/main" id="{B1E91904-B3C8-4B17-A607-23C94CD8BFFA}"/>
              </a:ext>
            </a:extLst>
          </p:cNvPr>
          <p:cNvSpPr txBox="1"/>
          <p:nvPr/>
        </p:nvSpPr>
        <p:spPr>
          <a:xfrm>
            <a:off x="8945757" y="84698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52157FA0-495B-441C-93F7-D690F45CD7B0}"/>
              </a:ext>
            </a:extLst>
          </p:cNvPr>
          <p:cNvSpPr txBox="1"/>
          <p:nvPr/>
        </p:nvSpPr>
        <p:spPr>
          <a:xfrm>
            <a:off x="9173523" y="390185"/>
            <a:ext cx="721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8541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34" grpId="0"/>
      <p:bldP spid="440" grpId="0"/>
      <p:bldP spid="441" grpId="0"/>
      <p:bldP spid="442" grpId="0"/>
      <p:bldP spid="443" grpId="0"/>
      <p:bldP spid="444" grpId="0" animBg="1"/>
      <p:bldP spid="445" grpId="0" animBg="1"/>
      <p:bldP spid="446" grpId="0"/>
      <p:bldP spid="447" grpId="0"/>
      <p:bldP spid="448" grpId="0"/>
      <p:bldP spid="451" grpId="0"/>
      <p:bldP spid="452" grpId="0"/>
      <p:bldP spid="453" grpId="0"/>
      <p:bldP spid="454" grpId="0"/>
      <p:bldP spid="455" grpId="0" animBg="1"/>
      <p:bldP spid="456" grpId="0" animBg="1"/>
      <p:bldP spid="457" grpId="0"/>
      <p:bldP spid="458" grpId="0"/>
      <p:bldP spid="459" grpId="0"/>
      <p:bldP spid="487" grpId="0"/>
      <p:bldP spid="489" grpId="0"/>
      <p:bldP spid="49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C977-0F8E-4EA9-830D-C8BB2D177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19 Subtract a fraction from a mixed number with a denominator which is not a multiple of the denominator in the fraction, regrouping to make 1 fewer whole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5B8A-17DF-4F9C-8316-4CAE2B78D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9909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: Rounded Corners 536">
            <a:extLst>
              <a:ext uri="{FF2B5EF4-FFF2-40B4-BE49-F238E27FC236}">
                <a16:creationId xmlns:a16="http://schemas.microsoft.com/office/drawing/2014/main" id="{6E3429EB-7731-42BA-9EC0-9890FEE83A90}"/>
              </a:ext>
            </a:extLst>
          </p:cNvPr>
          <p:cNvSpPr/>
          <p:nvPr/>
        </p:nvSpPr>
        <p:spPr>
          <a:xfrm rot="5400000">
            <a:off x="4054400" y="994678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8" name="Rectangle: Rounded Corners 537">
            <a:extLst>
              <a:ext uri="{FF2B5EF4-FFF2-40B4-BE49-F238E27FC236}">
                <a16:creationId xmlns:a16="http://schemas.microsoft.com/office/drawing/2014/main" id="{9A826A06-1F8F-459B-A4DC-0AE02DA55E98}"/>
              </a:ext>
            </a:extLst>
          </p:cNvPr>
          <p:cNvSpPr/>
          <p:nvPr/>
        </p:nvSpPr>
        <p:spPr>
          <a:xfrm rot="5400000">
            <a:off x="9899612" y="1011322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E33817FE-40A4-4DDE-854C-3083C6C23B49}"/>
              </a:ext>
            </a:extLst>
          </p:cNvPr>
          <p:cNvSpPr/>
          <p:nvPr/>
        </p:nvSpPr>
        <p:spPr>
          <a:xfrm>
            <a:off x="10960366" y="711717"/>
            <a:ext cx="366378" cy="2161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6B2824B7-6BDA-4F3D-A291-2E9C302158FA}"/>
              </a:ext>
            </a:extLst>
          </p:cNvPr>
          <p:cNvSpPr/>
          <p:nvPr/>
        </p:nvSpPr>
        <p:spPr>
          <a:xfrm>
            <a:off x="11426038" y="718226"/>
            <a:ext cx="366378" cy="7161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22D25CFB-C4DA-449D-827D-C398F7D4E9E9}"/>
              </a:ext>
            </a:extLst>
          </p:cNvPr>
          <p:cNvSpPr/>
          <p:nvPr/>
        </p:nvSpPr>
        <p:spPr>
          <a:xfrm>
            <a:off x="11425397" y="712681"/>
            <a:ext cx="366378" cy="73060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993AA116-8A5B-48BF-BF88-0BB19A76E709}"/>
              </a:ext>
            </a:extLst>
          </p:cNvPr>
          <p:cNvSpPr/>
          <p:nvPr/>
        </p:nvSpPr>
        <p:spPr>
          <a:xfrm>
            <a:off x="10966867" y="2517216"/>
            <a:ext cx="366378" cy="3613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204B2EE4-D9D9-488E-A659-089636401CA9}"/>
              </a:ext>
            </a:extLst>
          </p:cNvPr>
          <p:cNvSpPr/>
          <p:nvPr/>
        </p:nvSpPr>
        <p:spPr>
          <a:xfrm>
            <a:off x="10504181" y="710133"/>
            <a:ext cx="366378" cy="2161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7C97AA8D-DF49-405F-B6B7-90F0E934EF75}"/>
              </a:ext>
            </a:extLst>
          </p:cNvPr>
          <p:cNvSpPr/>
          <p:nvPr/>
        </p:nvSpPr>
        <p:spPr>
          <a:xfrm>
            <a:off x="5145710" y="707592"/>
            <a:ext cx="366378" cy="21588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C555638F-4930-4F38-8CD5-80E1A7A73D30}"/>
              </a:ext>
            </a:extLst>
          </p:cNvPr>
          <p:cNvSpPr/>
          <p:nvPr/>
        </p:nvSpPr>
        <p:spPr>
          <a:xfrm>
            <a:off x="5143324" y="1675566"/>
            <a:ext cx="366378" cy="11958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98B48F81-4739-4704-ACF3-61ED09D56278}"/>
              </a:ext>
            </a:extLst>
          </p:cNvPr>
          <p:cNvSpPr/>
          <p:nvPr/>
        </p:nvSpPr>
        <p:spPr>
          <a:xfrm>
            <a:off x="4680822" y="705115"/>
            <a:ext cx="366378" cy="21588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C3F138A8-B292-4F96-B71C-FC1773FA5635}"/>
              </a:ext>
            </a:extLst>
          </p:cNvPr>
          <p:cNvSpPr/>
          <p:nvPr/>
        </p:nvSpPr>
        <p:spPr>
          <a:xfrm>
            <a:off x="5600671" y="704312"/>
            <a:ext cx="366378" cy="4396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584885" y="2207397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140649" y="412816"/>
            <a:ext cx="962681" cy="1076984"/>
            <a:chOff x="3140649" y="412816"/>
            <a:chExt cx="962681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BBF5D5B9-B278-42C7-A049-2BD8AD7AA162}"/>
              </a:ext>
            </a:extLst>
          </p:cNvPr>
          <p:cNvCxnSpPr>
            <a:cxnSpLocks/>
          </p:cNvCxnSpPr>
          <p:nvPr/>
        </p:nvCxnSpPr>
        <p:spPr>
          <a:xfrm>
            <a:off x="6263993" y="273316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1DC81F82-0F19-4749-BECC-04317E43B82D}"/>
              </a:ext>
            </a:extLst>
          </p:cNvPr>
          <p:cNvCxnSpPr>
            <a:cxnSpLocks/>
          </p:cNvCxnSpPr>
          <p:nvPr/>
        </p:nvCxnSpPr>
        <p:spPr>
          <a:xfrm flipV="1">
            <a:off x="7143223" y="2731805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D373F869-4DA1-4372-A02F-94C744BF44E7}"/>
              </a:ext>
            </a:extLst>
          </p:cNvPr>
          <p:cNvSpPr txBox="1"/>
          <p:nvPr/>
        </p:nvSpPr>
        <p:spPr>
          <a:xfrm>
            <a:off x="6226620" y="22253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1B72AC6-98D7-401F-9DCF-3CF0B0D7D11A}"/>
              </a:ext>
            </a:extLst>
          </p:cNvPr>
          <p:cNvSpPr txBox="1"/>
          <p:nvPr/>
        </p:nvSpPr>
        <p:spPr>
          <a:xfrm>
            <a:off x="6237186" y="26713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1596F10-D82D-42B9-A58C-CF46A556EDBE}"/>
              </a:ext>
            </a:extLst>
          </p:cNvPr>
          <p:cNvSpPr txBox="1"/>
          <p:nvPr/>
        </p:nvSpPr>
        <p:spPr>
          <a:xfrm>
            <a:off x="7143223" y="2671369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E808C558-ED5E-48E0-87B7-118A12836700}"/>
              </a:ext>
            </a:extLst>
          </p:cNvPr>
          <p:cNvSpPr txBox="1"/>
          <p:nvPr/>
        </p:nvSpPr>
        <p:spPr>
          <a:xfrm>
            <a:off x="6696180" y="24176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6" name="Arc 215">
            <a:extLst>
              <a:ext uri="{FF2B5EF4-FFF2-40B4-BE49-F238E27FC236}">
                <a16:creationId xmlns:a16="http://schemas.microsoft.com/office/drawing/2014/main" id="{28CD398F-9612-4707-8725-7BA2ABC1D2F8}"/>
              </a:ext>
            </a:extLst>
          </p:cNvPr>
          <p:cNvSpPr/>
          <p:nvPr/>
        </p:nvSpPr>
        <p:spPr>
          <a:xfrm rot="16200000">
            <a:off x="6538331" y="1793751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Arc 216">
            <a:extLst>
              <a:ext uri="{FF2B5EF4-FFF2-40B4-BE49-F238E27FC236}">
                <a16:creationId xmlns:a16="http://schemas.microsoft.com/office/drawing/2014/main" id="{D149C3B7-93D3-4589-B4CD-E412E12276AA}"/>
              </a:ext>
            </a:extLst>
          </p:cNvPr>
          <p:cNvSpPr/>
          <p:nvPr/>
        </p:nvSpPr>
        <p:spPr>
          <a:xfrm rot="5400000">
            <a:off x="6528043" y="2727404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DCC5E4CA-A8D7-40EB-9952-2903A5C157EE}"/>
              </a:ext>
            </a:extLst>
          </p:cNvPr>
          <p:cNvSpPr txBox="1"/>
          <p:nvPr/>
        </p:nvSpPr>
        <p:spPr>
          <a:xfrm>
            <a:off x="6650328" y="31722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7A09A90D-7A35-4194-8EAA-2E56DE2AA0A4}"/>
              </a:ext>
            </a:extLst>
          </p:cNvPr>
          <p:cNvSpPr txBox="1"/>
          <p:nvPr/>
        </p:nvSpPr>
        <p:spPr>
          <a:xfrm>
            <a:off x="6650327" y="18713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686BCDE-E8A1-4C7E-9615-F2E92ACB75DD}"/>
              </a:ext>
            </a:extLst>
          </p:cNvPr>
          <p:cNvSpPr txBox="1"/>
          <p:nvPr/>
        </p:nvSpPr>
        <p:spPr>
          <a:xfrm>
            <a:off x="7133930" y="2225327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A7363F9F-021D-4103-9FF7-B4864D6543A8}"/>
              </a:ext>
            </a:extLst>
          </p:cNvPr>
          <p:cNvCxnSpPr>
            <a:cxnSpLocks/>
          </p:cNvCxnSpPr>
          <p:nvPr/>
        </p:nvCxnSpPr>
        <p:spPr>
          <a:xfrm>
            <a:off x="8053086" y="272310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DBB8C325-B6D6-454C-AEF0-63DFB892D25A}"/>
              </a:ext>
            </a:extLst>
          </p:cNvPr>
          <p:cNvCxnSpPr>
            <a:cxnSpLocks/>
          </p:cNvCxnSpPr>
          <p:nvPr/>
        </p:nvCxnSpPr>
        <p:spPr>
          <a:xfrm flipV="1">
            <a:off x="8932316" y="2721744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70D6D805-6ED4-433C-8FBC-F056150A8452}"/>
              </a:ext>
            </a:extLst>
          </p:cNvPr>
          <p:cNvSpPr txBox="1"/>
          <p:nvPr/>
        </p:nvSpPr>
        <p:spPr>
          <a:xfrm>
            <a:off x="8015713" y="22152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357E39E3-2AB7-492D-BEC3-B2230EE3C142}"/>
              </a:ext>
            </a:extLst>
          </p:cNvPr>
          <p:cNvSpPr txBox="1"/>
          <p:nvPr/>
        </p:nvSpPr>
        <p:spPr>
          <a:xfrm>
            <a:off x="8026279" y="26613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1D7C8B5-7D3E-451A-83C5-BE714C3F8C49}"/>
              </a:ext>
            </a:extLst>
          </p:cNvPr>
          <p:cNvSpPr txBox="1"/>
          <p:nvPr/>
        </p:nvSpPr>
        <p:spPr>
          <a:xfrm>
            <a:off x="8932316" y="2661308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F19C9DE0-F9A5-473D-A2C1-D9D3A49D9780}"/>
              </a:ext>
            </a:extLst>
          </p:cNvPr>
          <p:cNvSpPr txBox="1"/>
          <p:nvPr/>
        </p:nvSpPr>
        <p:spPr>
          <a:xfrm>
            <a:off x="8485273" y="24076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7" name="Arc 226">
            <a:extLst>
              <a:ext uri="{FF2B5EF4-FFF2-40B4-BE49-F238E27FC236}">
                <a16:creationId xmlns:a16="http://schemas.microsoft.com/office/drawing/2014/main" id="{F031EE4D-3E2D-402C-8772-5AC39DB904FE}"/>
              </a:ext>
            </a:extLst>
          </p:cNvPr>
          <p:cNvSpPr/>
          <p:nvPr/>
        </p:nvSpPr>
        <p:spPr>
          <a:xfrm rot="16200000">
            <a:off x="8327424" y="1783690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Arc 227">
            <a:extLst>
              <a:ext uri="{FF2B5EF4-FFF2-40B4-BE49-F238E27FC236}">
                <a16:creationId xmlns:a16="http://schemas.microsoft.com/office/drawing/2014/main" id="{9185EDAC-AAD4-46C4-82BB-0F9E0CCF2384}"/>
              </a:ext>
            </a:extLst>
          </p:cNvPr>
          <p:cNvSpPr/>
          <p:nvPr/>
        </p:nvSpPr>
        <p:spPr>
          <a:xfrm rot="5400000">
            <a:off x="8317136" y="2717343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85477E3B-878F-47C7-A0D8-B2AAAF195B7D}"/>
              </a:ext>
            </a:extLst>
          </p:cNvPr>
          <p:cNvSpPr txBox="1"/>
          <p:nvPr/>
        </p:nvSpPr>
        <p:spPr>
          <a:xfrm>
            <a:off x="8439421" y="31621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ACA7A81-33A3-43B5-9EE1-D1E1E06A374E}"/>
              </a:ext>
            </a:extLst>
          </p:cNvPr>
          <p:cNvSpPr txBox="1"/>
          <p:nvPr/>
        </p:nvSpPr>
        <p:spPr>
          <a:xfrm>
            <a:off x="8439420" y="1861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9364F76-3237-411D-8F3B-2C20886E3E53}"/>
              </a:ext>
            </a:extLst>
          </p:cNvPr>
          <p:cNvSpPr txBox="1"/>
          <p:nvPr/>
        </p:nvSpPr>
        <p:spPr>
          <a:xfrm>
            <a:off x="8923023" y="2215266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97D8A48A-18C2-4210-828E-4400A18571A0}"/>
              </a:ext>
            </a:extLst>
          </p:cNvPr>
          <p:cNvGrpSpPr/>
          <p:nvPr/>
        </p:nvGrpSpPr>
        <p:grpSpPr>
          <a:xfrm>
            <a:off x="480163" y="3986797"/>
            <a:ext cx="1367606" cy="1071647"/>
            <a:chOff x="456270" y="3089033"/>
            <a:chExt cx="1367606" cy="1071647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CDD46E7-19E0-4EDB-AC5B-3DCC373D8A2C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2F9F0BB0-151F-4884-B7CF-DB7F7B8F4126}"/>
                </a:ext>
              </a:extLst>
            </p:cNvPr>
            <p:cNvGrpSpPr/>
            <p:nvPr/>
          </p:nvGrpSpPr>
          <p:grpSpPr>
            <a:xfrm>
              <a:off x="890008" y="3089033"/>
              <a:ext cx="933868" cy="1071647"/>
              <a:chOff x="1963495" y="36281"/>
              <a:chExt cx="933868" cy="1071647"/>
            </a:xfrm>
          </p:grpSpPr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04749C21-87D4-4307-A238-EC8008592A5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D28017D6-0F4C-42CA-AA45-136FC244D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6190CCFE-7689-4E5A-81E2-21DB5EF8AD4C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A296B3-66A5-4699-9A68-7A850131001D}"/>
              </a:ext>
            </a:extLst>
          </p:cNvPr>
          <p:cNvGrpSpPr/>
          <p:nvPr/>
        </p:nvGrpSpPr>
        <p:grpSpPr>
          <a:xfrm>
            <a:off x="1840772" y="3991874"/>
            <a:ext cx="1721413" cy="1071647"/>
            <a:chOff x="1840772" y="3991874"/>
            <a:chExt cx="1721413" cy="1071647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DA12E932-EE19-4E3D-A40E-193ECAAF3B0C}"/>
                </a:ext>
              </a:extLst>
            </p:cNvPr>
            <p:cNvGrpSpPr/>
            <p:nvPr/>
          </p:nvGrpSpPr>
          <p:grpSpPr>
            <a:xfrm>
              <a:off x="1840772" y="3991874"/>
              <a:ext cx="1398972" cy="1071647"/>
              <a:chOff x="1816879" y="3094110"/>
              <a:chExt cx="1398972" cy="1071647"/>
            </a:xfrm>
          </p:grpSpPr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511CE17E-BF94-44EB-810A-BB784919D69A}"/>
                  </a:ext>
                </a:extLst>
              </p:cNvPr>
              <p:cNvSpPr txBox="1"/>
              <p:nvPr/>
            </p:nvSpPr>
            <p:spPr>
              <a:xfrm>
                <a:off x="1816879" y="328777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682D2801-CDD6-42A5-BB5C-CAFAC1BB18A7}"/>
                  </a:ext>
                </a:extLst>
              </p:cNvPr>
              <p:cNvGrpSpPr/>
              <p:nvPr/>
            </p:nvGrpSpPr>
            <p:grpSpPr>
              <a:xfrm>
                <a:off x="2220785" y="3094110"/>
                <a:ext cx="995066" cy="1071647"/>
                <a:chOff x="1963495" y="36281"/>
                <a:chExt cx="995066" cy="1071647"/>
              </a:xfrm>
            </p:grpSpPr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9AD73C74-30D7-49D1-863E-19716B399432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2 0</a:t>
                  </a:r>
                </a:p>
              </p:txBody>
            </p: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2EC59955-7A13-4619-815B-C0BA86A7F5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78BFC112-C9BB-4008-BBF1-305DA7D50F4E}"/>
                    </a:ext>
                  </a:extLst>
                </p:cNvPr>
                <p:cNvSpPr txBox="1"/>
                <p:nvPr/>
              </p:nvSpPr>
              <p:spPr>
                <a:xfrm>
                  <a:off x="1972518" y="36281"/>
                  <a:ext cx="98604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1 5</a:t>
                  </a:r>
                </a:p>
              </p:txBody>
            </p:sp>
          </p:grpSp>
        </p:grp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BD9E6D5-4B01-460C-88A6-27CCEE3BA5A3}"/>
                </a:ext>
              </a:extLst>
            </p:cNvPr>
            <p:cNvSpPr txBox="1"/>
            <p:nvPr/>
          </p:nvSpPr>
          <p:spPr>
            <a:xfrm>
              <a:off x="3128447" y="420620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04178575-E6B2-4F73-8ED0-7D338763B5AA}"/>
              </a:ext>
            </a:extLst>
          </p:cNvPr>
          <p:cNvGrpSpPr/>
          <p:nvPr/>
        </p:nvGrpSpPr>
        <p:grpSpPr>
          <a:xfrm>
            <a:off x="450065" y="5324342"/>
            <a:ext cx="1391427" cy="1071647"/>
            <a:chOff x="456270" y="3089033"/>
            <a:chExt cx="1391427" cy="1071647"/>
          </a:xfrm>
        </p:grpSpPr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D1924C4-C123-439F-84AB-838EE06A1AA4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B25DB51-3B11-48C0-BCD8-D30CDF602F6C}"/>
                </a:ext>
              </a:extLst>
            </p:cNvPr>
            <p:cNvGrpSpPr/>
            <p:nvPr/>
          </p:nvGrpSpPr>
          <p:grpSpPr>
            <a:xfrm>
              <a:off x="890008" y="3089033"/>
              <a:ext cx="957689" cy="1071647"/>
              <a:chOff x="1963495" y="36281"/>
              <a:chExt cx="957689" cy="1071647"/>
            </a:xfrm>
          </p:grpSpPr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1E334FD6-0BF7-4262-A078-7CCE202FDC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F9169A06-688A-4B1E-9409-35B4C161C0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65BFDE36-12DE-45EF-B882-0FB0335647D5}"/>
                  </a:ext>
                </a:extLst>
              </p:cNvPr>
              <p:cNvSpPr txBox="1"/>
              <p:nvPr/>
            </p:nvSpPr>
            <p:spPr>
              <a:xfrm>
                <a:off x="1982566" y="36281"/>
                <a:ext cx="9386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</a:p>
            </p:txBody>
          </p:sp>
        </p:grp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1372D2D-E0B9-4BB9-B54E-158B322856E1}"/>
              </a:ext>
            </a:extLst>
          </p:cNvPr>
          <p:cNvGrpSpPr/>
          <p:nvPr/>
        </p:nvGrpSpPr>
        <p:grpSpPr>
          <a:xfrm>
            <a:off x="1810674" y="5329419"/>
            <a:ext cx="1721413" cy="1071647"/>
            <a:chOff x="1840772" y="3991874"/>
            <a:chExt cx="1721413" cy="1071647"/>
          </a:xfrm>
        </p:grpSpPr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366CF4E3-DA54-414A-AC15-56AFB4346CE9}"/>
                </a:ext>
              </a:extLst>
            </p:cNvPr>
            <p:cNvGrpSpPr/>
            <p:nvPr/>
          </p:nvGrpSpPr>
          <p:grpSpPr>
            <a:xfrm>
              <a:off x="1840772" y="3991874"/>
              <a:ext cx="1398972" cy="1071647"/>
              <a:chOff x="1816879" y="3094110"/>
              <a:chExt cx="1398972" cy="1071647"/>
            </a:xfrm>
          </p:grpSpPr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606252A9-96DA-4C88-A8B9-6D0E958E6403}"/>
                  </a:ext>
                </a:extLst>
              </p:cNvPr>
              <p:cNvSpPr txBox="1"/>
              <p:nvPr/>
            </p:nvSpPr>
            <p:spPr>
              <a:xfrm>
                <a:off x="1816879" y="328777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257" name="Group 256">
                <a:extLst>
                  <a:ext uri="{FF2B5EF4-FFF2-40B4-BE49-F238E27FC236}">
                    <a16:creationId xmlns:a16="http://schemas.microsoft.com/office/drawing/2014/main" id="{C8EF6FF0-8771-4018-A8A9-31F3A210B34D}"/>
                  </a:ext>
                </a:extLst>
              </p:cNvPr>
              <p:cNvGrpSpPr/>
              <p:nvPr/>
            </p:nvGrpSpPr>
            <p:grpSpPr>
              <a:xfrm>
                <a:off x="2220785" y="3094110"/>
                <a:ext cx="995066" cy="1071647"/>
                <a:chOff x="1963495" y="36281"/>
                <a:chExt cx="995066" cy="1071647"/>
              </a:xfrm>
            </p:grpSpPr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AF8D72D1-B2E9-44B3-9578-25E3D1758F84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2 0</a:t>
                  </a:r>
                </a:p>
              </p:txBody>
            </p:sp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5B4DDEF7-568D-492D-BB0B-74899B2158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25983266-02E8-43BF-BCC6-662CF668A2A3}"/>
                    </a:ext>
                  </a:extLst>
                </p:cNvPr>
                <p:cNvSpPr txBox="1"/>
                <p:nvPr/>
              </p:nvSpPr>
              <p:spPr>
                <a:xfrm>
                  <a:off x="1972518" y="36281"/>
                  <a:ext cx="98604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1 5</a:t>
                  </a:r>
                </a:p>
              </p:txBody>
            </p:sp>
          </p:grpSp>
        </p:grp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B94BCF5E-92D5-4766-ABBC-346BF99E158D}"/>
                </a:ext>
              </a:extLst>
            </p:cNvPr>
            <p:cNvSpPr txBox="1"/>
            <p:nvPr/>
          </p:nvSpPr>
          <p:spPr>
            <a:xfrm>
              <a:off x="3128447" y="420620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F39B15-AA79-4CD6-AD62-20E08C759952}"/>
              </a:ext>
            </a:extLst>
          </p:cNvPr>
          <p:cNvGrpSpPr/>
          <p:nvPr/>
        </p:nvGrpSpPr>
        <p:grpSpPr>
          <a:xfrm>
            <a:off x="6250784" y="3997422"/>
            <a:ext cx="979710" cy="1076984"/>
            <a:chOff x="6230906" y="3967605"/>
            <a:chExt cx="979710" cy="1076984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D0188160-EC1F-45F8-9B95-BF786B277E3F}"/>
                </a:ext>
              </a:extLst>
            </p:cNvPr>
            <p:cNvSpPr txBox="1"/>
            <p:nvPr/>
          </p:nvSpPr>
          <p:spPr>
            <a:xfrm>
              <a:off x="6230906" y="415798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30234024-3A54-4F35-9D92-3245F7AAE7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4021" y="4474083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1A12928-C910-46D3-83D7-C96070D630FC}"/>
                </a:ext>
              </a:extLst>
            </p:cNvPr>
            <p:cNvSpPr txBox="1"/>
            <p:nvPr/>
          </p:nvSpPr>
          <p:spPr>
            <a:xfrm>
              <a:off x="6684021" y="4413647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53D83BA-71DE-4BEE-B1CC-543D285D6C65}"/>
                </a:ext>
              </a:extLst>
            </p:cNvPr>
            <p:cNvSpPr txBox="1"/>
            <p:nvPr/>
          </p:nvSpPr>
          <p:spPr>
            <a:xfrm>
              <a:off x="6674728" y="3967605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EF7C97-452E-4D62-A079-8FAD5069D11C}"/>
              </a:ext>
            </a:extLst>
          </p:cNvPr>
          <p:cNvGrpSpPr/>
          <p:nvPr/>
        </p:nvGrpSpPr>
        <p:grpSpPr>
          <a:xfrm>
            <a:off x="7185044" y="4003264"/>
            <a:ext cx="1294103" cy="1076984"/>
            <a:chOff x="7185044" y="4003264"/>
            <a:chExt cx="1294103" cy="1076984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B6B87DC5-6D01-4842-9E54-E45043A4BDC0}"/>
                </a:ext>
              </a:extLst>
            </p:cNvPr>
            <p:cNvSpPr txBox="1"/>
            <p:nvPr/>
          </p:nvSpPr>
          <p:spPr>
            <a:xfrm>
              <a:off x="7185044" y="416047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0872469-ED09-43FA-AECC-06677080F1EB}"/>
                </a:ext>
              </a:extLst>
            </p:cNvPr>
            <p:cNvSpPr txBox="1"/>
            <p:nvPr/>
          </p:nvSpPr>
          <p:spPr>
            <a:xfrm>
              <a:off x="8045409" y="421009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2D483D9F-D34F-4276-A07C-BBC7D1CB42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6905" y="4509742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B76C6342-A665-4369-B5E5-79DB98DAB4A0}"/>
                </a:ext>
              </a:extLst>
            </p:cNvPr>
            <p:cNvSpPr txBox="1"/>
            <p:nvPr/>
          </p:nvSpPr>
          <p:spPr>
            <a:xfrm>
              <a:off x="7586905" y="4449306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6E7CC16E-0546-4FFF-AD90-74206BCE90B2}"/>
                </a:ext>
              </a:extLst>
            </p:cNvPr>
            <p:cNvSpPr txBox="1"/>
            <p:nvPr/>
          </p:nvSpPr>
          <p:spPr>
            <a:xfrm>
              <a:off x="7577612" y="4003264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3942E8FC-26B6-4D7A-AAD7-D4B950C59CB5}"/>
              </a:ext>
            </a:extLst>
          </p:cNvPr>
          <p:cNvGrpSpPr/>
          <p:nvPr/>
        </p:nvGrpSpPr>
        <p:grpSpPr>
          <a:xfrm>
            <a:off x="6266171" y="5340730"/>
            <a:ext cx="979710" cy="1076984"/>
            <a:chOff x="6230906" y="3967605"/>
            <a:chExt cx="979710" cy="1076984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B367DF5-98B5-46AF-BB35-175DA193354B}"/>
                </a:ext>
              </a:extLst>
            </p:cNvPr>
            <p:cNvSpPr txBox="1"/>
            <p:nvPr/>
          </p:nvSpPr>
          <p:spPr>
            <a:xfrm>
              <a:off x="6230906" y="415798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0819CDEE-A17A-4780-9F2F-96292AE2FC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4021" y="4474083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6D65251-53F3-4B38-8CB1-2B89EE00EBE0}"/>
                </a:ext>
              </a:extLst>
            </p:cNvPr>
            <p:cNvSpPr txBox="1"/>
            <p:nvPr/>
          </p:nvSpPr>
          <p:spPr>
            <a:xfrm>
              <a:off x="6684021" y="4413647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62A87A5-E2A7-4D65-82E5-7F87EEAB3F9C}"/>
                </a:ext>
              </a:extLst>
            </p:cNvPr>
            <p:cNvSpPr txBox="1"/>
            <p:nvPr/>
          </p:nvSpPr>
          <p:spPr>
            <a:xfrm>
              <a:off x="6674728" y="3967605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FDB6911-3FFB-456F-8FD7-0FE28B0D9D79}"/>
              </a:ext>
            </a:extLst>
          </p:cNvPr>
          <p:cNvGrpSpPr/>
          <p:nvPr/>
        </p:nvGrpSpPr>
        <p:grpSpPr>
          <a:xfrm>
            <a:off x="7200431" y="5346572"/>
            <a:ext cx="1294103" cy="1076984"/>
            <a:chOff x="7185044" y="4003264"/>
            <a:chExt cx="1294103" cy="1076984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E3560D57-F885-4B04-8CB9-61F9C9C6D868}"/>
                </a:ext>
              </a:extLst>
            </p:cNvPr>
            <p:cNvSpPr txBox="1"/>
            <p:nvPr/>
          </p:nvSpPr>
          <p:spPr>
            <a:xfrm>
              <a:off x="7185044" y="416047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672ABD90-2F03-4AF1-8BED-FC7B96324337}"/>
                </a:ext>
              </a:extLst>
            </p:cNvPr>
            <p:cNvSpPr txBox="1"/>
            <p:nvPr/>
          </p:nvSpPr>
          <p:spPr>
            <a:xfrm>
              <a:off x="8045409" y="421009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F30EF751-BA7F-48E0-9409-5FC9459C00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6905" y="4509742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486810FC-A8FD-4622-B0F2-BFCD24841230}"/>
                </a:ext>
              </a:extLst>
            </p:cNvPr>
            <p:cNvSpPr txBox="1"/>
            <p:nvPr/>
          </p:nvSpPr>
          <p:spPr>
            <a:xfrm>
              <a:off x="7586905" y="4449306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C63E8D79-C2FF-4615-9153-703749544BE3}"/>
                </a:ext>
              </a:extLst>
            </p:cNvPr>
            <p:cNvSpPr txBox="1"/>
            <p:nvPr/>
          </p:nvSpPr>
          <p:spPr>
            <a:xfrm>
              <a:off x="7577612" y="4003264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350" name="TextBox 349">
            <a:extLst>
              <a:ext uri="{FF2B5EF4-FFF2-40B4-BE49-F238E27FC236}">
                <a16:creationId xmlns:a16="http://schemas.microsoft.com/office/drawing/2014/main" id="{29DDF81F-ED7C-4511-9F1A-F1C659F22F9F}"/>
              </a:ext>
            </a:extLst>
          </p:cNvPr>
          <p:cNvSpPr txBox="1"/>
          <p:nvPr/>
        </p:nvSpPr>
        <p:spPr>
          <a:xfrm>
            <a:off x="8715171" y="63337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E24872DD-EB01-416D-ADFD-2BF0FBE8E50B}"/>
              </a:ext>
            </a:extLst>
          </p:cNvPr>
          <p:cNvCxnSpPr>
            <a:cxnSpLocks/>
          </p:cNvCxnSpPr>
          <p:nvPr/>
        </p:nvCxnSpPr>
        <p:spPr>
          <a:xfrm flipV="1">
            <a:off x="9168286" y="94946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>
            <a:extLst>
              <a:ext uri="{FF2B5EF4-FFF2-40B4-BE49-F238E27FC236}">
                <a16:creationId xmlns:a16="http://schemas.microsoft.com/office/drawing/2014/main" id="{F285B4BB-C5C3-4D56-A110-1A97CB660147}"/>
              </a:ext>
            </a:extLst>
          </p:cNvPr>
          <p:cNvSpPr txBox="1"/>
          <p:nvPr/>
        </p:nvSpPr>
        <p:spPr>
          <a:xfrm>
            <a:off x="9168286" y="88903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30BB7A5A-76C5-47D1-AC83-EF842EAB53BC}"/>
              </a:ext>
            </a:extLst>
          </p:cNvPr>
          <p:cNvSpPr txBox="1"/>
          <p:nvPr/>
        </p:nvSpPr>
        <p:spPr>
          <a:xfrm>
            <a:off x="9158993" y="44299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8F501953-715F-4E7C-A2E1-572458BE8BB2}"/>
              </a:ext>
            </a:extLst>
          </p:cNvPr>
          <p:cNvSpPr/>
          <p:nvPr/>
        </p:nvSpPr>
        <p:spPr>
          <a:xfrm>
            <a:off x="4683726" y="70393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D1952D25-FBF1-4DF5-ABB3-24D274A4EC72}"/>
              </a:ext>
            </a:extLst>
          </p:cNvPr>
          <p:cNvSpPr/>
          <p:nvPr/>
        </p:nvSpPr>
        <p:spPr>
          <a:xfrm>
            <a:off x="5144164" y="70393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1B858E9F-4B96-46E9-BED5-36D41681E63C}"/>
              </a:ext>
            </a:extLst>
          </p:cNvPr>
          <p:cNvSpPr/>
          <p:nvPr/>
        </p:nvSpPr>
        <p:spPr>
          <a:xfrm>
            <a:off x="5603762" y="7066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0A1B2E8-3BAA-4800-876D-99C9CA8D2C37}"/>
              </a:ext>
            </a:extLst>
          </p:cNvPr>
          <p:cNvSpPr/>
          <p:nvPr/>
        </p:nvSpPr>
        <p:spPr>
          <a:xfrm>
            <a:off x="10507468" y="71289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E61454C5-79E8-4095-981C-90E75AB21D87}"/>
              </a:ext>
            </a:extLst>
          </p:cNvPr>
          <p:cNvSpPr/>
          <p:nvPr/>
        </p:nvSpPr>
        <p:spPr>
          <a:xfrm>
            <a:off x="10967906" y="71289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A6F3B249-EB4A-4C8B-B26F-AECFE5AA7E72}"/>
              </a:ext>
            </a:extLst>
          </p:cNvPr>
          <p:cNvSpPr/>
          <p:nvPr/>
        </p:nvSpPr>
        <p:spPr>
          <a:xfrm>
            <a:off x="11427504" y="71562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799E3640-B7B7-4653-BCEA-ECA3497D2331}"/>
              </a:ext>
            </a:extLst>
          </p:cNvPr>
          <p:cNvGrpSpPr/>
          <p:nvPr/>
        </p:nvGrpSpPr>
        <p:grpSpPr>
          <a:xfrm>
            <a:off x="11426520" y="714978"/>
            <a:ext cx="360000" cy="2160000"/>
            <a:chOff x="2592071" y="3429000"/>
            <a:chExt cx="360000" cy="2160000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0210B88F-25B7-4FEA-80A6-6577E39DD4DF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856A7214-62EE-47BA-B7F6-610C08D589F4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FAE0833B-593B-41FA-B3F3-D1E7387EC8CF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8DDDC9A-5B01-4285-9A8A-C5AC24C1DC79}"/>
              </a:ext>
            </a:extLst>
          </p:cNvPr>
          <p:cNvGrpSpPr/>
          <p:nvPr/>
        </p:nvGrpSpPr>
        <p:grpSpPr>
          <a:xfrm>
            <a:off x="10966744" y="711380"/>
            <a:ext cx="360000" cy="2160000"/>
            <a:chOff x="4332644" y="3429000"/>
            <a:chExt cx="360000" cy="2160000"/>
          </a:xfrm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E3435A80-16C1-4C40-A37C-FA94DEB8CDA6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09EC4CE5-0770-43E9-98A9-4FFECC647FBB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E653A652-CEBE-4D41-A5DD-9EEF17E99961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ECADAC8E-B4A5-4C40-8DA0-D3AA07649E72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8EA8513C-95FC-40AC-BF06-233ACE9A4ECB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80B14F23-F57A-43F0-B35C-DE5B1D31B58A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11B33D77-3919-4704-9C30-84F111658AB5}"/>
              </a:ext>
            </a:extLst>
          </p:cNvPr>
          <p:cNvSpPr/>
          <p:nvPr/>
        </p:nvSpPr>
        <p:spPr>
          <a:xfrm>
            <a:off x="5608733" y="699354"/>
            <a:ext cx="366378" cy="4416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7B6E4AAE-DA44-4D4D-8075-F2E51E623DE5}"/>
              </a:ext>
            </a:extLst>
          </p:cNvPr>
          <p:cNvGrpSpPr/>
          <p:nvPr/>
        </p:nvGrpSpPr>
        <p:grpSpPr>
          <a:xfrm>
            <a:off x="5605170" y="708278"/>
            <a:ext cx="360000" cy="2160000"/>
            <a:chOff x="5703186" y="3443270"/>
            <a:chExt cx="360000" cy="2160000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FB2167F-BB4E-4441-AB4E-8A5E55009A92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F46D7FD5-44C8-4865-AB9E-91AB2D51C3D0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40B70D2A-D3AC-4BDE-A3BB-20D9CE3EC7B2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21970E84-74AC-4252-A767-07308F4B9403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CDAA423E-4835-405D-AA2D-0EDDF931FBC3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8223F66F-0F67-475E-8BE0-627354D6E2AC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5853606F-7E73-4F40-875F-DAFDDA381C48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EA671026-0E28-40BB-B198-5D1FC4A0C2F0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3869707D-7623-4941-83EC-1D7F8AEC7413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49DBD5E8-6B31-4FD7-996C-4AB35EC450CF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978CAC19-DA9B-4D97-9198-6AFF0479E14E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5C52E90E-C296-49D0-803B-53B9C0D6ED08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5AED9ED4-376E-4C75-816C-0D3033BE16CF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40BB48FC-0085-4FFD-9F62-42636134376A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7EF70111-8A32-478E-B9FF-0F93851B804B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61A07740-5462-42ED-A91B-8D2FC64FDB9E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9EB86F42-3B14-4711-9FD2-3242EF0809AE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2BE62E86-AD5F-4509-9AEA-65D3BB9BA65C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72CBDA8A-D0C6-4AE8-91E7-BF3CE95251F1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CFB7BB3C-B8C1-4535-812F-B689713B8744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60EAE170-104F-4C2D-9B7F-5CA7D17538B9}"/>
              </a:ext>
            </a:extLst>
          </p:cNvPr>
          <p:cNvGrpSpPr/>
          <p:nvPr/>
        </p:nvGrpSpPr>
        <p:grpSpPr>
          <a:xfrm>
            <a:off x="11427703" y="717216"/>
            <a:ext cx="360000" cy="2160000"/>
            <a:chOff x="4332644" y="3429000"/>
            <a:chExt cx="360000" cy="2160000"/>
          </a:xfrm>
        </p:grpSpPr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E32B529F-9BA6-46CB-9ADF-0C99AE91DE5D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F7D2075D-BD7D-4ED0-A632-763E3BC2FA9D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D528F25A-6683-4AB7-8DB1-D6F013E37B53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66073C99-DD2D-422A-A7E3-AAC8825F9559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4F084DB1-E25D-4864-92C6-621DE71980F5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31244A04-F2B4-470E-AB63-2CF42CD72D4F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C415F865-57B0-4658-8B9B-2B829D1E3497}"/>
              </a:ext>
            </a:extLst>
          </p:cNvPr>
          <p:cNvGrpSpPr/>
          <p:nvPr/>
        </p:nvGrpSpPr>
        <p:grpSpPr>
          <a:xfrm>
            <a:off x="5141697" y="704508"/>
            <a:ext cx="360000" cy="2160000"/>
            <a:chOff x="5703186" y="3443270"/>
            <a:chExt cx="360000" cy="2160000"/>
          </a:xfrm>
        </p:grpSpPr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0C95C6C8-29A2-4739-9BB8-35C1C97826C3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800E4AEB-25FA-4C52-AE5B-617C4F7B66D0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3C87BC7D-82AC-46E8-8E26-525030E91320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94C18E6A-26E2-47E1-9A5E-2BF1FBA2EBB2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64F182CF-39DD-4C50-955D-EA00C69790D8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30550317-D117-45BE-9F07-C05ED2629B0F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13A44B5D-B256-4CF0-A554-7CF49BC030B6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3EC36A15-C319-4322-9907-8DC40DBD552C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698F4665-6C0F-42B4-AAB0-5E6A4671C397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61E5CBDA-E692-4141-B494-55C5280F2311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5D8DD28E-07BC-474A-95C2-0218C3928866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38C6AB06-333A-4D88-9100-661A6A04394B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68DBD7C2-3B2A-40A8-B4BD-8208A55EB8D2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655038C8-FC3E-47B9-BD71-EAC2FEC0C2ED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EB846C8C-E147-4C05-96AA-63C62C6AC652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A12B00AE-0359-4DB1-AD9F-85DE67CA82F6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C203F2E8-B9FE-41AC-894A-23BDFD860D99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FDCAC2FF-D570-4AA1-B9C0-9476323EA519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747BE3C7-39A1-44F7-9AEB-100847FA9E68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300B33C2-717A-4D74-89B7-2021BF0FCA77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4DEB29EF-1DF9-46F7-8879-16D744855E2B}"/>
              </a:ext>
            </a:extLst>
          </p:cNvPr>
          <p:cNvGrpSpPr/>
          <p:nvPr/>
        </p:nvGrpSpPr>
        <p:grpSpPr>
          <a:xfrm>
            <a:off x="5603202" y="704475"/>
            <a:ext cx="360000" cy="2160000"/>
            <a:chOff x="3752453" y="3429000"/>
            <a:chExt cx="360000" cy="2160000"/>
          </a:xfrm>
        </p:grpSpPr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B8C63632-F3FA-4914-95AA-35E324E6A997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B19DF692-9572-4922-A530-AC719F554A3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4A0728D5-F10D-42FF-BE8A-50A5288EEA19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5CF0DBD3-8D5D-4605-B4AE-24D427C31DD7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88B20757-F4B8-407B-83BB-DDE635D67CDB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85811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" grpId="0" animBg="1"/>
      <p:bldP spid="538" grpId="0" animBg="1"/>
      <p:bldP spid="533" grpId="0" animBg="1"/>
      <p:bldP spid="534" grpId="0" animBg="1"/>
      <p:bldP spid="535" grpId="0" animBg="1"/>
      <p:bldP spid="536" grpId="0" animBg="1"/>
      <p:bldP spid="532" grpId="0" animBg="1"/>
      <p:bldP spid="502" grpId="0" animBg="1"/>
      <p:bldP spid="531" grpId="0" animBg="1"/>
      <p:bldP spid="383" grpId="0" animBg="1"/>
      <p:bldP spid="503" grpId="0" animBg="1"/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34" grpId="0"/>
      <p:bldP spid="212" grpId="0"/>
      <p:bldP spid="213" grpId="0"/>
      <p:bldP spid="214" grpId="0"/>
      <p:bldP spid="215" grpId="0"/>
      <p:bldP spid="216" grpId="0" animBg="1"/>
      <p:bldP spid="217" grpId="0" animBg="1"/>
      <p:bldP spid="218" grpId="0"/>
      <p:bldP spid="219" grpId="0"/>
      <p:bldP spid="220" grpId="0"/>
      <p:bldP spid="223" grpId="0"/>
      <p:bldP spid="224" grpId="0"/>
      <p:bldP spid="225" grpId="0"/>
      <p:bldP spid="226" grpId="0"/>
      <p:bldP spid="227" grpId="0" animBg="1"/>
      <p:bldP spid="228" grpId="0" animBg="1"/>
      <p:bldP spid="229" grpId="0"/>
      <p:bldP spid="230" grpId="0"/>
      <p:bldP spid="231" grpId="0"/>
      <p:bldP spid="350" grpId="0"/>
      <p:bldP spid="352" grpId="0"/>
      <p:bldP spid="353" grpId="0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40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3555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171D213E-771E-42EA-916D-D6186E83134F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21E8F247-882D-4032-8A8B-7AC0A46929FE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Box 365">
            <a:extLst>
              <a:ext uri="{FF2B5EF4-FFF2-40B4-BE49-F238E27FC236}">
                <a16:creationId xmlns:a16="http://schemas.microsoft.com/office/drawing/2014/main" id="{69A345B5-6AAE-4994-8115-75C246142957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23C5AC53-6E39-4244-834B-800A8D52C4DE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F3A051C-4C99-4EBF-B3C4-9EBD7ECF5D44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9C41F84-98B2-49DA-8B04-722B611E799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0" name="Arc 369">
            <a:extLst>
              <a:ext uri="{FF2B5EF4-FFF2-40B4-BE49-F238E27FC236}">
                <a16:creationId xmlns:a16="http://schemas.microsoft.com/office/drawing/2014/main" id="{A61194BF-1C81-4650-A824-2E0B566FFC20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Arc 370">
            <a:extLst>
              <a:ext uri="{FF2B5EF4-FFF2-40B4-BE49-F238E27FC236}">
                <a16:creationId xmlns:a16="http://schemas.microsoft.com/office/drawing/2014/main" id="{9F3551A5-50F7-4556-8545-31F5BEA61108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3EA37A8-CB73-46F0-B9A2-98BACF1C99D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8F32374-0CFE-42AD-B2EB-164341B24BFC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F93748C3-26BE-447D-AF22-57A5B1198DFD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B50F5B75-425F-43A1-8314-A28A9C805D70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5B99AD1-3683-41BC-B765-5F3C61B35DCE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44ABF70E-D509-46E0-B3A8-0F209E8862F1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78B9AA4-644E-49B1-B51D-233E9BEE121C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81DDC55-1852-4AD7-AC1C-6752EBB93A01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DEA45D6-37A5-4686-BECD-C33496275480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0" name="Arc 389">
            <a:extLst>
              <a:ext uri="{FF2B5EF4-FFF2-40B4-BE49-F238E27FC236}">
                <a16:creationId xmlns:a16="http://schemas.microsoft.com/office/drawing/2014/main" id="{C92AEB89-3D88-4089-8A8E-0C298E44B3C7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Arc 390">
            <a:extLst>
              <a:ext uri="{FF2B5EF4-FFF2-40B4-BE49-F238E27FC236}">
                <a16:creationId xmlns:a16="http://schemas.microsoft.com/office/drawing/2014/main" id="{31783846-4C56-41E4-BCBE-47706A47D09E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24CD40F2-6E2C-4F86-9574-F1FF9AD1646D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2C92F19-04CB-46F5-BAE7-C64987B3E7C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FC1A153E-B3E2-4048-83B4-33BA3DAB0B1F}"/>
              </a:ext>
            </a:extLst>
          </p:cNvPr>
          <p:cNvSpPr txBox="1"/>
          <p:nvPr/>
        </p:nvSpPr>
        <p:spPr>
          <a:xfrm>
            <a:off x="3821303" y="2207397"/>
            <a:ext cx="704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140649" y="412816"/>
            <a:ext cx="1004247" cy="1076984"/>
            <a:chOff x="3140649" y="412816"/>
            <a:chExt cx="1004247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140660" y="412816"/>
              <a:ext cx="10042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BBF5D5B9-B278-42C7-A049-2BD8AD7AA162}"/>
              </a:ext>
            </a:extLst>
          </p:cNvPr>
          <p:cNvCxnSpPr>
            <a:cxnSpLocks/>
          </p:cNvCxnSpPr>
          <p:nvPr/>
        </p:nvCxnSpPr>
        <p:spPr>
          <a:xfrm>
            <a:off x="6263993" y="273316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1DC81F82-0F19-4749-BECC-04317E43B82D}"/>
              </a:ext>
            </a:extLst>
          </p:cNvPr>
          <p:cNvCxnSpPr>
            <a:cxnSpLocks/>
          </p:cNvCxnSpPr>
          <p:nvPr/>
        </p:nvCxnSpPr>
        <p:spPr>
          <a:xfrm flipV="1">
            <a:off x="7143223" y="2731805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D373F869-4DA1-4372-A02F-94C744BF44E7}"/>
              </a:ext>
            </a:extLst>
          </p:cNvPr>
          <p:cNvSpPr txBox="1"/>
          <p:nvPr/>
        </p:nvSpPr>
        <p:spPr>
          <a:xfrm>
            <a:off x="6226620" y="22253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1B72AC6-98D7-401F-9DCF-3CF0B0D7D11A}"/>
              </a:ext>
            </a:extLst>
          </p:cNvPr>
          <p:cNvSpPr txBox="1"/>
          <p:nvPr/>
        </p:nvSpPr>
        <p:spPr>
          <a:xfrm>
            <a:off x="6237186" y="26713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1596F10-D82D-42B9-A58C-CF46A556EDBE}"/>
              </a:ext>
            </a:extLst>
          </p:cNvPr>
          <p:cNvSpPr txBox="1"/>
          <p:nvPr/>
        </p:nvSpPr>
        <p:spPr>
          <a:xfrm>
            <a:off x="7143223" y="2671369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E808C558-ED5E-48E0-87B7-118A12836700}"/>
              </a:ext>
            </a:extLst>
          </p:cNvPr>
          <p:cNvSpPr txBox="1"/>
          <p:nvPr/>
        </p:nvSpPr>
        <p:spPr>
          <a:xfrm>
            <a:off x="6696180" y="24176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6" name="Arc 215">
            <a:extLst>
              <a:ext uri="{FF2B5EF4-FFF2-40B4-BE49-F238E27FC236}">
                <a16:creationId xmlns:a16="http://schemas.microsoft.com/office/drawing/2014/main" id="{28CD398F-9612-4707-8725-7BA2ABC1D2F8}"/>
              </a:ext>
            </a:extLst>
          </p:cNvPr>
          <p:cNvSpPr/>
          <p:nvPr/>
        </p:nvSpPr>
        <p:spPr>
          <a:xfrm rot="16200000">
            <a:off x="6538331" y="1793751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Arc 216">
            <a:extLst>
              <a:ext uri="{FF2B5EF4-FFF2-40B4-BE49-F238E27FC236}">
                <a16:creationId xmlns:a16="http://schemas.microsoft.com/office/drawing/2014/main" id="{D149C3B7-93D3-4589-B4CD-E412E12276AA}"/>
              </a:ext>
            </a:extLst>
          </p:cNvPr>
          <p:cNvSpPr/>
          <p:nvPr/>
        </p:nvSpPr>
        <p:spPr>
          <a:xfrm rot="5400000">
            <a:off x="6528043" y="2727404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DCC5E4CA-A8D7-40EB-9952-2903A5C157EE}"/>
              </a:ext>
            </a:extLst>
          </p:cNvPr>
          <p:cNvSpPr txBox="1"/>
          <p:nvPr/>
        </p:nvSpPr>
        <p:spPr>
          <a:xfrm>
            <a:off x="6650328" y="31722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7A09A90D-7A35-4194-8EAA-2E56DE2AA0A4}"/>
              </a:ext>
            </a:extLst>
          </p:cNvPr>
          <p:cNvSpPr txBox="1"/>
          <p:nvPr/>
        </p:nvSpPr>
        <p:spPr>
          <a:xfrm>
            <a:off x="6650327" y="18713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686BCDE-E8A1-4C7E-9615-F2E92ACB75DD}"/>
              </a:ext>
            </a:extLst>
          </p:cNvPr>
          <p:cNvSpPr txBox="1"/>
          <p:nvPr/>
        </p:nvSpPr>
        <p:spPr>
          <a:xfrm>
            <a:off x="7133930" y="2225327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A7363F9F-021D-4103-9FF7-B4864D6543A8}"/>
              </a:ext>
            </a:extLst>
          </p:cNvPr>
          <p:cNvCxnSpPr>
            <a:cxnSpLocks/>
          </p:cNvCxnSpPr>
          <p:nvPr/>
        </p:nvCxnSpPr>
        <p:spPr>
          <a:xfrm>
            <a:off x="8053086" y="272310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DBB8C325-B6D6-454C-AEF0-63DFB892D25A}"/>
              </a:ext>
            </a:extLst>
          </p:cNvPr>
          <p:cNvCxnSpPr>
            <a:cxnSpLocks/>
          </p:cNvCxnSpPr>
          <p:nvPr/>
        </p:nvCxnSpPr>
        <p:spPr>
          <a:xfrm flipV="1">
            <a:off x="8932316" y="2721744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70D6D805-6ED4-433C-8FBC-F056150A8452}"/>
              </a:ext>
            </a:extLst>
          </p:cNvPr>
          <p:cNvSpPr txBox="1"/>
          <p:nvPr/>
        </p:nvSpPr>
        <p:spPr>
          <a:xfrm>
            <a:off x="8015713" y="22152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357E39E3-2AB7-492D-BEC3-B2230EE3C142}"/>
              </a:ext>
            </a:extLst>
          </p:cNvPr>
          <p:cNvSpPr txBox="1"/>
          <p:nvPr/>
        </p:nvSpPr>
        <p:spPr>
          <a:xfrm>
            <a:off x="8026279" y="26613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1D7C8B5-7D3E-451A-83C5-BE714C3F8C49}"/>
              </a:ext>
            </a:extLst>
          </p:cNvPr>
          <p:cNvSpPr txBox="1"/>
          <p:nvPr/>
        </p:nvSpPr>
        <p:spPr>
          <a:xfrm>
            <a:off x="8932316" y="2661308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F19C9DE0-F9A5-473D-A2C1-D9D3A49D9780}"/>
              </a:ext>
            </a:extLst>
          </p:cNvPr>
          <p:cNvSpPr txBox="1"/>
          <p:nvPr/>
        </p:nvSpPr>
        <p:spPr>
          <a:xfrm>
            <a:off x="8485273" y="24076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7" name="Arc 226">
            <a:extLst>
              <a:ext uri="{FF2B5EF4-FFF2-40B4-BE49-F238E27FC236}">
                <a16:creationId xmlns:a16="http://schemas.microsoft.com/office/drawing/2014/main" id="{F031EE4D-3E2D-402C-8772-5AC39DB904FE}"/>
              </a:ext>
            </a:extLst>
          </p:cNvPr>
          <p:cNvSpPr/>
          <p:nvPr/>
        </p:nvSpPr>
        <p:spPr>
          <a:xfrm rot="16200000">
            <a:off x="8327424" y="1783690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Arc 227">
            <a:extLst>
              <a:ext uri="{FF2B5EF4-FFF2-40B4-BE49-F238E27FC236}">
                <a16:creationId xmlns:a16="http://schemas.microsoft.com/office/drawing/2014/main" id="{9185EDAC-AAD4-46C4-82BB-0F9E0CCF2384}"/>
              </a:ext>
            </a:extLst>
          </p:cNvPr>
          <p:cNvSpPr/>
          <p:nvPr/>
        </p:nvSpPr>
        <p:spPr>
          <a:xfrm rot="5400000">
            <a:off x="8317136" y="2717343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85477E3B-878F-47C7-A0D8-B2AAAF195B7D}"/>
              </a:ext>
            </a:extLst>
          </p:cNvPr>
          <p:cNvSpPr txBox="1"/>
          <p:nvPr/>
        </p:nvSpPr>
        <p:spPr>
          <a:xfrm>
            <a:off x="8439421" y="31621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ACA7A81-33A3-43B5-9EE1-D1E1E06A374E}"/>
              </a:ext>
            </a:extLst>
          </p:cNvPr>
          <p:cNvSpPr txBox="1"/>
          <p:nvPr/>
        </p:nvSpPr>
        <p:spPr>
          <a:xfrm>
            <a:off x="8439420" y="18613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9364F76-3237-411D-8F3B-2C20886E3E53}"/>
              </a:ext>
            </a:extLst>
          </p:cNvPr>
          <p:cNvSpPr txBox="1"/>
          <p:nvPr/>
        </p:nvSpPr>
        <p:spPr>
          <a:xfrm>
            <a:off x="8923023" y="2215266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97D8A48A-18C2-4210-828E-4400A18571A0}"/>
              </a:ext>
            </a:extLst>
          </p:cNvPr>
          <p:cNvGrpSpPr/>
          <p:nvPr/>
        </p:nvGrpSpPr>
        <p:grpSpPr>
          <a:xfrm>
            <a:off x="480163" y="3986797"/>
            <a:ext cx="1367606" cy="1071647"/>
            <a:chOff x="456270" y="3089033"/>
            <a:chExt cx="1367606" cy="1071647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CDD46E7-19E0-4EDB-AC5B-3DCC373D8A2C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2F9F0BB0-151F-4884-B7CF-DB7F7B8F4126}"/>
                </a:ext>
              </a:extLst>
            </p:cNvPr>
            <p:cNvGrpSpPr/>
            <p:nvPr/>
          </p:nvGrpSpPr>
          <p:grpSpPr>
            <a:xfrm>
              <a:off x="890008" y="3089033"/>
              <a:ext cx="933868" cy="1071647"/>
              <a:chOff x="1963495" y="36281"/>
              <a:chExt cx="933868" cy="1071647"/>
            </a:xfrm>
          </p:grpSpPr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04749C21-87D4-4307-A238-EC8008592A5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D28017D6-0F4C-42CA-AA45-136FC244D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6190CCFE-7689-4E5A-81E2-21DB5EF8AD4C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A296B3-66A5-4699-9A68-7A850131001D}"/>
              </a:ext>
            </a:extLst>
          </p:cNvPr>
          <p:cNvGrpSpPr/>
          <p:nvPr/>
        </p:nvGrpSpPr>
        <p:grpSpPr>
          <a:xfrm>
            <a:off x="1840772" y="3991874"/>
            <a:ext cx="1721413" cy="1071647"/>
            <a:chOff x="1840772" y="3991874"/>
            <a:chExt cx="1721413" cy="1071647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DA12E932-EE19-4E3D-A40E-193ECAAF3B0C}"/>
                </a:ext>
              </a:extLst>
            </p:cNvPr>
            <p:cNvGrpSpPr/>
            <p:nvPr/>
          </p:nvGrpSpPr>
          <p:grpSpPr>
            <a:xfrm>
              <a:off x="1840772" y="3991874"/>
              <a:ext cx="1398972" cy="1071647"/>
              <a:chOff x="1816879" y="3094110"/>
              <a:chExt cx="1398972" cy="1071647"/>
            </a:xfrm>
          </p:grpSpPr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511CE17E-BF94-44EB-810A-BB784919D69A}"/>
                  </a:ext>
                </a:extLst>
              </p:cNvPr>
              <p:cNvSpPr txBox="1"/>
              <p:nvPr/>
            </p:nvSpPr>
            <p:spPr>
              <a:xfrm>
                <a:off x="1816879" y="328777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682D2801-CDD6-42A5-BB5C-CAFAC1BB18A7}"/>
                  </a:ext>
                </a:extLst>
              </p:cNvPr>
              <p:cNvGrpSpPr/>
              <p:nvPr/>
            </p:nvGrpSpPr>
            <p:grpSpPr>
              <a:xfrm>
                <a:off x="2220785" y="3094110"/>
                <a:ext cx="995066" cy="1071647"/>
                <a:chOff x="1963495" y="36281"/>
                <a:chExt cx="995066" cy="1071647"/>
              </a:xfrm>
            </p:grpSpPr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9AD73C74-30D7-49D1-863E-19716B399432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2EC59955-7A13-4619-815B-C0BA86A7F5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78BFC112-C9BB-4008-BBF1-305DA7D50F4E}"/>
                    </a:ext>
                  </a:extLst>
                </p:cNvPr>
                <p:cNvSpPr txBox="1"/>
                <p:nvPr/>
              </p:nvSpPr>
              <p:spPr>
                <a:xfrm>
                  <a:off x="2175915" y="36281"/>
                  <a:ext cx="782646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3</a:t>
                  </a:r>
                </a:p>
              </p:txBody>
            </p:sp>
          </p:grpSp>
        </p:grp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BD9E6D5-4B01-460C-88A6-27CCEE3BA5A3}"/>
                </a:ext>
              </a:extLst>
            </p:cNvPr>
            <p:cNvSpPr txBox="1"/>
            <p:nvPr/>
          </p:nvSpPr>
          <p:spPr>
            <a:xfrm>
              <a:off x="3128447" y="420620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04178575-E6B2-4F73-8ED0-7D338763B5AA}"/>
              </a:ext>
            </a:extLst>
          </p:cNvPr>
          <p:cNvGrpSpPr/>
          <p:nvPr/>
        </p:nvGrpSpPr>
        <p:grpSpPr>
          <a:xfrm>
            <a:off x="450065" y="5324342"/>
            <a:ext cx="1391427" cy="1071647"/>
            <a:chOff x="456270" y="3089033"/>
            <a:chExt cx="1391427" cy="1071647"/>
          </a:xfrm>
        </p:grpSpPr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D1924C4-C123-439F-84AB-838EE06A1AA4}"/>
                </a:ext>
              </a:extLst>
            </p:cNvPr>
            <p:cNvSpPr txBox="1"/>
            <p:nvPr/>
          </p:nvSpPr>
          <p:spPr>
            <a:xfrm>
              <a:off x="456270" y="332313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B25DB51-3B11-48C0-BCD8-D30CDF602F6C}"/>
                </a:ext>
              </a:extLst>
            </p:cNvPr>
            <p:cNvGrpSpPr/>
            <p:nvPr/>
          </p:nvGrpSpPr>
          <p:grpSpPr>
            <a:xfrm>
              <a:off x="890008" y="3089033"/>
              <a:ext cx="957689" cy="1071647"/>
              <a:chOff x="1963495" y="36281"/>
              <a:chExt cx="957689" cy="1071647"/>
            </a:xfrm>
          </p:grpSpPr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1E334FD6-0BF7-4262-A078-7CCE202FDCD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F9169A06-688A-4B1E-9409-35B4C161C0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65BFDE36-12DE-45EF-B882-0FB0335647D5}"/>
                  </a:ext>
                </a:extLst>
              </p:cNvPr>
              <p:cNvSpPr txBox="1"/>
              <p:nvPr/>
            </p:nvSpPr>
            <p:spPr>
              <a:xfrm>
                <a:off x="1982566" y="36281"/>
                <a:ext cx="93861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1 4</a:t>
                </a:r>
              </a:p>
            </p:txBody>
          </p:sp>
        </p:grp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1372D2D-E0B9-4BB9-B54E-158B322856E1}"/>
              </a:ext>
            </a:extLst>
          </p:cNvPr>
          <p:cNvGrpSpPr/>
          <p:nvPr/>
        </p:nvGrpSpPr>
        <p:grpSpPr>
          <a:xfrm>
            <a:off x="1810674" y="5329419"/>
            <a:ext cx="1721413" cy="1071647"/>
            <a:chOff x="1840772" y="3991874"/>
            <a:chExt cx="1721413" cy="1071647"/>
          </a:xfrm>
        </p:grpSpPr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366CF4E3-DA54-414A-AC15-56AFB4346CE9}"/>
                </a:ext>
              </a:extLst>
            </p:cNvPr>
            <p:cNvGrpSpPr/>
            <p:nvPr/>
          </p:nvGrpSpPr>
          <p:grpSpPr>
            <a:xfrm>
              <a:off x="1840772" y="3991874"/>
              <a:ext cx="1398972" cy="1071647"/>
              <a:chOff x="1816879" y="3094110"/>
              <a:chExt cx="1398972" cy="1071647"/>
            </a:xfrm>
          </p:grpSpPr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606252A9-96DA-4C88-A8B9-6D0E958E6403}"/>
                  </a:ext>
                </a:extLst>
              </p:cNvPr>
              <p:cNvSpPr txBox="1"/>
              <p:nvPr/>
            </p:nvSpPr>
            <p:spPr>
              <a:xfrm>
                <a:off x="1816879" y="328777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–</a:t>
                </a:r>
              </a:p>
            </p:txBody>
          </p:sp>
          <p:grpSp>
            <p:nvGrpSpPr>
              <p:cNvPr id="257" name="Group 256">
                <a:extLst>
                  <a:ext uri="{FF2B5EF4-FFF2-40B4-BE49-F238E27FC236}">
                    <a16:creationId xmlns:a16="http://schemas.microsoft.com/office/drawing/2014/main" id="{C8EF6FF0-8771-4018-A8A9-31F3A210B34D}"/>
                  </a:ext>
                </a:extLst>
              </p:cNvPr>
              <p:cNvGrpSpPr/>
              <p:nvPr/>
            </p:nvGrpSpPr>
            <p:grpSpPr>
              <a:xfrm>
                <a:off x="2220785" y="3094110"/>
                <a:ext cx="995066" cy="1071647"/>
                <a:chOff x="1963495" y="36281"/>
                <a:chExt cx="995066" cy="1071647"/>
              </a:xfrm>
            </p:grpSpPr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AF8D72D1-B2E9-44B3-9578-25E3D1758F84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5B4DDEF7-568D-492D-BB0B-74899B2158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25983266-02E8-43BF-BCC6-662CF668A2A3}"/>
                    </a:ext>
                  </a:extLst>
                </p:cNvPr>
                <p:cNvSpPr txBox="1"/>
                <p:nvPr/>
              </p:nvSpPr>
              <p:spPr>
                <a:xfrm>
                  <a:off x="2239756" y="36281"/>
                  <a:ext cx="71880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3</a:t>
                  </a:r>
                </a:p>
              </p:txBody>
            </p:sp>
          </p:grpSp>
        </p:grp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B94BCF5E-92D5-4766-ABBC-346BF99E158D}"/>
                </a:ext>
              </a:extLst>
            </p:cNvPr>
            <p:cNvSpPr txBox="1"/>
            <p:nvPr/>
          </p:nvSpPr>
          <p:spPr>
            <a:xfrm>
              <a:off x="3128447" y="420620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F39B15-AA79-4CD6-AD62-20E08C759952}"/>
              </a:ext>
            </a:extLst>
          </p:cNvPr>
          <p:cNvGrpSpPr/>
          <p:nvPr/>
        </p:nvGrpSpPr>
        <p:grpSpPr>
          <a:xfrm>
            <a:off x="6250784" y="3997422"/>
            <a:ext cx="979710" cy="1076984"/>
            <a:chOff x="6230906" y="3967605"/>
            <a:chExt cx="979710" cy="1076984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D0188160-EC1F-45F8-9B95-BF786B277E3F}"/>
                </a:ext>
              </a:extLst>
            </p:cNvPr>
            <p:cNvSpPr txBox="1"/>
            <p:nvPr/>
          </p:nvSpPr>
          <p:spPr>
            <a:xfrm>
              <a:off x="6230906" y="415798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30234024-3A54-4F35-9D92-3245F7AAE7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4021" y="4474083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1A12928-C910-46D3-83D7-C96070D630FC}"/>
                </a:ext>
              </a:extLst>
            </p:cNvPr>
            <p:cNvSpPr txBox="1"/>
            <p:nvPr/>
          </p:nvSpPr>
          <p:spPr>
            <a:xfrm>
              <a:off x="6684021" y="4413647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53D83BA-71DE-4BEE-B1CC-543D285D6C65}"/>
                </a:ext>
              </a:extLst>
            </p:cNvPr>
            <p:cNvSpPr txBox="1"/>
            <p:nvPr/>
          </p:nvSpPr>
          <p:spPr>
            <a:xfrm>
              <a:off x="6674728" y="3967605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EF7C97-452E-4D62-A079-8FAD5069D11C}"/>
              </a:ext>
            </a:extLst>
          </p:cNvPr>
          <p:cNvGrpSpPr/>
          <p:nvPr/>
        </p:nvGrpSpPr>
        <p:grpSpPr>
          <a:xfrm>
            <a:off x="7185044" y="4003264"/>
            <a:ext cx="1294103" cy="1076984"/>
            <a:chOff x="7185044" y="4003264"/>
            <a:chExt cx="1294103" cy="1076984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B6B87DC5-6D01-4842-9E54-E45043A4BDC0}"/>
                </a:ext>
              </a:extLst>
            </p:cNvPr>
            <p:cNvSpPr txBox="1"/>
            <p:nvPr/>
          </p:nvSpPr>
          <p:spPr>
            <a:xfrm>
              <a:off x="7185044" y="416047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0872469-ED09-43FA-AECC-06677080F1EB}"/>
                </a:ext>
              </a:extLst>
            </p:cNvPr>
            <p:cNvSpPr txBox="1"/>
            <p:nvPr/>
          </p:nvSpPr>
          <p:spPr>
            <a:xfrm>
              <a:off x="8045409" y="421009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2D483D9F-D34F-4276-A07C-BBC7D1CB42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6905" y="4509742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B76C6342-A665-4369-B5E5-79DB98DAB4A0}"/>
                </a:ext>
              </a:extLst>
            </p:cNvPr>
            <p:cNvSpPr txBox="1"/>
            <p:nvPr/>
          </p:nvSpPr>
          <p:spPr>
            <a:xfrm>
              <a:off x="7586905" y="4449306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6E7CC16E-0546-4FFF-AD90-74206BCE90B2}"/>
                </a:ext>
              </a:extLst>
            </p:cNvPr>
            <p:cNvSpPr txBox="1"/>
            <p:nvPr/>
          </p:nvSpPr>
          <p:spPr>
            <a:xfrm>
              <a:off x="7577612" y="4003264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3942E8FC-26B6-4D7A-AAD7-D4B950C59CB5}"/>
              </a:ext>
            </a:extLst>
          </p:cNvPr>
          <p:cNvGrpSpPr/>
          <p:nvPr/>
        </p:nvGrpSpPr>
        <p:grpSpPr>
          <a:xfrm>
            <a:off x="6266171" y="5340730"/>
            <a:ext cx="979710" cy="1076984"/>
            <a:chOff x="6230906" y="3967605"/>
            <a:chExt cx="979710" cy="1076984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B367DF5-98B5-46AF-BB35-175DA193354B}"/>
                </a:ext>
              </a:extLst>
            </p:cNvPr>
            <p:cNvSpPr txBox="1"/>
            <p:nvPr/>
          </p:nvSpPr>
          <p:spPr>
            <a:xfrm>
              <a:off x="6230906" y="415798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0819CDEE-A17A-4780-9F2F-96292AE2FC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4021" y="4474083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6D65251-53F3-4B38-8CB1-2B89EE00EBE0}"/>
                </a:ext>
              </a:extLst>
            </p:cNvPr>
            <p:cNvSpPr txBox="1"/>
            <p:nvPr/>
          </p:nvSpPr>
          <p:spPr>
            <a:xfrm>
              <a:off x="6684021" y="4413647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62A87A5-E2A7-4D65-82E5-7F87EEAB3F9C}"/>
                </a:ext>
              </a:extLst>
            </p:cNvPr>
            <p:cNvSpPr txBox="1"/>
            <p:nvPr/>
          </p:nvSpPr>
          <p:spPr>
            <a:xfrm>
              <a:off x="6674728" y="3967605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FDB6911-3FFB-456F-8FD7-0FE28B0D9D79}"/>
              </a:ext>
            </a:extLst>
          </p:cNvPr>
          <p:cNvGrpSpPr/>
          <p:nvPr/>
        </p:nvGrpSpPr>
        <p:grpSpPr>
          <a:xfrm>
            <a:off x="7200431" y="5346572"/>
            <a:ext cx="1294103" cy="1076984"/>
            <a:chOff x="7185044" y="4003264"/>
            <a:chExt cx="1294103" cy="1076984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E3560D57-F885-4B04-8CB9-61F9C9C6D868}"/>
                </a:ext>
              </a:extLst>
            </p:cNvPr>
            <p:cNvSpPr txBox="1"/>
            <p:nvPr/>
          </p:nvSpPr>
          <p:spPr>
            <a:xfrm>
              <a:off x="7185044" y="416047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672ABD90-2F03-4AF1-8BED-FC7B96324337}"/>
                </a:ext>
              </a:extLst>
            </p:cNvPr>
            <p:cNvSpPr txBox="1"/>
            <p:nvPr/>
          </p:nvSpPr>
          <p:spPr>
            <a:xfrm>
              <a:off x="8045409" y="421009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F30EF751-BA7F-48E0-9409-5FC9459C00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6905" y="4509742"/>
              <a:ext cx="453810" cy="13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486810FC-A8FD-4622-B0F2-BFCD24841230}"/>
                </a:ext>
              </a:extLst>
            </p:cNvPr>
            <p:cNvSpPr txBox="1"/>
            <p:nvPr/>
          </p:nvSpPr>
          <p:spPr>
            <a:xfrm>
              <a:off x="7586905" y="4449306"/>
              <a:ext cx="5000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C63E8D79-C2FF-4615-9153-703749544BE3}"/>
                </a:ext>
              </a:extLst>
            </p:cNvPr>
            <p:cNvSpPr txBox="1"/>
            <p:nvPr/>
          </p:nvSpPr>
          <p:spPr>
            <a:xfrm>
              <a:off x="7577612" y="4003264"/>
              <a:ext cx="5358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350" name="TextBox 349">
            <a:extLst>
              <a:ext uri="{FF2B5EF4-FFF2-40B4-BE49-F238E27FC236}">
                <a16:creationId xmlns:a16="http://schemas.microsoft.com/office/drawing/2014/main" id="{29DDF81F-ED7C-4511-9F1A-F1C659F22F9F}"/>
              </a:ext>
            </a:extLst>
          </p:cNvPr>
          <p:cNvSpPr txBox="1"/>
          <p:nvPr/>
        </p:nvSpPr>
        <p:spPr>
          <a:xfrm>
            <a:off x="8715171" y="63337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E24872DD-EB01-416D-ADFD-2BF0FBE8E50B}"/>
              </a:ext>
            </a:extLst>
          </p:cNvPr>
          <p:cNvCxnSpPr>
            <a:cxnSpLocks/>
          </p:cNvCxnSpPr>
          <p:nvPr/>
        </p:nvCxnSpPr>
        <p:spPr>
          <a:xfrm flipV="1">
            <a:off x="9168286" y="94946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>
            <a:extLst>
              <a:ext uri="{FF2B5EF4-FFF2-40B4-BE49-F238E27FC236}">
                <a16:creationId xmlns:a16="http://schemas.microsoft.com/office/drawing/2014/main" id="{F285B4BB-C5C3-4D56-A110-1A97CB660147}"/>
              </a:ext>
            </a:extLst>
          </p:cNvPr>
          <p:cNvSpPr txBox="1"/>
          <p:nvPr/>
        </p:nvSpPr>
        <p:spPr>
          <a:xfrm>
            <a:off x="9168286" y="88903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30BB7A5A-76C5-47D1-AC83-EF842EAB53BC}"/>
              </a:ext>
            </a:extLst>
          </p:cNvPr>
          <p:cNvSpPr txBox="1"/>
          <p:nvPr/>
        </p:nvSpPr>
        <p:spPr>
          <a:xfrm>
            <a:off x="9158993" y="44299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75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0"/>
      <p:bldP spid="367" grpId="0"/>
      <p:bldP spid="368" grpId="0"/>
      <p:bldP spid="369" grpId="0"/>
      <p:bldP spid="370" grpId="0" animBg="1"/>
      <p:bldP spid="371" grpId="0" animBg="1"/>
      <p:bldP spid="372" grpId="0"/>
      <p:bldP spid="373" grpId="0"/>
      <p:bldP spid="374" grpId="0"/>
      <p:bldP spid="386" grpId="0"/>
      <p:bldP spid="387" grpId="0"/>
      <p:bldP spid="388" grpId="0"/>
      <p:bldP spid="389" grpId="0"/>
      <p:bldP spid="390" grpId="0" animBg="1"/>
      <p:bldP spid="391" grpId="0" animBg="1"/>
      <p:bldP spid="392" grpId="0"/>
      <p:bldP spid="393" grpId="0"/>
      <p:bldP spid="394" grpId="0"/>
      <p:bldP spid="434" grpId="0"/>
      <p:bldP spid="212" grpId="0"/>
      <p:bldP spid="213" grpId="0"/>
      <p:bldP spid="214" grpId="0"/>
      <p:bldP spid="215" grpId="0"/>
      <p:bldP spid="216" grpId="0" animBg="1"/>
      <p:bldP spid="217" grpId="0" animBg="1"/>
      <p:bldP spid="218" grpId="0"/>
      <p:bldP spid="219" grpId="0"/>
      <p:bldP spid="220" grpId="0"/>
      <p:bldP spid="223" grpId="0"/>
      <p:bldP spid="224" grpId="0"/>
      <p:bldP spid="225" grpId="0"/>
      <p:bldP spid="226" grpId="0"/>
      <p:bldP spid="227" grpId="0" animBg="1"/>
      <p:bldP spid="228" grpId="0" animBg="1"/>
      <p:bldP spid="229" grpId="0"/>
      <p:bldP spid="230" grpId="0"/>
      <p:bldP spid="231" grpId="0"/>
      <p:bldP spid="350" grpId="0"/>
      <p:bldP spid="352" grpId="0"/>
      <p:bldP spid="35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355D-0BDB-4A30-8545-4CA2DF65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20 Subtract a fraction from a mixed number with a denominator which is not a multiple of the denominator in the fraction by converting to an improper fraction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57615-4E25-4EC8-9E63-EF326367F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5482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43634" cy="1047615"/>
            <a:chOff x="2722480" y="5463945"/>
            <a:chExt cx="443634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65426C28-3356-4244-8FC1-304010E058E7}"/>
              </a:ext>
            </a:extLst>
          </p:cNvPr>
          <p:cNvGrpSpPr/>
          <p:nvPr/>
        </p:nvGrpSpPr>
        <p:grpSpPr>
          <a:xfrm>
            <a:off x="449049" y="1752219"/>
            <a:ext cx="963870" cy="1071647"/>
            <a:chOff x="1958795" y="36281"/>
            <a:chExt cx="963870" cy="1071647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7A33AA6-1778-4A3E-BAE3-FBAA39ADA908}"/>
                </a:ext>
              </a:extLst>
            </p:cNvPr>
            <p:cNvSpPr txBox="1"/>
            <p:nvPr/>
          </p:nvSpPr>
          <p:spPr>
            <a:xfrm>
              <a:off x="2191791" y="476986"/>
              <a:ext cx="7055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5189AD7-044D-47AC-ACBC-D9CDC1F5315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208F56C-E6CE-44E5-AA1C-58440A7190D0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101ACDEE-F576-4827-B8C3-5E593507BE48}"/>
              </a:ext>
            </a:extLst>
          </p:cNvPr>
          <p:cNvGrpSpPr/>
          <p:nvPr/>
        </p:nvGrpSpPr>
        <p:grpSpPr>
          <a:xfrm>
            <a:off x="1371263" y="1759436"/>
            <a:ext cx="1359823" cy="1071647"/>
            <a:chOff x="915291" y="1752219"/>
            <a:chExt cx="1359823" cy="1071647"/>
          </a:xfrm>
        </p:grpSpPr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A2441383-B02A-4CBF-A2FA-8ECEEBD841FB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9862C586-1445-4FA2-9B5E-C8DE261EFE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3F1E1E3E-9396-4227-8830-2B9C5B351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6E642730-9F2E-4D48-8005-993788FD64D1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18EC76E4-5CFB-45E3-9E7C-3D9D3FC2C253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616D9733-B274-4A43-B33C-F804C139FC1C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91EA82E2-61DC-4687-A694-6308620B32A0}"/>
              </a:ext>
            </a:extLst>
          </p:cNvPr>
          <p:cNvCxnSpPr>
            <a:cxnSpLocks/>
          </p:cNvCxnSpPr>
          <p:nvPr/>
        </p:nvCxnSpPr>
        <p:spPr>
          <a:xfrm>
            <a:off x="471746" y="406014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C1E5401B-D209-4613-BAFA-EBC0EE0EB536}"/>
              </a:ext>
            </a:extLst>
          </p:cNvPr>
          <p:cNvCxnSpPr>
            <a:cxnSpLocks/>
          </p:cNvCxnSpPr>
          <p:nvPr/>
        </p:nvCxnSpPr>
        <p:spPr>
          <a:xfrm>
            <a:off x="181006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3F9A8ABD-A275-426C-ABB9-B856F5DAF974}"/>
              </a:ext>
            </a:extLst>
          </p:cNvPr>
          <p:cNvSpPr txBox="1"/>
          <p:nvPr/>
        </p:nvSpPr>
        <p:spPr>
          <a:xfrm>
            <a:off x="449560" y="355054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E3D9C0F4-7EB8-44D4-9CA9-53F7550DEC8B}"/>
              </a:ext>
            </a:extLst>
          </p:cNvPr>
          <p:cNvSpPr txBox="1"/>
          <p:nvPr/>
        </p:nvSpPr>
        <p:spPr>
          <a:xfrm>
            <a:off x="685266" y="39867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FCAEE88-AD70-4D88-A73D-E12FCAC8BB01}"/>
              </a:ext>
            </a:extLst>
          </p:cNvPr>
          <p:cNvSpPr txBox="1"/>
          <p:nvPr/>
        </p:nvSpPr>
        <p:spPr>
          <a:xfrm>
            <a:off x="181006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FC5A2D59-B54B-4C59-9C86-91930CF26227}"/>
              </a:ext>
            </a:extLst>
          </p:cNvPr>
          <p:cNvSpPr txBox="1"/>
          <p:nvPr/>
        </p:nvSpPr>
        <p:spPr>
          <a:xfrm>
            <a:off x="136301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3" name="Arc 292">
            <a:extLst>
              <a:ext uri="{FF2B5EF4-FFF2-40B4-BE49-F238E27FC236}">
                <a16:creationId xmlns:a16="http://schemas.microsoft.com/office/drawing/2014/main" id="{1E04681C-E775-4046-A1A3-B3978690B876}"/>
              </a:ext>
            </a:extLst>
          </p:cNvPr>
          <p:cNvSpPr/>
          <p:nvPr/>
        </p:nvSpPr>
        <p:spPr>
          <a:xfrm rot="16200000">
            <a:off x="1200594" y="293505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Arc 293">
            <a:extLst>
              <a:ext uri="{FF2B5EF4-FFF2-40B4-BE49-F238E27FC236}">
                <a16:creationId xmlns:a16="http://schemas.microsoft.com/office/drawing/2014/main" id="{6344498E-6EAF-47F7-91D8-4E386AC1F7F7}"/>
              </a:ext>
            </a:extLst>
          </p:cNvPr>
          <p:cNvSpPr/>
          <p:nvPr/>
        </p:nvSpPr>
        <p:spPr>
          <a:xfrm rot="5400000">
            <a:off x="1190306" y="386871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87304F2-4124-470B-A58A-096E927C4BFB}"/>
              </a:ext>
            </a:extLst>
          </p:cNvPr>
          <p:cNvSpPr txBox="1"/>
          <p:nvPr/>
        </p:nvSpPr>
        <p:spPr>
          <a:xfrm>
            <a:off x="1292190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9C271C9B-91FD-485D-AD62-321B718EA939}"/>
              </a:ext>
            </a:extLst>
          </p:cNvPr>
          <p:cNvSpPr txBox="1"/>
          <p:nvPr/>
        </p:nvSpPr>
        <p:spPr>
          <a:xfrm>
            <a:off x="1292189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389B169-11F2-4A73-AABC-308D1E2F3BB5}"/>
              </a:ext>
            </a:extLst>
          </p:cNvPr>
          <p:cNvSpPr txBox="1"/>
          <p:nvPr/>
        </p:nvSpPr>
        <p:spPr>
          <a:xfrm>
            <a:off x="1800767" y="355231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4 4</a:t>
            </a:r>
          </a:p>
        </p:txBody>
      </p: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5565ABD5-3203-454F-94CC-D51A8FC56E3A}"/>
              </a:ext>
            </a:extLst>
          </p:cNvPr>
          <p:cNvCxnSpPr>
            <a:cxnSpLocks/>
          </p:cNvCxnSpPr>
          <p:nvPr/>
        </p:nvCxnSpPr>
        <p:spPr>
          <a:xfrm>
            <a:off x="3152771" y="40601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FB11BCA7-7B60-4EC1-82E0-95A406DCD69F}"/>
              </a:ext>
            </a:extLst>
          </p:cNvPr>
          <p:cNvCxnSpPr>
            <a:cxnSpLocks/>
          </p:cNvCxnSpPr>
          <p:nvPr/>
        </p:nvCxnSpPr>
        <p:spPr>
          <a:xfrm>
            <a:off x="403200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D18CEB89-CA86-4AB9-A2B0-EEC978E0ED14}"/>
              </a:ext>
            </a:extLst>
          </p:cNvPr>
          <p:cNvSpPr txBox="1"/>
          <p:nvPr/>
        </p:nvSpPr>
        <p:spPr>
          <a:xfrm>
            <a:off x="3115398" y="35523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0E85E76-A68F-4818-981A-186E720EDD58}"/>
              </a:ext>
            </a:extLst>
          </p:cNvPr>
          <p:cNvSpPr txBox="1"/>
          <p:nvPr/>
        </p:nvSpPr>
        <p:spPr>
          <a:xfrm>
            <a:off x="3125964" y="39983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E890E66A-E1A3-4D1A-AE3B-088D64E20139}"/>
              </a:ext>
            </a:extLst>
          </p:cNvPr>
          <p:cNvSpPr txBox="1"/>
          <p:nvPr/>
        </p:nvSpPr>
        <p:spPr>
          <a:xfrm>
            <a:off x="403200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6B6ED834-39FF-47AC-B2F5-23848F385B54}"/>
              </a:ext>
            </a:extLst>
          </p:cNvPr>
          <p:cNvSpPr txBox="1"/>
          <p:nvPr/>
        </p:nvSpPr>
        <p:spPr>
          <a:xfrm>
            <a:off x="358495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4" name="Arc 303">
            <a:extLst>
              <a:ext uri="{FF2B5EF4-FFF2-40B4-BE49-F238E27FC236}">
                <a16:creationId xmlns:a16="http://schemas.microsoft.com/office/drawing/2014/main" id="{99048717-F1DB-4DD6-9910-BCD74B961A04}"/>
              </a:ext>
            </a:extLst>
          </p:cNvPr>
          <p:cNvSpPr/>
          <p:nvPr/>
        </p:nvSpPr>
        <p:spPr>
          <a:xfrm rot="16200000">
            <a:off x="3517659" y="30301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Arc 304">
            <a:extLst>
              <a:ext uri="{FF2B5EF4-FFF2-40B4-BE49-F238E27FC236}">
                <a16:creationId xmlns:a16="http://schemas.microsoft.com/office/drawing/2014/main" id="{6402E63A-26E0-49F5-8F77-39C39C3C4CB1}"/>
              </a:ext>
            </a:extLst>
          </p:cNvPr>
          <p:cNvSpPr/>
          <p:nvPr/>
        </p:nvSpPr>
        <p:spPr>
          <a:xfrm rot="5400000">
            <a:off x="3507372" y="3963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F2FA477-C4C8-4174-949D-850B7F588089}"/>
              </a:ext>
            </a:extLst>
          </p:cNvPr>
          <p:cNvSpPr txBox="1"/>
          <p:nvPr/>
        </p:nvSpPr>
        <p:spPr>
          <a:xfrm>
            <a:off x="3637962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4DBB88DC-9613-4E88-89D6-85BB70F74954}"/>
              </a:ext>
            </a:extLst>
          </p:cNvPr>
          <p:cNvSpPr txBox="1"/>
          <p:nvPr/>
        </p:nvSpPr>
        <p:spPr>
          <a:xfrm>
            <a:off x="3637961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7022E931-E95B-412E-9993-262FE0FBE46F}"/>
              </a:ext>
            </a:extLst>
          </p:cNvPr>
          <p:cNvSpPr txBox="1"/>
          <p:nvPr/>
        </p:nvSpPr>
        <p:spPr>
          <a:xfrm>
            <a:off x="4038606" y="3552310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5DCDC640-5D3E-40A2-BD8B-35033D40F17F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0B77BD6E-5677-4179-8E01-E096DEAF71DD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9369FCB0-102C-4E13-B0EE-81719620D997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682988E0-2FBB-4B85-BA1F-BE29A543B303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4 4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0EB85571-A46D-49A0-B484-6953AFB8A75D}"/>
              </a:ext>
            </a:extLst>
          </p:cNvPr>
          <p:cNvGrpSpPr/>
          <p:nvPr/>
        </p:nvGrpSpPr>
        <p:grpSpPr>
          <a:xfrm>
            <a:off x="1371493" y="5324232"/>
            <a:ext cx="1749814" cy="1090223"/>
            <a:chOff x="1317787" y="1745549"/>
            <a:chExt cx="1749814" cy="1090223"/>
          </a:xfrm>
        </p:grpSpPr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842EE0B-EDD9-4C84-B21F-262C842226EF}"/>
                </a:ext>
              </a:extLst>
            </p:cNvPr>
            <p:cNvSpPr txBox="1"/>
            <p:nvPr/>
          </p:nvSpPr>
          <p:spPr>
            <a:xfrm>
              <a:off x="1317787" y="192870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0BCEDE6-44EA-4E87-BE90-0CBC0E5500E1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E81F09B-600A-4D92-8F54-D8C45A6CAE08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BBD7DBF-609E-4847-8D47-1F4442992A21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D949C83A-5A40-4987-A74E-52962F5123BC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F853505A-596F-4D9C-96F8-0CE8937963F2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3D96EB8-42C2-4920-97BE-7A689A73CAF3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13411E25-08B8-4D09-966E-2023EBAC5019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2BF000EC-B855-420B-8A2C-FABC249CEB66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F2AF4F8-64B6-40C0-9E21-7EEB87B3AD23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977279E3-5B20-424F-8F37-950A5AD38D85}"/>
              </a:ext>
            </a:extLst>
          </p:cNvPr>
          <p:cNvCxnSpPr>
            <a:cxnSpLocks/>
          </p:cNvCxnSpPr>
          <p:nvPr/>
        </p:nvCxnSpPr>
        <p:spPr>
          <a:xfrm>
            <a:off x="3140650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BE2C8443-7DD4-45C3-854D-A8133F64E7AE}"/>
              </a:ext>
            </a:extLst>
          </p:cNvPr>
          <p:cNvSpPr txBox="1"/>
          <p:nvPr/>
        </p:nvSpPr>
        <p:spPr>
          <a:xfrm>
            <a:off x="3140649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DE76757F-EFA3-4FFF-891B-BD8711C37E7E}"/>
              </a:ext>
            </a:extLst>
          </p:cNvPr>
          <p:cNvSpPr txBox="1"/>
          <p:nvPr/>
        </p:nvSpPr>
        <p:spPr>
          <a:xfrm>
            <a:off x="3366557" y="412816"/>
            <a:ext cx="736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916BE598-BACD-4028-BA68-3D4C4D66D47F}"/>
              </a:ext>
            </a:extLst>
          </p:cNvPr>
          <p:cNvGrpSpPr/>
          <p:nvPr/>
        </p:nvGrpSpPr>
        <p:grpSpPr>
          <a:xfrm>
            <a:off x="6242680" y="1764939"/>
            <a:ext cx="487609" cy="1071647"/>
            <a:chOff x="1951435" y="36281"/>
            <a:chExt cx="487609" cy="1071647"/>
          </a:xfrm>
        </p:grpSpPr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3894EDBB-DC16-4BF9-ABEF-5FAC6BB148BE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938AD2D1-8253-4B8F-96CC-E8194A61675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88292B50-C9B8-47B7-9582-CC1434F09A4E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71FFF4B-9447-43ED-9CE5-E3A437C6059C}"/>
              </a:ext>
            </a:extLst>
          </p:cNvPr>
          <p:cNvGrpSpPr/>
          <p:nvPr/>
        </p:nvGrpSpPr>
        <p:grpSpPr>
          <a:xfrm>
            <a:off x="6758154" y="1759253"/>
            <a:ext cx="1289216" cy="1071647"/>
            <a:chOff x="1397863" y="1764266"/>
            <a:chExt cx="1289216" cy="1071647"/>
          </a:xfrm>
        </p:grpSpPr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4216A5AD-BF3F-4DD0-97BA-E355B6528303}"/>
                </a:ext>
              </a:extLst>
            </p:cNvPr>
            <p:cNvSpPr txBox="1"/>
            <p:nvPr/>
          </p:nvSpPr>
          <p:spPr>
            <a:xfrm>
              <a:off x="1397863" y="191064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01D685BF-027C-424F-88C9-7DA500221D78}"/>
                </a:ext>
              </a:extLst>
            </p:cNvPr>
            <p:cNvGrpSpPr/>
            <p:nvPr/>
          </p:nvGrpSpPr>
          <p:grpSpPr>
            <a:xfrm>
              <a:off x="1772864" y="1764266"/>
              <a:ext cx="487609" cy="1071647"/>
              <a:chOff x="1951435" y="36281"/>
              <a:chExt cx="487609" cy="1071647"/>
            </a:xfrm>
          </p:grpSpPr>
          <p:sp>
            <p:nvSpPr>
              <p:cNvPr id="336" name="TextBox 335">
                <a:extLst>
                  <a:ext uri="{FF2B5EF4-FFF2-40B4-BE49-F238E27FC236}">
                    <a16:creationId xmlns:a16="http://schemas.microsoft.com/office/drawing/2014/main" id="{C7B527DC-9239-4212-999E-071C9DB36819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A2D863FB-C18E-46D5-9BAC-FCF2226EB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38821379-C8B7-49DE-9C8B-CA6083AA2A28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75EEE9DF-8550-499F-9048-68CB6BF7C0BE}"/>
                </a:ext>
              </a:extLst>
            </p:cNvPr>
            <p:cNvSpPr txBox="1"/>
            <p:nvPr/>
          </p:nvSpPr>
          <p:spPr>
            <a:xfrm>
              <a:off x="2241432" y="196613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40" name="Straight Connector 339">
            <a:extLst>
              <a:ext uri="{FF2B5EF4-FFF2-40B4-BE49-F238E27FC236}">
                <a16:creationId xmlns:a16="http://schemas.microsoft.com/office/drawing/2014/main" id="{E19F9C00-8E97-428E-A046-D8FB95223C77}"/>
              </a:ext>
            </a:extLst>
          </p:cNvPr>
          <p:cNvCxnSpPr>
            <a:cxnSpLocks/>
          </p:cNvCxnSpPr>
          <p:nvPr/>
        </p:nvCxnSpPr>
        <p:spPr>
          <a:xfrm>
            <a:off x="6265589" y="407214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8DD72590-E74F-4CED-89A4-CAFC4FB05594}"/>
              </a:ext>
            </a:extLst>
          </p:cNvPr>
          <p:cNvCxnSpPr>
            <a:cxnSpLocks/>
          </p:cNvCxnSpPr>
          <p:nvPr/>
        </p:nvCxnSpPr>
        <p:spPr>
          <a:xfrm>
            <a:off x="7144819" y="407214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D107352F-4D04-431E-9416-3459F5086997}"/>
              </a:ext>
            </a:extLst>
          </p:cNvPr>
          <p:cNvSpPr txBox="1"/>
          <p:nvPr/>
        </p:nvSpPr>
        <p:spPr>
          <a:xfrm>
            <a:off x="6228216" y="35643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B07BA4D5-73D2-41E5-B718-161534840347}"/>
              </a:ext>
            </a:extLst>
          </p:cNvPr>
          <p:cNvSpPr txBox="1"/>
          <p:nvPr/>
        </p:nvSpPr>
        <p:spPr>
          <a:xfrm>
            <a:off x="6238782" y="40103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A463BC39-DAD1-4171-A7FF-E5A21EF41B36}"/>
              </a:ext>
            </a:extLst>
          </p:cNvPr>
          <p:cNvSpPr txBox="1"/>
          <p:nvPr/>
        </p:nvSpPr>
        <p:spPr>
          <a:xfrm>
            <a:off x="7377752" y="4010350"/>
            <a:ext cx="713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A6C1BC09-F6F6-42B9-AE39-F96630A5F14F}"/>
              </a:ext>
            </a:extLst>
          </p:cNvPr>
          <p:cNvSpPr txBox="1"/>
          <p:nvPr/>
        </p:nvSpPr>
        <p:spPr>
          <a:xfrm>
            <a:off x="6697776" y="375667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2" name="Arc 361">
            <a:extLst>
              <a:ext uri="{FF2B5EF4-FFF2-40B4-BE49-F238E27FC236}">
                <a16:creationId xmlns:a16="http://schemas.microsoft.com/office/drawing/2014/main" id="{17EF0A5F-708E-4BBB-90A3-044560A1AC26}"/>
              </a:ext>
            </a:extLst>
          </p:cNvPr>
          <p:cNvSpPr/>
          <p:nvPr/>
        </p:nvSpPr>
        <p:spPr>
          <a:xfrm rot="16200000">
            <a:off x="6630477" y="30421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3" name="Arc 362">
            <a:extLst>
              <a:ext uri="{FF2B5EF4-FFF2-40B4-BE49-F238E27FC236}">
                <a16:creationId xmlns:a16="http://schemas.microsoft.com/office/drawing/2014/main" id="{C0CBE9DF-C813-4715-81CE-43CB5D26859F}"/>
              </a:ext>
            </a:extLst>
          </p:cNvPr>
          <p:cNvSpPr/>
          <p:nvPr/>
        </p:nvSpPr>
        <p:spPr>
          <a:xfrm rot="5400000">
            <a:off x="6620190" y="397583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02B5C27D-B48E-4005-AD6A-713CFD7DBCC1}"/>
              </a:ext>
            </a:extLst>
          </p:cNvPr>
          <p:cNvSpPr txBox="1"/>
          <p:nvPr/>
        </p:nvSpPr>
        <p:spPr>
          <a:xfrm>
            <a:off x="6750780" y="45112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B07B0FCD-2728-4793-88F3-57635F2A6248}"/>
              </a:ext>
            </a:extLst>
          </p:cNvPr>
          <p:cNvSpPr txBox="1"/>
          <p:nvPr/>
        </p:nvSpPr>
        <p:spPr>
          <a:xfrm>
            <a:off x="6750779" y="321036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7FB08DAC-FC95-4EE1-BCE1-5EDCDEB0A80A}"/>
              </a:ext>
            </a:extLst>
          </p:cNvPr>
          <p:cNvSpPr txBox="1"/>
          <p:nvPr/>
        </p:nvSpPr>
        <p:spPr>
          <a:xfrm>
            <a:off x="7121868" y="3564308"/>
            <a:ext cx="928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F0582D06-D788-4600-BE0E-F9F5951D96C3}"/>
              </a:ext>
            </a:extLst>
          </p:cNvPr>
          <p:cNvCxnSpPr>
            <a:cxnSpLocks/>
          </p:cNvCxnSpPr>
          <p:nvPr/>
        </p:nvCxnSpPr>
        <p:spPr>
          <a:xfrm>
            <a:off x="8508436" y="406364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D710CE77-20E0-4E71-A344-02ACC4074388}"/>
              </a:ext>
            </a:extLst>
          </p:cNvPr>
          <p:cNvCxnSpPr>
            <a:cxnSpLocks/>
          </p:cNvCxnSpPr>
          <p:nvPr/>
        </p:nvCxnSpPr>
        <p:spPr>
          <a:xfrm flipV="1">
            <a:off x="9387666" y="4062285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>
            <a:extLst>
              <a:ext uri="{FF2B5EF4-FFF2-40B4-BE49-F238E27FC236}">
                <a16:creationId xmlns:a16="http://schemas.microsoft.com/office/drawing/2014/main" id="{BF454F33-2C7C-4E0F-BD19-E0AD740F60F6}"/>
              </a:ext>
            </a:extLst>
          </p:cNvPr>
          <p:cNvSpPr txBox="1"/>
          <p:nvPr/>
        </p:nvSpPr>
        <p:spPr>
          <a:xfrm>
            <a:off x="8471063" y="35558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FF6F50C0-B516-476C-AA95-DA475354FAC3}"/>
              </a:ext>
            </a:extLst>
          </p:cNvPr>
          <p:cNvSpPr txBox="1"/>
          <p:nvPr/>
        </p:nvSpPr>
        <p:spPr>
          <a:xfrm>
            <a:off x="8481629" y="400184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1F5A349C-4BEB-4C19-BAA4-7B021E4E20A0}"/>
              </a:ext>
            </a:extLst>
          </p:cNvPr>
          <p:cNvSpPr txBox="1"/>
          <p:nvPr/>
        </p:nvSpPr>
        <p:spPr>
          <a:xfrm>
            <a:off x="9387666" y="4001849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779AF699-CF10-4E20-B60E-8287CD03351B}"/>
              </a:ext>
            </a:extLst>
          </p:cNvPr>
          <p:cNvSpPr txBox="1"/>
          <p:nvPr/>
        </p:nvSpPr>
        <p:spPr>
          <a:xfrm>
            <a:off x="8940623" y="37481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4" name="Arc 413">
            <a:extLst>
              <a:ext uri="{FF2B5EF4-FFF2-40B4-BE49-F238E27FC236}">
                <a16:creationId xmlns:a16="http://schemas.microsoft.com/office/drawing/2014/main" id="{DC505BD9-5E9D-4982-B787-A237182A5DC3}"/>
              </a:ext>
            </a:extLst>
          </p:cNvPr>
          <p:cNvSpPr/>
          <p:nvPr/>
        </p:nvSpPr>
        <p:spPr>
          <a:xfrm rot="16200000">
            <a:off x="8782774" y="3124231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5" name="Arc 414">
            <a:extLst>
              <a:ext uri="{FF2B5EF4-FFF2-40B4-BE49-F238E27FC236}">
                <a16:creationId xmlns:a16="http://schemas.microsoft.com/office/drawing/2014/main" id="{739C3378-F77D-46E4-A9AF-6531EC2D9AE0}"/>
              </a:ext>
            </a:extLst>
          </p:cNvPr>
          <p:cNvSpPr/>
          <p:nvPr/>
        </p:nvSpPr>
        <p:spPr>
          <a:xfrm rot="5400000">
            <a:off x="8772486" y="4057884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FAC5BD09-6EF0-435B-ABD2-73180749F2D2}"/>
              </a:ext>
            </a:extLst>
          </p:cNvPr>
          <p:cNvSpPr txBox="1"/>
          <p:nvPr/>
        </p:nvSpPr>
        <p:spPr>
          <a:xfrm>
            <a:off x="8894771" y="45027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8CEA7380-BA06-4F41-B223-C0933A06D8BD}"/>
              </a:ext>
            </a:extLst>
          </p:cNvPr>
          <p:cNvSpPr txBox="1"/>
          <p:nvPr/>
        </p:nvSpPr>
        <p:spPr>
          <a:xfrm>
            <a:off x="8894770" y="3201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241CB787-C545-44DC-9569-9D5CCA6A4085}"/>
              </a:ext>
            </a:extLst>
          </p:cNvPr>
          <p:cNvSpPr txBox="1"/>
          <p:nvPr/>
        </p:nvSpPr>
        <p:spPr>
          <a:xfrm>
            <a:off x="9378373" y="3555807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0060AB34-02B2-409A-BE43-A903A4191316}"/>
              </a:ext>
            </a:extLst>
          </p:cNvPr>
          <p:cNvGrpSpPr/>
          <p:nvPr/>
        </p:nvGrpSpPr>
        <p:grpSpPr>
          <a:xfrm>
            <a:off x="6241798" y="5319070"/>
            <a:ext cx="963870" cy="1071647"/>
            <a:chOff x="1958795" y="36281"/>
            <a:chExt cx="963870" cy="1071647"/>
          </a:xfrm>
        </p:grpSpPr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943F1B5C-244A-4687-9E05-C919E8DC589F}"/>
                </a:ext>
              </a:extLst>
            </p:cNvPr>
            <p:cNvSpPr txBox="1"/>
            <p:nvPr/>
          </p:nvSpPr>
          <p:spPr>
            <a:xfrm>
              <a:off x="2191791" y="476986"/>
              <a:ext cx="7055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6F7E9136-6E0A-49EA-9ABA-3E2CEE4BC71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5327D6D-D73C-4856-9D62-0D53DB5A515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B3F534F-52E2-429B-8624-07712BED0B1E}"/>
              </a:ext>
            </a:extLst>
          </p:cNvPr>
          <p:cNvGrpSpPr/>
          <p:nvPr/>
        </p:nvGrpSpPr>
        <p:grpSpPr>
          <a:xfrm>
            <a:off x="7164012" y="5326287"/>
            <a:ext cx="1359823" cy="1071647"/>
            <a:chOff x="915291" y="1752219"/>
            <a:chExt cx="1359823" cy="1071647"/>
          </a:xfrm>
        </p:grpSpPr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9776E1F4-F788-4F0B-B492-236922A0F5F7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08152042-F98D-48F7-ADFB-C6979E10F0A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2B53D473-B904-4613-9CD6-C093310B5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9" name="TextBox 448">
                <a:extLst>
                  <a:ext uri="{FF2B5EF4-FFF2-40B4-BE49-F238E27FC236}">
                    <a16:creationId xmlns:a16="http://schemas.microsoft.com/office/drawing/2014/main" id="{C309034B-6F19-4FAC-BFE2-C2E7D964914B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CB8620FD-DDB7-431C-ACE2-767B800B4ACE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CCF8C41D-8645-4797-899D-9CDDEE37B388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5AE6EF2-CADA-46AF-B2A2-CC68E06396FB}"/>
              </a:ext>
            </a:extLst>
          </p:cNvPr>
          <p:cNvGrpSpPr/>
          <p:nvPr/>
        </p:nvGrpSpPr>
        <p:grpSpPr>
          <a:xfrm>
            <a:off x="8494339" y="5759775"/>
            <a:ext cx="895053" cy="630942"/>
            <a:chOff x="3151878" y="3533880"/>
            <a:chExt cx="895053" cy="630942"/>
          </a:xfrm>
        </p:grpSpPr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91255BF5-A5EF-4387-8185-183D2C881AA4}"/>
                </a:ext>
              </a:extLst>
            </p:cNvPr>
            <p:cNvSpPr txBox="1"/>
            <p:nvPr/>
          </p:nvSpPr>
          <p:spPr>
            <a:xfrm>
              <a:off x="3362576" y="3533880"/>
              <a:ext cx="684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98303595-CE03-4B9F-BC21-16D080A32175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4" name="TextBox 453">
            <a:extLst>
              <a:ext uri="{FF2B5EF4-FFF2-40B4-BE49-F238E27FC236}">
                <a16:creationId xmlns:a16="http://schemas.microsoft.com/office/drawing/2014/main" id="{18BFD8CD-2A70-46B1-AFB3-185C3A762146}"/>
              </a:ext>
            </a:extLst>
          </p:cNvPr>
          <p:cNvSpPr txBox="1"/>
          <p:nvPr/>
        </p:nvSpPr>
        <p:spPr>
          <a:xfrm>
            <a:off x="8478109" y="5319070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7975648D-A7E6-45C3-BAAA-C0DA65F9ADE8}"/>
              </a:ext>
            </a:extLst>
          </p:cNvPr>
          <p:cNvSpPr txBox="1"/>
          <p:nvPr/>
        </p:nvSpPr>
        <p:spPr>
          <a:xfrm>
            <a:off x="8715171" y="63337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56" name="Straight Connector 455">
            <a:extLst>
              <a:ext uri="{FF2B5EF4-FFF2-40B4-BE49-F238E27FC236}">
                <a16:creationId xmlns:a16="http://schemas.microsoft.com/office/drawing/2014/main" id="{7861CEAA-B6BE-4236-BF64-05D20E91A773}"/>
              </a:ext>
            </a:extLst>
          </p:cNvPr>
          <p:cNvCxnSpPr>
            <a:cxnSpLocks/>
          </p:cNvCxnSpPr>
          <p:nvPr/>
        </p:nvCxnSpPr>
        <p:spPr>
          <a:xfrm flipV="1">
            <a:off x="9168286" y="94946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7" name="TextBox 456">
            <a:extLst>
              <a:ext uri="{FF2B5EF4-FFF2-40B4-BE49-F238E27FC236}">
                <a16:creationId xmlns:a16="http://schemas.microsoft.com/office/drawing/2014/main" id="{3C7A67FA-7F13-4C21-9A5A-8CE7B1D753D8}"/>
              </a:ext>
            </a:extLst>
          </p:cNvPr>
          <p:cNvSpPr txBox="1"/>
          <p:nvPr/>
        </p:nvSpPr>
        <p:spPr>
          <a:xfrm>
            <a:off x="9168286" y="88903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D0970A54-F604-461E-B200-84D2F6FC8B6A}"/>
              </a:ext>
            </a:extLst>
          </p:cNvPr>
          <p:cNvSpPr txBox="1"/>
          <p:nvPr/>
        </p:nvSpPr>
        <p:spPr>
          <a:xfrm>
            <a:off x="9158993" y="44299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9" name="Rectangle: Rounded Corners 458">
            <a:extLst>
              <a:ext uri="{FF2B5EF4-FFF2-40B4-BE49-F238E27FC236}">
                <a16:creationId xmlns:a16="http://schemas.microsoft.com/office/drawing/2014/main" id="{EF12243D-3221-42D6-AB92-E5DC03C2BC02}"/>
              </a:ext>
            </a:extLst>
          </p:cNvPr>
          <p:cNvSpPr/>
          <p:nvPr/>
        </p:nvSpPr>
        <p:spPr>
          <a:xfrm rot="5400000">
            <a:off x="4054400" y="994678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0" name="Rectangle: Rounded Corners 459">
            <a:extLst>
              <a:ext uri="{FF2B5EF4-FFF2-40B4-BE49-F238E27FC236}">
                <a16:creationId xmlns:a16="http://schemas.microsoft.com/office/drawing/2014/main" id="{2E4433C7-FCFB-4465-90DD-167B1ABC153B}"/>
              </a:ext>
            </a:extLst>
          </p:cNvPr>
          <p:cNvSpPr/>
          <p:nvPr/>
        </p:nvSpPr>
        <p:spPr>
          <a:xfrm rot="5400000">
            <a:off x="9899612" y="1011322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CF0F2431-1498-432C-A8B0-C7A6337D2668}"/>
              </a:ext>
            </a:extLst>
          </p:cNvPr>
          <p:cNvSpPr/>
          <p:nvPr/>
        </p:nvSpPr>
        <p:spPr>
          <a:xfrm>
            <a:off x="10960366" y="711717"/>
            <a:ext cx="366378" cy="2161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15C8DEB9-0BF4-4EBA-9C40-1AEB8808A139}"/>
              </a:ext>
            </a:extLst>
          </p:cNvPr>
          <p:cNvSpPr/>
          <p:nvPr/>
        </p:nvSpPr>
        <p:spPr>
          <a:xfrm>
            <a:off x="11426038" y="718226"/>
            <a:ext cx="366378" cy="7161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114532BE-FDA4-496D-98EB-094E3A18E7FD}"/>
              </a:ext>
            </a:extLst>
          </p:cNvPr>
          <p:cNvSpPr/>
          <p:nvPr/>
        </p:nvSpPr>
        <p:spPr>
          <a:xfrm>
            <a:off x="11425397" y="712681"/>
            <a:ext cx="366378" cy="73060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6C1FDC7A-30E6-455A-ABE4-0532AF079C5D}"/>
              </a:ext>
            </a:extLst>
          </p:cNvPr>
          <p:cNvSpPr/>
          <p:nvPr/>
        </p:nvSpPr>
        <p:spPr>
          <a:xfrm>
            <a:off x="10966867" y="2517216"/>
            <a:ext cx="366378" cy="3613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C429B54E-C7F2-49BD-8F1F-C29D78116551}"/>
              </a:ext>
            </a:extLst>
          </p:cNvPr>
          <p:cNvSpPr/>
          <p:nvPr/>
        </p:nvSpPr>
        <p:spPr>
          <a:xfrm>
            <a:off x="10504181" y="710133"/>
            <a:ext cx="366378" cy="2161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CD540AD3-C143-4981-9772-692DE9E08C3A}"/>
              </a:ext>
            </a:extLst>
          </p:cNvPr>
          <p:cNvSpPr/>
          <p:nvPr/>
        </p:nvSpPr>
        <p:spPr>
          <a:xfrm>
            <a:off x="5145710" y="707592"/>
            <a:ext cx="366378" cy="21588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1456BB2-F092-44D1-9E3D-2D09BC24B0DE}"/>
              </a:ext>
            </a:extLst>
          </p:cNvPr>
          <p:cNvSpPr/>
          <p:nvPr/>
        </p:nvSpPr>
        <p:spPr>
          <a:xfrm>
            <a:off x="5143324" y="1675566"/>
            <a:ext cx="366378" cy="11958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1EABD1EC-D3B7-4929-B458-20ABFDC429F7}"/>
              </a:ext>
            </a:extLst>
          </p:cNvPr>
          <p:cNvSpPr/>
          <p:nvPr/>
        </p:nvSpPr>
        <p:spPr>
          <a:xfrm>
            <a:off x="4680822" y="705115"/>
            <a:ext cx="366378" cy="21588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C26909F-E0D3-4144-B818-7A569E2F887D}"/>
              </a:ext>
            </a:extLst>
          </p:cNvPr>
          <p:cNvSpPr/>
          <p:nvPr/>
        </p:nvSpPr>
        <p:spPr>
          <a:xfrm>
            <a:off x="5600671" y="704312"/>
            <a:ext cx="366378" cy="4396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1CBEF708-A570-4C14-8E7A-45A6C9A6362B}"/>
              </a:ext>
            </a:extLst>
          </p:cNvPr>
          <p:cNvSpPr/>
          <p:nvPr/>
        </p:nvSpPr>
        <p:spPr>
          <a:xfrm>
            <a:off x="4683726" y="70393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8E37932-C587-4AD7-92F9-C1F6B70B3A83}"/>
              </a:ext>
            </a:extLst>
          </p:cNvPr>
          <p:cNvSpPr/>
          <p:nvPr/>
        </p:nvSpPr>
        <p:spPr>
          <a:xfrm>
            <a:off x="5144164" y="703939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509D25F2-9C50-4F4D-A9D5-77E98050CA1F}"/>
              </a:ext>
            </a:extLst>
          </p:cNvPr>
          <p:cNvSpPr/>
          <p:nvPr/>
        </p:nvSpPr>
        <p:spPr>
          <a:xfrm>
            <a:off x="5603762" y="7066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A657A75-2CC9-41FF-B07F-87F9460442C4}"/>
              </a:ext>
            </a:extLst>
          </p:cNvPr>
          <p:cNvSpPr/>
          <p:nvPr/>
        </p:nvSpPr>
        <p:spPr>
          <a:xfrm>
            <a:off x="10507468" y="71289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2CAFFCA7-BF05-4142-B632-141EA873820D}"/>
              </a:ext>
            </a:extLst>
          </p:cNvPr>
          <p:cNvSpPr/>
          <p:nvPr/>
        </p:nvSpPr>
        <p:spPr>
          <a:xfrm>
            <a:off x="10967906" y="71289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5B07C440-747C-4463-8F10-2871966B0940}"/>
              </a:ext>
            </a:extLst>
          </p:cNvPr>
          <p:cNvSpPr/>
          <p:nvPr/>
        </p:nvSpPr>
        <p:spPr>
          <a:xfrm>
            <a:off x="11427504" y="71562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05152BD0-C15B-4D7E-976D-10A926049715}"/>
              </a:ext>
            </a:extLst>
          </p:cNvPr>
          <p:cNvGrpSpPr/>
          <p:nvPr/>
        </p:nvGrpSpPr>
        <p:grpSpPr>
          <a:xfrm>
            <a:off x="11426520" y="714978"/>
            <a:ext cx="360000" cy="2160000"/>
            <a:chOff x="2592071" y="3429000"/>
            <a:chExt cx="360000" cy="2160000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FBD14E13-B880-4A10-B0DD-30947D58B5A0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D67299E-2652-4822-BCC8-EE8C54E8F1D6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7DDFA543-1DA9-479C-9625-9D5033386C94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1B3F886-BA69-4C3D-8ADF-68E67C6E95AF}"/>
              </a:ext>
            </a:extLst>
          </p:cNvPr>
          <p:cNvGrpSpPr/>
          <p:nvPr/>
        </p:nvGrpSpPr>
        <p:grpSpPr>
          <a:xfrm>
            <a:off x="10966744" y="711380"/>
            <a:ext cx="360000" cy="2160000"/>
            <a:chOff x="4332644" y="3429000"/>
            <a:chExt cx="360000" cy="2160000"/>
          </a:xfrm>
        </p:grpSpPr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61B19639-593B-4990-A3B9-C77A6B9480D7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CDCC5BC9-B49D-443E-9267-47E386424518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0A67D5C8-A332-4AE5-AC7A-4361B36C6C04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AFC2F05C-5999-4522-B9E9-CF0BD5BF9009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3CBA6588-FBA6-4623-ACA8-40655B99D651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8A23CF2D-0F5A-4382-844D-FB971F1884D4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493" name="Rectangle 492">
            <a:extLst>
              <a:ext uri="{FF2B5EF4-FFF2-40B4-BE49-F238E27FC236}">
                <a16:creationId xmlns:a16="http://schemas.microsoft.com/office/drawing/2014/main" id="{8ADF33AE-3983-4D7D-BB7B-ED82B2481A39}"/>
              </a:ext>
            </a:extLst>
          </p:cNvPr>
          <p:cNvSpPr/>
          <p:nvPr/>
        </p:nvSpPr>
        <p:spPr>
          <a:xfrm>
            <a:off x="5608733" y="699354"/>
            <a:ext cx="366378" cy="4416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BECB0FAB-112D-4C9E-AB99-EBA4F4F1034E}"/>
              </a:ext>
            </a:extLst>
          </p:cNvPr>
          <p:cNvGrpSpPr/>
          <p:nvPr/>
        </p:nvGrpSpPr>
        <p:grpSpPr>
          <a:xfrm>
            <a:off x="5605027" y="705423"/>
            <a:ext cx="360000" cy="2160000"/>
            <a:chOff x="5703186" y="3443270"/>
            <a:chExt cx="360000" cy="2160000"/>
          </a:xfrm>
        </p:grpSpPr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29D668E5-E6C5-4AB6-888A-0507935F7F7D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34E5828A-2D58-46DD-89DC-B669D8BEC91D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01CA9FD5-6DBF-4FC2-9487-CBEC4C0FA949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8D0E153E-3F21-4F65-BD80-562F31006C27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B701916B-1E5E-46C6-A9A6-C2BCCF742F29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5B1BD8F6-A6B8-49F1-898D-0A026685ED0C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370EFAAE-43BB-46EA-BC1D-0E750A578547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099E4AA0-F69E-4A5D-B20A-65BB4BC33E30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4FAA3FF6-D7A4-45E5-92A4-9AC50F259A3A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859C2B64-25BC-49DF-AB48-FE94C20BE738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ECA14A18-1B59-4D79-9F40-7AFBF45BDE43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E55A7AC8-BE8D-4060-B940-CD1C3D198768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7A6629C1-5AC7-444C-A1AA-09CB3C71F594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16A20FCD-C1AD-4C23-9DD9-8CDF31CCB9DB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95F7D9DD-E19C-4141-A4F8-68CFE729F3CB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55B51D86-5E30-4A43-A694-3BF1775B14D3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7991435F-1970-444F-9DF6-A83F6A09240F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C72503B4-C94A-4241-A889-231BDA0F9B42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BACAB664-478D-47D6-A49C-6B30D1D0D0BB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E4B6E10A-9E1C-4789-9030-8C7CE0EE7A79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058BB5A6-05CB-493D-A077-D2DC0B374F82}"/>
              </a:ext>
            </a:extLst>
          </p:cNvPr>
          <p:cNvGrpSpPr/>
          <p:nvPr/>
        </p:nvGrpSpPr>
        <p:grpSpPr>
          <a:xfrm>
            <a:off x="11427691" y="712340"/>
            <a:ext cx="360000" cy="2160000"/>
            <a:chOff x="4332644" y="3429000"/>
            <a:chExt cx="360000" cy="2160000"/>
          </a:xfrm>
        </p:grpSpPr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C1F80FAD-01B7-434D-9518-A93A6D019807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D6D881B4-0A19-4963-B764-5378EAA0FC0B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E8C50791-398A-49DE-B4DE-8B7C7BBD1A81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B97591E0-ED07-4464-8FEF-5DF36D19977F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1A5D44C0-C07C-40D4-99CB-C35E4C1CD982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D164CFB7-46A9-4FE0-8CA9-0402AB2949AA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9167A395-71CF-4E2F-B150-01D3CE82069E}"/>
              </a:ext>
            </a:extLst>
          </p:cNvPr>
          <p:cNvGrpSpPr/>
          <p:nvPr/>
        </p:nvGrpSpPr>
        <p:grpSpPr>
          <a:xfrm>
            <a:off x="5141697" y="704508"/>
            <a:ext cx="360000" cy="2160000"/>
            <a:chOff x="5703186" y="3443270"/>
            <a:chExt cx="360000" cy="2160000"/>
          </a:xfrm>
        </p:grpSpPr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23528F43-E0C2-4CC2-9919-C6B412E968C8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3E8CB55A-28C9-4673-BE48-C9F80C642D92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2" name="Rectangle 561">
              <a:extLst>
                <a:ext uri="{FF2B5EF4-FFF2-40B4-BE49-F238E27FC236}">
                  <a16:creationId xmlns:a16="http://schemas.microsoft.com/office/drawing/2014/main" id="{252B82D1-255F-461F-B912-B2ABF2AC59F0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FA6233DB-676C-477E-995C-A928F63B5C3F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BD00F7FC-E4CF-43BE-BBBE-631FB1DD3F04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78D44054-68B3-4E3C-8BD8-84922ECF010E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9A33CA6E-89E3-43CF-B597-DED70FB56BFA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A0884C92-E994-4BBF-86EB-D622D43DF53F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ACA214C2-21CC-4CE7-B66A-812811421F9F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0FC03090-DB6C-4B87-BA6D-B9CB0E1A5EB1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CD1B8F42-E840-4890-9DD6-F59DAAD29A5A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A0E4A7C5-FD90-4BC8-896E-E05BFB874BA4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F9B06EEC-FE8F-4BE3-BF87-C94BF275DFD8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236804C8-8162-4353-9C12-884122D31B62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694F0718-9D75-4DF3-9B5E-7149CCB737D1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C766C834-86B1-4A16-90C6-4FE86A8B3761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CB190C63-3B74-48ED-ADCD-4C40B5DC5336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A15631E9-DDF1-415F-8865-BBBCB23AFBE1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58F6AF60-1F43-4214-A771-285F6E3DE217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76CE142-3586-4D1C-8CAA-F8AE6EE99668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BF9F7A82-EA40-4362-82CD-4245A86D70EE}"/>
              </a:ext>
            </a:extLst>
          </p:cNvPr>
          <p:cNvGrpSpPr/>
          <p:nvPr/>
        </p:nvGrpSpPr>
        <p:grpSpPr>
          <a:xfrm>
            <a:off x="5603202" y="704475"/>
            <a:ext cx="360000" cy="2160000"/>
            <a:chOff x="3752453" y="3429000"/>
            <a:chExt cx="360000" cy="2160000"/>
          </a:xfrm>
        </p:grpSpPr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B266161B-CC74-428E-9B34-1FC0090B35B1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90CF8AA2-7D95-4BEE-881A-AF6BEBCEEE4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79D6731E-982A-457F-A69E-4D8E57D00C82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id="{3703E945-D28A-46AD-9577-D3B0A51DA107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56213B62-93B6-4355-B27F-CE7FDA0D203B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EDF6CBFA-9C4D-4F40-B201-7839113E8B90}"/>
              </a:ext>
            </a:extLst>
          </p:cNvPr>
          <p:cNvGrpSpPr/>
          <p:nvPr/>
        </p:nvGrpSpPr>
        <p:grpSpPr>
          <a:xfrm>
            <a:off x="4682943" y="708263"/>
            <a:ext cx="360000" cy="2160000"/>
            <a:chOff x="5703186" y="3443270"/>
            <a:chExt cx="360000" cy="2160000"/>
          </a:xfrm>
        </p:grpSpPr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4BCB4B55-1021-41BE-A0F5-5F0A7B769B17}"/>
                </a:ext>
              </a:extLst>
            </p:cNvPr>
            <p:cNvSpPr/>
            <p:nvPr/>
          </p:nvSpPr>
          <p:spPr>
            <a:xfrm>
              <a:off x="5703186" y="344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23FAA8E1-D31B-462C-A3DB-361CEE0975DB}"/>
                </a:ext>
              </a:extLst>
            </p:cNvPr>
            <p:cNvSpPr/>
            <p:nvPr/>
          </p:nvSpPr>
          <p:spPr>
            <a:xfrm>
              <a:off x="5703186" y="355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B94858EC-6F80-4184-BC32-90717AF4D874}"/>
                </a:ext>
              </a:extLst>
            </p:cNvPr>
            <p:cNvSpPr/>
            <p:nvPr/>
          </p:nvSpPr>
          <p:spPr>
            <a:xfrm>
              <a:off x="5703186" y="365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945D51F0-4DE9-42FF-BE10-8CE46D00BFF7}"/>
                </a:ext>
              </a:extLst>
            </p:cNvPr>
            <p:cNvSpPr/>
            <p:nvPr/>
          </p:nvSpPr>
          <p:spPr>
            <a:xfrm>
              <a:off x="5703186" y="376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73BB0A9F-786E-49A7-BCED-ADC7CE28B95F}"/>
                </a:ext>
              </a:extLst>
            </p:cNvPr>
            <p:cNvSpPr/>
            <p:nvPr/>
          </p:nvSpPr>
          <p:spPr>
            <a:xfrm>
              <a:off x="5703186" y="387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F6A65557-52BB-4F1C-BFDE-36EAFE3D17C3}"/>
                </a:ext>
              </a:extLst>
            </p:cNvPr>
            <p:cNvSpPr/>
            <p:nvPr/>
          </p:nvSpPr>
          <p:spPr>
            <a:xfrm>
              <a:off x="5703186" y="398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95C4BBBD-BC4A-4453-A042-CFD69EC5D27B}"/>
                </a:ext>
              </a:extLst>
            </p:cNvPr>
            <p:cNvSpPr/>
            <p:nvPr/>
          </p:nvSpPr>
          <p:spPr>
            <a:xfrm>
              <a:off x="5703186" y="409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D497EFAA-93F7-40C9-9294-0E94D7366FCE}"/>
                </a:ext>
              </a:extLst>
            </p:cNvPr>
            <p:cNvSpPr/>
            <p:nvPr/>
          </p:nvSpPr>
          <p:spPr>
            <a:xfrm>
              <a:off x="5703186" y="419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43BF5CE0-BA17-47B6-8EF8-ECB8C1084CA5}"/>
                </a:ext>
              </a:extLst>
            </p:cNvPr>
            <p:cNvSpPr/>
            <p:nvPr/>
          </p:nvSpPr>
          <p:spPr>
            <a:xfrm>
              <a:off x="5703186" y="430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D9AB4AAD-0466-403F-9586-0556570A00AC}"/>
                </a:ext>
              </a:extLst>
            </p:cNvPr>
            <p:cNvSpPr/>
            <p:nvPr/>
          </p:nvSpPr>
          <p:spPr>
            <a:xfrm>
              <a:off x="5703186" y="441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0CDB8BDB-8A28-459F-9003-B75AA21164EB}"/>
                </a:ext>
              </a:extLst>
            </p:cNvPr>
            <p:cNvSpPr/>
            <p:nvPr/>
          </p:nvSpPr>
          <p:spPr>
            <a:xfrm>
              <a:off x="5703186" y="452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EE8B56D2-6E4B-489C-971F-4EA3EA569211}"/>
                </a:ext>
              </a:extLst>
            </p:cNvPr>
            <p:cNvSpPr/>
            <p:nvPr/>
          </p:nvSpPr>
          <p:spPr>
            <a:xfrm>
              <a:off x="5703186" y="463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13A3AAD2-287C-49BA-AB6F-49F5FAF8DD38}"/>
                </a:ext>
              </a:extLst>
            </p:cNvPr>
            <p:cNvSpPr/>
            <p:nvPr/>
          </p:nvSpPr>
          <p:spPr>
            <a:xfrm>
              <a:off x="5703186" y="473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EAE2077F-79B9-4063-BD85-995891F9EF32}"/>
                </a:ext>
              </a:extLst>
            </p:cNvPr>
            <p:cNvSpPr/>
            <p:nvPr/>
          </p:nvSpPr>
          <p:spPr>
            <a:xfrm>
              <a:off x="5703186" y="484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3674C3F4-7702-463C-BD8A-509A4656B6C0}"/>
                </a:ext>
              </a:extLst>
            </p:cNvPr>
            <p:cNvSpPr/>
            <p:nvPr/>
          </p:nvSpPr>
          <p:spPr>
            <a:xfrm>
              <a:off x="5703186" y="495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19EF4876-0978-4E80-94C3-0BDD1FEF3917}"/>
                </a:ext>
              </a:extLst>
            </p:cNvPr>
            <p:cNvSpPr/>
            <p:nvPr/>
          </p:nvSpPr>
          <p:spPr>
            <a:xfrm>
              <a:off x="5703186" y="5063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3" name="Rectangle 602">
              <a:extLst>
                <a:ext uri="{FF2B5EF4-FFF2-40B4-BE49-F238E27FC236}">
                  <a16:creationId xmlns:a16="http://schemas.microsoft.com/office/drawing/2014/main" id="{169A0C4F-7F15-4BA4-A750-3FA9850331A5}"/>
                </a:ext>
              </a:extLst>
            </p:cNvPr>
            <p:cNvSpPr/>
            <p:nvPr/>
          </p:nvSpPr>
          <p:spPr>
            <a:xfrm>
              <a:off x="5703186" y="5171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2E11BDB0-7591-4F54-8221-9FE274E62336}"/>
                </a:ext>
              </a:extLst>
            </p:cNvPr>
            <p:cNvSpPr/>
            <p:nvPr/>
          </p:nvSpPr>
          <p:spPr>
            <a:xfrm>
              <a:off x="5703186" y="5279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5F56A52D-6DA2-46E2-94A4-20D92F595AFD}"/>
                </a:ext>
              </a:extLst>
            </p:cNvPr>
            <p:cNvSpPr/>
            <p:nvPr/>
          </p:nvSpPr>
          <p:spPr>
            <a:xfrm>
              <a:off x="5703186" y="5387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ABE7DB98-90B4-44B6-A25A-1F55F13F0397}"/>
                </a:ext>
              </a:extLst>
            </p:cNvPr>
            <p:cNvSpPr/>
            <p:nvPr/>
          </p:nvSpPr>
          <p:spPr>
            <a:xfrm>
              <a:off x="5703186" y="5495270"/>
              <a:ext cx="360000" cy="108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3F6BD732-E0B8-441C-BB5A-164D92BC3DB8}"/>
              </a:ext>
            </a:extLst>
          </p:cNvPr>
          <p:cNvGrpSpPr/>
          <p:nvPr/>
        </p:nvGrpSpPr>
        <p:grpSpPr>
          <a:xfrm>
            <a:off x="10507078" y="717052"/>
            <a:ext cx="360000" cy="2160000"/>
            <a:chOff x="4332644" y="3429000"/>
            <a:chExt cx="360000" cy="2160000"/>
          </a:xfrm>
        </p:grpSpPr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9982929B-6804-4571-8CE9-3C39F77481DF}"/>
                </a:ext>
              </a:extLst>
            </p:cNvPr>
            <p:cNvSpPr/>
            <p:nvPr/>
          </p:nvSpPr>
          <p:spPr>
            <a:xfrm>
              <a:off x="4332644" y="34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6E33F279-612B-4409-8C54-919FADB848EF}"/>
                </a:ext>
              </a:extLst>
            </p:cNvPr>
            <p:cNvSpPr/>
            <p:nvPr/>
          </p:nvSpPr>
          <p:spPr>
            <a:xfrm>
              <a:off x="4332644" y="378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F5F469CD-254F-4E48-9497-3C4EC2909D03}"/>
                </a:ext>
              </a:extLst>
            </p:cNvPr>
            <p:cNvSpPr/>
            <p:nvPr/>
          </p:nvSpPr>
          <p:spPr>
            <a:xfrm>
              <a:off x="4332644" y="414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E675FF7E-E487-4A16-B3DA-7BED8522F9C0}"/>
                </a:ext>
              </a:extLst>
            </p:cNvPr>
            <p:cNvSpPr/>
            <p:nvPr/>
          </p:nvSpPr>
          <p:spPr>
            <a:xfrm>
              <a:off x="4332644" y="450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96189386-253D-4AF2-8F50-A86E7D4B1315}"/>
                </a:ext>
              </a:extLst>
            </p:cNvPr>
            <p:cNvSpPr/>
            <p:nvPr/>
          </p:nvSpPr>
          <p:spPr>
            <a:xfrm>
              <a:off x="4332644" y="486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597391EA-C317-440C-84D9-F1D0ED821143}"/>
                </a:ext>
              </a:extLst>
            </p:cNvPr>
            <p:cNvSpPr/>
            <p:nvPr/>
          </p:nvSpPr>
          <p:spPr>
            <a:xfrm>
              <a:off x="4332644" y="5229000"/>
              <a:ext cx="360000" cy="36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C8367DBA-50C9-441D-9063-E7F9A4FAF4AA}"/>
              </a:ext>
            </a:extLst>
          </p:cNvPr>
          <p:cNvGrpSpPr/>
          <p:nvPr/>
        </p:nvGrpSpPr>
        <p:grpSpPr>
          <a:xfrm>
            <a:off x="5140270" y="702050"/>
            <a:ext cx="360000" cy="2160000"/>
            <a:chOff x="3752453" y="3429000"/>
            <a:chExt cx="360000" cy="2160000"/>
          </a:xfrm>
        </p:grpSpPr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C64B0EC8-CD72-440E-9702-7C4967DCAE66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BF58CD79-34A0-4887-9257-8F0446061C31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373A42DD-97C0-4528-9D99-FB092B9EE1B1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33CFFB76-43D7-481C-98A2-A41447EE3D0B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0260ACAC-E2D5-4878-AB31-09CC427BF53B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C4C62582-78DD-4010-A682-E76A04483F5F}"/>
              </a:ext>
            </a:extLst>
          </p:cNvPr>
          <p:cNvGrpSpPr/>
          <p:nvPr/>
        </p:nvGrpSpPr>
        <p:grpSpPr>
          <a:xfrm>
            <a:off x="4683675" y="706663"/>
            <a:ext cx="360000" cy="2160000"/>
            <a:chOff x="3752453" y="3429000"/>
            <a:chExt cx="360000" cy="2160000"/>
          </a:xfrm>
        </p:grpSpPr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70A1AC6D-56E8-4204-B838-EB0592B037A0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44932B7F-3EB3-4F96-8344-54CF9A881A35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9B8AD950-69BD-4D94-B9C8-EF46D6BA2698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0A1F2720-FE45-420D-8082-6C93C8547031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5" name="Rectangle 624">
              <a:extLst>
                <a:ext uri="{FF2B5EF4-FFF2-40B4-BE49-F238E27FC236}">
                  <a16:creationId xmlns:a16="http://schemas.microsoft.com/office/drawing/2014/main" id="{63406416-600A-4F18-A661-1DFEE1658137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847B2DFC-2ECD-4035-B32C-3B9B8A0989C2}"/>
              </a:ext>
            </a:extLst>
          </p:cNvPr>
          <p:cNvGrpSpPr/>
          <p:nvPr/>
        </p:nvGrpSpPr>
        <p:grpSpPr>
          <a:xfrm>
            <a:off x="10967903" y="711380"/>
            <a:ext cx="360000" cy="2160000"/>
            <a:chOff x="2592071" y="3429000"/>
            <a:chExt cx="360000" cy="2160000"/>
          </a:xfrm>
        </p:grpSpPr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98AA9A68-EB96-4E31-AA50-6CE60423E128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6FB2E44D-65A8-4952-8209-D64184EF9365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D44F14EA-5035-4AA8-B890-86737621B64E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630" name="Group 629">
            <a:extLst>
              <a:ext uri="{FF2B5EF4-FFF2-40B4-BE49-F238E27FC236}">
                <a16:creationId xmlns:a16="http://schemas.microsoft.com/office/drawing/2014/main" id="{8455932F-52F0-421D-8990-FF7769F9D8E6}"/>
              </a:ext>
            </a:extLst>
          </p:cNvPr>
          <p:cNvGrpSpPr/>
          <p:nvPr/>
        </p:nvGrpSpPr>
        <p:grpSpPr>
          <a:xfrm>
            <a:off x="10507143" y="717216"/>
            <a:ext cx="360000" cy="2160000"/>
            <a:chOff x="2592071" y="3429000"/>
            <a:chExt cx="360000" cy="2160000"/>
          </a:xfrm>
        </p:grpSpPr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D5AEDEEB-3171-4F8B-A919-460EB961C314}"/>
                </a:ext>
              </a:extLst>
            </p:cNvPr>
            <p:cNvSpPr/>
            <p:nvPr/>
          </p:nvSpPr>
          <p:spPr>
            <a:xfrm>
              <a:off x="2592071" y="342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9F44DEC8-BD5A-4331-A448-B709101D7F84}"/>
                </a:ext>
              </a:extLst>
            </p:cNvPr>
            <p:cNvSpPr/>
            <p:nvPr/>
          </p:nvSpPr>
          <p:spPr>
            <a:xfrm>
              <a:off x="2592071" y="414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33" name="Rectangle 632">
              <a:extLst>
                <a:ext uri="{FF2B5EF4-FFF2-40B4-BE49-F238E27FC236}">
                  <a16:creationId xmlns:a16="http://schemas.microsoft.com/office/drawing/2014/main" id="{815D4346-E35B-46CF-A1C1-5ACD8424C380}"/>
                </a:ext>
              </a:extLst>
            </p:cNvPr>
            <p:cNvSpPr/>
            <p:nvPr/>
          </p:nvSpPr>
          <p:spPr>
            <a:xfrm>
              <a:off x="2592071" y="4869000"/>
              <a:ext cx="360000" cy="72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06507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0"/>
      <p:bldP spid="290" grpId="0"/>
      <p:bldP spid="291" grpId="0"/>
      <p:bldP spid="292" grpId="0"/>
      <p:bldP spid="293" grpId="0" animBg="1"/>
      <p:bldP spid="294" grpId="0" animBg="1"/>
      <p:bldP spid="295" grpId="0"/>
      <p:bldP spid="296" grpId="0"/>
      <p:bldP spid="297" grpId="0"/>
      <p:bldP spid="300" grpId="0"/>
      <p:bldP spid="301" grpId="0"/>
      <p:bldP spid="302" grpId="0"/>
      <p:bldP spid="303" grpId="0"/>
      <p:bldP spid="304" grpId="0" animBg="1"/>
      <p:bldP spid="305" grpId="0" animBg="1"/>
      <p:bldP spid="306" grpId="0"/>
      <p:bldP spid="307" grpId="0"/>
      <p:bldP spid="308" grpId="0"/>
      <p:bldP spid="322" grpId="0"/>
      <p:bldP spid="323" grpId="0"/>
      <p:bldP spid="326" grpId="0"/>
      <p:bldP spid="327" grpId="0"/>
      <p:bldP spid="342" grpId="0"/>
      <p:bldP spid="349" grpId="0"/>
      <p:bldP spid="360" grpId="0"/>
      <p:bldP spid="361" grpId="0"/>
      <p:bldP spid="362" grpId="0" animBg="1"/>
      <p:bldP spid="363" grpId="0" animBg="1"/>
      <p:bldP spid="375" grpId="0"/>
      <p:bldP spid="376" grpId="0"/>
      <p:bldP spid="377" grpId="0"/>
      <p:bldP spid="410" grpId="0"/>
      <p:bldP spid="411" grpId="0"/>
      <p:bldP spid="412" grpId="0"/>
      <p:bldP spid="413" grpId="0"/>
      <p:bldP spid="414" grpId="0" animBg="1"/>
      <p:bldP spid="415" grpId="0" animBg="1"/>
      <p:bldP spid="416" grpId="0"/>
      <p:bldP spid="417" grpId="0"/>
      <p:bldP spid="438" grpId="0"/>
      <p:bldP spid="454" grpId="0"/>
      <p:bldP spid="455" grpId="0"/>
      <p:bldP spid="457" grpId="0"/>
      <p:bldP spid="458" grpId="0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  <p:bldP spid="468" grpId="0" animBg="1"/>
      <p:bldP spid="469" grpId="0" animBg="1"/>
      <p:bldP spid="470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49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37725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740279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4158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200435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696740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EE7D7C-CA54-4FF6-9A91-36933A9745D6}"/>
              </a:ext>
            </a:extLst>
          </p:cNvPr>
          <p:cNvSpPr/>
          <p:nvPr/>
        </p:nvSpPr>
        <p:spPr>
          <a:xfrm>
            <a:off x="6238693" y="278992"/>
            <a:ext cx="399384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750CA3-9637-4DEF-9D21-3DCDEAE01B1C}"/>
              </a:ext>
            </a:extLst>
          </p:cNvPr>
          <p:cNvGrpSpPr/>
          <p:nvPr/>
        </p:nvGrpSpPr>
        <p:grpSpPr>
          <a:xfrm>
            <a:off x="6292448" y="457161"/>
            <a:ext cx="785575" cy="1040007"/>
            <a:chOff x="408505" y="384951"/>
            <a:chExt cx="785575" cy="10400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3392190-C158-4FD2-8A49-5A6D7D78EE93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C1ACE8-2B76-4AD6-9DC1-3E10A357D99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583DD4-AB87-4E57-91C0-6BEE253595E6}"/>
                  </a:ext>
                </a:extLst>
              </p:cNvPr>
              <p:cNvSpPr txBox="1"/>
              <p:nvPr/>
            </p:nvSpPr>
            <p:spPr>
              <a:xfrm>
                <a:off x="2734437" y="586499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275AD0-361E-4BFA-BB14-4F25649D9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2D40CC-D8BB-479B-840B-C81DC1116575}"/>
                </a:ext>
              </a:extLst>
            </p:cNvPr>
            <p:cNvSpPr txBox="1"/>
            <p:nvPr/>
          </p:nvSpPr>
          <p:spPr>
            <a:xfrm>
              <a:off x="408505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770C85-85C1-46CC-8631-26632209CDC9}"/>
              </a:ext>
            </a:extLst>
          </p:cNvPr>
          <p:cNvGrpSpPr/>
          <p:nvPr/>
        </p:nvGrpSpPr>
        <p:grpSpPr>
          <a:xfrm>
            <a:off x="7543505" y="450780"/>
            <a:ext cx="447207" cy="1047615"/>
            <a:chOff x="2724738" y="5463945"/>
            <a:chExt cx="447207" cy="10476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406374-FD48-4A95-BB59-87166717E7BB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1C1541-5473-4C7F-BDB0-0D7926B48869}"/>
                </a:ext>
              </a:extLst>
            </p:cNvPr>
            <p:cNvSpPr txBox="1"/>
            <p:nvPr/>
          </p:nvSpPr>
          <p:spPr>
            <a:xfrm>
              <a:off x="2753241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2FCFF2-6AEB-47D9-A658-3912EA6BB5C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D30157B-EACD-4A28-AC42-A76425E435E7}"/>
              </a:ext>
            </a:extLst>
          </p:cNvPr>
          <p:cNvSpPr txBox="1"/>
          <p:nvPr/>
        </p:nvSpPr>
        <p:spPr>
          <a:xfrm>
            <a:off x="7101234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E08209-9E2A-4AFB-A61D-BEFEC2EF5F7A}"/>
              </a:ext>
            </a:extLst>
          </p:cNvPr>
          <p:cNvSpPr txBox="1"/>
          <p:nvPr/>
        </p:nvSpPr>
        <p:spPr>
          <a:xfrm>
            <a:off x="800140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8371-E5AE-4100-B1E0-1080128CBFC7}"/>
              </a:ext>
            </a:extLst>
          </p:cNvPr>
          <p:cNvSpPr/>
          <p:nvPr/>
        </p:nvSpPr>
        <p:spPr>
          <a:xfrm>
            <a:off x="849770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65426C28-3356-4244-8FC1-304010E058E7}"/>
              </a:ext>
            </a:extLst>
          </p:cNvPr>
          <p:cNvGrpSpPr/>
          <p:nvPr/>
        </p:nvGrpSpPr>
        <p:grpSpPr>
          <a:xfrm>
            <a:off x="449049" y="1752219"/>
            <a:ext cx="963870" cy="1071647"/>
            <a:chOff x="1958795" y="36281"/>
            <a:chExt cx="963870" cy="1071647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7A33AA6-1778-4A3E-BAE3-FBAA39ADA908}"/>
                </a:ext>
              </a:extLst>
            </p:cNvPr>
            <p:cNvSpPr txBox="1"/>
            <p:nvPr/>
          </p:nvSpPr>
          <p:spPr>
            <a:xfrm>
              <a:off x="2191791" y="476986"/>
              <a:ext cx="7055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5189AD7-044D-47AC-ACBC-D9CDC1F5315A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208F56C-E6CE-44E5-AA1C-58440A7190D0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101ACDEE-F576-4827-B8C3-5E593507BE48}"/>
              </a:ext>
            </a:extLst>
          </p:cNvPr>
          <p:cNvGrpSpPr/>
          <p:nvPr/>
        </p:nvGrpSpPr>
        <p:grpSpPr>
          <a:xfrm>
            <a:off x="1371263" y="1759436"/>
            <a:ext cx="1359823" cy="1071647"/>
            <a:chOff x="915291" y="1752219"/>
            <a:chExt cx="1359823" cy="1071647"/>
          </a:xfrm>
        </p:grpSpPr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A2441383-B02A-4CBF-A2FA-8ECEEBD841FB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9862C586-1445-4FA2-9B5E-C8DE261EFE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3F1E1E3E-9396-4227-8830-2B9C5B351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6E642730-9F2E-4D48-8005-993788FD64D1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18EC76E4-5CFB-45E3-9E7C-3D9D3FC2C253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616D9733-B274-4A43-B33C-F804C139FC1C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91EA82E2-61DC-4687-A694-6308620B32A0}"/>
              </a:ext>
            </a:extLst>
          </p:cNvPr>
          <p:cNvCxnSpPr>
            <a:cxnSpLocks/>
          </p:cNvCxnSpPr>
          <p:nvPr/>
        </p:nvCxnSpPr>
        <p:spPr>
          <a:xfrm>
            <a:off x="471746" y="406014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C1E5401B-D209-4613-BAFA-EBC0EE0EB536}"/>
              </a:ext>
            </a:extLst>
          </p:cNvPr>
          <p:cNvCxnSpPr>
            <a:cxnSpLocks/>
          </p:cNvCxnSpPr>
          <p:nvPr/>
        </p:nvCxnSpPr>
        <p:spPr>
          <a:xfrm>
            <a:off x="181006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3F9A8ABD-A275-426C-ABB9-B856F5DAF974}"/>
              </a:ext>
            </a:extLst>
          </p:cNvPr>
          <p:cNvSpPr txBox="1"/>
          <p:nvPr/>
        </p:nvSpPr>
        <p:spPr>
          <a:xfrm>
            <a:off x="449560" y="355054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E3D9C0F4-7EB8-44D4-9CA9-53F7550DEC8B}"/>
              </a:ext>
            </a:extLst>
          </p:cNvPr>
          <p:cNvSpPr txBox="1"/>
          <p:nvPr/>
        </p:nvSpPr>
        <p:spPr>
          <a:xfrm>
            <a:off x="685266" y="39867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FCAEE88-AD70-4D88-A73D-E12FCAC8BB01}"/>
              </a:ext>
            </a:extLst>
          </p:cNvPr>
          <p:cNvSpPr txBox="1"/>
          <p:nvPr/>
        </p:nvSpPr>
        <p:spPr>
          <a:xfrm>
            <a:off x="181006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FC5A2D59-B54B-4C59-9C86-91930CF26227}"/>
              </a:ext>
            </a:extLst>
          </p:cNvPr>
          <p:cNvSpPr txBox="1"/>
          <p:nvPr/>
        </p:nvSpPr>
        <p:spPr>
          <a:xfrm>
            <a:off x="136301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3" name="Arc 292">
            <a:extLst>
              <a:ext uri="{FF2B5EF4-FFF2-40B4-BE49-F238E27FC236}">
                <a16:creationId xmlns:a16="http://schemas.microsoft.com/office/drawing/2014/main" id="{1E04681C-E775-4046-A1A3-B3978690B876}"/>
              </a:ext>
            </a:extLst>
          </p:cNvPr>
          <p:cNvSpPr/>
          <p:nvPr/>
        </p:nvSpPr>
        <p:spPr>
          <a:xfrm rot="16200000">
            <a:off x="1200594" y="293505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Arc 293">
            <a:extLst>
              <a:ext uri="{FF2B5EF4-FFF2-40B4-BE49-F238E27FC236}">
                <a16:creationId xmlns:a16="http://schemas.microsoft.com/office/drawing/2014/main" id="{6344498E-6EAF-47F7-91D8-4E386AC1F7F7}"/>
              </a:ext>
            </a:extLst>
          </p:cNvPr>
          <p:cNvSpPr/>
          <p:nvPr/>
        </p:nvSpPr>
        <p:spPr>
          <a:xfrm rot="5400000">
            <a:off x="1190306" y="386871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87304F2-4124-470B-A58A-096E927C4BFB}"/>
              </a:ext>
            </a:extLst>
          </p:cNvPr>
          <p:cNvSpPr txBox="1"/>
          <p:nvPr/>
        </p:nvSpPr>
        <p:spPr>
          <a:xfrm>
            <a:off x="1292190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9C271C9B-91FD-485D-AD62-321B718EA939}"/>
              </a:ext>
            </a:extLst>
          </p:cNvPr>
          <p:cNvSpPr txBox="1"/>
          <p:nvPr/>
        </p:nvSpPr>
        <p:spPr>
          <a:xfrm>
            <a:off x="1292189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389B169-11F2-4A73-AABC-308D1E2F3BB5}"/>
              </a:ext>
            </a:extLst>
          </p:cNvPr>
          <p:cNvSpPr txBox="1"/>
          <p:nvPr/>
        </p:nvSpPr>
        <p:spPr>
          <a:xfrm>
            <a:off x="1800767" y="355231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5565ABD5-3203-454F-94CC-D51A8FC56E3A}"/>
              </a:ext>
            </a:extLst>
          </p:cNvPr>
          <p:cNvCxnSpPr>
            <a:cxnSpLocks/>
          </p:cNvCxnSpPr>
          <p:nvPr/>
        </p:nvCxnSpPr>
        <p:spPr>
          <a:xfrm>
            <a:off x="3152771" y="40601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FB11BCA7-7B60-4EC1-82E0-95A406DCD69F}"/>
              </a:ext>
            </a:extLst>
          </p:cNvPr>
          <p:cNvCxnSpPr>
            <a:cxnSpLocks/>
          </p:cNvCxnSpPr>
          <p:nvPr/>
        </p:nvCxnSpPr>
        <p:spPr>
          <a:xfrm>
            <a:off x="403200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D18CEB89-CA86-4AB9-A2B0-EEC978E0ED14}"/>
              </a:ext>
            </a:extLst>
          </p:cNvPr>
          <p:cNvSpPr txBox="1"/>
          <p:nvPr/>
        </p:nvSpPr>
        <p:spPr>
          <a:xfrm>
            <a:off x="3115398" y="35523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0E85E76-A68F-4818-981A-186E720EDD58}"/>
              </a:ext>
            </a:extLst>
          </p:cNvPr>
          <p:cNvSpPr txBox="1"/>
          <p:nvPr/>
        </p:nvSpPr>
        <p:spPr>
          <a:xfrm>
            <a:off x="3125964" y="39983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E890E66A-E1A3-4D1A-AE3B-088D64E20139}"/>
              </a:ext>
            </a:extLst>
          </p:cNvPr>
          <p:cNvSpPr txBox="1"/>
          <p:nvPr/>
        </p:nvSpPr>
        <p:spPr>
          <a:xfrm>
            <a:off x="403200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6B6ED834-39FF-47AC-B2F5-23848F385B54}"/>
              </a:ext>
            </a:extLst>
          </p:cNvPr>
          <p:cNvSpPr txBox="1"/>
          <p:nvPr/>
        </p:nvSpPr>
        <p:spPr>
          <a:xfrm>
            <a:off x="358495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4" name="Arc 303">
            <a:extLst>
              <a:ext uri="{FF2B5EF4-FFF2-40B4-BE49-F238E27FC236}">
                <a16:creationId xmlns:a16="http://schemas.microsoft.com/office/drawing/2014/main" id="{99048717-F1DB-4DD6-9910-BCD74B961A04}"/>
              </a:ext>
            </a:extLst>
          </p:cNvPr>
          <p:cNvSpPr/>
          <p:nvPr/>
        </p:nvSpPr>
        <p:spPr>
          <a:xfrm rot="16200000">
            <a:off x="3517659" y="30301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Arc 304">
            <a:extLst>
              <a:ext uri="{FF2B5EF4-FFF2-40B4-BE49-F238E27FC236}">
                <a16:creationId xmlns:a16="http://schemas.microsoft.com/office/drawing/2014/main" id="{6402E63A-26E0-49F5-8F77-39C39C3C4CB1}"/>
              </a:ext>
            </a:extLst>
          </p:cNvPr>
          <p:cNvSpPr/>
          <p:nvPr/>
        </p:nvSpPr>
        <p:spPr>
          <a:xfrm rot="5400000">
            <a:off x="3507372" y="3963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F2FA477-C4C8-4174-949D-850B7F588089}"/>
              </a:ext>
            </a:extLst>
          </p:cNvPr>
          <p:cNvSpPr txBox="1"/>
          <p:nvPr/>
        </p:nvSpPr>
        <p:spPr>
          <a:xfrm>
            <a:off x="3637962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4DBB88DC-9613-4E88-89D6-85BB70F74954}"/>
              </a:ext>
            </a:extLst>
          </p:cNvPr>
          <p:cNvSpPr txBox="1"/>
          <p:nvPr/>
        </p:nvSpPr>
        <p:spPr>
          <a:xfrm>
            <a:off x="3637961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7022E931-E95B-412E-9993-262FE0FBE46F}"/>
              </a:ext>
            </a:extLst>
          </p:cNvPr>
          <p:cNvSpPr txBox="1"/>
          <p:nvPr/>
        </p:nvSpPr>
        <p:spPr>
          <a:xfrm>
            <a:off x="4266756" y="3552310"/>
            <a:ext cx="714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5DCDC640-5D3E-40A2-BD8B-35033D40F17F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0B77BD6E-5677-4179-8E01-E096DEAF71DD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9369FCB0-102C-4E13-B0EE-81719620D997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682988E0-2FBB-4B85-BA1F-BE29A543B303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2 6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0EB85571-A46D-49A0-B484-6953AFB8A75D}"/>
              </a:ext>
            </a:extLst>
          </p:cNvPr>
          <p:cNvGrpSpPr/>
          <p:nvPr/>
        </p:nvGrpSpPr>
        <p:grpSpPr>
          <a:xfrm>
            <a:off x="1371493" y="5324232"/>
            <a:ext cx="1749814" cy="1090223"/>
            <a:chOff x="1317787" y="1745549"/>
            <a:chExt cx="1749814" cy="1090223"/>
          </a:xfrm>
        </p:grpSpPr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842EE0B-EDD9-4C84-B21F-262C842226EF}"/>
                </a:ext>
              </a:extLst>
            </p:cNvPr>
            <p:cNvSpPr txBox="1"/>
            <p:nvPr/>
          </p:nvSpPr>
          <p:spPr>
            <a:xfrm>
              <a:off x="1317787" y="192870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0BCEDE6-44EA-4E87-BE90-0CBC0E5500E1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E81F09B-600A-4D92-8F54-D8C45A6CAE08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BBD7DBF-609E-4847-8D47-1F4442992A21}"/>
                </a:ext>
              </a:extLst>
            </p:cNvPr>
            <p:cNvSpPr txBox="1"/>
            <p:nvPr/>
          </p:nvSpPr>
          <p:spPr>
            <a:xfrm>
              <a:off x="2008475" y="1745549"/>
              <a:ext cx="71040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D949C83A-5A40-4987-A74E-52962F5123BC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F853505A-596F-4D9C-96F8-0CE8937963F2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A3D96EB8-42C2-4920-97BE-7A689A73CAF3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13411E25-08B8-4D09-966E-2023EBAC5019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2BF000EC-B855-420B-8A2C-FABC249CEB66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F2AF4F8-64B6-40C0-9E21-7EEB87B3AD23}"/>
              </a:ext>
            </a:extLst>
          </p:cNvPr>
          <p:cNvSpPr txBox="1"/>
          <p:nvPr/>
        </p:nvSpPr>
        <p:spPr>
          <a:xfrm>
            <a:off x="2685892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977279E3-5B20-424F-8F37-950A5AD38D85}"/>
              </a:ext>
            </a:extLst>
          </p:cNvPr>
          <p:cNvCxnSpPr>
            <a:cxnSpLocks/>
          </p:cNvCxnSpPr>
          <p:nvPr/>
        </p:nvCxnSpPr>
        <p:spPr>
          <a:xfrm>
            <a:off x="3140650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BE2C8443-7DD4-45C3-854D-A8133F64E7AE}"/>
              </a:ext>
            </a:extLst>
          </p:cNvPr>
          <p:cNvSpPr txBox="1"/>
          <p:nvPr/>
        </p:nvSpPr>
        <p:spPr>
          <a:xfrm>
            <a:off x="3140649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DE76757F-EFA3-4FFF-891B-BD8711C37E7E}"/>
              </a:ext>
            </a:extLst>
          </p:cNvPr>
          <p:cNvSpPr txBox="1"/>
          <p:nvPr/>
        </p:nvSpPr>
        <p:spPr>
          <a:xfrm>
            <a:off x="3130869" y="412816"/>
            <a:ext cx="944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916BE598-BACD-4028-BA68-3D4C4D66D47F}"/>
              </a:ext>
            </a:extLst>
          </p:cNvPr>
          <p:cNvGrpSpPr/>
          <p:nvPr/>
        </p:nvGrpSpPr>
        <p:grpSpPr>
          <a:xfrm>
            <a:off x="6242680" y="1764939"/>
            <a:ext cx="487609" cy="1071647"/>
            <a:chOff x="1951435" y="36281"/>
            <a:chExt cx="487609" cy="1071647"/>
          </a:xfrm>
        </p:grpSpPr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3894EDBB-DC16-4BF9-ABEF-5FAC6BB148BE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938AD2D1-8253-4B8F-96CC-E8194A61675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88292B50-C9B8-47B7-9582-CC1434F09A4E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71FFF4B-9447-43ED-9CE5-E3A437C6059C}"/>
              </a:ext>
            </a:extLst>
          </p:cNvPr>
          <p:cNvGrpSpPr/>
          <p:nvPr/>
        </p:nvGrpSpPr>
        <p:grpSpPr>
          <a:xfrm>
            <a:off x="6758154" y="1759253"/>
            <a:ext cx="1289216" cy="1071647"/>
            <a:chOff x="1397863" y="1764266"/>
            <a:chExt cx="1289216" cy="1071647"/>
          </a:xfrm>
        </p:grpSpPr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4216A5AD-BF3F-4DD0-97BA-E355B6528303}"/>
                </a:ext>
              </a:extLst>
            </p:cNvPr>
            <p:cNvSpPr txBox="1"/>
            <p:nvPr/>
          </p:nvSpPr>
          <p:spPr>
            <a:xfrm>
              <a:off x="1397863" y="191064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01D685BF-027C-424F-88C9-7DA500221D78}"/>
                </a:ext>
              </a:extLst>
            </p:cNvPr>
            <p:cNvGrpSpPr/>
            <p:nvPr/>
          </p:nvGrpSpPr>
          <p:grpSpPr>
            <a:xfrm>
              <a:off x="1772864" y="1764266"/>
              <a:ext cx="487609" cy="1071647"/>
              <a:chOff x="1951435" y="36281"/>
              <a:chExt cx="487609" cy="1071647"/>
            </a:xfrm>
          </p:grpSpPr>
          <p:sp>
            <p:nvSpPr>
              <p:cNvPr id="336" name="TextBox 335">
                <a:extLst>
                  <a:ext uri="{FF2B5EF4-FFF2-40B4-BE49-F238E27FC236}">
                    <a16:creationId xmlns:a16="http://schemas.microsoft.com/office/drawing/2014/main" id="{C7B527DC-9239-4212-999E-071C9DB36819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A2D863FB-C18E-46D5-9BAC-FCF2226EB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38821379-C8B7-49DE-9C8B-CA6083AA2A28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75EEE9DF-8550-499F-9048-68CB6BF7C0BE}"/>
                </a:ext>
              </a:extLst>
            </p:cNvPr>
            <p:cNvSpPr txBox="1"/>
            <p:nvPr/>
          </p:nvSpPr>
          <p:spPr>
            <a:xfrm>
              <a:off x="2241432" y="196613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340" name="Straight Connector 339">
            <a:extLst>
              <a:ext uri="{FF2B5EF4-FFF2-40B4-BE49-F238E27FC236}">
                <a16:creationId xmlns:a16="http://schemas.microsoft.com/office/drawing/2014/main" id="{E19F9C00-8E97-428E-A046-D8FB95223C77}"/>
              </a:ext>
            </a:extLst>
          </p:cNvPr>
          <p:cNvCxnSpPr>
            <a:cxnSpLocks/>
          </p:cNvCxnSpPr>
          <p:nvPr/>
        </p:nvCxnSpPr>
        <p:spPr>
          <a:xfrm>
            <a:off x="6265589" y="407214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8DD72590-E74F-4CED-89A4-CAFC4FB05594}"/>
              </a:ext>
            </a:extLst>
          </p:cNvPr>
          <p:cNvCxnSpPr>
            <a:cxnSpLocks/>
          </p:cNvCxnSpPr>
          <p:nvPr/>
        </p:nvCxnSpPr>
        <p:spPr>
          <a:xfrm>
            <a:off x="7144819" y="407214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D107352F-4D04-431E-9416-3459F5086997}"/>
              </a:ext>
            </a:extLst>
          </p:cNvPr>
          <p:cNvSpPr txBox="1"/>
          <p:nvPr/>
        </p:nvSpPr>
        <p:spPr>
          <a:xfrm>
            <a:off x="6228216" y="35643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B07BA4D5-73D2-41E5-B718-161534840347}"/>
              </a:ext>
            </a:extLst>
          </p:cNvPr>
          <p:cNvSpPr txBox="1"/>
          <p:nvPr/>
        </p:nvSpPr>
        <p:spPr>
          <a:xfrm>
            <a:off x="6238782" y="40103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A463BC39-DAD1-4171-A7FF-E5A21EF41B36}"/>
              </a:ext>
            </a:extLst>
          </p:cNvPr>
          <p:cNvSpPr txBox="1"/>
          <p:nvPr/>
        </p:nvSpPr>
        <p:spPr>
          <a:xfrm>
            <a:off x="7377752" y="4010350"/>
            <a:ext cx="713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A6C1BC09-F6F6-42B9-AE39-F96630A5F14F}"/>
              </a:ext>
            </a:extLst>
          </p:cNvPr>
          <p:cNvSpPr txBox="1"/>
          <p:nvPr/>
        </p:nvSpPr>
        <p:spPr>
          <a:xfrm>
            <a:off x="6697776" y="375667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2" name="Arc 361">
            <a:extLst>
              <a:ext uri="{FF2B5EF4-FFF2-40B4-BE49-F238E27FC236}">
                <a16:creationId xmlns:a16="http://schemas.microsoft.com/office/drawing/2014/main" id="{17EF0A5F-708E-4BBB-90A3-044560A1AC26}"/>
              </a:ext>
            </a:extLst>
          </p:cNvPr>
          <p:cNvSpPr/>
          <p:nvPr/>
        </p:nvSpPr>
        <p:spPr>
          <a:xfrm rot="16200000">
            <a:off x="6630477" y="30421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3" name="Arc 362">
            <a:extLst>
              <a:ext uri="{FF2B5EF4-FFF2-40B4-BE49-F238E27FC236}">
                <a16:creationId xmlns:a16="http://schemas.microsoft.com/office/drawing/2014/main" id="{C0CBE9DF-C813-4715-81CE-43CB5D26859F}"/>
              </a:ext>
            </a:extLst>
          </p:cNvPr>
          <p:cNvSpPr/>
          <p:nvPr/>
        </p:nvSpPr>
        <p:spPr>
          <a:xfrm rot="5400000">
            <a:off x="6620190" y="397583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02B5C27D-B48E-4005-AD6A-713CFD7DBCC1}"/>
              </a:ext>
            </a:extLst>
          </p:cNvPr>
          <p:cNvSpPr txBox="1"/>
          <p:nvPr/>
        </p:nvSpPr>
        <p:spPr>
          <a:xfrm>
            <a:off x="6750780" y="45112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B07B0FCD-2728-4793-88F3-57635F2A6248}"/>
              </a:ext>
            </a:extLst>
          </p:cNvPr>
          <p:cNvSpPr txBox="1"/>
          <p:nvPr/>
        </p:nvSpPr>
        <p:spPr>
          <a:xfrm>
            <a:off x="6750779" y="321036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7FB08DAC-FC95-4EE1-BCE1-5EDCDEB0A80A}"/>
              </a:ext>
            </a:extLst>
          </p:cNvPr>
          <p:cNvSpPr txBox="1"/>
          <p:nvPr/>
        </p:nvSpPr>
        <p:spPr>
          <a:xfrm>
            <a:off x="7121868" y="3564308"/>
            <a:ext cx="928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F0582D06-D788-4600-BE0E-F9F5951D96C3}"/>
              </a:ext>
            </a:extLst>
          </p:cNvPr>
          <p:cNvCxnSpPr>
            <a:cxnSpLocks/>
          </p:cNvCxnSpPr>
          <p:nvPr/>
        </p:nvCxnSpPr>
        <p:spPr>
          <a:xfrm>
            <a:off x="8508436" y="406364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D710CE77-20E0-4E71-A344-02ACC4074388}"/>
              </a:ext>
            </a:extLst>
          </p:cNvPr>
          <p:cNvCxnSpPr>
            <a:cxnSpLocks/>
          </p:cNvCxnSpPr>
          <p:nvPr/>
        </p:nvCxnSpPr>
        <p:spPr>
          <a:xfrm flipV="1">
            <a:off x="9387666" y="4062285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>
            <a:extLst>
              <a:ext uri="{FF2B5EF4-FFF2-40B4-BE49-F238E27FC236}">
                <a16:creationId xmlns:a16="http://schemas.microsoft.com/office/drawing/2014/main" id="{BF454F33-2C7C-4E0F-BD19-E0AD740F60F6}"/>
              </a:ext>
            </a:extLst>
          </p:cNvPr>
          <p:cNvSpPr txBox="1"/>
          <p:nvPr/>
        </p:nvSpPr>
        <p:spPr>
          <a:xfrm>
            <a:off x="8471063" y="35558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FF6F50C0-B516-476C-AA95-DA475354FAC3}"/>
              </a:ext>
            </a:extLst>
          </p:cNvPr>
          <p:cNvSpPr txBox="1"/>
          <p:nvPr/>
        </p:nvSpPr>
        <p:spPr>
          <a:xfrm>
            <a:off x="8481629" y="400184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1F5A349C-4BEB-4C19-BAA4-7B021E4E20A0}"/>
              </a:ext>
            </a:extLst>
          </p:cNvPr>
          <p:cNvSpPr txBox="1"/>
          <p:nvPr/>
        </p:nvSpPr>
        <p:spPr>
          <a:xfrm>
            <a:off x="9387666" y="4001849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779AF699-CF10-4E20-B60E-8287CD03351B}"/>
              </a:ext>
            </a:extLst>
          </p:cNvPr>
          <p:cNvSpPr txBox="1"/>
          <p:nvPr/>
        </p:nvSpPr>
        <p:spPr>
          <a:xfrm>
            <a:off x="8940623" y="37481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4" name="Arc 413">
            <a:extLst>
              <a:ext uri="{FF2B5EF4-FFF2-40B4-BE49-F238E27FC236}">
                <a16:creationId xmlns:a16="http://schemas.microsoft.com/office/drawing/2014/main" id="{DC505BD9-5E9D-4982-B787-A237182A5DC3}"/>
              </a:ext>
            </a:extLst>
          </p:cNvPr>
          <p:cNvSpPr/>
          <p:nvPr/>
        </p:nvSpPr>
        <p:spPr>
          <a:xfrm rot="16200000">
            <a:off x="8782774" y="3124231"/>
            <a:ext cx="810037" cy="945167"/>
          </a:xfrm>
          <a:prstGeom prst="arc">
            <a:avLst>
              <a:gd name="adj1" fmla="val 160489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5" name="Arc 414">
            <a:extLst>
              <a:ext uri="{FF2B5EF4-FFF2-40B4-BE49-F238E27FC236}">
                <a16:creationId xmlns:a16="http://schemas.microsoft.com/office/drawing/2014/main" id="{739C3378-F77D-46E4-A9AF-6531EC2D9AE0}"/>
              </a:ext>
            </a:extLst>
          </p:cNvPr>
          <p:cNvSpPr/>
          <p:nvPr/>
        </p:nvSpPr>
        <p:spPr>
          <a:xfrm rot="5400000">
            <a:off x="8772486" y="4057884"/>
            <a:ext cx="810037" cy="945167"/>
          </a:xfrm>
          <a:prstGeom prst="arc">
            <a:avLst>
              <a:gd name="adj1" fmla="val 16139557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FAC5BD09-6EF0-435B-ABD2-73180749F2D2}"/>
              </a:ext>
            </a:extLst>
          </p:cNvPr>
          <p:cNvSpPr txBox="1"/>
          <p:nvPr/>
        </p:nvSpPr>
        <p:spPr>
          <a:xfrm>
            <a:off x="8894771" y="45027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8CEA7380-BA06-4F41-B223-C0933A06D8BD}"/>
              </a:ext>
            </a:extLst>
          </p:cNvPr>
          <p:cNvSpPr txBox="1"/>
          <p:nvPr/>
        </p:nvSpPr>
        <p:spPr>
          <a:xfrm>
            <a:off x="8894770" y="3201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241CB787-C545-44DC-9569-9D5CCA6A4085}"/>
              </a:ext>
            </a:extLst>
          </p:cNvPr>
          <p:cNvSpPr txBox="1"/>
          <p:nvPr/>
        </p:nvSpPr>
        <p:spPr>
          <a:xfrm>
            <a:off x="9378373" y="3555807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0060AB34-02B2-409A-BE43-A903A4191316}"/>
              </a:ext>
            </a:extLst>
          </p:cNvPr>
          <p:cNvGrpSpPr/>
          <p:nvPr/>
        </p:nvGrpSpPr>
        <p:grpSpPr>
          <a:xfrm>
            <a:off x="6241798" y="5319070"/>
            <a:ext cx="963870" cy="1071647"/>
            <a:chOff x="1958795" y="36281"/>
            <a:chExt cx="963870" cy="1071647"/>
          </a:xfrm>
        </p:grpSpPr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943F1B5C-244A-4687-9E05-C919E8DC589F}"/>
                </a:ext>
              </a:extLst>
            </p:cNvPr>
            <p:cNvSpPr txBox="1"/>
            <p:nvPr/>
          </p:nvSpPr>
          <p:spPr>
            <a:xfrm>
              <a:off x="2191791" y="476986"/>
              <a:ext cx="7055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6F7E9136-6E0A-49EA-9ABA-3E2CEE4BC71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5327D6D-D73C-4856-9D62-0D53DB5A515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B3F534F-52E2-429B-8624-07712BED0B1E}"/>
              </a:ext>
            </a:extLst>
          </p:cNvPr>
          <p:cNvGrpSpPr/>
          <p:nvPr/>
        </p:nvGrpSpPr>
        <p:grpSpPr>
          <a:xfrm>
            <a:off x="7164012" y="5326287"/>
            <a:ext cx="1359823" cy="1071647"/>
            <a:chOff x="915291" y="1752219"/>
            <a:chExt cx="1359823" cy="1071647"/>
          </a:xfrm>
        </p:grpSpPr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9776E1F4-F788-4F0B-B492-236922A0F5F7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08152042-F98D-48F7-ADFB-C6979E10F0A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2B53D473-B904-4613-9CD6-C093310B5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9" name="TextBox 448">
                <a:extLst>
                  <a:ext uri="{FF2B5EF4-FFF2-40B4-BE49-F238E27FC236}">
                    <a16:creationId xmlns:a16="http://schemas.microsoft.com/office/drawing/2014/main" id="{C309034B-6F19-4FAC-BFE2-C2E7D964914B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CB8620FD-DDB7-431C-ACE2-767B800B4ACE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CCF8C41D-8645-4797-899D-9CDDEE37B388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5AE6EF2-CADA-46AF-B2A2-CC68E06396FB}"/>
              </a:ext>
            </a:extLst>
          </p:cNvPr>
          <p:cNvGrpSpPr/>
          <p:nvPr/>
        </p:nvGrpSpPr>
        <p:grpSpPr>
          <a:xfrm>
            <a:off x="8494339" y="5759775"/>
            <a:ext cx="895053" cy="630942"/>
            <a:chOff x="3151878" y="3533880"/>
            <a:chExt cx="895053" cy="630942"/>
          </a:xfrm>
        </p:grpSpPr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91255BF5-A5EF-4387-8185-183D2C881AA4}"/>
                </a:ext>
              </a:extLst>
            </p:cNvPr>
            <p:cNvSpPr txBox="1"/>
            <p:nvPr/>
          </p:nvSpPr>
          <p:spPr>
            <a:xfrm>
              <a:off x="3362576" y="3533880"/>
              <a:ext cx="684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98303595-CE03-4B9F-BC21-16D080A32175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4" name="TextBox 453">
            <a:extLst>
              <a:ext uri="{FF2B5EF4-FFF2-40B4-BE49-F238E27FC236}">
                <a16:creationId xmlns:a16="http://schemas.microsoft.com/office/drawing/2014/main" id="{18BFD8CD-2A70-46B1-AFB3-185C3A762146}"/>
              </a:ext>
            </a:extLst>
          </p:cNvPr>
          <p:cNvSpPr txBox="1"/>
          <p:nvPr/>
        </p:nvSpPr>
        <p:spPr>
          <a:xfrm>
            <a:off x="8478109" y="5319070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7975648D-A7E6-45C3-BAAA-C0DA65F9ADE8}"/>
              </a:ext>
            </a:extLst>
          </p:cNvPr>
          <p:cNvSpPr txBox="1"/>
          <p:nvPr/>
        </p:nvSpPr>
        <p:spPr>
          <a:xfrm>
            <a:off x="8715171" y="63337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56" name="Straight Connector 455">
            <a:extLst>
              <a:ext uri="{FF2B5EF4-FFF2-40B4-BE49-F238E27FC236}">
                <a16:creationId xmlns:a16="http://schemas.microsoft.com/office/drawing/2014/main" id="{7861CEAA-B6BE-4236-BF64-05D20E91A773}"/>
              </a:ext>
            </a:extLst>
          </p:cNvPr>
          <p:cNvCxnSpPr>
            <a:cxnSpLocks/>
          </p:cNvCxnSpPr>
          <p:nvPr/>
        </p:nvCxnSpPr>
        <p:spPr>
          <a:xfrm flipV="1">
            <a:off x="9168286" y="949468"/>
            <a:ext cx="453810" cy="13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7" name="TextBox 456">
            <a:extLst>
              <a:ext uri="{FF2B5EF4-FFF2-40B4-BE49-F238E27FC236}">
                <a16:creationId xmlns:a16="http://schemas.microsoft.com/office/drawing/2014/main" id="{3C7A67FA-7F13-4C21-9A5A-8CE7B1D753D8}"/>
              </a:ext>
            </a:extLst>
          </p:cNvPr>
          <p:cNvSpPr txBox="1"/>
          <p:nvPr/>
        </p:nvSpPr>
        <p:spPr>
          <a:xfrm>
            <a:off x="9168286" y="889032"/>
            <a:ext cx="500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D0970A54-F604-461E-B200-84D2F6FC8B6A}"/>
              </a:ext>
            </a:extLst>
          </p:cNvPr>
          <p:cNvSpPr txBox="1"/>
          <p:nvPr/>
        </p:nvSpPr>
        <p:spPr>
          <a:xfrm>
            <a:off x="9158993" y="442990"/>
            <a:ext cx="5358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7948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0"/>
      <p:bldP spid="290" grpId="0"/>
      <p:bldP spid="291" grpId="0"/>
      <p:bldP spid="292" grpId="0"/>
      <p:bldP spid="293" grpId="0" animBg="1"/>
      <p:bldP spid="294" grpId="0" animBg="1"/>
      <p:bldP spid="295" grpId="0"/>
      <p:bldP spid="296" grpId="0"/>
      <p:bldP spid="297" grpId="0"/>
      <p:bldP spid="300" grpId="0"/>
      <p:bldP spid="301" grpId="0"/>
      <p:bldP spid="302" grpId="0"/>
      <p:bldP spid="303" grpId="0"/>
      <p:bldP spid="304" grpId="0" animBg="1"/>
      <p:bldP spid="305" grpId="0" animBg="1"/>
      <p:bldP spid="306" grpId="0"/>
      <p:bldP spid="307" grpId="0"/>
      <p:bldP spid="308" grpId="0"/>
      <p:bldP spid="322" grpId="0"/>
      <p:bldP spid="323" grpId="0"/>
      <p:bldP spid="326" grpId="0"/>
      <p:bldP spid="327" grpId="0"/>
      <p:bldP spid="342" grpId="0"/>
      <p:bldP spid="349" grpId="0"/>
      <p:bldP spid="360" grpId="0"/>
      <p:bldP spid="361" grpId="0"/>
      <p:bldP spid="362" grpId="0" animBg="1"/>
      <p:bldP spid="363" grpId="0" animBg="1"/>
      <p:bldP spid="375" grpId="0"/>
      <p:bldP spid="376" grpId="0"/>
      <p:bldP spid="377" grpId="0"/>
      <p:bldP spid="410" grpId="0"/>
      <p:bldP spid="411" grpId="0"/>
      <p:bldP spid="412" grpId="0"/>
      <p:bldP spid="413" grpId="0"/>
      <p:bldP spid="414" grpId="0" animBg="1"/>
      <p:bldP spid="415" grpId="0" animBg="1"/>
      <p:bldP spid="416" grpId="0"/>
      <p:bldP spid="417" grpId="0"/>
      <p:bldP spid="438" grpId="0"/>
      <p:bldP spid="454" grpId="0"/>
      <p:bldP spid="455" grpId="0"/>
      <p:bldP spid="457" grpId="0"/>
      <p:bldP spid="45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136AF-DDB7-4DB5-8F76-918F18826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21 Subtract mixed numbers with denominators which are not common multiples, without regrouping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B2317-F6C0-4FA4-BA0C-3CFA018CA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5530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8" name="Rectangle: Rounded Corners 517">
            <a:extLst>
              <a:ext uri="{FF2B5EF4-FFF2-40B4-BE49-F238E27FC236}">
                <a16:creationId xmlns:a16="http://schemas.microsoft.com/office/drawing/2014/main" id="{A70A6552-F8CF-46E2-B72F-7383E5765872}"/>
              </a:ext>
            </a:extLst>
          </p:cNvPr>
          <p:cNvSpPr/>
          <p:nvPr/>
        </p:nvSpPr>
        <p:spPr>
          <a:xfrm rot="5400000">
            <a:off x="4094741" y="887102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9" name="Rectangle: Rounded Corners 518">
            <a:extLst>
              <a:ext uri="{FF2B5EF4-FFF2-40B4-BE49-F238E27FC236}">
                <a16:creationId xmlns:a16="http://schemas.microsoft.com/office/drawing/2014/main" id="{8B8B25FF-12F7-4109-BBD5-93948A3C1A21}"/>
              </a:ext>
            </a:extLst>
          </p:cNvPr>
          <p:cNvSpPr/>
          <p:nvPr/>
        </p:nvSpPr>
        <p:spPr>
          <a:xfrm rot="5400000">
            <a:off x="9939953" y="903746"/>
            <a:ext cx="2533289" cy="15746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3659B506-D4C1-47FA-A629-EBCE19BF26A8}"/>
              </a:ext>
            </a:extLst>
          </p:cNvPr>
          <p:cNvSpPr/>
          <p:nvPr/>
        </p:nvSpPr>
        <p:spPr>
          <a:xfrm>
            <a:off x="10542894" y="555747"/>
            <a:ext cx="366378" cy="21518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AE90DE18-0EC9-45BF-A394-295B0740C605}"/>
              </a:ext>
            </a:extLst>
          </p:cNvPr>
          <p:cNvSpPr/>
          <p:nvPr/>
        </p:nvSpPr>
        <p:spPr>
          <a:xfrm>
            <a:off x="10544364" y="560656"/>
            <a:ext cx="366378" cy="21533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AF8B1F1A-FD6A-45D6-BF00-1B1FC405B196}"/>
              </a:ext>
            </a:extLst>
          </p:cNvPr>
          <p:cNvSpPr/>
          <p:nvPr/>
        </p:nvSpPr>
        <p:spPr>
          <a:xfrm>
            <a:off x="4682378" y="557032"/>
            <a:ext cx="366378" cy="2156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8A7B6483-B36D-42E0-AE5B-9A67DE27D6AC}"/>
              </a:ext>
            </a:extLst>
          </p:cNvPr>
          <p:cNvSpPr/>
          <p:nvPr/>
        </p:nvSpPr>
        <p:spPr>
          <a:xfrm>
            <a:off x="4684497" y="561926"/>
            <a:ext cx="366378" cy="21520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/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DC43FAC5-28F1-4933-9B3B-B8271FE488D7}"/>
              </a:ext>
            </a:extLst>
          </p:cNvPr>
          <p:cNvSpPr/>
          <p:nvPr/>
        </p:nvSpPr>
        <p:spPr>
          <a:xfrm>
            <a:off x="11444080" y="562209"/>
            <a:ext cx="366378" cy="12884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C5D5BD47-AD92-4DEC-B8A5-01DE175197D1}"/>
              </a:ext>
            </a:extLst>
          </p:cNvPr>
          <p:cNvSpPr/>
          <p:nvPr/>
        </p:nvSpPr>
        <p:spPr>
          <a:xfrm>
            <a:off x="11441283" y="770906"/>
            <a:ext cx="366378" cy="108489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/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D0F310E7-14A1-4C61-B35C-B2796AC4E5E3}"/>
              </a:ext>
            </a:extLst>
          </p:cNvPr>
          <p:cNvSpPr/>
          <p:nvPr/>
        </p:nvSpPr>
        <p:spPr>
          <a:xfrm>
            <a:off x="10994884" y="565114"/>
            <a:ext cx="366378" cy="21518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A4F8DFA7-8379-4AA9-9048-DD02919ABBFD}"/>
              </a:ext>
            </a:extLst>
          </p:cNvPr>
          <p:cNvSpPr/>
          <p:nvPr/>
        </p:nvSpPr>
        <p:spPr>
          <a:xfrm>
            <a:off x="5134256" y="566947"/>
            <a:ext cx="366378" cy="2156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D56FFEC-150D-41C9-BB94-BF2D1853E688}"/>
              </a:ext>
            </a:extLst>
          </p:cNvPr>
          <p:cNvSpPr/>
          <p:nvPr/>
        </p:nvSpPr>
        <p:spPr>
          <a:xfrm>
            <a:off x="5577832" y="557516"/>
            <a:ext cx="366378" cy="162012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379187" y="412816"/>
            <a:ext cx="962681" cy="1076984"/>
            <a:chOff x="3140649" y="412816"/>
            <a:chExt cx="962681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6288142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6280857" y="457161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7805772" y="450780"/>
            <a:ext cx="443634" cy="1047615"/>
            <a:chOff x="2722480" y="5463945"/>
            <a:chExt cx="443634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7127221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8265928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8762233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7440581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7CDBF79F-F92C-4F3F-8FC0-614B7C467A31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E4FC0E2-F27E-402F-931D-67D1C8C2CF81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F46A639F-82F3-4EEF-A1E7-E9C4335F9210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6B139C16-4685-4C38-89F2-D71A9446B0E9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773B0E4-263A-4852-84C1-3E43C6387292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71D8D0E-8DDE-456E-BF99-7F8FF3BB145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BB982A16-389D-471C-8BB2-C3D9B4DF799F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Arc 237">
            <a:extLst>
              <a:ext uri="{FF2B5EF4-FFF2-40B4-BE49-F238E27FC236}">
                <a16:creationId xmlns:a16="http://schemas.microsoft.com/office/drawing/2014/main" id="{59D0FCD5-E2C2-4CF7-85DF-5D7922825083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90B4A87-E8CF-4C4B-9171-DE30573F82F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6951A95-630A-4A2D-A5A9-340ADDA4EA38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C669CAC-4EFA-49EE-A73B-DD6237DD51D4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C595B89D-D290-4BF7-9B4A-E0AE02B14A4C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0FF0CFF0-6FA0-4866-A7E6-07C077561060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48044098-DC9C-49D1-8009-A578FCC4FB88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390D31F-836F-41F0-A745-486F54E6F6E1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C7268BC-B40D-40E6-830B-96758922FE98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F4DB1F3-27D4-4177-98BD-92C379A34988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B0606A22-E45E-4B92-AC59-36FBB6573A73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64420240-3CF4-464D-977E-975BA9FBF54C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0175698-5EEB-4B83-87C0-1D2435AAD672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D182775-0ADA-4F2C-A6CB-83C6585BBCD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829EF9E-976D-4218-B28A-CAC0FBA8B12C}"/>
              </a:ext>
            </a:extLst>
          </p:cNvPr>
          <p:cNvSpPr txBox="1"/>
          <p:nvPr/>
        </p:nvSpPr>
        <p:spPr>
          <a:xfrm>
            <a:off x="3804499" y="2207397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27DEE7CC-4544-42FB-BA1D-1A2D77FDDA67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7DB9656-5BA2-425A-979B-4CE6A1B8562F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13EDD39-D288-413F-A6EF-162A4EAE4A5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329E8983-7B57-4354-B9C4-83B3FA7DD7F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CF94A68-E81F-4BA6-94B9-AB609C4738C5}"/>
                </a:ext>
              </a:extLst>
            </p:cNvPr>
            <p:cNvSpPr txBox="1"/>
            <p:nvPr/>
          </p:nvSpPr>
          <p:spPr>
            <a:xfrm>
              <a:off x="1166448" y="3990198"/>
              <a:ext cx="69880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237FF0-DE45-4306-BFC6-75C5AD8FAF71}"/>
              </a:ext>
            </a:extLst>
          </p:cNvPr>
          <p:cNvGrpSpPr/>
          <p:nvPr/>
        </p:nvGrpSpPr>
        <p:grpSpPr>
          <a:xfrm>
            <a:off x="1839946" y="3999252"/>
            <a:ext cx="2192359" cy="1076984"/>
            <a:chOff x="1839946" y="3999252"/>
            <a:chExt cx="2192359" cy="1076984"/>
          </a:xfrm>
        </p:grpSpPr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7900605-A141-478E-BD35-0A7AEA7D7ACD}"/>
                </a:ext>
              </a:extLst>
            </p:cNvPr>
            <p:cNvSpPr txBox="1"/>
            <p:nvPr/>
          </p:nvSpPr>
          <p:spPr>
            <a:xfrm>
              <a:off x="1839946" y="415478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3C478EC6-2586-4E42-9559-C9790E7C0E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3113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55C9631-9909-480B-9EF9-42A5C679EA31}"/>
                </a:ext>
              </a:extLst>
            </p:cNvPr>
            <p:cNvSpPr txBox="1"/>
            <p:nvPr/>
          </p:nvSpPr>
          <p:spPr>
            <a:xfrm>
              <a:off x="2703112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9B6C159-4239-47C6-8BF7-B763104DAF65}"/>
                </a:ext>
              </a:extLst>
            </p:cNvPr>
            <p:cNvSpPr txBox="1"/>
            <p:nvPr/>
          </p:nvSpPr>
          <p:spPr>
            <a:xfrm>
              <a:off x="2945681" y="3999252"/>
              <a:ext cx="6893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B7B63EA-EC10-4775-94E5-C560B25B7075}"/>
                </a:ext>
              </a:extLst>
            </p:cNvPr>
            <p:cNvSpPr txBox="1"/>
            <p:nvPr/>
          </p:nvSpPr>
          <p:spPr>
            <a:xfrm>
              <a:off x="3598567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4EEE2CC-E323-4A19-B7AE-B9D036EDF1CF}"/>
                </a:ext>
              </a:extLst>
            </p:cNvPr>
            <p:cNvSpPr txBox="1"/>
            <p:nvPr/>
          </p:nvSpPr>
          <p:spPr>
            <a:xfrm>
              <a:off x="2246996" y="41882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66" name="TextBox 265">
            <a:extLst>
              <a:ext uri="{FF2B5EF4-FFF2-40B4-BE49-F238E27FC236}">
                <a16:creationId xmlns:a16="http://schemas.microsoft.com/office/drawing/2014/main" id="{924823C1-5492-476C-A996-1B7CD9C67B59}"/>
              </a:ext>
            </a:extLst>
          </p:cNvPr>
          <p:cNvSpPr txBox="1"/>
          <p:nvPr/>
        </p:nvSpPr>
        <p:spPr>
          <a:xfrm>
            <a:off x="8731743" y="64411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126FF709-4020-4EC3-96C8-C2DD3FABE384}"/>
              </a:ext>
            </a:extLst>
          </p:cNvPr>
          <p:cNvGrpSpPr/>
          <p:nvPr/>
        </p:nvGrpSpPr>
        <p:grpSpPr>
          <a:xfrm>
            <a:off x="9186500" y="422341"/>
            <a:ext cx="962681" cy="1076984"/>
            <a:chOff x="3140649" y="412816"/>
            <a:chExt cx="962681" cy="1076984"/>
          </a:xfrm>
        </p:grpSpPr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78686EC5-0554-4D46-B8B8-391296214A72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CAF6C16-727F-4AA6-A245-1855DF803A78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CB4FAC55-F0CF-401B-B9ED-104C76E80ADD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E1598728-EAAB-474D-8E94-5DBB78419F25}"/>
              </a:ext>
            </a:extLst>
          </p:cNvPr>
          <p:cNvCxnSpPr>
            <a:cxnSpLocks/>
          </p:cNvCxnSpPr>
          <p:nvPr/>
        </p:nvCxnSpPr>
        <p:spPr>
          <a:xfrm>
            <a:off x="6281684" y="272340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324601B8-680D-4ABD-82D0-6D7387C05EC3}"/>
              </a:ext>
            </a:extLst>
          </p:cNvPr>
          <p:cNvCxnSpPr>
            <a:cxnSpLocks/>
          </p:cNvCxnSpPr>
          <p:nvPr/>
        </p:nvCxnSpPr>
        <p:spPr>
          <a:xfrm>
            <a:off x="7160914" y="272340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9297AA5A-1557-4AFF-88FD-E403FAB3B7CF}"/>
              </a:ext>
            </a:extLst>
          </p:cNvPr>
          <p:cNvSpPr txBox="1"/>
          <p:nvPr/>
        </p:nvSpPr>
        <p:spPr>
          <a:xfrm>
            <a:off x="6244311" y="2215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9F6CB268-21B4-4409-AC80-F5A9D4A583EF}"/>
              </a:ext>
            </a:extLst>
          </p:cNvPr>
          <p:cNvSpPr txBox="1"/>
          <p:nvPr/>
        </p:nvSpPr>
        <p:spPr>
          <a:xfrm>
            <a:off x="6254877" y="26616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21AD49B-F049-4B9A-B64F-29FDFD15A00E}"/>
              </a:ext>
            </a:extLst>
          </p:cNvPr>
          <p:cNvSpPr txBox="1"/>
          <p:nvPr/>
        </p:nvSpPr>
        <p:spPr>
          <a:xfrm>
            <a:off x="7160913" y="266160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BEC748C7-19E4-4466-8791-6650CF369433}"/>
              </a:ext>
            </a:extLst>
          </p:cNvPr>
          <p:cNvSpPr txBox="1"/>
          <p:nvPr/>
        </p:nvSpPr>
        <p:spPr>
          <a:xfrm>
            <a:off x="6713871" y="24079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3BC6E79C-6441-4239-8FFB-C90EDDFD258D}"/>
              </a:ext>
            </a:extLst>
          </p:cNvPr>
          <p:cNvSpPr/>
          <p:nvPr/>
        </p:nvSpPr>
        <p:spPr>
          <a:xfrm rot="16200000">
            <a:off x="6646572" y="16934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6872100F-D9FF-45BA-9158-6E1572DA4B96}"/>
              </a:ext>
            </a:extLst>
          </p:cNvPr>
          <p:cNvSpPr/>
          <p:nvPr/>
        </p:nvSpPr>
        <p:spPr>
          <a:xfrm rot="5400000">
            <a:off x="6636285" y="26270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1A0AA98E-E85F-4A77-BBA6-63AA0F178205}"/>
              </a:ext>
            </a:extLst>
          </p:cNvPr>
          <p:cNvSpPr txBox="1"/>
          <p:nvPr/>
        </p:nvSpPr>
        <p:spPr>
          <a:xfrm>
            <a:off x="6766875" y="31624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B13B5173-3FC6-46D1-876F-437E67DE57B7}"/>
              </a:ext>
            </a:extLst>
          </p:cNvPr>
          <p:cNvSpPr txBox="1"/>
          <p:nvPr/>
        </p:nvSpPr>
        <p:spPr>
          <a:xfrm>
            <a:off x="6766874" y="18616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8A4BAE46-8AB5-41D0-B0D9-A44FF87111FB}"/>
              </a:ext>
            </a:extLst>
          </p:cNvPr>
          <p:cNvSpPr txBox="1"/>
          <p:nvPr/>
        </p:nvSpPr>
        <p:spPr>
          <a:xfrm>
            <a:off x="7354976" y="2215566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29E90FBB-1AEF-46C7-9700-FA2206BC3CF2}"/>
              </a:ext>
            </a:extLst>
          </p:cNvPr>
          <p:cNvCxnSpPr>
            <a:cxnSpLocks/>
          </p:cNvCxnSpPr>
          <p:nvPr/>
        </p:nvCxnSpPr>
        <p:spPr>
          <a:xfrm>
            <a:off x="8522262" y="272475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346EC586-2107-48DC-BD93-083F0D38F978}"/>
              </a:ext>
            </a:extLst>
          </p:cNvPr>
          <p:cNvCxnSpPr>
            <a:cxnSpLocks/>
          </p:cNvCxnSpPr>
          <p:nvPr/>
        </p:nvCxnSpPr>
        <p:spPr>
          <a:xfrm>
            <a:off x="9401492" y="272475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TextBox 343">
            <a:extLst>
              <a:ext uri="{FF2B5EF4-FFF2-40B4-BE49-F238E27FC236}">
                <a16:creationId xmlns:a16="http://schemas.microsoft.com/office/drawing/2014/main" id="{D1557E93-1100-49D3-B7B9-7983C522882D}"/>
              </a:ext>
            </a:extLst>
          </p:cNvPr>
          <p:cNvSpPr txBox="1"/>
          <p:nvPr/>
        </p:nvSpPr>
        <p:spPr>
          <a:xfrm>
            <a:off x="8484889" y="22169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53EA0037-947E-4108-9B25-3DE55F5EAC57}"/>
              </a:ext>
            </a:extLst>
          </p:cNvPr>
          <p:cNvSpPr txBox="1"/>
          <p:nvPr/>
        </p:nvSpPr>
        <p:spPr>
          <a:xfrm>
            <a:off x="8495455" y="26629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0D1B8A6E-EC17-4897-8BAB-B85576AF413E}"/>
              </a:ext>
            </a:extLst>
          </p:cNvPr>
          <p:cNvSpPr txBox="1"/>
          <p:nvPr/>
        </p:nvSpPr>
        <p:spPr>
          <a:xfrm>
            <a:off x="9401491" y="266296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CD22D0EE-4B83-4A20-A0A1-21499B9FA24B}"/>
              </a:ext>
            </a:extLst>
          </p:cNvPr>
          <p:cNvSpPr txBox="1"/>
          <p:nvPr/>
        </p:nvSpPr>
        <p:spPr>
          <a:xfrm>
            <a:off x="8954449" y="240928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8" name="Arc 347">
            <a:extLst>
              <a:ext uri="{FF2B5EF4-FFF2-40B4-BE49-F238E27FC236}">
                <a16:creationId xmlns:a16="http://schemas.microsoft.com/office/drawing/2014/main" id="{60E2D241-72F9-42BA-9D7F-967D23DE8DD3}"/>
              </a:ext>
            </a:extLst>
          </p:cNvPr>
          <p:cNvSpPr/>
          <p:nvPr/>
        </p:nvSpPr>
        <p:spPr>
          <a:xfrm rot="16200000">
            <a:off x="8887150" y="16947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Arc 348">
            <a:extLst>
              <a:ext uri="{FF2B5EF4-FFF2-40B4-BE49-F238E27FC236}">
                <a16:creationId xmlns:a16="http://schemas.microsoft.com/office/drawing/2014/main" id="{655A05E6-3421-4DE0-9204-632CA0273348}"/>
              </a:ext>
            </a:extLst>
          </p:cNvPr>
          <p:cNvSpPr/>
          <p:nvPr/>
        </p:nvSpPr>
        <p:spPr>
          <a:xfrm rot="5400000">
            <a:off x="8876863" y="26284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11CA9348-5387-4292-9E72-7D00F8A49033}"/>
              </a:ext>
            </a:extLst>
          </p:cNvPr>
          <p:cNvSpPr txBox="1"/>
          <p:nvPr/>
        </p:nvSpPr>
        <p:spPr>
          <a:xfrm>
            <a:off x="9007453" y="31638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9D1B5C2-D4D7-45E8-92E5-D1D0AB7EF829}"/>
              </a:ext>
            </a:extLst>
          </p:cNvPr>
          <p:cNvSpPr txBox="1"/>
          <p:nvPr/>
        </p:nvSpPr>
        <p:spPr>
          <a:xfrm>
            <a:off x="9007452" y="186298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C728262D-6F83-4530-B2DA-626058B9285D}"/>
              </a:ext>
            </a:extLst>
          </p:cNvPr>
          <p:cNvSpPr txBox="1"/>
          <p:nvPr/>
        </p:nvSpPr>
        <p:spPr>
          <a:xfrm>
            <a:off x="9611812" y="2216922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5684EE58-0C37-412A-B58B-23055D108A60}"/>
              </a:ext>
            </a:extLst>
          </p:cNvPr>
          <p:cNvGrpSpPr/>
          <p:nvPr/>
        </p:nvGrpSpPr>
        <p:grpSpPr>
          <a:xfrm>
            <a:off x="6268500" y="3999723"/>
            <a:ext cx="1404066" cy="1076984"/>
            <a:chOff x="461187" y="3990198"/>
            <a:chExt cx="1404066" cy="1076984"/>
          </a:xfrm>
        </p:grpSpPr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CFBE06E6-690D-4E6A-A0EA-22A78277ED19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9B6D31B-4F5E-4B34-9422-0A0F8F70EE52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C68933D9-6366-4790-BFB4-14635D3ADEB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A91A2B89-81A5-495C-A185-106F02B043E0}"/>
                </a:ext>
              </a:extLst>
            </p:cNvPr>
            <p:cNvSpPr txBox="1"/>
            <p:nvPr/>
          </p:nvSpPr>
          <p:spPr>
            <a:xfrm>
              <a:off x="1166448" y="3990198"/>
              <a:ext cx="69880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1ACB6917-D4A4-4A2C-8173-1EB8B7E082C2}"/>
              </a:ext>
            </a:extLst>
          </p:cNvPr>
          <p:cNvGrpSpPr/>
          <p:nvPr/>
        </p:nvGrpSpPr>
        <p:grpSpPr>
          <a:xfrm>
            <a:off x="7647259" y="4008777"/>
            <a:ext cx="2192359" cy="1076984"/>
            <a:chOff x="1839946" y="3999252"/>
            <a:chExt cx="2192359" cy="1076984"/>
          </a:xfrm>
        </p:grpSpPr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3689CA0-60F5-4755-B68C-16AC7CA6C751}"/>
                </a:ext>
              </a:extLst>
            </p:cNvPr>
            <p:cNvSpPr txBox="1"/>
            <p:nvPr/>
          </p:nvSpPr>
          <p:spPr>
            <a:xfrm>
              <a:off x="1839946" y="415478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805C939A-D346-444F-A15A-3EAF1DD1313A}"/>
                </a:ext>
              </a:extLst>
            </p:cNvPr>
            <p:cNvCxnSpPr>
              <a:cxnSpLocks/>
            </p:cNvCxnSpPr>
            <p:nvPr/>
          </p:nvCxnSpPr>
          <p:spPr>
            <a:xfrm>
              <a:off x="2703113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40339F2A-D097-4B95-85F2-C332500B7E8E}"/>
                </a:ext>
              </a:extLst>
            </p:cNvPr>
            <p:cNvSpPr txBox="1"/>
            <p:nvPr/>
          </p:nvSpPr>
          <p:spPr>
            <a:xfrm>
              <a:off x="2703112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AF3CC3D0-8E29-45DE-9E46-08BF233B55FE}"/>
                </a:ext>
              </a:extLst>
            </p:cNvPr>
            <p:cNvSpPr txBox="1"/>
            <p:nvPr/>
          </p:nvSpPr>
          <p:spPr>
            <a:xfrm>
              <a:off x="2945681" y="3999252"/>
              <a:ext cx="6893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72E0668C-A7C7-4140-9C23-0D802A7C0254}"/>
                </a:ext>
              </a:extLst>
            </p:cNvPr>
            <p:cNvSpPr txBox="1"/>
            <p:nvPr/>
          </p:nvSpPr>
          <p:spPr>
            <a:xfrm>
              <a:off x="3598567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1D89ADAE-F746-47F8-9B95-7055F96B174F}"/>
                </a:ext>
              </a:extLst>
            </p:cNvPr>
            <p:cNvSpPr txBox="1"/>
            <p:nvPr/>
          </p:nvSpPr>
          <p:spPr>
            <a:xfrm>
              <a:off x="2246996" y="41882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5D9B622E-B11D-4AA7-A3F4-0262678EF354}"/>
              </a:ext>
            </a:extLst>
          </p:cNvPr>
          <p:cNvSpPr/>
          <p:nvPr/>
        </p:nvSpPr>
        <p:spPr>
          <a:xfrm>
            <a:off x="4685042" y="55422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3563A80F-5026-4714-B0C6-0DE1B62EA2B1}"/>
              </a:ext>
            </a:extLst>
          </p:cNvPr>
          <p:cNvSpPr/>
          <p:nvPr/>
        </p:nvSpPr>
        <p:spPr>
          <a:xfrm>
            <a:off x="5134065" y="55858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6FC59B34-4101-48AF-83C9-1E93E06FE53A}"/>
              </a:ext>
            </a:extLst>
          </p:cNvPr>
          <p:cNvSpPr/>
          <p:nvPr/>
        </p:nvSpPr>
        <p:spPr>
          <a:xfrm>
            <a:off x="5580298" y="55858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BE4D305-CD07-4223-B3D5-3B6C39539276}"/>
              </a:ext>
            </a:extLst>
          </p:cNvPr>
          <p:cNvSpPr/>
          <p:nvPr/>
        </p:nvSpPr>
        <p:spPr>
          <a:xfrm>
            <a:off x="10545937" y="55387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B92145A-E6EC-43A4-BC09-FEF5A2060254}"/>
              </a:ext>
            </a:extLst>
          </p:cNvPr>
          <p:cNvSpPr/>
          <p:nvPr/>
        </p:nvSpPr>
        <p:spPr>
          <a:xfrm>
            <a:off x="10994960" y="55823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315E261C-66BF-4543-B32C-FA84384CF432}"/>
              </a:ext>
            </a:extLst>
          </p:cNvPr>
          <p:cNvSpPr/>
          <p:nvPr/>
        </p:nvSpPr>
        <p:spPr>
          <a:xfrm>
            <a:off x="11441193" y="558231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A91DE172-615C-4849-8370-2FF9C99DC9CA}"/>
              </a:ext>
            </a:extLst>
          </p:cNvPr>
          <p:cNvGrpSpPr/>
          <p:nvPr/>
        </p:nvGrpSpPr>
        <p:grpSpPr>
          <a:xfrm>
            <a:off x="5580298" y="558110"/>
            <a:ext cx="360000" cy="2160000"/>
            <a:chOff x="3172262" y="3429000"/>
            <a:chExt cx="360000" cy="2160000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E0599FF2-080A-4F93-B5B2-F68A0B456EBA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757F729A-AE4B-418B-92B2-FD006A352966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3A1AE072-22FF-438F-A883-6DA569042CF1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19C954D6-3E66-413E-B037-54BEAF3F146E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7E6DD7C3-333A-442C-9872-7283AF462FDC}"/>
              </a:ext>
            </a:extLst>
          </p:cNvPr>
          <p:cNvSpPr/>
          <p:nvPr/>
        </p:nvSpPr>
        <p:spPr>
          <a:xfrm>
            <a:off x="5575846" y="750318"/>
            <a:ext cx="366378" cy="143469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/>
          </a:p>
        </p:txBody>
      </p: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D72DDA22-F1BB-4FE9-9B61-A503B82F6D04}"/>
              </a:ext>
            </a:extLst>
          </p:cNvPr>
          <p:cNvGrpSpPr/>
          <p:nvPr/>
        </p:nvGrpSpPr>
        <p:grpSpPr>
          <a:xfrm>
            <a:off x="5579753" y="560712"/>
            <a:ext cx="360000" cy="2160000"/>
            <a:chOff x="7813790" y="3429000"/>
            <a:chExt cx="360000" cy="2160000"/>
          </a:xfrm>
        </p:grpSpPr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2EAE0017-C9B9-4648-97C5-9B29E855D876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28C6A972-235B-4844-982B-61A5F48E941D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201B7C72-447A-4C28-8A77-B548D3BE2586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AB6ED174-3C27-4A5F-B366-73EA687F8250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F7900ECC-FCF3-4140-88B1-1D689A612B74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5DFFE355-40D6-417A-83D7-856A05CB8CFC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D6C80D7D-B617-4160-A116-4DE1D0C97B22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308EC2CA-D930-4335-B5D5-40421D1FD1BA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24A293EF-CEDB-43B8-988E-719B112FD9D1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5280BABF-10A4-4061-9732-FB44FFB2052D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D6D7EA60-48CE-4C86-820C-523C61C56F5D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B85888D7-2872-473C-9EFD-BD50BAAB6F50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BAB38746-FDBF-4630-B502-464626C13D10}"/>
              </a:ext>
            </a:extLst>
          </p:cNvPr>
          <p:cNvGrpSpPr/>
          <p:nvPr/>
        </p:nvGrpSpPr>
        <p:grpSpPr>
          <a:xfrm>
            <a:off x="11442755" y="561255"/>
            <a:ext cx="360000" cy="2159457"/>
            <a:chOff x="6653408" y="3429000"/>
            <a:chExt cx="360000" cy="2159457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328A8077-634E-49D2-B1E8-86D19A74DD8A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82347DE4-4510-496F-A691-522668C6692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1904031E-94AC-4176-B138-EE518EE8DB2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88DE1F6E-B1F8-406D-811B-B8D35DDC4D67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C0A95C57-FBA9-4656-9F02-D7BD64FE4B33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E7540D16-9F83-4E56-9471-8DE145B7A81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2C31FC8-0F08-4BBA-972F-550E0A930E74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5065B343-BC02-4FB3-81E5-F7A6DDFDABB5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7FB731D-7AD6-463D-B957-1609AF044E68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13A2FD70-6EBE-46E9-8934-90DD5D737C17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90D6D5E6-F2B7-4396-A1B1-5C983BF5667B}"/>
              </a:ext>
            </a:extLst>
          </p:cNvPr>
          <p:cNvGrpSpPr/>
          <p:nvPr/>
        </p:nvGrpSpPr>
        <p:grpSpPr>
          <a:xfrm>
            <a:off x="11441193" y="559417"/>
            <a:ext cx="360000" cy="2160000"/>
            <a:chOff x="3752453" y="3429000"/>
            <a:chExt cx="360000" cy="2160000"/>
          </a:xfrm>
        </p:grpSpPr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5A01BFC0-F21F-4EEF-92AA-1AFFFCA26039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C97DCED4-4BFE-41D9-A6EF-F8B913BC9E29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25546494-C64F-4C79-9B5E-148C1F429698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B5EEE963-ED99-4B5E-8E69-E3F3509BCE28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267E7653-2D42-4CE5-B8D1-E88D31E54F12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25932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" grpId="0" animBg="1"/>
      <p:bldP spid="519" grpId="0" animBg="1"/>
      <p:bldP spid="503" grpId="0" animBg="1"/>
      <p:bldP spid="517" grpId="0" animBg="1"/>
      <p:bldP spid="382" grpId="0" animBg="1"/>
      <p:bldP spid="516" grpId="0" animBg="1"/>
      <p:bldP spid="512" grpId="0" animBg="1"/>
      <p:bldP spid="515" grpId="0" animBg="1"/>
      <p:bldP spid="511" grpId="0" animBg="1"/>
      <p:bldP spid="513" grpId="0" animBg="1"/>
      <p:bldP spid="514" grpId="0" animBg="1"/>
      <p:bldP spid="434" grpId="0"/>
      <p:bldP spid="233" grpId="0"/>
      <p:bldP spid="234" grpId="0"/>
      <p:bldP spid="235" grpId="0"/>
      <p:bldP spid="236" grpId="0"/>
      <p:bldP spid="237" grpId="0" animBg="1"/>
      <p:bldP spid="238" grpId="0" animBg="1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 animBg="1"/>
      <p:bldP spid="249" grpId="0" animBg="1"/>
      <p:bldP spid="250" grpId="0"/>
      <p:bldP spid="251" grpId="0"/>
      <p:bldP spid="252" grpId="0"/>
      <p:bldP spid="266" grpId="0"/>
      <p:bldP spid="273" grpId="0"/>
      <p:bldP spid="274" grpId="0"/>
      <p:bldP spid="275" grpId="0"/>
      <p:bldP spid="276" grpId="0"/>
      <p:bldP spid="277" grpId="0" animBg="1"/>
      <p:bldP spid="278" grpId="0" animBg="1"/>
      <p:bldP spid="279" grpId="0"/>
      <p:bldP spid="280" grpId="0"/>
      <p:bldP spid="281" grpId="0"/>
      <p:bldP spid="344" grpId="0"/>
      <p:bldP spid="345" grpId="0"/>
      <p:bldP spid="346" grpId="0"/>
      <p:bldP spid="347" grpId="0"/>
      <p:bldP spid="348" grpId="0" animBg="1"/>
      <p:bldP spid="349" grpId="0" animBg="1"/>
      <p:bldP spid="350" grpId="0"/>
      <p:bldP spid="351" grpId="0"/>
      <p:bldP spid="352" grpId="0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40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379187" y="412816"/>
            <a:ext cx="962681" cy="1076984"/>
            <a:chOff x="3140649" y="412816"/>
            <a:chExt cx="962681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366557" y="412816"/>
              <a:ext cx="736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6288142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6280857" y="457161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7808030" y="450780"/>
            <a:ext cx="444156" cy="1047615"/>
            <a:chOff x="2724738" y="5463945"/>
            <a:chExt cx="444156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5019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7127221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8265928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8762233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7440581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7CDBF79F-F92C-4F3F-8FC0-614B7C467A31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E4FC0E2-F27E-402F-931D-67D1C8C2CF81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F46A639F-82F3-4EEF-A1E7-E9C4335F9210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6B139C16-4685-4C38-89F2-D71A9446B0E9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773B0E4-263A-4852-84C1-3E43C6387292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71D8D0E-8DDE-456E-BF99-7F8FF3BB145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BB982A16-389D-471C-8BB2-C3D9B4DF799F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Arc 237">
            <a:extLst>
              <a:ext uri="{FF2B5EF4-FFF2-40B4-BE49-F238E27FC236}">
                <a16:creationId xmlns:a16="http://schemas.microsoft.com/office/drawing/2014/main" id="{59D0FCD5-E2C2-4CF7-85DF-5D7922825083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90B4A87-E8CF-4C4B-9171-DE30573F82F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6951A95-630A-4A2D-A5A9-340ADDA4EA38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C669CAC-4EFA-49EE-A73B-DD6237DD51D4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C595B89D-D290-4BF7-9B4A-E0AE02B14A4C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0FF0CFF0-6FA0-4866-A7E6-07C077561060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48044098-DC9C-49D1-8009-A578FCC4FB88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390D31F-836F-41F0-A745-486F54E6F6E1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C7268BC-B40D-40E6-830B-96758922FE98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F4DB1F3-27D4-4177-98BD-92C379A34988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B0606A22-E45E-4B92-AC59-36FBB6573A73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64420240-3CF4-464D-977E-975BA9FBF54C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0175698-5EEB-4B83-87C0-1D2435AAD672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D182775-0ADA-4F2C-A6CB-83C6585BBCD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829EF9E-976D-4218-B28A-CAC0FBA8B12C}"/>
              </a:ext>
            </a:extLst>
          </p:cNvPr>
          <p:cNvSpPr txBox="1"/>
          <p:nvPr/>
        </p:nvSpPr>
        <p:spPr>
          <a:xfrm>
            <a:off x="3804499" y="2207397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27DEE7CC-4544-42FB-BA1D-1A2D77FDDA67}"/>
              </a:ext>
            </a:extLst>
          </p:cNvPr>
          <p:cNvGrpSpPr/>
          <p:nvPr/>
        </p:nvGrpSpPr>
        <p:grpSpPr>
          <a:xfrm>
            <a:off x="461187" y="3990198"/>
            <a:ext cx="1404066" cy="1076984"/>
            <a:chOff x="461187" y="3990198"/>
            <a:chExt cx="1404066" cy="1076984"/>
          </a:xfrm>
        </p:grpSpPr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7DB9656-5BA2-425A-979B-4CE6A1B8562F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13EDD39-D288-413F-A6EF-162A4EAE4A5B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329E8983-7B57-4354-B9C4-83B3FA7DD7F4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CF94A68-E81F-4BA6-94B9-AB609C4738C5}"/>
                </a:ext>
              </a:extLst>
            </p:cNvPr>
            <p:cNvSpPr txBox="1"/>
            <p:nvPr/>
          </p:nvSpPr>
          <p:spPr>
            <a:xfrm>
              <a:off x="1166448" y="3990198"/>
              <a:ext cx="69880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237FF0-DE45-4306-BFC6-75C5AD8FAF71}"/>
              </a:ext>
            </a:extLst>
          </p:cNvPr>
          <p:cNvGrpSpPr/>
          <p:nvPr/>
        </p:nvGrpSpPr>
        <p:grpSpPr>
          <a:xfrm>
            <a:off x="1839946" y="3999252"/>
            <a:ext cx="2192359" cy="1076984"/>
            <a:chOff x="1839946" y="3999252"/>
            <a:chExt cx="2192359" cy="1076984"/>
          </a:xfrm>
        </p:grpSpPr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7900605-A141-478E-BD35-0A7AEA7D7ACD}"/>
                </a:ext>
              </a:extLst>
            </p:cNvPr>
            <p:cNvSpPr txBox="1"/>
            <p:nvPr/>
          </p:nvSpPr>
          <p:spPr>
            <a:xfrm>
              <a:off x="1839946" y="415478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3C478EC6-2586-4E42-9559-C9790E7C0E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3113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55C9631-9909-480B-9EF9-42A5C679EA31}"/>
                </a:ext>
              </a:extLst>
            </p:cNvPr>
            <p:cNvSpPr txBox="1"/>
            <p:nvPr/>
          </p:nvSpPr>
          <p:spPr>
            <a:xfrm>
              <a:off x="2703112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9B6C159-4239-47C6-8BF7-B763104DAF65}"/>
                </a:ext>
              </a:extLst>
            </p:cNvPr>
            <p:cNvSpPr txBox="1"/>
            <p:nvPr/>
          </p:nvSpPr>
          <p:spPr>
            <a:xfrm>
              <a:off x="2945681" y="3999252"/>
              <a:ext cx="6893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B7B63EA-EC10-4775-94E5-C560B25B7075}"/>
                </a:ext>
              </a:extLst>
            </p:cNvPr>
            <p:cNvSpPr txBox="1"/>
            <p:nvPr/>
          </p:nvSpPr>
          <p:spPr>
            <a:xfrm>
              <a:off x="3598567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4EEE2CC-E323-4A19-B7AE-B9D036EDF1CF}"/>
                </a:ext>
              </a:extLst>
            </p:cNvPr>
            <p:cNvSpPr txBox="1"/>
            <p:nvPr/>
          </p:nvSpPr>
          <p:spPr>
            <a:xfrm>
              <a:off x="2246996" y="41882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66" name="TextBox 265">
            <a:extLst>
              <a:ext uri="{FF2B5EF4-FFF2-40B4-BE49-F238E27FC236}">
                <a16:creationId xmlns:a16="http://schemas.microsoft.com/office/drawing/2014/main" id="{924823C1-5492-476C-A996-1B7CD9C67B59}"/>
              </a:ext>
            </a:extLst>
          </p:cNvPr>
          <p:cNvSpPr txBox="1"/>
          <p:nvPr/>
        </p:nvSpPr>
        <p:spPr>
          <a:xfrm>
            <a:off x="8731743" y="644113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126FF709-4020-4EC3-96C8-C2DD3FABE384}"/>
              </a:ext>
            </a:extLst>
          </p:cNvPr>
          <p:cNvGrpSpPr/>
          <p:nvPr/>
        </p:nvGrpSpPr>
        <p:grpSpPr>
          <a:xfrm>
            <a:off x="9186500" y="422341"/>
            <a:ext cx="962681" cy="1076984"/>
            <a:chOff x="3140649" y="412816"/>
            <a:chExt cx="962681" cy="1076984"/>
          </a:xfrm>
        </p:grpSpPr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78686EC5-0554-4D46-B8B8-391296214A72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CAF6C16-727F-4AA6-A245-1855DF803A78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CB4FAC55-F0CF-401B-B9ED-104C76E80ADD}"/>
                </a:ext>
              </a:extLst>
            </p:cNvPr>
            <p:cNvSpPr txBox="1"/>
            <p:nvPr/>
          </p:nvSpPr>
          <p:spPr>
            <a:xfrm>
              <a:off x="3140649" y="412816"/>
              <a:ext cx="9626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2 9</a:t>
              </a:r>
            </a:p>
          </p:txBody>
        </p:sp>
      </p:grp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E1598728-EAAB-474D-8E94-5DBB78419F25}"/>
              </a:ext>
            </a:extLst>
          </p:cNvPr>
          <p:cNvCxnSpPr>
            <a:cxnSpLocks/>
          </p:cNvCxnSpPr>
          <p:nvPr/>
        </p:nvCxnSpPr>
        <p:spPr>
          <a:xfrm>
            <a:off x="6281684" y="272340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324601B8-680D-4ABD-82D0-6D7387C05EC3}"/>
              </a:ext>
            </a:extLst>
          </p:cNvPr>
          <p:cNvCxnSpPr>
            <a:cxnSpLocks/>
          </p:cNvCxnSpPr>
          <p:nvPr/>
        </p:nvCxnSpPr>
        <p:spPr>
          <a:xfrm>
            <a:off x="7160914" y="272340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9297AA5A-1557-4AFF-88FD-E403FAB3B7CF}"/>
              </a:ext>
            </a:extLst>
          </p:cNvPr>
          <p:cNvSpPr txBox="1"/>
          <p:nvPr/>
        </p:nvSpPr>
        <p:spPr>
          <a:xfrm>
            <a:off x="6244311" y="221556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9F6CB268-21B4-4409-AC80-F5A9D4A583EF}"/>
              </a:ext>
            </a:extLst>
          </p:cNvPr>
          <p:cNvSpPr txBox="1"/>
          <p:nvPr/>
        </p:nvSpPr>
        <p:spPr>
          <a:xfrm>
            <a:off x="6254877" y="266160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21AD49B-F049-4B9A-B64F-29FDFD15A00E}"/>
              </a:ext>
            </a:extLst>
          </p:cNvPr>
          <p:cNvSpPr txBox="1"/>
          <p:nvPr/>
        </p:nvSpPr>
        <p:spPr>
          <a:xfrm>
            <a:off x="7160913" y="266160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BEC748C7-19E4-4466-8791-6650CF369433}"/>
              </a:ext>
            </a:extLst>
          </p:cNvPr>
          <p:cNvSpPr txBox="1"/>
          <p:nvPr/>
        </p:nvSpPr>
        <p:spPr>
          <a:xfrm>
            <a:off x="6713871" y="24079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3BC6E79C-6441-4239-8FFB-C90EDDFD258D}"/>
              </a:ext>
            </a:extLst>
          </p:cNvPr>
          <p:cNvSpPr/>
          <p:nvPr/>
        </p:nvSpPr>
        <p:spPr>
          <a:xfrm rot="16200000">
            <a:off x="6646572" y="16934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6872100F-D9FF-45BA-9158-6E1572DA4B96}"/>
              </a:ext>
            </a:extLst>
          </p:cNvPr>
          <p:cNvSpPr/>
          <p:nvPr/>
        </p:nvSpPr>
        <p:spPr>
          <a:xfrm rot="5400000">
            <a:off x="6636285" y="26270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1A0AA98E-E85F-4A77-BBA6-63AA0F178205}"/>
              </a:ext>
            </a:extLst>
          </p:cNvPr>
          <p:cNvSpPr txBox="1"/>
          <p:nvPr/>
        </p:nvSpPr>
        <p:spPr>
          <a:xfrm>
            <a:off x="6766875" y="31624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B13B5173-3FC6-46D1-876F-437E67DE57B7}"/>
              </a:ext>
            </a:extLst>
          </p:cNvPr>
          <p:cNvSpPr txBox="1"/>
          <p:nvPr/>
        </p:nvSpPr>
        <p:spPr>
          <a:xfrm>
            <a:off x="6766874" y="18616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8A4BAE46-8AB5-41D0-B0D9-A44FF87111FB}"/>
              </a:ext>
            </a:extLst>
          </p:cNvPr>
          <p:cNvSpPr txBox="1"/>
          <p:nvPr/>
        </p:nvSpPr>
        <p:spPr>
          <a:xfrm>
            <a:off x="7175932" y="2215566"/>
            <a:ext cx="10201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29E90FBB-1AEF-46C7-9700-FA2206BC3CF2}"/>
              </a:ext>
            </a:extLst>
          </p:cNvPr>
          <p:cNvCxnSpPr>
            <a:cxnSpLocks/>
          </p:cNvCxnSpPr>
          <p:nvPr/>
        </p:nvCxnSpPr>
        <p:spPr>
          <a:xfrm>
            <a:off x="8522262" y="272475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346EC586-2107-48DC-BD93-083F0D38F978}"/>
              </a:ext>
            </a:extLst>
          </p:cNvPr>
          <p:cNvCxnSpPr>
            <a:cxnSpLocks/>
          </p:cNvCxnSpPr>
          <p:nvPr/>
        </p:nvCxnSpPr>
        <p:spPr>
          <a:xfrm>
            <a:off x="9401492" y="272475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TextBox 343">
            <a:extLst>
              <a:ext uri="{FF2B5EF4-FFF2-40B4-BE49-F238E27FC236}">
                <a16:creationId xmlns:a16="http://schemas.microsoft.com/office/drawing/2014/main" id="{D1557E93-1100-49D3-B7B9-7983C522882D}"/>
              </a:ext>
            </a:extLst>
          </p:cNvPr>
          <p:cNvSpPr txBox="1"/>
          <p:nvPr/>
        </p:nvSpPr>
        <p:spPr>
          <a:xfrm>
            <a:off x="8484889" y="22169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53EA0037-947E-4108-9B25-3DE55F5EAC57}"/>
              </a:ext>
            </a:extLst>
          </p:cNvPr>
          <p:cNvSpPr txBox="1"/>
          <p:nvPr/>
        </p:nvSpPr>
        <p:spPr>
          <a:xfrm>
            <a:off x="8495455" y="26629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0D1B8A6E-EC17-4897-8BAB-B85576AF413E}"/>
              </a:ext>
            </a:extLst>
          </p:cNvPr>
          <p:cNvSpPr txBox="1"/>
          <p:nvPr/>
        </p:nvSpPr>
        <p:spPr>
          <a:xfrm>
            <a:off x="9401491" y="266296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CD22D0EE-4B83-4A20-A0A1-21499B9FA24B}"/>
              </a:ext>
            </a:extLst>
          </p:cNvPr>
          <p:cNvSpPr txBox="1"/>
          <p:nvPr/>
        </p:nvSpPr>
        <p:spPr>
          <a:xfrm>
            <a:off x="8954449" y="240928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8" name="Arc 347">
            <a:extLst>
              <a:ext uri="{FF2B5EF4-FFF2-40B4-BE49-F238E27FC236}">
                <a16:creationId xmlns:a16="http://schemas.microsoft.com/office/drawing/2014/main" id="{60E2D241-72F9-42BA-9D7F-967D23DE8DD3}"/>
              </a:ext>
            </a:extLst>
          </p:cNvPr>
          <p:cNvSpPr/>
          <p:nvPr/>
        </p:nvSpPr>
        <p:spPr>
          <a:xfrm rot="16200000">
            <a:off x="8887150" y="16947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Arc 348">
            <a:extLst>
              <a:ext uri="{FF2B5EF4-FFF2-40B4-BE49-F238E27FC236}">
                <a16:creationId xmlns:a16="http://schemas.microsoft.com/office/drawing/2014/main" id="{655A05E6-3421-4DE0-9204-632CA0273348}"/>
              </a:ext>
            </a:extLst>
          </p:cNvPr>
          <p:cNvSpPr/>
          <p:nvPr/>
        </p:nvSpPr>
        <p:spPr>
          <a:xfrm rot="5400000">
            <a:off x="8876863" y="26284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11CA9348-5387-4292-9E72-7D00F8A49033}"/>
              </a:ext>
            </a:extLst>
          </p:cNvPr>
          <p:cNvSpPr txBox="1"/>
          <p:nvPr/>
        </p:nvSpPr>
        <p:spPr>
          <a:xfrm>
            <a:off x="9007453" y="31638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59D1B5C2-D4D7-45E8-92E5-D1D0AB7EF829}"/>
              </a:ext>
            </a:extLst>
          </p:cNvPr>
          <p:cNvSpPr txBox="1"/>
          <p:nvPr/>
        </p:nvSpPr>
        <p:spPr>
          <a:xfrm>
            <a:off x="9007452" y="186298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C728262D-6F83-4530-B2DA-626058B9285D}"/>
              </a:ext>
            </a:extLst>
          </p:cNvPr>
          <p:cNvSpPr txBox="1"/>
          <p:nvPr/>
        </p:nvSpPr>
        <p:spPr>
          <a:xfrm>
            <a:off x="9395682" y="2216922"/>
            <a:ext cx="9931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5684EE58-0C37-412A-B58B-23055D108A60}"/>
              </a:ext>
            </a:extLst>
          </p:cNvPr>
          <p:cNvGrpSpPr/>
          <p:nvPr/>
        </p:nvGrpSpPr>
        <p:grpSpPr>
          <a:xfrm>
            <a:off x="6268500" y="3999723"/>
            <a:ext cx="1401248" cy="1076984"/>
            <a:chOff x="461187" y="3990198"/>
            <a:chExt cx="1401248" cy="1076984"/>
          </a:xfrm>
        </p:grpSpPr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CFBE06E6-690D-4E6A-A0EA-22A78277ED19}"/>
                </a:ext>
              </a:extLst>
            </p:cNvPr>
            <p:cNvSpPr txBox="1"/>
            <p:nvPr/>
          </p:nvSpPr>
          <p:spPr>
            <a:xfrm>
              <a:off x="461187" y="421197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9B6D31B-4F5E-4B34-9422-0A0F8F70EE52}"/>
                </a:ext>
              </a:extLst>
            </p:cNvPr>
            <p:cNvCxnSpPr>
              <a:cxnSpLocks/>
            </p:cNvCxnSpPr>
            <p:nvPr/>
          </p:nvCxnSpPr>
          <p:spPr>
            <a:xfrm>
              <a:off x="915945" y="449803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C68933D9-6366-4790-BFB4-14635D3ADEBD}"/>
                </a:ext>
              </a:extLst>
            </p:cNvPr>
            <p:cNvSpPr txBox="1"/>
            <p:nvPr/>
          </p:nvSpPr>
          <p:spPr>
            <a:xfrm>
              <a:off x="915944" y="44362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A91A2B89-81A5-495C-A185-106F02B043E0}"/>
                </a:ext>
              </a:extLst>
            </p:cNvPr>
            <p:cNvSpPr txBox="1"/>
            <p:nvPr/>
          </p:nvSpPr>
          <p:spPr>
            <a:xfrm>
              <a:off x="923419" y="3990198"/>
              <a:ext cx="92798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1ACB6917-D4A4-4A2C-8173-1EB8B7E082C2}"/>
              </a:ext>
            </a:extLst>
          </p:cNvPr>
          <p:cNvGrpSpPr/>
          <p:nvPr/>
        </p:nvGrpSpPr>
        <p:grpSpPr>
          <a:xfrm>
            <a:off x="7647259" y="4008777"/>
            <a:ext cx="2192359" cy="1076984"/>
            <a:chOff x="1839946" y="3999252"/>
            <a:chExt cx="2192359" cy="1076984"/>
          </a:xfrm>
        </p:grpSpPr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3689CA0-60F5-4755-B68C-16AC7CA6C751}"/>
                </a:ext>
              </a:extLst>
            </p:cNvPr>
            <p:cNvSpPr txBox="1"/>
            <p:nvPr/>
          </p:nvSpPr>
          <p:spPr>
            <a:xfrm>
              <a:off x="1839946" y="4154789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805C939A-D346-444F-A15A-3EAF1DD1313A}"/>
                </a:ext>
              </a:extLst>
            </p:cNvPr>
            <p:cNvCxnSpPr>
              <a:cxnSpLocks/>
            </p:cNvCxnSpPr>
            <p:nvPr/>
          </p:nvCxnSpPr>
          <p:spPr>
            <a:xfrm>
              <a:off x="2703113" y="4507086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40339F2A-D097-4B95-85F2-C332500B7E8E}"/>
                </a:ext>
              </a:extLst>
            </p:cNvPr>
            <p:cNvSpPr txBox="1"/>
            <p:nvPr/>
          </p:nvSpPr>
          <p:spPr>
            <a:xfrm>
              <a:off x="2703112" y="4445294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AF3CC3D0-8E29-45DE-9E46-08BF233B55FE}"/>
                </a:ext>
              </a:extLst>
            </p:cNvPr>
            <p:cNvSpPr txBox="1"/>
            <p:nvPr/>
          </p:nvSpPr>
          <p:spPr>
            <a:xfrm>
              <a:off x="2706693" y="3999252"/>
              <a:ext cx="10392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2 7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72E0668C-A7C7-4140-9C23-0D802A7C0254}"/>
                </a:ext>
              </a:extLst>
            </p:cNvPr>
            <p:cNvSpPr txBox="1"/>
            <p:nvPr/>
          </p:nvSpPr>
          <p:spPr>
            <a:xfrm>
              <a:off x="3598567" y="41981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1D89ADAE-F746-47F8-9B95-7055F96B174F}"/>
                </a:ext>
              </a:extLst>
            </p:cNvPr>
            <p:cNvSpPr txBox="1"/>
            <p:nvPr/>
          </p:nvSpPr>
          <p:spPr>
            <a:xfrm>
              <a:off x="2246996" y="41882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816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  <p:bldP spid="233" grpId="0"/>
      <p:bldP spid="234" grpId="0"/>
      <p:bldP spid="235" grpId="0"/>
      <p:bldP spid="236" grpId="0"/>
      <p:bldP spid="237" grpId="0" animBg="1"/>
      <p:bldP spid="238" grpId="0" animBg="1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 animBg="1"/>
      <p:bldP spid="249" grpId="0" animBg="1"/>
      <p:bldP spid="250" grpId="0"/>
      <p:bldP spid="251" grpId="0"/>
      <p:bldP spid="252" grpId="0"/>
      <p:bldP spid="266" grpId="0"/>
      <p:bldP spid="273" grpId="0"/>
      <p:bldP spid="274" grpId="0"/>
      <p:bldP spid="275" grpId="0"/>
      <p:bldP spid="276" grpId="0"/>
      <p:bldP spid="277" grpId="0" animBg="1"/>
      <p:bldP spid="278" grpId="0" animBg="1"/>
      <p:bldP spid="279" grpId="0"/>
      <p:bldP spid="280" grpId="0"/>
      <p:bldP spid="281" grpId="0"/>
      <p:bldP spid="344" grpId="0"/>
      <p:bldP spid="345" grpId="0"/>
      <p:bldP spid="346" grpId="0"/>
      <p:bldP spid="347" grpId="0"/>
      <p:bldP spid="348" grpId="0" animBg="1"/>
      <p:bldP spid="349" grpId="0" animBg="1"/>
      <p:bldP spid="350" grpId="0"/>
      <p:bldP spid="351" grpId="0"/>
      <p:bldP spid="35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3B02-C59A-4C43-B29F-CD0923F7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22 Subtract mixed numbers with denominators which are not common multiples, regrouping to make 1 fewer whole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97AF1-F0A7-4EA7-98C5-632C3A2C3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0735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0CFF5A4A-DA1D-4DE0-8CCA-DD770D60A696}"/>
              </a:ext>
            </a:extLst>
          </p:cNvPr>
          <p:cNvSpPr/>
          <p:nvPr/>
        </p:nvSpPr>
        <p:spPr>
          <a:xfrm rot="5400000">
            <a:off x="3612493" y="4236327"/>
            <a:ext cx="2533289" cy="20977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8FC52F6B-E9E9-4246-A611-7D1B6B05118D}"/>
              </a:ext>
            </a:extLst>
          </p:cNvPr>
          <p:cNvSpPr/>
          <p:nvPr/>
        </p:nvSpPr>
        <p:spPr>
          <a:xfrm rot="5400000">
            <a:off x="9457705" y="4252971"/>
            <a:ext cx="2533289" cy="20977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8762A420-9932-439B-9545-44A937128EAD}"/>
              </a:ext>
            </a:extLst>
          </p:cNvPr>
          <p:cNvSpPr/>
          <p:nvPr/>
        </p:nvSpPr>
        <p:spPr>
          <a:xfrm>
            <a:off x="9828210" y="4186901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3740C520-5CDC-4B63-BA40-D80ED05F67F7}"/>
              </a:ext>
            </a:extLst>
          </p:cNvPr>
          <p:cNvSpPr/>
          <p:nvPr/>
        </p:nvSpPr>
        <p:spPr>
          <a:xfrm>
            <a:off x="9831330" y="4195544"/>
            <a:ext cx="366378" cy="215407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67C5BFBF-DB93-4B36-9D50-4458CBADCD51}"/>
              </a:ext>
            </a:extLst>
          </p:cNvPr>
          <p:cNvSpPr/>
          <p:nvPr/>
        </p:nvSpPr>
        <p:spPr>
          <a:xfrm>
            <a:off x="10715562" y="4185756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E11EF721-0786-4DA4-9A00-2D00D255A821}"/>
              </a:ext>
            </a:extLst>
          </p:cNvPr>
          <p:cNvSpPr/>
          <p:nvPr/>
        </p:nvSpPr>
        <p:spPr>
          <a:xfrm>
            <a:off x="11157610" y="4182561"/>
            <a:ext cx="366378" cy="16231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0EF0CDDA-593A-4662-846A-58A7D9AC9E27}"/>
              </a:ext>
            </a:extLst>
          </p:cNvPr>
          <p:cNvSpPr/>
          <p:nvPr/>
        </p:nvSpPr>
        <p:spPr>
          <a:xfrm>
            <a:off x="11159205" y="4176738"/>
            <a:ext cx="366378" cy="16231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8D3C1121-B15A-4E7F-99AD-0E1F4A9F774F}"/>
              </a:ext>
            </a:extLst>
          </p:cNvPr>
          <p:cNvSpPr/>
          <p:nvPr/>
        </p:nvSpPr>
        <p:spPr>
          <a:xfrm>
            <a:off x="10715102" y="6166936"/>
            <a:ext cx="366378" cy="1780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2457A10D-2B83-486B-BCB5-ECCA961D357A}"/>
              </a:ext>
            </a:extLst>
          </p:cNvPr>
          <p:cNvSpPr/>
          <p:nvPr/>
        </p:nvSpPr>
        <p:spPr>
          <a:xfrm>
            <a:off x="10272351" y="4183578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5C4391F8-00DC-4DDC-8AC8-5667BA581FA5}"/>
              </a:ext>
            </a:extLst>
          </p:cNvPr>
          <p:cNvSpPr/>
          <p:nvPr/>
        </p:nvSpPr>
        <p:spPr>
          <a:xfrm>
            <a:off x="4044538" y="4191925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3D121C6F-5628-40E2-9FFC-F012A15B5D1F}"/>
              </a:ext>
            </a:extLst>
          </p:cNvPr>
          <p:cNvSpPr/>
          <p:nvPr/>
        </p:nvSpPr>
        <p:spPr>
          <a:xfrm>
            <a:off x="4043731" y="4191681"/>
            <a:ext cx="366378" cy="215407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D64904ED-3E03-475D-9058-AD8442C51276}"/>
              </a:ext>
            </a:extLst>
          </p:cNvPr>
          <p:cNvSpPr/>
          <p:nvPr/>
        </p:nvSpPr>
        <p:spPr>
          <a:xfrm>
            <a:off x="4926097" y="4186901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2D828F4E-69BD-4CEC-B4B5-E33D54BD8967}"/>
              </a:ext>
            </a:extLst>
          </p:cNvPr>
          <p:cNvSpPr/>
          <p:nvPr/>
        </p:nvSpPr>
        <p:spPr>
          <a:xfrm>
            <a:off x="5370081" y="4176738"/>
            <a:ext cx="366378" cy="4448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F89485CF-0813-4695-89D4-BEED85278BEA}"/>
              </a:ext>
            </a:extLst>
          </p:cNvPr>
          <p:cNvSpPr/>
          <p:nvPr/>
        </p:nvSpPr>
        <p:spPr>
          <a:xfrm>
            <a:off x="5377413" y="4184259"/>
            <a:ext cx="366378" cy="4377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6AFB20B6-4ABD-4E03-ACF1-B66D515F8D49}"/>
              </a:ext>
            </a:extLst>
          </p:cNvPr>
          <p:cNvSpPr/>
          <p:nvPr/>
        </p:nvSpPr>
        <p:spPr>
          <a:xfrm>
            <a:off x="4931290" y="6049084"/>
            <a:ext cx="366378" cy="29667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F6CD98F3-8100-4CBB-8C2B-162B26CAA19A}"/>
              </a:ext>
            </a:extLst>
          </p:cNvPr>
          <p:cNvSpPr/>
          <p:nvPr/>
        </p:nvSpPr>
        <p:spPr>
          <a:xfrm>
            <a:off x="4488175" y="4185756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379187" y="412816"/>
            <a:ext cx="962682" cy="1076984"/>
            <a:chOff x="3140649" y="412816"/>
            <a:chExt cx="962682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151933" y="412816"/>
              <a:ext cx="9513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6288142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6280857" y="457161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7808030" y="450780"/>
            <a:ext cx="441376" cy="1047615"/>
            <a:chOff x="2724738" y="5463945"/>
            <a:chExt cx="441376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38522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7127221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8265928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8762233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7440581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7CDBF79F-F92C-4F3F-8FC0-614B7C467A31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E4FC0E2-F27E-402F-931D-67D1C8C2CF81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F46A639F-82F3-4EEF-A1E7-E9C4335F9210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6B139C16-4685-4C38-89F2-D71A9446B0E9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773B0E4-263A-4852-84C1-3E43C6387292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71D8D0E-8DDE-456E-BF99-7F8FF3BB145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BB982A16-389D-471C-8BB2-C3D9B4DF799F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Arc 237">
            <a:extLst>
              <a:ext uri="{FF2B5EF4-FFF2-40B4-BE49-F238E27FC236}">
                <a16:creationId xmlns:a16="http://schemas.microsoft.com/office/drawing/2014/main" id="{59D0FCD5-E2C2-4CF7-85DF-5D7922825083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90B4A87-E8CF-4C4B-9171-DE30573F82F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6951A95-630A-4A2D-A5A9-340ADDA4EA38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C669CAC-4EFA-49EE-A73B-DD6237DD51D4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C595B89D-D290-4BF7-9B4A-E0AE02B14A4C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0FF0CFF0-6FA0-4866-A7E6-07C077561060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48044098-DC9C-49D1-8009-A578FCC4FB88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390D31F-836F-41F0-A745-486F54E6F6E1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C7268BC-B40D-40E6-830B-96758922FE98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F4DB1F3-27D4-4177-98BD-92C379A34988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B0606A22-E45E-4B92-AC59-36FBB6573A73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64420240-3CF4-464D-977E-975BA9FBF54C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0175698-5EEB-4B83-87C0-1D2435AAD672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D182775-0ADA-4F2C-A6CB-83C6585BBCD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829EF9E-976D-4218-B28A-CAC0FBA8B12C}"/>
              </a:ext>
            </a:extLst>
          </p:cNvPr>
          <p:cNvSpPr txBox="1"/>
          <p:nvPr/>
        </p:nvSpPr>
        <p:spPr>
          <a:xfrm>
            <a:off x="3804499" y="2207397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B614424-E30A-4B06-A25A-8D4D073AF593}"/>
              </a:ext>
            </a:extLst>
          </p:cNvPr>
          <p:cNvGrpSpPr/>
          <p:nvPr/>
        </p:nvGrpSpPr>
        <p:grpSpPr>
          <a:xfrm>
            <a:off x="443317" y="3984500"/>
            <a:ext cx="1379920" cy="1071647"/>
            <a:chOff x="443939" y="1750141"/>
            <a:chExt cx="1379920" cy="1071647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5EEB339-2A30-463B-A54D-3852A8C573FE}"/>
                </a:ext>
              </a:extLst>
            </p:cNvPr>
            <p:cNvGrpSpPr/>
            <p:nvPr/>
          </p:nvGrpSpPr>
          <p:grpSpPr>
            <a:xfrm>
              <a:off x="889991" y="1750141"/>
              <a:ext cx="933868" cy="1071647"/>
              <a:chOff x="1963495" y="36281"/>
              <a:chExt cx="933868" cy="1071647"/>
            </a:xfrm>
          </p:grpSpPr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920254AE-11F0-4E03-B562-ED1D8E891D9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1EFF3C4B-810F-467C-90CF-E3088CE490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6ED0CB94-2A15-4EA3-8E32-53DEB510BBBF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8B4DD85-D75A-404D-8850-18612165811B}"/>
                </a:ext>
              </a:extLst>
            </p:cNvPr>
            <p:cNvSpPr txBox="1"/>
            <p:nvPr/>
          </p:nvSpPr>
          <p:spPr>
            <a:xfrm>
              <a:off x="443939" y="1960704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CF5E3A9-34A3-40E4-B715-68147653C9E2}"/>
              </a:ext>
            </a:extLst>
          </p:cNvPr>
          <p:cNvGrpSpPr/>
          <p:nvPr/>
        </p:nvGrpSpPr>
        <p:grpSpPr>
          <a:xfrm>
            <a:off x="1838428" y="3982362"/>
            <a:ext cx="1848874" cy="1071647"/>
            <a:chOff x="1839050" y="1757056"/>
            <a:chExt cx="1848874" cy="1071647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58609D9-DBF0-4948-AB0B-6693A2D725DE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F1DF8A70-6BE2-497E-8B94-9B770130BD5F}"/>
                </a:ext>
              </a:extLst>
            </p:cNvPr>
            <p:cNvGrpSpPr/>
            <p:nvPr/>
          </p:nvGrpSpPr>
          <p:grpSpPr>
            <a:xfrm>
              <a:off x="2226010" y="1757056"/>
              <a:ext cx="1461914" cy="1071647"/>
              <a:chOff x="443939" y="1750141"/>
              <a:chExt cx="1461914" cy="1071647"/>
            </a:xfrm>
          </p:grpSpPr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C01B9B8B-29F6-4A88-B034-D043C60767EB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1015862" cy="1071647"/>
                <a:chOff x="1963495" y="36281"/>
                <a:chExt cx="1015862" cy="1071647"/>
              </a:xfrm>
            </p:grpSpPr>
            <p:sp>
              <p:nvSpPr>
                <p:cNvPr id="286" name="TextBox 285">
                  <a:extLst>
                    <a:ext uri="{FF2B5EF4-FFF2-40B4-BE49-F238E27FC236}">
                      <a16:creationId xmlns:a16="http://schemas.microsoft.com/office/drawing/2014/main" id="{81D9DC78-D561-4A18-849C-DC2059754BC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1 5</a:t>
                  </a:r>
                </a:p>
              </p:txBody>
            </p:sp>
            <p:cxnSp>
              <p:nvCxnSpPr>
                <p:cNvPr id="287" name="Straight Connector 286">
                  <a:extLst>
                    <a:ext uri="{FF2B5EF4-FFF2-40B4-BE49-F238E27FC236}">
                      <a16:creationId xmlns:a16="http://schemas.microsoft.com/office/drawing/2014/main" id="{3D88D68A-0ED6-4AF2-8C73-47441631BB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5547241B-C4D1-4B60-B2FF-F054B65CD21A}"/>
                    </a:ext>
                  </a:extLst>
                </p:cNvPr>
                <p:cNvSpPr txBox="1"/>
                <p:nvPr/>
              </p:nvSpPr>
              <p:spPr>
                <a:xfrm>
                  <a:off x="2227333" y="36281"/>
                  <a:ext cx="752024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4882EB21-A6FC-4985-AEEE-0F6ADEEDA5A2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5DA47EC4-74F2-44A1-B9D5-7BA6F9F64BAF}"/>
              </a:ext>
            </a:extLst>
          </p:cNvPr>
          <p:cNvGrpSpPr/>
          <p:nvPr/>
        </p:nvGrpSpPr>
        <p:grpSpPr>
          <a:xfrm>
            <a:off x="880039" y="5325985"/>
            <a:ext cx="1045372" cy="1071647"/>
            <a:chOff x="1963495" y="36281"/>
            <a:chExt cx="1045372" cy="1071647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2323F12D-5DC2-4790-B2A0-5F7275EBC59D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366BC86C-99B0-4A04-B153-DAF9C3BEE55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183EDD43-E4EE-44D3-A79A-C814CA310EF2}"/>
                </a:ext>
              </a:extLst>
            </p:cNvPr>
            <p:cNvSpPr txBox="1"/>
            <p:nvPr/>
          </p:nvSpPr>
          <p:spPr>
            <a:xfrm>
              <a:off x="1968986" y="36281"/>
              <a:ext cx="10398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</p:grpSp>
      <p:sp>
        <p:nvSpPr>
          <p:cNvPr id="293" name="TextBox 292">
            <a:extLst>
              <a:ext uri="{FF2B5EF4-FFF2-40B4-BE49-F238E27FC236}">
                <a16:creationId xmlns:a16="http://schemas.microsoft.com/office/drawing/2014/main" id="{B3C4E019-3CA6-48D3-8AA1-3D3FFCB0B38D}"/>
              </a:ext>
            </a:extLst>
          </p:cNvPr>
          <p:cNvSpPr txBox="1"/>
          <p:nvPr/>
        </p:nvSpPr>
        <p:spPr>
          <a:xfrm>
            <a:off x="433987" y="553654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E320CDFF-0642-4DAC-AEEE-1EA81703858D}"/>
              </a:ext>
            </a:extLst>
          </p:cNvPr>
          <p:cNvGrpSpPr/>
          <p:nvPr/>
        </p:nvGrpSpPr>
        <p:grpSpPr>
          <a:xfrm>
            <a:off x="1846755" y="5309943"/>
            <a:ext cx="1848873" cy="1071647"/>
            <a:chOff x="1839050" y="1757056"/>
            <a:chExt cx="1848873" cy="1071647"/>
          </a:xfrm>
        </p:grpSpPr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B82008E-7D0E-497F-9D94-6824739F40DE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ED7F66CC-434D-4604-A4F6-FB9EA0476949}"/>
                </a:ext>
              </a:extLst>
            </p:cNvPr>
            <p:cNvGrpSpPr/>
            <p:nvPr/>
          </p:nvGrpSpPr>
          <p:grpSpPr>
            <a:xfrm>
              <a:off x="2226010" y="1757056"/>
              <a:ext cx="1461913" cy="1071647"/>
              <a:chOff x="443939" y="1750141"/>
              <a:chExt cx="1461913" cy="1071647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EB27F2A9-7B12-48CE-A78A-B568B469F00D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1015861" cy="1071647"/>
                <a:chOff x="1963495" y="36281"/>
                <a:chExt cx="1015861" cy="1071647"/>
              </a:xfrm>
            </p:grpSpPr>
            <p:sp>
              <p:nvSpPr>
                <p:cNvPr id="299" name="TextBox 298">
                  <a:extLst>
                    <a:ext uri="{FF2B5EF4-FFF2-40B4-BE49-F238E27FC236}">
                      <a16:creationId xmlns:a16="http://schemas.microsoft.com/office/drawing/2014/main" id="{141A88E3-F00E-47B4-B988-0610D2AB54CF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1 5</a:t>
                  </a:r>
                </a:p>
              </p:txBody>
            </p:sp>
            <p:cxnSp>
              <p:nvCxnSpPr>
                <p:cNvPr id="300" name="Straight Connector 299">
                  <a:extLst>
                    <a:ext uri="{FF2B5EF4-FFF2-40B4-BE49-F238E27FC236}">
                      <a16:creationId xmlns:a16="http://schemas.microsoft.com/office/drawing/2014/main" id="{99DAB0B4-4B84-400A-AC0F-35D3B8ECA6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1" name="TextBox 300">
                  <a:extLst>
                    <a:ext uri="{FF2B5EF4-FFF2-40B4-BE49-F238E27FC236}">
                      <a16:creationId xmlns:a16="http://schemas.microsoft.com/office/drawing/2014/main" id="{A5ECD3D2-9CB1-40C8-BF22-8F1385F0954E}"/>
                    </a:ext>
                  </a:extLst>
                </p:cNvPr>
                <p:cNvSpPr txBox="1"/>
                <p:nvPr/>
              </p:nvSpPr>
              <p:spPr>
                <a:xfrm>
                  <a:off x="2218763" y="36281"/>
                  <a:ext cx="76059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C7E34D2-617B-4045-9C62-548A3D750658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sp>
        <p:nvSpPr>
          <p:cNvPr id="302" name="TextBox 301">
            <a:extLst>
              <a:ext uri="{FF2B5EF4-FFF2-40B4-BE49-F238E27FC236}">
                <a16:creationId xmlns:a16="http://schemas.microsoft.com/office/drawing/2014/main" id="{7FC95C7B-64CE-4A51-8DA0-778BA16CD5E1}"/>
              </a:ext>
            </a:extLst>
          </p:cNvPr>
          <p:cNvSpPr txBox="1"/>
          <p:nvPr/>
        </p:nvSpPr>
        <p:spPr>
          <a:xfrm>
            <a:off x="8742698" y="63242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5BFA4089-135A-4736-AA73-FF7320716230}"/>
              </a:ext>
            </a:extLst>
          </p:cNvPr>
          <p:cNvGrpSpPr/>
          <p:nvPr/>
        </p:nvGrpSpPr>
        <p:grpSpPr>
          <a:xfrm>
            <a:off x="9197455" y="410655"/>
            <a:ext cx="962682" cy="1076984"/>
            <a:chOff x="3140649" y="412816"/>
            <a:chExt cx="962682" cy="1076984"/>
          </a:xfrm>
        </p:grpSpPr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6F581C9C-21CE-4BA0-95E1-AB8A355E9CCE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179F1DD1-DC72-4BC8-8324-1D0D252098FF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12297DD8-7D2C-410B-B9F0-E1DEADDD6FCF}"/>
                </a:ext>
              </a:extLst>
            </p:cNvPr>
            <p:cNvSpPr txBox="1"/>
            <p:nvPr/>
          </p:nvSpPr>
          <p:spPr>
            <a:xfrm>
              <a:off x="3151933" y="412816"/>
              <a:ext cx="9513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88B3C96E-DFFE-4457-B4F6-4AFF88C2B392}"/>
              </a:ext>
            </a:extLst>
          </p:cNvPr>
          <p:cNvCxnSpPr>
            <a:cxnSpLocks/>
          </p:cNvCxnSpPr>
          <p:nvPr/>
        </p:nvCxnSpPr>
        <p:spPr>
          <a:xfrm>
            <a:off x="6292639" y="271171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9721887B-3892-4151-9F3E-3ECC35F4ED16}"/>
              </a:ext>
            </a:extLst>
          </p:cNvPr>
          <p:cNvCxnSpPr>
            <a:cxnSpLocks/>
          </p:cNvCxnSpPr>
          <p:nvPr/>
        </p:nvCxnSpPr>
        <p:spPr>
          <a:xfrm>
            <a:off x="7171869" y="271171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AE760BAF-99B7-4BC8-AC1C-E7CC34ED02B5}"/>
              </a:ext>
            </a:extLst>
          </p:cNvPr>
          <p:cNvSpPr txBox="1"/>
          <p:nvPr/>
        </p:nvSpPr>
        <p:spPr>
          <a:xfrm>
            <a:off x="6255266" y="22038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F00360A-817C-4F2E-BCC8-A2C80D198C75}"/>
              </a:ext>
            </a:extLst>
          </p:cNvPr>
          <p:cNvSpPr txBox="1"/>
          <p:nvPr/>
        </p:nvSpPr>
        <p:spPr>
          <a:xfrm>
            <a:off x="6265832" y="26499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3962678F-11B6-4403-962A-4CC4B3B7AD0D}"/>
              </a:ext>
            </a:extLst>
          </p:cNvPr>
          <p:cNvSpPr txBox="1"/>
          <p:nvPr/>
        </p:nvSpPr>
        <p:spPr>
          <a:xfrm>
            <a:off x="7171868" y="26499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154BCF40-ACB0-4324-8BFE-D005111426BB}"/>
              </a:ext>
            </a:extLst>
          </p:cNvPr>
          <p:cNvSpPr txBox="1"/>
          <p:nvPr/>
        </p:nvSpPr>
        <p:spPr>
          <a:xfrm>
            <a:off x="6724826" y="23962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FE09EB80-D036-4656-8499-D6E9808FC6CA}"/>
              </a:ext>
            </a:extLst>
          </p:cNvPr>
          <p:cNvSpPr/>
          <p:nvPr/>
        </p:nvSpPr>
        <p:spPr>
          <a:xfrm rot="16200000">
            <a:off x="6657527" y="16817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D22633FE-9893-4FB9-95D2-0A8B8223FA93}"/>
              </a:ext>
            </a:extLst>
          </p:cNvPr>
          <p:cNvSpPr/>
          <p:nvPr/>
        </p:nvSpPr>
        <p:spPr>
          <a:xfrm rot="5400000">
            <a:off x="6647240" y="26154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8BE0D6A3-D340-4BCE-B9A3-E7DE5E3198E7}"/>
              </a:ext>
            </a:extLst>
          </p:cNvPr>
          <p:cNvSpPr txBox="1"/>
          <p:nvPr/>
        </p:nvSpPr>
        <p:spPr>
          <a:xfrm>
            <a:off x="6777830" y="31507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06AF9E3B-4176-4ED7-8B33-89B14BA2344F}"/>
              </a:ext>
            </a:extLst>
          </p:cNvPr>
          <p:cNvSpPr txBox="1"/>
          <p:nvPr/>
        </p:nvSpPr>
        <p:spPr>
          <a:xfrm>
            <a:off x="6777829" y="18499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6ECC2257-323B-4CDC-BEC8-7E15F40854E6}"/>
              </a:ext>
            </a:extLst>
          </p:cNvPr>
          <p:cNvSpPr txBox="1"/>
          <p:nvPr/>
        </p:nvSpPr>
        <p:spPr>
          <a:xfrm>
            <a:off x="7365931" y="2203880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B6BD23FF-F413-4C53-8AFC-A73CEE9AF45E}"/>
              </a:ext>
            </a:extLst>
          </p:cNvPr>
          <p:cNvCxnSpPr>
            <a:cxnSpLocks/>
          </p:cNvCxnSpPr>
          <p:nvPr/>
        </p:nvCxnSpPr>
        <p:spPr>
          <a:xfrm>
            <a:off x="8533217" y="271307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F8767980-1E63-4BA0-9AEB-467A9BA9076D}"/>
              </a:ext>
            </a:extLst>
          </p:cNvPr>
          <p:cNvCxnSpPr>
            <a:cxnSpLocks/>
          </p:cNvCxnSpPr>
          <p:nvPr/>
        </p:nvCxnSpPr>
        <p:spPr>
          <a:xfrm>
            <a:off x="9412447" y="271307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id="{E465C590-8AF8-4B23-B981-A959A778391B}"/>
              </a:ext>
            </a:extLst>
          </p:cNvPr>
          <p:cNvSpPr txBox="1"/>
          <p:nvPr/>
        </p:nvSpPr>
        <p:spPr>
          <a:xfrm>
            <a:off x="8495844" y="22052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A93B1DAB-9E53-4065-904C-0A8879F6F486}"/>
              </a:ext>
            </a:extLst>
          </p:cNvPr>
          <p:cNvSpPr txBox="1"/>
          <p:nvPr/>
        </p:nvSpPr>
        <p:spPr>
          <a:xfrm>
            <a:off x="8506410" y="265127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B6E93BE9-2FAF-442D-9E1D-5688B41ED742}"/>
              </a:ext>
            </a:extLst>
          </p:cNvPr>
          <p:cNvSpPr txBox="1"/>
          <p:nvPr/>
        </p:nvSpPr>
        <p:spPr>
          <a:xfrm>
            <a:off x="9412446" y="265127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8FF6088-784A-4FCD-8FF8-92D180232845}"/>
              </a:ext>
            </a:extLst>
          </p:cNvPr>
          <p:cNvSpPr txBox="1"/>
          <p:nvPr/>
        </p:nvSpPr>
        <p:spPr>
          <a:xfrm>
            <a:off x="8965404" y="239759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24" name="Arc 323">
            <a:extLst>
              <a:ext uri="{FF2B5EF4-FFF2-40B4-BE49-F238E27FC236}">
                <a16:creationId xmlns:a16="http://schemas.microsoft.com/office/drawing/2014/main" id="{EABA9A23-CA14-44FA-B6A9-ABEEA0D6F5E1}"/>
              </a:ext>
            </a:extLst>
          </p:cNvPr>
          <p:cNvSpPr/>
          <p:nvPr/>
        </p:nvSpPr>
        <p:spPr>
          <a:xfrm rot="16200000">
            <a:off x="8898105" y="16831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D82B6A40-1FDA-4BE5-AC7F-231419F407B9}"/>
              </a:ext>
            </a:extLst>
          </p:cNvPr>
          <p:cNvSpPr/>
          <p:nvPr/>
        </p:nvSpPr>
        <p:spPr>
          <a:xfrm rot="5400000">
            <a:off x="8887818" y="2616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10F25FB7-D804-4E79-846B-F873EB9FDC96}"/>
              </a:ext>
            </a:extLst>
          </p:cNvPr>
          <p:cNvSpPr txBox="1"/>
          <p:nvPr/>
        </p:nvSpPr>
        <p:spPr>
          <a:xfrm>
            <a:off x="9018408" y="3152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49D14DF1-DB31-4DDA-A3F7-234BD9F3D885}"/>
              </a:ext>
            </a:extLst>
          </p:cNvPr>
          <p:cNvSpPr txBox="1"/>
          <p:nvPr/>
        </p:nvSpPr>
        <p:spPr>
          <a:xfrm>
            <a:off x="9018407" y="18512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70D510BE-9F7C-41F5-A809-CA7944C9A22C}"/>
              </a:ext>
            </a:extLst>
          </p:cNvPr>
          <p:cNvSpPr txBox="1"/>
          <p:nvPr/>
        </p:nvSpPr>
        <p:spPr>
          <a:xfrm>
            <a:off x="9411753" y="2205236"/>
            <a:ext cx="946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3924267F-A2A7-49F7-8E5A-4655D255D28D}"/>
              </a:ext>
            </a:extLst>
          </p:cNvPr>
          <p:cNvGrpSpPr/>
          <p:nvPr/>
        </p:nvGrpSpPr>
        <p:grpSpPr>
          <a:xfrm>
            <a:off x="6261585" y="3982339"/>
            <a:ext cx="1379920" cy="1071647"/>
            <a:chOff x="443939" y="1750141"/>
            <a:chExt cx="1379920" cy="1071647"/>
          </a:xfrm>
        </p:grpSpPr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7F7776DB-38E5-41D7-A6A6-33B828BF2383}"/>
                </a:ext>
              </a:extLst>
            </p:cNvPr>
            <p:cNvGrpSpPr/>
            <p:nvPr/>
          </p:nvGrpSpPr>
          <p:grpSpPr>
            <a:xfrm>
              <a:off x="889991" y="1750141"/>
              <a:ext cx="933868" cy="1071647"/>
              <a:chOff x="1963495" y="36281"/>
              <a:chExt cx="933868" cy="1071647"/>
            </a:xfrm>
          </p:grpSpPr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16FD3EC4-1233-40CE-9298-0EB1C35BF97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6662788A-0925-45AB-A639-E035D4231A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98D22A32-9930-423F-9300-1D9914A29D2A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AC8B190B-D2D6-4A89-96B5-D1B3833E7CD0}"/>
                </a:ext>
              </a:extLst>
            </p:cNvPr>
            <p:cNvSpPr txBox="1"/>
            <p:nvPr/>
          </p:nvSpPr>
          <p:spPr>
            <a:xfrm>
              <a:off x="443939" y="1960704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2C0A5A4A-A80B-4C5A-AAA0-DCABC13959A2}"/>
              </a:ext>
            </a:extLst>
          </p:cNvPr>
          <p:cNvGrpSpPr/>
          <p:nvPr/>
        </p:nvGrpSpPr>
        <p:grpSpPr>
          <a:xfrm>
            <a:off x="7656696" y="3980201"/>
            <a:ext cx="1820738" cy="1071647"/>
            <a:chOff x="1839050" y="1757056"/>
            <a:chExt cx="1820738" cy="107164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B627DF4B-1D45-4400-BD12-E571A71D6DA5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B3213A62-5BC1-482E-B632-903604570697}"/>
                </a:ext>
              </a:extLst>
            </p:cNvPr>
            <p:cNvGrpSpPr/>
            <p:nvPr/>
          </p:nvGrpSpPr>
          <p:grpSpPr>
            <a:xfrm>
              <a:off x="2226010" y="1757056"/>
              <a:ext cx="1433778" cy="1071647"/>
              <a:chOff x="443939" y="1750141"/>
              <a:chExt cx="1433778" cy="1071647"/>
            </a:xfrm>
          </p:grpSpPr>
          <p:grpSp>
            <p:nvGrpSpPr>
              <p:cNvPr id="338" name="Group 337">
                <a:extLst>
                  <a:ext uri="{FF2B5EF4-FFF2-40B4-BE49-F238E27FC236}">
                    <a16:creationId xmlns:a16="http://schemas.microsoft.com/office/drawing/2014/main" id="{2E6D1525-E4E3-4522-9F7D-B9D1F34176E2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987726" cy="1071647"/>
                <a:chOff x="1963495" y="36281"/>
                <a:chExt cx="987726" cy="1071647"/>
              </a:xfrm>
            </p:grpSpPr>
            <p:sp>
              <p:nvSpPr>
                <p:cNvPr id="340" name="TextBox 339">
                  <a:extLst>
                    <a:ext uri="{FF2B5EF4-FFF2-40B4-BE49-F238E27FC236}">
                      <a16:creationId xmlns:a16="http://schemas.microsoft.com/office/drawing/2014/main" id="{F81C334F-C7D4-4224-832C-013D6E8B1B76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9259F474-B195-46B3-9630-18461453E8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2" name="TextBox 341">
                  <a:extLst>
                    <a:ext uri="{FF2B5EF4-FFF2-40B4-BE49-F238E27FC236}">
                      <a16:creationId xmlns:a16="http://schemas.microsoft.com/office/drawing/2014/main" id="{B2B5EE05-4888-4F6D-9AD2-341270478F34}"/>
                    </a:ext>
                  </a:extLst>
                </p:cNvPr>
                <p:cNvSpPr txBox="1"/>
                <p:nvPr/>
              </p:nvSpPr>
              <p:spPr>
                <a:xfrm>
                  <a:off x="1970293" y="36281"/>
                  <a:ext cx="98092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</p:grp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F1071BFA-D1CA-4724-BB46-3AF8763CC494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6C85E4EA-1FC5-44D5-866E-5E6FA155CABF}"/>
              </a:ext>
            </a:extLst>
          </p:cNvPr>
          <p:cNvGrpSpPr/>
          <p:nvPr/>
        </p:nvGrpSpPr>
        <p:grpSpPr>
          <a:xfrm>
            <a:off x="6698307" y="5323824"/>
            <a:ext cx="1045372" cy="1071647"/>
            <a:chOff x="1963495" y="36281"/>
            <a:chExt cx="1045372" cy="1071647"/>
          </a:xfrm>
        </p:grpSpPr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37B141DA-DE41-46E9-976B-9F178E300C5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0C25FAD-675F-4A3F-964A-51E13BED810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ECB96C2F-B89C-4498-80E5-ADA6BCBFECFA}"/>
                </a:ext>
              </a:extLst>
            </p:cNvPr>
            <p:cNvSpPr txBox="1"/>
            <p:nvPr/>
          </p:nvSpPr>
          <p:spPr>
            <a:xfrm>
              <a:off x="1968986" y="36281"/>
              <a:ext cx="10398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</p:grpSp>
      <p:sp>
        <p:nvSpPr>
          <p:cNvPr id="368" name="TextBox 367">
            <a:extLst>
              <a:ext uri="{FF2B5EF4-FFF2-40B4-BE49-F238E27FC236}">
                <a16:creationId xmlns:a16="http://schemas.microsoft.com/office/drawing/2014/main" id="{ABC913E4-28C7-4EB6-B489-0200708E28B4}"/>
              </a:ext>
            </a:extLst>
          </p:cNvPr>
          <p:cNvSpPr txBox="1"/>
          <p:nvPr/>
        </p:nvSpPr>
        <p:spPr>
          <a:xfrm>
            <a:off x="6252255" y="55343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B4C5FC33-A352-4F0A-851E-3DDC6033597A}"/>
              </a:ext>
            </a:extLst>
          </p:cNvPr>
          <p:cNvGrpSpPr/>
          <p:nvPr/>
        </p:nvGrpSpPr>
        <p:grpSpPr>
          <a:xfrm>
            <a:off x="7665023" y="5307782"/>
            <a:ext cx="1820737" cy="1071647"/>
            <a:chOff x="1839050" y="1757056"/>
            <a:chExt cx="1820737" cy="1071647"/>
          </a:xfrm>
        </p:grpSpPr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BD3071CD-48A3-4ED3-946A-EC32BC906F1F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86AACC3F-B11A-4F3C-BB7F-46885BB64B1E}"/>
                </a:ext>
              </a:extLst>
            </p:cNvPr>
            <p:cNvGrpSpPr/>
            <p:nvPr/>
          </p:nvGrpSpPr>
          <p:grpSpPr>
            <a:xfrm>
              <a:off x="2226010" y="1757056"/>
              <a:ext cx="1433777" cy="1071647"/>
              <a:chOff x="443939" y="1750141"/>
              <a:chExt cx="1433777" cy="1071647"/>
            </a:xfrm>
          </p:grpSpPr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F9E4495F-0EED-43B5-B45B-5A4248B1C07C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987725" cy="1071647"/>
                <a:chOff x="1963495" y="36281"/>
                <a:chExt cx="987725" cy="1071647"/>
              </a:xfrm>
            </p:grpSpPr>
            <p:sp>
              <p:nvSpPr>
                <p:cNvPr id="374" name="TextBox 373">
                  <a:extLst>
                    <a:ext uri="{FF2B5EF4-FFF2-40B4-BE49-F238E27FC236}">
                      <a16:creationId xmlns:a16="http://schemas.microsoft.com/office/drawing/2014/main" id="{1AAD6048-6E3D-4AA3-9B36-F2ED2CC27BE8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383" name="Straight Connector 382">
                  <a:extLst>
                    <a:ext uri="{FF2B5EF4-FFF2-40B4-BE49-F238E27FC236}">
                      <a16:creationId xmlns:a16="http://schemas.microsoft.com/office/drawing/2014/main" id="{35A8AC30-D57C-446C-AE18-E293C50867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4" name="TextBox 383">
                  <a:extLst>
                    <a:ext uri="{FF2B5EF4-FFF2-40B4-BE49-F238E27FC236}">
                      <a16:creationId xmlns:a16="http://schemas.microsoft.com/office/drawing/2014/main" id="{1B59B366-FB28-40C3-9196-A8023CFD0E49}"/>
                    </a:ext>
                  </a:extLst>
                </p:cNvPr>
                <p:cNvSpPr txBox="1"/>
                <p:nvPr/>
              </p:nvSpPr>
              <p:spPr>
                <a:xfrm>
                  <a:off x="1970293" y="36281"/>
                  <a:ext cx="98092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</p:grpSp>
          <p:sp>
            <p:nvSpPr>
              <p:cNvPr id="373" name="TextBox 372">
                <a:extLst>
                  <a:ext uri="{FF2B5EF4-FFF2-40B4-BE49-F238E27FC236}">
                    <a16:creationId xmlns:a16="http://schemas.microsoft.com/office/drawing/2014/main" id="{073E74AC-6027-4A68-B080-C60F930A3C34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sp>
        <p:nvSpPr>
          <p:cNvPr id="385" name="Rectangle 384">
            <a:extLst>
              <a:ext uri="{FF2B5EF4-FFF2-40B4-BE49-F238E27FC236}">
                <a16:creationId xmlns:a16="http://schemas.microsoft.com/office/drawing/2014/main" id="{44201BC1-B9B6-444F-9678-70815F988A97}"/>
              </a:ext>
            </a:extLst>
          </p:cNvPr>
          <p:cNvSpPr/>
          <p:nvPr/>
        </p:nvSpPr>
        <p:spPr>
          <a:xfrm>
            <a:off x="4047192" y="419076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FA1A0676-2AD3-4DBC-B455-D7FEA2726736}"/>
              </a:ext>
            </a:extLst>
          </p:cNvPr>
          <p:cNvSpPr/>
          <p:nvPr/>
        </p:nvSpPr>
        <p:spPr>
          <a:xfrm>
            <a:off x="4489240" y="419076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B49623B-0988-4911-AE89-76FF3C62CC28}"/>
              </a:ext>
            </a:extLst>
          </p:cNvPr>
          <p:cNvSpPr/>
          <p:nvPr/>
        </p:nvSpPr>
        <p:spPr>
          <a:xfrm>
            <a:off x="4932260" y="418575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DFD03310-6B5C-4C8E-97D3-32056DFE3ACD}"/>
              </a:ext>
            </a:extLst>
          </p:cNvPr>
          <p:cNvSpPr/>
          <p:nvPr/>
        </p:nvSpPr>
        <p:spPr>
          <a:xfrm>
            <a:off x="5374308" y="418575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A5CC1F1F-CCF6-4B41-A09E-DABA25B48B20}"/>
              </a:ext>
            </a:extLst>
          </p:cNvPr>
          <p:cNvSpPr/>
          <p:nvPr/>
        </p:nvSpPr>
        <p:spPr>
          <a:xfrm>
            <a:off x="9833683" y="419076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E0ADE33F-AEB1-4D70-898C-CADCC86CF607}"/>
              </a:ext>
            </a:extLst>
          </p:cNvPr>
          <p:cNvSpPr/>
          <p:nvPr/>
        </p:nvSpPr>
        <p:spPr>
          <a:xfrm>
            <a:off x="10275731" y="4190764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ADBCF97A-EF45-46CB-B6C2-4DFAD2A140E1}"/>
              </a:ext>
            </a:extLst>
          </p:cNvPr>
          <p:cNvSpPr/>
          <p:nvPr/>
        </p:nvSpPr>
        <p:spPr>
          <a:xfrm>
            <a:off x="10718751" y="418575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5ACB39D9-2E84-4794-B7BB-1AAC084B8DD0}"/>
              </a:ext>
            </a:extLst>
          </p:cNvPr>
          <p:cNvSpPr/>
          <p:nvPr/>
        </p:nvSpPr>
        <p:spPr>
          <a:xfrm>
            <a:off x="11160799" y="4185756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DBDAF590-C1B2-49B0-A068-C377501F6626}"/>
              </a:ext>
            </a:extLst>
          </p:cNvPr>
          <p:cNvGrpSpPr/>
          <p:nvPr/>
        </p:nvGrpSpPr>
        <p:grpSpPr>
          <a:xfrm>
            <a:off x="11157610" y="4185754"/>
            <a:ext cx="360000" cy="2160000"/>
            <a:chOff x="3172262" y="3429000"/>
            <a:chExt cx="360000" cy="2160000"/>
          </a:xfrm>
        </p:grpSpPr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5E35369A-28D9-4DE2-AAB6-2713438BDC7D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FA81B92-0F91-4AB6-831F-41567F9F3A84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FD960891-6A82-4EF6-80CA-04D5656E7422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CDCACED4-6F08-457D-879F-6ED96D3DE40F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8E5CA601-2D2A-49CA-80F1-0795F6D132BE}"/>
              </a:ext>
            </a:extLst>
          </p:cNvPr>
          <p:cNvGrpSpPr/>
          <p:nvPr/>
        </p:nvGrpSpPr>
        <p:grpSpPr>
          <a:xfrm>
            <a:off x="5371968" y="4186869"/>
            <a:ext cx="360000" cy="2160000"/>
            <a:chOff x="3752453" y="3429000"/>
            <a:chExt cx="360000" cy="2160000"/>
          </a:xfrm>
        </p:grpSpPr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535C4EC1-FE4D-41AA-8199-0D88AAD1E2A1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63212659-93AC-44EC-B83C-2FE7939B6FFC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6D015F-FCFE-4459-BB26-79BAB03B1702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73C451BF-22DC-4E81-A8BD-C97C5D87A51B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A93BDAC1-547B-4B3E-8C23-4E5231B7CBA1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C080F90C-C8CF-4B68-9685-CA5600D1F88C}"/>
              </a:ext>
            </a:extLst>
          </p:cNvPr>
          <p:cNvGrpSpPr/>
          <p:nvPr/>
        </p:nvGrpSpPr>
        <p:grpSpPr>
          <a:xfrm>
            <a:off x="11157610" y="4185569"/>
            <a:ext cx="360000" cy="2160000"/>
            <a:chOff x="7813790" y="3429000"/>
            <a:chExt cx="360000" cy="2160000"/>
          </a:xfrm>
        </p:grpSpPr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D3205DA3-0C48-41CA-A474-9AA925A4063A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90198F7F-6002-4823-AF34-C1DEFF2A7242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F4455CF4-91A5-4BA4-8B6E-CCDEF5022D97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E56DE9E9-70D2-4AE5-97D9-798AA3BDD523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CBB4EB2F-CFAA-4FD8-B474-9F2D6A3D7C92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EFA4186D-65B5-496E-990B-DD0D475A0EDE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CEA31635-E580-4747-B669-6A43E2696541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D7886386-E9AA-489D-B4AB-113E7E9EDB85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1A8CC04D-CB27-46E0-A579-35DEFA580004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16676DC5-6600-4DA4-9400-AABA456F6AE7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F12E66AE-E6BD-4267-BA49-A26DB2EF1509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DBAA027C-62DC-4214-A092-EDD8C796A569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F1005BF4-2C15-438B-B803-607FBA7FC15F}"/>
              </a:ext>
            </a:extLst>
          </p:cNvPr>
          <p:cNvGrpSpPr/>
          <p:nvPr/>
        </p:nvGrpSpPr>
        <p:grpSpPr>
          <a:xfrm>
            <a:off x="10714738" y="4186937"/>
            <a:ext cx="360000" cy="2160000"/>
            <a:chOff x="7813790" y="3429000"/>
            <a:chExt cx="360000" cy="2160000"/>
          </a:xfrm>
        </p:grpSpPr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9D49AF4C-477E-4947-AF2F-13F0A3649FF1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8E2C6DE7-AC15-49DF-8CEE-E04F91B21503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5659A849-6ED9-426E-BE7E-76B0D934E9E0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9EEE257E-E731-4278-B703-C5EC2EEFE51D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619C7CCC-5A2A-46C7-9749-FBB778D22D14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A512CECE-78F0-4079-AA42-7BDF1B55E369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D0124501-804D-4B50-B4D3-8F0631690C8A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58E3A7E9-8983-4183-87E7-26D41795B514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A1862F76-CEC5-4E5F-9390-EDF09258F91A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0EC596B3-1A3D-4AB3-B8A6-F7C9ED417516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F32CB45B-BA89-468C-92D7-25290C42DE52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92F76B35-52FA-49D4-AEBB-EA07AF9D7AE8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89ECFB8-820D-421A-A927-E0816188E160}"/>
              </a:ext>
            </a:extLst>
          </p:cNvPr>
          <p:cNvGrpSpPr/>
          <p:nvPr/>
        </p:nvGrpSpPr>
        <p:grpSpPr>
          <a:xfrm>
            <a:off x="4933760" y="4185356"/>
            <a:ext cx="360000" cy="2145215"/>
            <a:chOff x="8393981" y="3426102"/>
            <a:chExt cx="360000" cy="2145215"/>
          </a:xfrm>
        </p:grpSpPr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4A8DB7AE-BD0C-4C4A-9672-8A0B2A8D8D26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30A71DC-AEFC-4085-9208-982FDD0682A0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4F2C08EC-9DF8-49B0-BD5D-99B931BF2276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5DFD9F0D-3A9D-4121-B09B-2401A740E685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33DC2CEE-B64A-4A86-B274-28449A52E361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92747F50-7CF9-4B04-8E88-8666BAE12812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81B4F6DB-F91C-4850-A9A2-0881ABA4B8A3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0995204A-7E09-4C53-8946-920E06D36765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F8DE2529-FBCD-4918-82F1-3AF00932BE8F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A0E8ABFB-1BDA-47FC-A11A-F005D8ECAE2C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E419C44-2A4B-460C-B588-634B73A95A9A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00C65E1D-D518-42ED-A429-3A2449F0957E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10F67082-7C27-4DF3-AC76-395E1FFCA649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5017569D-1002-4DF8-8CAB-8AD45411BA07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5B88E7A4-BEA6-4947-985C-48DD09F51D69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D9EC0191-826C-4015-AC56-30BF1A3073FB}"/>
              </a:ext>
            </a:extLst>
          </p:cNvPr>
          <p:cNvGrpSpPr/>
          <p:nvPr/>
        </p:nvGrpSpPr>
        <p:grpSpPr>
          <a:xfrm>
            <a:off x="5372010" y="4186614"/>
            <a:ext cx="360000" cy="2145215"/>
            <a:chOff x="8393981" y="3426102"/>
            <a:chExt cx="360000" cy="2145215"/>
          </a:xfrm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DE71B2D0-0F0E-4162-9733-61289F56B4A8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6A077980-D981-4683-A65C-7E8D8D818C19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86C44979-6C2B-433D-BE65-66CA7B297534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A37D9D5D-459A-4BFF-AC4C-F0EA175F80FD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FAA27405-96E3-427C-9BE6-E68A62866305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CCACC767-5F9E-428F-9383-1FECF86FC75A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DF2095AA-FFC6-418A-B471-C07BBE9CC333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886430E5-D498-4A46-8EF4-709F48C16C9A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3B754805-DC70-4360-8652-7397661A5BB2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52F453B-1B5D-4898-9AE7-5E101E83F3BE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9DB5BB19-D98F-4574-B2F1-C596D0BB6639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ABE109E8-4493-4C18-914A-A72EA098FCD5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12EEFFAE-3751-4939-99C3-3234FABDBACF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D5724A91-A200-483D-B644-4369256C138E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CDB80136-9B75-4F09-87AA-1FEC985C9ABA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98604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" grpId="0" animBg="1"/>
      <p:bldP spid="376" grpId="0" animBg="1"/>
      <p:bldP spid="355" grpId="0" animBg="1"/>
      <p:bldP spid="363" grpId="0" animBg="1"/>
      <p:bldP spid="359" grpId="0" animBg="1"/>
      <p:bldP spid="360" grpId="0" animBg="1"/>
      <p:bldP spid="361" grpId="0" animBg="1"/>
      <p:bldP spid="362" grpId="0" animBg="1"/>
      <p:bldP spid="358" grpId="0" animBg="1"/>
      <p:bldP spid="490" grpId="0" animBg="1"/>
      <p:bldP spid="357" grpId="0" animBg="1"/>
      <p:bldP spid="492" grpId="0" animBg="1"/>
      <p:bldP spid="493" grpId="0" animBg="1"/>
      <p:bldP spid="353" grpId="0" animBg="1"/>
      <p:bldP spid="354" grpId="0" animBg="1"/>
      <p:bldP spid="491" grpId="0" animBg="1"/>
      <p:bldP spid="434" grpId="0"/>
      <p:bldP spid="233" grpId="0"/>
      <p:bldP spid="234" grpId="0"/>
      <p:bldP spid="235" grpId="0"/>
      <p:bldP spid="236" grpId="0"/>
      <p:bldP spid="237" grpId="0" animBg="1"/>
      <p:bldP spid="238" grpId="0" animBg="1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 animBg="1"/>
      <p:bldP spid="249" grpId="0" animBg="1"/>
      <p:bldP spid="250" grpId="0"/>
      <p:bldP spid="251" grpId="0"/>
      <p:bldP spid="252" grpId="0"/>
      <p:bldP spid="293" grpId="0"/>
      <p:bldP spid="302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20" grpId="0"/>
      <p:bldP spid="321" grpId="0"/>
      <p:bldP spid="322" grpId="0"/>
      <p:bldP spid="323" grpId="0"/>
      <p:bldP spid="324" grpId="0" animBg="1"/>
      <p:bldP spid="325" grpId="0" animBg="1"/>
      <p:bldP spid="326" grpId="0"/>
      <p:bldP spid="327" grpId="0"/>
      <p:bldP spid="328" grpId="0"/>
      <p:bldP spid="368" grpId="0"/>
      <p:bldP spid="38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349B3B-B55C-4C77-B878-847CF41319CD}"/>
              </a:ext>
            </a:extLst>
          </p:cNvPr>
          <p:cNvGrpSpPr/>
          <p:nvPr/>
        </p:nvGrpSpPr>
        <p:grpSpPr>
          <a:xfrm>
            <a:off x="3379187" y="412816"/>
            <a:ext cx="962682" cy="1076984"/>
            <a:chOff x="3140649" y="412816"/>
            <a:chExt cx="962682" cy="107698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81AAF900-98C8-477B-8F82-C849E5E04C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A05A9AD3-823B-4E99-9A37-9B9A4596536B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1A8DBE2-1326-44FB-BB64-8322B7909DD9}"/>
                </a:ext>
              </a:extLst>
            </p:cNvPr>
            <p:cNvSpPr txBox="1"/>
            <p:nvPr/>
          </p:nvSpPr>
          <p:spPr>
            <a:xfrm>
              <a:off x="3151933" y="412816"/>
              <a:ext cx="9513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6288142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6280857" y="457161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7808030" y="450780"/>
            <a:ext cx="441376" cy="1047615"/>
            <a:chOff x="2724738" y="5463945"/>
            <a:chExt cx="441376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38522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7127221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8265928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8762233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7440581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7CDBF79F-F92C-4F3F-8FC0-614B7C467A31}"/>
              </a:ext>
            </a:extLst>
          </p:cNvPr>
          <p:cNvCxnSpPr>
            <a:cxnSpLocks/>
          </p:cNvCxnSpPr>
          <p:nvPr/>
        </p:nvCxnSpPr>
        <p:spPr>
          <a:xfrm>
            <a:off x="474371" y="271387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E4FC0E2-F27E-402F-931D-67D1C8C2CF81}"/>
              </a:ext>
            </a:extLst>
          </p:cNvPr>
          <p:cNvCxnSpPr>
            <a:cxnSpLocks/>
          </p:cNvCxnSpPr>
          <p:nvPr/>
        </p:nvCxnSpPr>
        <p:spPr>
          <a:xfrm>
            <a:off x="1353601" y="271387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F46A639F-82F3-4EEF-A1E7-E9C4335F9210}"/>
              </a:ext>
            </a:extLst>
          </p:cNvPr>
          <p:cNvSpPr txBox="1"/>
          <p:nvPr/>
        </p:nvSpPr>
        <p:spPr>
          <a:xfrm>
            <a:off x="436998" y="22060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6B139C16-4685-4C38-89F2-D71A9446B0E9}"/>
              </a:ext>
            </a:extLst>
          </p:cNvPr>
          <p:cNvSpPr txBox="1"/>
          <p:nvPr/>
        </p:nvSpPr>
        <p:spPr>
          <a:xfrm>
            <a:off x="447564" y="26520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773B0E4-263A-4852-84C1-3E43C6387292}"/>
              </a:ext>
            </a:extLst>
          </p:cNvPr>
          <p:cNvSpPr txBox="1"/>
          <p:nvPr/>
        </p:nvSpPr>
        <p:spPr>
          <a:xfrm>
            <a:off x="1353600" y="26520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71D8D0E-8DDE-456E-BF99-7F8FF3BB1453}"/>
              </a:ext>
            </a:extLst>
          </p:cNvPr>
          <p:cNvSpPr txBox="1"/>
          <p:nvPr/>
        </p:nvSpPr>
        <p:spPr>
          <a:xfrm>
            <a:off x="906558" y="23984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7" name="Arc 236">
            <a:extLst>
              <a:ext uri="{FF2B5EF4-FFF2-40B4-BE49-F238E27FC236}">
                <a16:creationId xmlns:a16="http://schemas.microsoft.com/office/drawing/2014/main" id="{BB982A16-389D-471C-8BB2-C3D9B4DF799F}"/>
              </a:ext>
            </a:extLst>
          </p:cNvPr>
          <p:cNvSpPr/>
          <p:nvPr/>
        </p:nvSpPr>
        <p:spPr>
          <a:xfrm rot="16200000">
            <a:off x="839259" y="16839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Arc 237">
            <a:extLst>
              <a:ext uri="{FF2B5EF4-FFF2-40B4-BE49-F238E27FC236}">
                <a16:creationId xmlns:a16="http://schemas.microsoft.com/office/drawing/2014/main" id="{59D0FCD5-E2C2-4CF7-85DF-5D7922825083}"/>
              </a:ext>
            </a:extLst>
          </p:cNvPr>
          <p:cNvSpPr/>
          <p:nvPr/>
        </p:nvSpPr>
        <p:spPr>
          <a:xfrm rot="5400000">
            <a:off x="828972" y="26175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90B4A87-E8CF-4C4B-9171-DE30573F82F0}"/>
              </a:ext>
            </a:extLst>
          </p:cNvPr>
          <p:cNvSpPr txBox="1"/>
          <p:nvPr/>
        </p:nvSpPr>
        <p:spPr>
          <a:xfrm>
            <a:off x="959562" y="31529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6951A95-630A-4A2D-A5A9-340ADDA4EA38}"/>
              </a:ext>
            </a:extLst>
          </p:cNvPr>
          <p:cNvSpPr txBox="1"/>
          <p:nvPr/>
        </p:nvSpPr>
        <p:spPr>
          <a:xfrm>
            <a:off x="959561" y="18521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C669CAC-4EFA-49EE-A73B-DD6237DD51D4}"/>
              </a:ext>
            </a:extLst>
          </p:cNvPr>
          <p:cNvSpPr txBox="1"/>
          <p:nvPr/>
        </p:nvSpPr>
        <p:spPr>
          <a:xfrm>
            <a:off x="1547663" y="2206041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C595B89D-D290-4BF7-9B4A-E0AE02B14A4C}"/>
              </a:ext>
            </a:extLst>
          </p:cNvPr>
          <p:cNvCxnSpPr>
            <a:cxnSpLocks/>
          </p:cNvCxnSpPr>
          <p:nvPr/>
        </p:nvCxnSpPr>
        <p:spPr>
          <a:xfrm>
            <a:off x="2714949" y="271523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0FF0CFF0-6FA0-4866-A7E6-07C077561060}"/>
              </a:ext>
            </a:extLst>
          </p:cNvPr>
          <p:cNvCxnSpPr>
            <a:cxnSpLocks/>
          </p:cNvCxnSpPr>
          <p:nvPr/>
        </p:nvCxnSpPr>
        <p:spPr>
          <a:xfrm>
            <a:off x="3594179" y="271523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48044098-DC9C-49D1-8009-A578FCC4FB88}"/>
              </a:ext>
            </a:extLst>
          </p:cNvPr>
          <p:cNvSpPr txBox="1"/>
          <p:nvPr/>
        </p:nvSpPr>
        <p:spPr>
          <a:xfrm>
            <a:off x="2677576" y="22073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390D31F-836F-41F0-A745-486F54E6F6E1}"/>
              </a:ext>
            </a:extLst>
          </p:cNvPr>
          <p:cNvSpPr txBox="1"/>
          <p:nvPr/>
        </p:nvSpPr>
        <p:spPr>
          <a:xfrm>
            <a:off x="2688142" y="26534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C7268BC-B40D-40E6-830B-96758922FE98}"/>
              </a:ext>
            </a:extLst>
          </p:cNvPr>
          <p:cNvSpPr txBox="1"/>
          <p:nvPr/>
        </p:nvSpPr>
        <p:spPr>
          <a:xfrm>
            <a:off x="3594178" y="26534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F4DB1F3-27D4-4177-98BD-92C379A34988}"/>
              </a:ext>
            </a:extLst>
          </p:cNvPr>
          <p:cNvSpPr txBox="1"/>
          <p:nvPr/>
        </p:nvSpPr>
        <p:spPr>
          <a:xfrm>
            <a:off x="3147136" y="2399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B0606A22-E45E-4B92-AC59-36FBB6573A73}"/>
              </a:ext>
            </a:extLst>
          </p:cNvPr>
          <p:cNvSpPr/>
          <p:nvPr/>
        </p:nvSpPr>
        <p:spPr>
          <a:xfrm rot="16200000">
            <a:off x="3079837" y="16852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64420240-3CF4-464D-977E-975BA9FBF54C}"/>
              </a:ext>
            </a:extLst>
          </p:cNvPr>
          <p:cNvSpPr/>
          <p:nvPr/>
        </p:nvSpPr>
        <p:spPr>
          <a:xfrm rot="5400000">
            <a:off x="3069550" y="26189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0175698-5EEB-4B83-87C0-1D2435AAD672}"/>
              </a:ext>
            </a:extLst>
          </p:cNvPr>
          <p:cNvSpPr txBox="1"/>
          <p:nvPr/>
        </p:nvSpPr>
        <p:spPr>
          <a:xfrm>
            <a:off x="3200140" y="31543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D182775-0ADA-4F2C-A6CB-83C6585BBCD7}"/>
              </a:ext>
            </a:extLst>
          </p:cNvPr>
          <p:cNvSpPr txBox="1"/>
          <p:nvPr/>
        </p:nvSpPr>
        <p:spPr>
          <a:xfrm>
            <a:off x="3200139" y="18534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829EF9E-976D-4218-B28A-CAC0FBA8B12C}"/>
              </a:ext>
            </a:extLst>
          </p:cNvPr>
          <p:cNvSpPr txBox="1"/>
          <p:nvPr/>
        </p:nvSpPr>
        <p:spPr>
          <a:xfrm>
            <a:off x="3804499" y="2207397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B614424-E30A-4B06-A25A-8D4D073AF593}"/>
              </a:ext>
            </a:extLst>
          </p:cNvPr>
          <p:cNvGrpSpPr/>
          <p:nvPr/>
        </p:nvGrpSpPr>
        <p:grpSpPr>
          <a:xfrm>
            <a:off x="443317" y="3984500"/>
            <a:ext cx="1379920" cy="1071647"/>
            <a:chOff x="443939" y="1750141"/>
            <a:chExt cx="1379920" cy="1071647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5EEB339-2A30-463B-A54D-3852A8C573FE}"/>
                </a:ext>
              </a:extLst>
            </p:cNvPr>
            <p:cNvGrpSpPr/>
            <p:nvPr/>
          </p:nvGrpSpPr>
          <p:grpSpPr>
            <a:xfrm>
              <a:off x="889991" y="1750141"/>
              <a:ext cx="933868" cy="1071647"/>
              <a:chOff x="1963495" y="36281"/>
              <a:chExt cx="933868" cy="1071647"/>
            </a:xfrm>
          </p:grpSpPr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920254AE-11F0-4E03-B562-ED1D8E891D9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</a:t>
                </a:r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1EFF3C4B-810F-467C-90CF-E3088CE490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6ED0CB94-2A15-4EA3-8E32-53DEB510BBBF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8B4DD85-D75A-404D-8850-18612165811B}"/>
                </a:ext>
              </a:extLst>
            </p:cNvPr>
            <p:cNvSpPr txBox="1"/>
            <p:nvPr/>
          </p:nvSpPr>
          <p:spPr>
            <a:xfrm>
              <a:off x="443939" y="1960704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CF5E3A9-34A3-40E4-B715-68147653C9E2}"/>
              </a:ext>
            </a:extLst>
          </p:cNvPr>
          <p:cNvGrpSpPr/>
          <p:nvPr/>
        </p:nvGrpSpPr>
        <p:grpSpPr>
          <a:xfrm>
            <a:off x="1838428" y="3982362"/>
            <a:ext cx="1848874" cy="1071647"/>
            <a:chOff x="1839050" y="1757056"/>
            <a:chExt cx="1848874" cy="1071647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58609D9-DBF0-4948-AB0B-6693A2D725DE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F1DF8A70-6BE2-497E-8B94-9B770130BD5F}"/>
                </a:ext>
              </a:extLst>
            </p:cNvPr>
            <p:cNvGrpSpPr/>
            <p:nvPr/>
          </p:nvGrpSpPr>
          <p:grpSpPr>
            <a:xfrm>
              <a:off x="2226010" y="1757056"/>
              <a:ext cx="1461914" cy="1071647"/>
              <a:chOff x="443939" y="1750141"/>
              <a:chExt cx="1461914" cy="1071647"/>
            </a:xfrm>
          </p:grpSpPr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C01B9B8B-29F6-4A88-B034-D043C60767EB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1015862" cy="1071647"/>
                <a:chOff x="1963495" y="36281"/>
                <a:chExt cx="1015862" cy="1071647"/>
              </a:xfrm>
            </p:grpSpPr>
            <p:sp>
              <p:nvSpPr>
                <p:cNvPr id="286" name="TextBox 285">
                  <a:extLst>
                    <a:ext uri="{FF2B5EF4-FFF2-40B4-BE49-F238E27FC236}">
                      <a16:creationId xmlns:a16="http://schemas.microsoft.com/office/drawing/2014/main" id="{81D9DC78-D561-4A18-849C-DC2059754BC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287" name="Straight Connector 286">
                  <a:extLst>
                    <a:ext uri="{FF2B5EF4-FFF2-40B4-BE49-F238E27FC236}">
                      <a16:creationId xmlns:a16="http://schemas.microsoft.com/office/drawing/2014/main" id="{3D88D68A-0ED6-4AF2-8C73-47441631BB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5547241B-C4D1-4B60-B2FF-F054B65CD21A}"/>
                    </a:ext>
                  </a:extLst>
                </p:cNvPr>
                <p:cNvSpPr txBox="1"/>
                <p:nvPr/>
              </p:nvSpPr>
              <p:spPr>
                <a:xfrm>
                  <a:off x="2227333" y="36281"/>
                  <a:ext cx="752024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</p:grp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4882EB21-A6FC-4985-AEEE-0F6ADEEDA5A2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5DA47EC4-74F2-44A1-B9D5-7BA6F9F64BAF}"/>
              </a:ext>
            </a:extLst>
          </p:cNvPr>
          <p:cNvGrpSpPr/>
          <p:nvPr/>
        </p:nvGrpSpPr>
        <p:grpSpPr>
          <a:xfrm>
            <a:off x="880039" y="5325985"/>
            <a:ext cx="1045372" cy="1071647"/>
            <a:chOff x="1963495" y="36281"/>
            <a:chExt cx="1045372" cy="1071647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2323F12D-5DC2-4790-B2A0-5F7275EBC59D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366BC86C-99B0-4A04-B153-DAF9C3BEE55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183EDD43-E4EE-44D3-A79A-C814CA310EF2}"/>
                </a:ext>
              </a:extLst>
            </p:cNvPr>
            <p:cNvSpPr txBox="1"/>
            <p:nvPr/>
          </p:nvSpPr>
          <p:spPr>
            <a:xfrm>
              <a:off x="1968986" y="36281"/>
              <a:ext cx="10398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293" name="TextBox 292">
            <a:extLst>
              <a:ext uri="{FF2B5EF4-FFF2-40B4-BE49-F238E27FC236}">
                <a16:creationId xmlns:a16="http://schemas.microsoft.com/office/drawing/2014/main" id="{B3C4E019-3CA6-48D3-8AA1-3D3FFCB0B38D}"/>
              </a:ext>
            </a:extLst>
          </p:cNvPr>
          <p:cNvSpPr txBox="1"/>
          <p:nvPr/>
        </p:nvSpPr>
        <p:spPr>
          <a:xfrm>
            <a:off x="433987" y="553654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E320CDFF-0642-4DAC-AEEE-1EA81703858D}"/>
              </a:ext>
            </a:extLst>
          </p:cNvPr>
          <p:cNvGrpSpPr/>
          <p:nvPr/>
        </p:nvGrpSpPr>
        <p:grpSpPr>
          <a:xfrm>
            <a:off x="1846755" y="5309943"/>
            <a:ext cx="1848873" cy="1071647"/>
            <a:chOff x="1839050" y="1757056"/>
            <a:chExt cx="1848873" cy="1071647"/>
          </a:xfrm>
        </p:grpSpPr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B82008E-7D0E-497F-9D94-6824739F40DE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ED7F66CC-434D-4604-A4F6-FB9EA0476949}"/>
                </a:ext>
              </a:extLst>
            </p:cNvPr>
            <p:cNvGrpSpPr/>
            <p:nvPr/>
          </p:nvGrpSpPr>
          <p:grpSpPr>
            <a:xfrm>
              <a:off x="2226010" y="1757056"/>
              <a:ext cx="1461913" cy="1071647"/>
              <a:chOff x="443939" y="1750141"/>
              <a:chExt cx="1461913" cy="1071647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EB27F2A9-7B12-48CE-A78A-B568B469F00D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1015861" cy="1071647"/>
                <a:chOff x="1963495" y="36281"/>
                <a:chExt cx="1015861" cy="1071647"/>
              </a:xfrm>
            </p:grpSpPr>
            <p:sp>
              <p:nvSpPr>
                <p:cNvPr id="299" name="TextBox 298">
                  <a:extLst>
                    <a:ext uri="{FF2B5EF4-FFF2-40B4-BE49-F238E27FC236}">
                      <a16:creationId xmlns:a16="http://schemas.microsoft.com/office/drawing/2014/main" id="{141A88E3-F00E-47B4-B988-0610D2AB54CF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1 2</a:t>
                  </a:r>
                </a:p>
              </p:txBody>
            </p:sp>
            <p:cxnSp>
              <p:nvCxnSpPr>
                <p:cNvPr id="300" name="Straight Connector 299">
                  <a:extLst>
                    <a:ext uri="{FF2B5EF4-FFF2-40B4-BE49-F238E27FC236}">
                      <a16:creationId xmlns:a16="http://schemas.microsoft.com/office/drawing/2014/main" id="{99DAB0B4-4B84-400A-AC0F-35D3B8ECA6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1" name="TextBox 300">
                  <a:extLst>
                    <a:ext uri="{FF2B5EF4-FFF2-40B4-BE49-F238E27FC236}">
                      <a16:creationId xmlns:a16="http://schemas.microsoft.com/office/drawing/2014/main" id="{A5ECD3D2-9CB1-40C8-BF22-8F1385F0954E}"/>
                    </a:ext>
                  </a:extLst>
                </p:cNvPr>
                <p:cNvSpPr txBox="1"/>
                <p:nvPr/>
              </p:nvSpPr>
              <p:spPr>
                <a:xfrm>
                  <a:off x="2218763" y="36281"/>
                  <a:ext cx="76059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</p:grp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C7E34D2-617B-4045-9C62-548A3D750658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sp>
        <p:nvSpPr>
          <p:cNvPr id="302" name="TextBox 301">
            <a:extLst>
              <a:ext uri="{FF2B5EF4-FFF2-40B4-BE49-F238E27FC236}">
                <a16:creationId xmlns:a16="http://schemas.microsoft.com/office/drawing/2014/main" id="{7FC95C7B-64CE-4A51-8DA0-778BA16CD5E1}"/>
              </a:ext>
            </a:extLst>
          </p:cNvPr>
          <p:cNvSpPr txBox="1"/>
          <p:nvPr/>
        </p:nvSpPr>
        <p:spPr>
          <a:xfrm>
            <a:off x="8742698" y="63242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5BFA4089-135A-4736-AA73-FF7320716230}"/>
              </a:ext>
            </a:extLst>
          </p:cNvPr>
          <p:cNvGrpSpPr/>
          <p:nvPr/>
        </p:nvGrpSpPr>
        <p:grpSpPr>
          <a:xfrm>
            <a:off x="9197455" y="410655"/>
            <a:ext cx="962681" cy="1076984"/>
            <a:chOff x="3140649" y="412816"/>
            <a:chExt cx="962681" cy="1076984"/>
          </a:xfrm>
        </p:grpSpPr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6F581C9C-21CE-4BA0-95E1-AB8A355E9CCE}"/>
                </a:ext>
              </a:extLst>
            </p:cNvPr>
            <p:cNvCxnSpPr>
              <a:cxnSpLocks/>
            </p:cNvCxnSpPr>
            <p:nvPr/>
          </p:nvCxnSpPr>
          <p:spPr>
            <a:xfrm>
              <a:off x="3140650" y="92065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179F1DD1-DC72-4BC8-8324-1D0D252098FF}"/>
                </a:ext>
              </a:extLst>
            </p:cNvPr>
            <p:cNvSpPr txBox="1"/>
            <p:nvPr/>
          </p:nvSpPr>
          <p:spPr>
            <a:xfrm>
              <a:off x="3140649" y="858858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12297DD8-7D2C-410B-B9F0-E1DEADDD6FCF}"/>
                </a:ext>
              </a:extLst>
            </p:cNvPr>
            <p:cNvSpPr txBox="1"/>
            <p:nvPr/>
          </p:nvSpPr>
          <p:spPr>
            <a:xfrm>
              <a:off x="3409595" y="412816"/>
              <a:ext cx="69373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88B3C96E-DFFE-4457-B4F6-4AFF88C2B392}"/>
              </a:ext>
            </a:extLst>
          </p:cNvPr>
          <p:cNvCxnSpPr>
            <a:cxnSpLocks/>
          </p:cNvCxnSpPr>
          <p:nvPr/>
        </p:nvCxnSpPr>
        <p:spPr>
          <a:xfrm>
            <a:off x="6292639" y="271171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9721887B-3892-4151-9F3E-3ECC35F4ED16}"/>
              </a:ext>
            </a:extLst>
          </p:cNvPr>
          <p:cNvCxnSpPr>
            <a:cxnSpLocks/>
          </p:cNvCxnSpPr>
          <p:nvPr/>
        </p:nvCxnSpPr>
        <p:spPr>
          <a:xfrm>
            <a:off x="7171869" y="271171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AE760BAF-99B7-4BC8-AC1C-E7CC34ED02B5}"/>
              </a:ext>
            </a:extLst>
          </p:cNvPr>
          <p:cNvSpPr txBox="1"/>
          <p:nvPr/>
        </p:nvSpPr>
        <p:spPr>
          <a:xfrm>
            <a:off x="6255266" y="22038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F00360A-817C-4F2E-BCC8-A2C80D198C75}"/>
              </a:ext>
            </a:extLst>
          </p:cNvPr>
          <p:cNvSpPr txBox="1"/>
          <p:nvPr/>
        </p:nvSpPr>
        <p:spPr>
          <a:xfrm>
            <a:off x="6265832" y="26499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3962678F-11B6-4403-962A-4CC4B3B7AD0D}"/>
              </a:ext>
            </a:extLst>
          </p:cNvPr>
          <p:cNvSpPr txBox="1"/>
          <p:nvPr/>
        </p:nvSpPr>
        <p:spPr>
          <a:xfrm>
            <a:off x="7171868" y="26499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154BCF40-ACB0-4324-8BFE-D005111426BB}"/>
              </a:ext>
            </a:extLst>
          </p:cNvPr>
          <p:cNvSpPr txBox="1"/>
          <p:nvPr/>
        </p:nvSpPr>
        <p:spPr>
          <a:xfrm>
            <a:off x="6724826" y="23962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3" name="Arc 312">
            <a:extLst>
              <a:ext uri="{FF2B5EF4-FFF2-40B4-BE49-F238E27FC236}">
                <a16:creationId xmlns:a16="http://schemas.microsoft.com/office/drawing/2014/main" id="{FE09EB80-D036-4656-8499-D6E9808FC6CA}"/>
              </a:ext>
            </a:extLst>
          </p:cNvPr>
          <p:cNvSpPr/>
          <p:nvPr/>
        </p:nvSpPr>
        <p:spPr>
          <a:xfrm rot="16200000">
            <a:off x="6657527" y="16817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Arc 313">
            <a:extLst>
              <a:ext uri="{FF2B5EF4-FFF2-40B4-BE49-F238E27FC236}">
                <a16:creationId xmlns:a16="http://schemas.microsoft.com/office/drawing/2014/main" id="{D22633FE-9893-4FB9-95D2-0A8B8223FA93}"/>
              </a:ext>
            </a:extLst>
          </p:cNvPr>
          <p:cNvSpPr/>
          <p:nvPr/>
        </p:nvSpPr>
        <p:spPr>
          <a:xfrm rot="5400000">
            <a:off x="6647240" y="26154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8BE0D6A3-D340-4BCE-B9A3-E7DE5E3198E7}"/>
              </a:ext>
            </a:extLst>
          </p:cNvPr>
          <p:cNvSpPr txBox="1"/>
          <p:nvPr/>
        </p:nvSpPr>
        <p:spPr>
          <a:xfrm>
            <a:off x="6777830" y="31507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06AF9E3B-4176-4ED7-8B33-89B14BA2344F}"/>
              </a:ext>
            </a:extLst>
          </p:cNvPr>
          <p:cNvSpPr txBox="1"/>
          <p:nvPr/>
        </p:nvSpPr>
        <p:spPr>
          <a:xfrm>
            <a:off x="6777829" y="18499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6ECC2257-323B-4CDC-BEC8-7E15F40854E6}"/>
              </a:ext>
            </a:extLst>
          </p:cNvPr>
          <p:cNvSpPr txBox="1"/>
          <p:nvPr/>
        </p:nvSpPr>
        <p:spPr>
          <a:xfrm>
            <a:off x="7365931" y="2203880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B6BD23FF-F413-4C53-8AFC-A73CEE9AF45E}"/>
              </a:ext>
            </a:extLst>
          </p:cNvPr>
          <p:cNvCxnSpPr>
            <a:cxnSpLocks/>
          </p:cNvCxnSpPr>
          <p:nvPr/>
        </p:nvCxnSpPr>
        <p:spPr>
          <a:xfrm>
            <a:off x="8533217" y="271307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F8767980-1E63-4BA0-9AEB-467A9BA9076D}"/>
              </a:ext>
            </a:extLst>
          </p:cNvPr>
          <p:cNvCxnSpPr>
            <a:cxnSpLocks/>
          </p:cNvCxnSpPr>
          <p:nvPr/>
        </p:nvCxnSpPr>
        <p:spPr>
          <a:xfrm>
            <a:off x="9412447" y="271307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id="{E465C590-8AF8-4B23-B981-A959A778391B}"/>
              </a:ext>
            </a:extLst>
          </p:cNvPr>
          <p:cNvSpPr txBox="1"/>
          <p:nvPr/>
        </p:nvSpPr>
        <p:spPr>
          <a:xfrm>
            <a:off x="8495844" y="22052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A93B1DAB-9E53-4065-904C-0A8879F6F486}"/>
              </a:ext>
            </a:extLst>
          </p:cNvPr>
          <p:cNvSpPr txBox="1"/>
          <p:nvPr/>
        </p:nvSpPr>
        <p:spPr>
          <a:xfrm>
            <a:off x="8506410" y="265127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B6E93BE9-2FAF-442D-9E1D-5688B41ED742}"/>
              </a:ext>
            </a:extLst>
          </p:cNvPr>
          <p:cNvSpPr txBox="1"/>
          <p:nvPr/>
        </p:nvSpPr>
        <p:spPr>
          <a:xfrm>
            <a:off x="9412446" y="265127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48FF6088-784A-4FCD-8FF8-92D180232845}"/>
              </a:ext>
            </a:extLst>
          </p:cNvPr>
          <p:cNvSpPr txBox="1"/>
          <p:nvPr/>
        </p:nvSpPr>
        <p:spPr>
          <a:xfrm>
            <a:off x="8965404" y="239759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24" name="Arc 323">
            <a:extLst>
              <a:ext uri="{FF2B5EF4-FFF2-40B4-BE49-F238E27FC236}">
                <a16:creationId xmlns:a16="http://schemas.microsoft.com/office/drawing/2014/main" id="{EABA9A23-CA14-44FA-B6A9-ABEEA0D6F5E1}"/>
              </a:ext>
            </a:extLst>
          </p:cNvPr>
          <p:cNvSpPr/>
          <p:nvPr/>
        </p:nvSpPr>
        <p:spPr>
          <a:xfrm rot="16200000">
            <a:off x="8898105" y="16831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D82B6A40-1FDA-4BE5-AC7F-231419F407B9}"/>
              </a:ext>
            </a:extLst>
          </p:cNvPr>
          <p:cNvSpPr/>
          <p:nvPr/>
        </p:nvSpPr>
        <p:spPr>
          <a:xfrm rot="5400000">
            <a:off x="8887818" y="2616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10F25FB7-D804-4E79-846B-F873EB9FDC96}"/>
              </a:ext>
            </a:extLst>
          </p:cNvPr>
          <p:cNvSpPr txBox="1"/>
          <p:nvPr/>
        </p:nvSpPr>
        <p:spPr>
          <a:xfrm>
            <a:off x="9018408" y="3152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49D14DF1-DB31-4DDA-A3F7-234BD9F3D885}"/>
              </a:ext>
            </a:extLst>
          </p:cNvPr>
          <p:cNvSpPr txBox="1"/>
          <p:nvPr/>
        </p:nvSpPr>
        <p:spPr>
          <a:xfrm>
            <a:off x="9018407" y="18512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70D510BE-9F7C-41F5-A809-CA7944C9A22C}"/>
              </a:ext>
            </a:extLst>
          </p:cNvPr>
          <p:cNvSpPr txBox="1"/>
          <p:nvPr/>
        </p:nvSpPr>
        <p:spPr>
          <a:xfrm>
            <a:off x="9647703" y="2205236"/>
            <a:ext cx="71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3924267F-A2A7-49F7-8E5A-4655D255D28D}"/>
              </a:ext>
            </a:extLst>
          </p:cNvPr>
          <p:cNvGrpSpPr/>
          <p:nvPr/>
        </p:nvGrpSpPr>
        <p:grpSpPr>
          <a:xfrm>
            <a:off x="6261585" y="3982339"/>
            <a:ext cx="1379920" cy="1071647"/>
            <a:chOff x="443939" y="1750141"/>
            <a:chExt cx="1379920" cy="1071647"/>
          </a:xfrm>
        </p:grpSpPr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7F7776DB-38E5-41D7-A6A6-33B828BF2383}"/>
                </a:ext>
              </a:extLst>
            </p:cNvPr>
            <p:cNvGrpSpPr/>
            <p:nvPr/>
          </p:nvGrpSpPr>
          <p:grpSpPr>
            <a:xfrm>
              <a:off x="889991" y="1750141"/>
              <a:ext cx="933868" cy="1071647"/>
              <a:chOff x="1963495" y="36281"/>
              <a:chExt cx="933868" cy="1071647"/>
            </a:xfrm>
          </p:grpSpPr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16FD3EC4-1233-40CE-9298-0EB1C35BF97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6662788A-0925-45AB-A639-E035D4231A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98D22A32-9930-423F-9300-1D9914A29D2A}"/>
                  </a:ext>
                </a:extLst>
              </p:cNvPr>
              <p:cNvSpPr txBox="1"/>
              <p:nvPr/>
            </p:nvSpPr>
            <p:spPr>
              <a:xfrm>
                <a:off x="21935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AC8B190B-D2D6-4A89-96B5-D1B3833E7CD0}"/>
                </a:ext>
              </a:extLst>
            </p:cNvPr>
            <p:cNvSpPr txBox="1"/>
            <p:nvPr/>
          </p:nvSpPr>
          <p:spPr>
            <a:xfrm>
              <a:off x="443939" y="1960704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2C0A5A4A-A80B-4C5A-AAA0-DCABC13959A2}"/>
              </a:ext>
            </a:extLst>
          </p:cNvPr>
          <p:cNvGrpSpPr/>
          <p:nvPr/>
        </p:nvGrpSpPr>
        <p:grpSpPr>
          <a:xfrm>
            <a:off x="7656696" y="3980201"/>
            <a:ext cx="1820738" cy="1071647"/>
            <a:chOff x="1839050" y="1757056"/>
            <a:chExt cx="1820738" cy="107164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B627DF4B-1D45-4400-BD12-E571A71D6DA5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B3213A62-5BC1-482E-B632-903604570697}"/>
                </a:ext>
              </a:extLst>
            </p:cNvPr>
            <p:cNvGrpSpPr/>
            <p:nvPr/>
          </p:nvGrpSpPr>
          <p:grpSpPr>
            <a:xfrm>
              <a:off x="2226010" y="1757056"/>
              <a:ext cx="1433778" cy="1071647"/>
              <a:chOff x="443939" y="1750141"/>
              <a:chExt cx="1433778" cy="1071647"/>
            </a:xfrm>
          </p:grpSpPr>
          <p:grpSp>
            <p:nvGrpSpPr>
              <p:cNvPr id="338" name="Group 337">
                <a:extLst>
                  <a:ext uri="{FF2B5EF4-FFF2-40B4-BE49-F238E27FC236}">
                    <a16:creationId xmlns:a16="http://schemas.microsoft.com/office/drawing/2014/main" id="{2E6D1525-E4E3-4522-9F7D-B9D1F34176E2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987726" cy="1071647"/>
                <a:chOff x="1963495" y="36281"/>
                <a:chExt cx="987726" cy="1071647"/>
              </a:xfrm>
            </p:grpSpPr>
            <p:sp>
              <p:nvSpPr>
                <p:cNvPr id="340" name="TextBox 339">
                  <a:extLst>
                    <a:ext uri="{FF2B5EF4-FFF2-40B4-BE49-F238E27FC236}">
                      <a16:creationId xmlns:a16="http://schemas.microsoft.com/office/drawing/2014/main" id="{F81C334F-C7D4-4224-832C-013D6E8B1B76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9259F474-B195-46B3-9630-18461453E8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2" name="TextBox 341">
                  <a:extLst>
                    <a:ext uri="{FF2B5EF4-FFF2-40B4-BE49-F238E27FC236}">
                      <a16:creationId xmlns:a16="http://schemas.microsoft.com/office/drawing/2014/main" id="{B2B5EE05-4888-4F6D-9AD2-341270478F34}"/>
                    </a:ext>
                  </a:extLst>
                </p:cNvPr>
                <p:cNvSpPr txBox="1"/>
                <p:nvPr/>
              </p:nvSpPr>
              <p:spPr>
                <a:xfrm>
                  <a:off x="2197775" y="36281"/>
                  <a:ext cx="753446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F1071BFA-D1CA-4724-BB46-3AF8763CC494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6C85E4EA-1FC5-44D5-866E-5E6FA155CABF}"/>
              </a:ext>
            </a:extLst>
          </p:cNvPr>
          <p:cNvGrpSpPr/>
          <p:nvPr/>
        </p:nvGrpSpPr>
        <p:grpSpPr>
          <a:xfrm>
            <a:off x="6698307" y="5323824"/>
            <a:ext cx="1045372" cy="1071647"/>
            <a:chOff x="1963495" y="36281"/>
            <a:chExt cx="1045372" cy="1071647"/>
          </a:xfrm>
        </p:grpSpPr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37B141DA-DE41-46E9-976B-9F178E300C52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0C25FAD-675F-4A3F-964A-51E13BED810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ECB96C2F-B89C-4498-80E5-ADA6BCBFECFA}"/>
                </a:ext>
              </a:extLst>
            </p:cNvPr>
            <p:cNvSpPr txBox="1"/>
            <p:nvPr/>
          </p:nvSpPr>
          <p:spPr>
            <a:xfrm>
              <a:off x="1968986" y="36281"/>
              <a:ext cx="103988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</p:grpSp>
      <p:sp>
        <p:nvSpPr>
          <p:cNvPr id="368" name="TextBox 367">
            <a:extLst>
              <a:ext uri="{FF2B5EF4-FFF2-40B4-BE49-F238E27FC236}">
                <a16:creationId xmlns:a16="http://schemas.microsoft.com/office/drawing/2014/main" id="{ABC913E4-28C7-4EB6-B489-0200708E28B4}"/>
              </a:ext>
            </a:extLst>
          </p:cNvPr>
          <p:cNvSpPr txBox="1"/>
          <p:nvPr/>
        </p:nvSpPr>
        <p:spPr>
          <a:xfrm>
            <a:off x="6252255" y="553438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B4C5FC33-A352-4F0A-851E-3DDC6033597A}"/>
              </a:ext>
            </a:extLst>
          </p:cNvPr>
          <p:cNvGrpSpPr/>
          <p:nvPr/>
        </p:nvGrpSpPr>
        <p:grpSpPr>
          <a:xfrm>
            <a:off x="7665023" y="5307782"/>
            <a:ext cx="1820737" cy="1071647"/>
            <a:chOff x="1839050" y="1757056"/>
            <a:chExt cx="1820737" cy="1071647"/>
          </a:xfrm>
        </p:grpSpPr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BD3071CD-48A3-4ED3-946A-EC32BC906F1F}"/>
                </a:ext>
              </a:extLst>
            </p:cNvPr>
            <p:cNvSpPr txBox="1"/>
            <p:nvPr/>
          </p:nvSpPr>
          <p:spPr>
            <a:xfrm>
              <a:off x="1839050" y="1925595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86AACC3F-B11A-4F3C-BB7F-46885BB64B1E}"/>
                </a:ext>
              </a:extLst>
            </p:cNvPr>
            <p:cNvGrpSpPr/>
            <p:nvPr/>
          </p:nvGrpSpPr>
          <p:grpSpPr>
            <a:xfrm>
              <a:off x="2226010" y="1757056"/>
              <a:ext cx="1433777" cy="1071647"/>
              <a:chOff x="443939" y="1750141"/>
              <a:chExt cx="1433777" cy="1071647"/>
            </a:xfrm>
          </p:grpSpPr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F9E4495F-0EED-43B5-B45B-5A4248B1C07C}"/>
                  </a:ext>
                </a:extLst>
              </p:cNvPr>
              <p:cNvGrpSpPr/>
              <p:nvPr/>
            </p:nvGrpSpPr>
            <p:grpSpPr>
              <a:xfrm>
                <a:off x="889991" y="1750141"/>
                <a:ext cx="987725" cy="1071647"/>
                <a:chOff x="1963495" y="36281"/>
                <a:chExt cx="987725" cy="1071647"/>
              </a:xfrm>
            </p:grpSpPr>
            <p:sp>
              <p:nvSpPr>
                <p:cNvPr id="374" name="TextBox 373">
                  <a:extLst>
                    <a:ext uri="{FF2B5EF4-FFF2-40B4-BE49-F238E27FC236}">
                      <a16:creationId xmlns:a16="http://schemas.microsoft.com/office/drawing/2014/main" id="{1AAD6048-6E3D-4AA3-9B36-F2ED2CC27BE8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93386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383" name="Straight Connector 382">
                  <a:extLst>
                    <a:ext uri="{FF2B5EF4-FFF2-40B4-BE49-F238E27FC236}">
                      <a16:creationId xmlns:a16="http://schemas.microsoft.com/office/drawing/2014/main" id="{35A8AC30-D57C-446C-AE18-E293C50867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890565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4" name="TextBox 383">
                  <a:extLst>
                    <a:ext uri="{FF2B5EF4-FFF2-40B4-BE49-F238E27FC236}">
                      <a16:creationId xmlns:a16="http://schemas.microsoft.com/office/drawing/2014/main" id="{1B59B366-FB28-40C3-9196-A8023CFD0E49}"/>
                    </a:ext>
                  </a:extLst>
                </p:cNvPr>
                <p:cNvSpPr txBox="1"/>
                <p:nvPr/>
              </p:nvSpPr>
              <p:spPr>
                <a:xfrm>
                  <a:off x="2205450" y="36281"/>
                  <a:ext cx="745770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373" name="TextBox 372">
                <a:extLst>
                  <a:ext uri="{FF2B5EF4-FFF2-40B4-BE49-F238E27FC236}">
                    <a16:creationId xmlns:a16="http://schemas.microsoft.com/office/drawing/2014/main" id="{073E74AC-6027-4A68-B080-C60F930A3C34}"/>
                  </a:ext>
                </a:extLst>
              </p:cNvPr>
              <p:cNvSpPr txBox="1"/>
              <p:nvPr/>
            </p:nvSpPr>
            <p:spPr>
              <a:xfrm>
                <a:off x="443939" y="1960704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58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  <p:bldP spid="233" grpId="0"/>
      <p:bldP spid="234" grpId="0"/>
      <p:bldP spid="235" grpId="0"/>
      <p:bldP spid="236" grpId="0"/>
      <p:bldP spid="237" grpId="0" animBg="1"/>
      <p:bldP spid="238" grpId="0" animBg="1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 animBg="1"/>
      <p:bldP spid="249" grpId="0" animBg="1"/>
      <p:bldP spid="250" grpId="0"/>
      <p:bldP spid="251" grpId="0"/>
      <p:bldP spid="252" grpId="0"/>
      <p:bldP spid="293" grpId="0"/>
      <p:bldP spid="302" grpId="0"/>
      <p:bldP spid="309" grpId="0"/>
      <p:bldP spid="310" grpId="0"/>
      <p:bldP spid="311" grpId="0"/>
      <p:bldP spid="312" grpId="0"/>
      <p:bldP spid="313" grpId="0" animBg="1"/>
      <p:bldP spid="314" grpId="0" animBg="1"/>
      <p:bldP spid="315" grpId="0"/>
      <p:bldP spid="316" grpId="0"/>
      <p:bldP spid="317" grpId="0"/>
      <p:bldP spid="320" grpId="0"/>
      <p:bldP spid="321" grpId="0"/>
      <p:bldP spid="322" grpId="0"/>
      <p:bldP spid="323" grpId="0"/>
      <p:bldP spid="324" grpId="0" animBg="1"/>
      <p:bldP spid="325" grpId="0" animBg="1"/>
      <p:bldP spid="326" grpId="0"/>
      <p:bldP spid="327" grpId="0"/>
      <p:bldP spid="328" grpId="0"/>
      <p:bldP spid="36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3EDED-697E-4283-8A47-FC794ED0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23 Subtract mixed numbers with denominators which are not common multiples by converting to improper fractions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07D71-88D9-48FB-9F94-616ACA28A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9953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D4858495-F7E1-42BA-8CA6-5BAD82F9B2C9}"/>
              </a:ext>
            </a:extLst>
          </p:cNvPr>
          <p:cNvSpPr/>
          <p:nvPr/>
        </p:nvSpPr>
        <p:spPr>
          <a:xfrm rot="5400000">
            <a:off x="4821266" y="4304622"/>
            <a:ext cx="2533289" cy="20977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AA962C3C-4E9C-470D-A9AD-A47D90AC37AC}"/>
              </a:ext>
            </a:extLst>
          </p:cNvPr>
          <p:cNvSpPr/>
          <p:nvPr/>
        </p:nvSpPr>
        <p:spPr>
          <a:xfrm>
            <a:off x="6079123" y="4237407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15D4C655-BBBB-4934-84A4-8DD736CA9A9B}"/>
              </a:ext>
            </a:extLst>
          </p:cNvPr>
          <p:cNvSpPr/>
          <p:nvPr/>
        </p:nvSpPr>
        <p:spPr>
          <a:xfrm>
            <a:off x="5635912" y="4235229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5ED2DDB-8F94-47E9-AC54-AE8A3FAC75C6}"/>
              </a:ext>
            </a:extLst>
          </p:cNvPr>
          <p:cNvSpPr/>
          <p:nvPr/>
        </p:nvSpPr>
        <p:spPr>
          <a:xfrm>
            <a:off x="5644692" y="6226234"/>
            <a:ext cx="366378" cy="1780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47D04CB6-7F37-4EE0-B0D2-0D6E056DE329}"/>
              </a:ext>
            </a:extLst>
          </p:cNvPr>
          <p:cNvSpPr/>
          <p:nvPr/>
        </p:nvSpPr>
        <p:spPr>
          <a:xfrm>
            <a:off x="6080804" y="4253975"/>
            <a:ext cx="366378" cy="215407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0DECEBB1-74A9-4D12-81CA-58EAFF63E395}"/>
              </a:ext>
            </a:extLst>
          </p:cNvPr>
          <p:cNvSpPr/>
          <p:nvPr/>
        </p:nvSpPr>
        <p:spPr>
          <a:xfrm rot="5400000">
            <a:off x="4315814" y="420716"/>
            <a:ext cx="2533289" cy="20977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AECF2341-D1C3-4C32-B5FC-511284521B7A}"/>
              </a:ext>
            </a:extLst>
          </p:cNvPr>
          <p:cNvSpPr/>
          <p:nvPr/>
        </p:nvSpPr>
        <p:spPr>
          <a:xfrm>
            <a:off x="5191496" y="370145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58E06F69-F882-4123-8E88-22678CFC3CB2}"/>
              </a:ext>
            </a:extLst>
          </p:cNvPr>
          <p:cNvSpPr/>
          <p:nvPr/>
        </p:nvSpPr>
        <p:spPr>
          <a:xfrm>
            <a:off x="5194157" y="2246416"/>
            <a:ext cx="366378" cy="2809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81AAF900-98C8-477B-8F82-C849E5E04C89}"/>
              </a:ext>
            </a:extLst>
          </p:cNvPr>
          <p:cNvCxnSpPr>
            <a:cxnSpLocks/>
          </p:cNvCxnSpPr>
          <p:nvPr/>
        </p:nvCxnSpPr>
        <p:spPr>
          <a:xfrm>
            <a:off x="3379188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A05A9AD3-823B-4E99-9A37-9B9A4596536B}"/>
              </a:ext>
            </a:extLst>
          </p:cNvPr>
          <p:cNvSpPr txBox="1"/>
          <p:nvPr/>
        </p:nvSpPr>
        <p:spPr>
          <a:xfrm>
            <a:off x="3379187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61A8DBE2-1326-44FB-BB64-8322B7909DD9}"/>
              </a:ext>
            </a:extLst>
          </p:cNvPr>
          <p:cNvSpPr txBox="1"/>
          <p:nvPr/>
        </p:nvSpPr>
        <p:spPr>
          <a:xfrm>
            <a:off x="3390471" y="412816"/>
            <a:ext cx="9513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7189432" y="294056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7182147" y="472225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8709320" y="465844"/>
            <a:ext cx="441376" cy="1047615"/>
            <a:chOff x="2724738" y="5463945"/>
            <a:chExt cx="441376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38522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8028511" y="67542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9167218" y="6754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9663523" y="434438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8341871" y="68534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FC95C7B-64CE-4A51-8DA0-778BA16CD5E1}"/>
              </a:ext>
            </a:extLst>
          </p:cNvPr>
          <p:cNvSpPr txBox="1"/>
          <p:nvPr/>
        </p:nvSpPr>
        <p:spPr>
          <a:xfrm>
            <a:off x="9643988" y="647491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6F581C9C-21CE-4BA0-95E1-AB8A355E9CCE}"/>
              </a:ext>
            </a:extLst>
          </p:cNvPr>
          <p:cNvCxnSpPr>
            <a:cxnSpLocks/>
          </p:cNvCxnSpPr>
          <p:nvPr/>
        </p:nvCxnSpPr>
        <p:spPr>
          <a:xfrm>
            <a:off x="10098746" y="93355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179F1DD1-DC72-4BC8-8324-1D0D252098FF}"/>
              </a:ext>
            </a:extLst>
          </p:cNvPr>
          <p:cNvSpPr txBox="1"/>
          <p:nvPr/>
        </p:nvSpPr>
        <p:spPr>
          <a:xfrm>
            <a:off x="10098745" y="87176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2297DD8-7D2C-410B-B9F0-E1DEADDD6FCF}"/>
              </a:ext>
            </a:extLst>
          </p:cNvPr>
          <p:cNvSpPr txBox="1"/>
          <p:nvPr/>
        </p:nvSpPr>
        <p:spPr>
          <a:xfrm>
            <a:off x="10110029" y="425719"/>
            <a:ext cx="9513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FC86A1A4-B8D7-43C9-BCE0-72FE7BA25D8E}"/>
              </a:ext>
            </a:extLst>
          </p:cNvPr>
          <p:cNvGrpSpPr/>
          <p:nvPr/>
        </p:nvGrpSpPr>
        <p:grpSpPr>
          <a:xfrm>
            <a:off x="441623" y="1762896"/>
            <a:ext cx="959403" cy="1076984"/>
            <a:chOff x="435525" y="1758788"/>
            <a:chExt cx="959403" cy="1076984"/>
          </a:xfrm>
        </p:grpSpPr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989BBD56-3DB1-4881-9EFE-9D603507E9C6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999BEA4-A39A-4935-B9B4-D1FCC648B2DA}"/>
                </a:ext>
              </a:extLst>
            </p:cNvPr>
            <p:cNvSpPr txBox="1"/>
            <p:nvPr/>
          </p:nvSpPr>
          <p:spPr>
            <a:xfrm>
              <a:off x="669159" y="2204830"/>
              <a:ext cx="72576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1CA5A19C-71C3-4CA2-890C-D3FA12B8B4A4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8B86DCD5-F3E4-407A-AF88-DEBD695A786F}"/>
              </a:ext>
            </a:extLst>
          </p:cNvPr>
          <p:cNvGrpSpPr/>
          <p:nvPr/>
        </p:nvGrpSpPr>
        <p:grpSpPr>
          <a:xfrm>
            <a:off x="1383845" y="1749657"/>
            <a:ext cx="1254349" cy="1090223"/>
            <a:chOff x="1362757" y="1745549"/>
            <a:chExt cx="1254349" cy="1090223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2F62247-2FAC-4E5E-ABDF-5C8F9892747B}"/>
                </a:ext>
              </a:extLst>
            </p:cNvPr>
            <p:cNvSpPr txBox="1"/>
            <p:nvPr/>
          </p:nvSpPr>
          <p:spPr>
            <a:xfrm>
              <a:off x="1362757" y="190659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2AA4AEB-6588-4BCF-8465-484E7180931A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4397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E26FDD8-6E58-4CB1-A99E-D022A83E5CEA}"/>
                </a:ext>
              </a:extLst>
            </p:cNvPr>
            <p:cNvSpPr txBox="1"/>
            <p:nvPr/>
          </p:nvSpPr>
          <p:spPr>
            <a:xfrm>
              <a:off x="1760873" y="2204830"/>
              <a:ext cx="5902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50EE0C50-516E-4152-BF8E-EB02C54144AB}"/>
                </a:ext>
              </a:extLst>
            </p:cNvPr>
            <p:cNvSpPr txBox="1"/>
            <p:nvPr/>
          </p:nvSpPr>
          <p:spPr>
            <a:xfrm>
              <a:off x="1783341" y="1745549"/>
              <a:ext cx="51154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C442537C-E42C-4C86-8FF9-1DDC5C0DDB6D}"/>
                </a:ext>
              </a:extLst>
            </p:cNvPr>
            <p:cNvSpPr txBox="1"/>
            <p:nvPr/>
          </p:nvSpPr>
          <p:spPr>
            <a:xfrm>
              <a:off x="2210215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EA7875EB-7B82-436F-B283-83866558FDEE}"/>
              </a:ext>
            </a:extLst>
          </p:cNvPr>
          <p:cNvCxnSpPr>
            <a:cxnSpLocks/>
          </p:cNvCxnSpPr>
          <p:nvPr/>
        </p:nvCxnSpPr>
        <p:spPr>
          <a:xfrm>
            <a:off x="471746" y="406014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AA3F961-73E2-4E83-B47D-33DED2711F23}"/>
              </a:ext>
            </a:extLst>
          </p:cNvPr>
          <p:cNvCxnSpPr>
            <a:cxnSpLocks/>
          </p:cNvCxnSpPr>
          <p:nvPr/>
        </p:nvCxnSpPr>
        <p:spPr>
          <a:xfrm>
            <a:off x="181006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3F9AF05B-3E64-4EFF-813B-D6DBDDCF896A}"/>
              </a:ext>
            </a:extLst>
          </p:cNvPr>
          <p:cNvSpPr txBox="1"/>
          <p:nvPr/>
        </p:nvSpPr>
        <p:spPr>
          <a:xfrm>
            <a:off x="449560" y="355054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D09BE3BF-D3B0-48EB-A1D5-4793BCFBA1CE}"/>
              </a:ext>
            </a:extLst>
          </p:cNvPr>
          <p:cNvSpPr txBox="1"/>
          <p:nvPr/>
        </p:nvSpPr>
        <p:spPr>
          <a:xfrm>
            <a:off x="685266" y="39867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439761C6-AD3C-493D-ACBB-0E2148A90F70}"/>
              </a:ext>
            </a:extLst>
          </p:cNvPr>
          <p:cNvSpPr txBox="1"/>
          <p:nvPr/>
        </p:nvSpPr>
        <p:spPr>
          <a:xfrm>
            <a:off x="181006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2FA0D72-5C9A-407E-9F65-8A39FA6D1CA4}"/>
              </a:ext>
            </a:extLst>
          </p:cNvPr>
          <p:cNvSpPr txBox="1"/>
          <p:nvPr/>
        </p:nvSpPr>
        <p:spPr>
          <a:xfrm>
            <a:off x="136301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5" name="Arc 274">
            <a:extLst>
              <a:ext uri="{FF2B5EF4-FFF2-40B4-BE49-F238E27FC236}">
                <a16:creationId xmlns:a16="http://schemas.microsoft.com/office/drawing/2014/main" id="{06687747-5F59-4756-B2D3-9BDC89C32A0D}"/>
              </a:ext>
            </a:extLst>
          </p:cNvPr>
          <p:cNvSpPr/>
          <p:nvPr/>
        </p:nvSpPr>
        <p:spPr>
          <a:xfrm rot="16200000">
            <a:off x="1200594" y="293505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" name="Arc 275">
            <a:extLst>
              <a:ext uri="{FF2B5EF4-FFF2-40B4-BE49-F238E27FC236}">
                <a16:creationId xmlns:a16="http://schemas.microsoft.com/office/drawing/2014/main" id="{6737009C-BAD9-40AF-A230-355FBA7DAC94}"/>
              </a:ext>
            </a:extLst>
          </p:cNvPr>
          <p:cNvSpPr/>
          <p:nvPr/>
        </p:nvSpPr>
        <p:spPr>
          <a:xfrm rot="5400000">
            <a:off x="1190306" y="386871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5B1C5749-3663-4A9A-9C1D-4133C3C391B4}"/>
              </a:ext>
            </a:extLst>
          </p:cNvPr>
          <p:cNvSpPr txBox="1"/>
          <p:nvPr/>
        </p:nvSpPr>
        <p:spPr>
          <a:xfrm>
            <a:off x="1292190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FB91E96C-78AF-4BC9-96D5-501AAD8BA431}"/>
              </a:ext>
            </a:extLst>
          </p:cNvPr>
          <p:cNvSpPr txBox="1"/>
          <p:nvPr/>
        </p:nvSpPr>
        <p:spPr>
          <a:xfrm>
            <a:off x="1292189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C5A23868-3964-4A29-811F-3DCEE824F66A}"/>
              </a:ext>
            </a:extLst>
          </p:cNvPr>
          <p:cNvSpPr txBox="1"/>
          <p:nvPr/>
        </p:nvSpPr>
        <p:spPr>
          <a:xfrm>
            <a:off x="1800767" y="355231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5F67A8E6-A1F2-4C98-8B10-FA50940E1FF6}"/>
              </a:ext>
            </a:extLst>
          </p:cNvPr>
          <p:cNvCxnSpPr>
            <a:cxnSpLocks/>
          </p:cNvCxnSpPr>
          <p:nvPr/>
        </p:nvCxnSpPr>
        <p:spPr>
          <a:xfrm>
            <a:off x="3152771" y="40601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13419DD2-AA46-4DBB-BB86-09C941B55016}"/>
              </a:ext>
            </a:extLst>
          </p:cNvPr>
          <p:cNvCxnSpPr>
            <a:cxnSpLocks/>
          </p:cNvCxnSpPr>
          <p:nvPr/>
        </p:nvCxnSpPr>
        <p:spPr>
          <a:xfrm>
            <a:off x="403200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16760B27-30F9-4CF0-A22D-48BB92B34D9C}"/>
              </a:ext>
            </a:extLst>
          </p:cNvPr>
          <p:cNvSpPr txBox="1"/>
          <p:nvPr/>
        </p:nvSpPr>
        <p:spPr>
          <a:xfrm>
            <a:off x="3115398" y="35523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FE7A0D59-C51D-4D4F-8011-BB5E65A074D5}"/>
              </a:ext>
            </a:extLst>
          </p:cNvPr>
          <p:cNvSpPr txBox="1"/>
          <p:nvPr/>
        </p:nvSpPr>
        <p:spPr>
          <a:xfrm>
            <a:off x="3125964" y="39983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27131F7D-A46E-4A44-95BF-7E413E1EB0BE}"/>
              </a:ext>
            </a:extLst>
          </p:cNvPr>
          <p:cNvSpPr txBox="1"/>
          <p:nvPr/>
        </p:nvSpPr>
        <p:spPr>
          <a:xfrm>
            <a:off x="403200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75C05F48-2163-460A-A6C9-E39D84D11A51}"/>
              </a:ext>
            </a:extLst>
          </p:cNvPr>
          <p:cNvSpPr txBox="1"/>
          <p:nvPr/>
        </p:nvSpPr>
        <p:spPr>
          <a:xfrm>
            <a:off x="358495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6" name="Arc 345">
            <a:extLst>
              <a:ext uri="{FF2B5EF4-FFF2-40B4-BE49-F238E27FC236}">
                <a16:creationId xmlns:a16="http://schemas.microsoft.com/office/drawing/2014/main" id="{24E9A15D-BD08-4147-9FDA-B67FC7598807}"/>
              </a:ext>
            </a:extLst>
          </p:cNvPr>
          <p:cNvSpPr/>
          <p:nvPr/>
        </p:nvSpPr>
        <p:spPr>
          <a:xfrm rot="16200000">
            <a:off x="3517659" y="30301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Arc 346">
            <a:extLst>
              <a:ext uri="{FF2B5EF4-FFF2-40B4-BE49-F238E27FC236}">
                <a16:creationId xmlns:a16="http://schemas.microsoft.com/office/drawing/2014/main" id="{192316F8-A671-42A7-8AA3-53DD57D5BBC9}"/>
              </a:ext>
            </a:extLst>
          </p:cNvPr>
          <p:cNvSpPr/>
          <p:nvPr/>
        </p:nvSpPr>
        <p:spPr>
          <a:xfrm rot="5400000">
            <a:off x="3507372" y="3963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417CB718-8FDA-4B73-8AA8-530EB54D038E}"/>
              </a:ext>
            </a:extLst>
          </p:cNvPr>
          <p:cNvSpPr txBox="1"/>
          <p:nvPr/>
        </p:nvSpPr>
        <p:spPr>
          <a:xfrm>
            <a:off x="3637962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52DB22E9-11C1-499B-9B6F-77C85949203C}"/>
              </a:ext>
            </a:extLst>
          </p:cNvPr>
          <p:cNvSpPr txBox="1"/>
          <p:nvPr/>
        </p:nvSpPr>
        <p:spPr>
          <a:xfrm>
            <a:off x="3637961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44BB0811-EC51-4E86-B47A-38E7B5F2D175}"/>
              </a:ext>
            </a:extLst>
          </p:cNvPr>
          <p:cNvSpPr txBox="1"/>
          <p:nvPr/>
        </p:nvSpPr>
        <p:spPr>
          <a:xfrm>
            <a:off x="4038606" y="3552310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007DDEE4-1DED-4666-9916-E90169B9A624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F297EF26-59E8-4BF0-9F19-3C873D15255B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DABE1145-A802-4EF3-8F2D-EAFB2AA3E5FD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051757C2-F39A-4ED0-A3F4-EA0F14113AEE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4 8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4223BCD5-2BA9-4D75-89D6-30E5FB1CDBC6}"/>
              </a:ext>
            </a:extLst>
          </p:cNvPr>
          <p:cNvGrpSpPr/>
          <p:nvPr/>
        </p:nvGrpSpPr>
        <p:grpSpPr>
          <a:xfrm>
            <a:off x="1385561" y="5324232"/>
            <a:ext cx="1735746" cy="1090223"/>
            <a:chOff x="1331855" y="1745549"/>
            <a:chExt cx="1735746" cy="1090223"/>
          </a:xfrm>
        </p:grpSpPr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D8C86843-E9E1-4ACC-8566-DD89ACEE06BA}"/>
                </a:ext>
              </a:extLst>
            </p:cNvPr>
            <p:cNvSpPr txBox="1"/>
            <p:nvPr/>
          </p:nvSpPr>
          <p:spPr>
            <a:xfrm>
              <a:off x="1331855" y="1921671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D6F7F9F4-3172-489A-8AE1-2C78BD0BAD3A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1EC1869-A6F6-4B71-A04B-6D9E6804C491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CEE8B5D-A3F8-48C3-B4AF-A409E601BADE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137645B3-DA07-4B3B-8BD9-C577F55982D8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13E75CB9-E3BC-4759-8864-B86F46D4A725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9B06B182-7F5D-44CE-BE97-3CE2DF296729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9E4B6EC-A67E-418C-9DDC-EFF0E41B1FA8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375" name="TextBox 374">
            <a:extLst>
              <a:ext uri="{FF2B5EF4-FFF2-40B4-BE49-F238E27FC236}">
                <a16:creationId xmlns:a16="http://schemas.microsoft.com/office/drawing/2014/main" id="{AD197C62-5C12-4030-85F2-6DE4D43D589C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F8BA069D-60EC-4A0D-B8C4-A6EF37366192}"/>
              </a:ext>
            </a:extLst>
          </p:cNvPr>
          <p:cNvGrpSpPr/>
          <p:nvPr/>
        </p:nvGrpSpPr>
        <p:grpSpPr>
          <a:xfrm>
            <a:off x="7151987" y="1784162"/>
            <a:ext cx="959404" cy="1076984"/>
            <a:chOff x="435525" y="1758788"/>
            <a:chExt cx="959404" cy="1076984"/>
          </a:xfrm>
        </p:grpSpPr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AF698CD2-7E25-477F-976F-20153D25C325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1A6569F0-5B7F-466A-96EB-CAED34D964EC}"/>
                </a:ext>
              </a:extLst>
            </p:cNvPr>
            <p:cNvSpPr txBox="1"/>
            <p:nvPr/>
          </p:nvSpPr>
          <p:spPr>
            <a:xfrm>
              <a:off x="676615" y="2204830"/>
              <a:ext cx="7183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815A8136-571A-460E-BED8-64CD88991838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03AAB88-D498-4B50-8622-B8B1B59737EE}"/>
              </a:ext>
            </a:extLst>
          </p:cNvPr>
          <p:cNvGrpSpPr/>
          <p:nvPr/>
        </p:nvGrpSpPr>
        <p:grpSpPr>
          <a:xfrm>
            <a:off x="8064229" y="1770923"/>
            <a:ext cx="1749814" cy="1090223"/>
            <a:chOff x="1317787" y="1745549"/>
            <a:chExt cx="1749814" cy="1090223"/>
          </a:xfrm>
        </p:grpSpPr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EC7AF1DB-C6D6-4523-A318-0D3B3C2BBDAD}"/>
                </a:ext>
              </a:extLst>
            </p:cNvPr>
            <p:cNvSpPr txBox="1"/>
            <p:nvPr/>
          </p:nvSpPr>
          <p:spPr>
            <a:xfrm>
              <a:off x="1317787" y="192870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8910228B-E38D-44F7-9F4D-FFF66CB547AC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99D4DAFC-116D-4306-A036-95E25251FFDF}"/>
                </a:ext>
              </a:extLst>
            </p:cNvPr>
            <p:cNvSpPr txBox="1"/>
            <p:nvPr/>
          </p:nvSpPr>
          <p:spPr>
            <a:xfrm>
              <a:off x="1976662" y="2204830"/>
              <a:ext cx="7466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E83DC278-D923-4FFC-B3F9-110B450AF8E8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932AFFBB-45CD-4AE8-8F33-0F34C6B2C34F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D91D663A-A0E1-4546-8136-5E2AB3F7AC86}"/>
              </a:ext>
            </a:extLst>
          </p:cNvPr>
          <p:cNvCxnSpPr>
            <a:cxnSpLocks/>
          </p:cNvCxnSpPr>
          <p:nvPr/>
        </p:nvCxnSpPr>
        <p:spPr>
          <a:xfrm>
            <a:off x="7172773" y="4067795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AA5CC6F4-74B0-4102-8D10-456C0533038F}"/>
              </a:ext>
            </a:extLst>
          </p:cNvPr>
          <p:cNvCxnSpPr>
            <a:cxnSpLocks/>
          </p:cNvCxnSpPr>
          <p:nvPr/>
        </p:nvCxnSpPr>
        <p:spPr>
          <a:xfrm>
            <a:off x="8511088" y="406779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TextBox 401">
            <a:extLst>
              <a:ext uri="{FF2B5EF4-FFF2-40B4-BE49-F238E27FC236}">
                <a16:creationId xmlns:a16="http://schemas.microsoft.com/office/drawing/2014/main" id="{B5E3DA9C-27C9-401C-851E-3BE5D3B15D91}"/>
              </a:ext>
            </a:extLst>
          </p:cNvPr>
          <p:cNvSpPr txBox="1"/>
          <p:nvPr/>
        </p:nvSpPr>
        <p:spPr>
          <a:xfrm>
            <a:off x="7150587" y="3558198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C7C4F915-6985-4918-8606-BFC9647C40B9}"/>
              </a:ext>
            </a:extLst>
          </p:cNvPr>
          <p:cNvSpPr txBox="1"/>
          <p:nvPr/>
        </p:nvSpPr>
        <p:spPr>
          <a:xfrm>
            <a:off x="7386293" y="39944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AD8B4250-0237-457E-8CF0-44BC45F4CCF2}"/>
              </a:ext>
            </a:extLst>
          </p:cNvPr>
          <p:cNvSpPr txBox="1"/>
          <p:nvPr/>
        </p:nvSpPr>
        <p:spPr>
          <a:xfrm>
            <a:off x="8511087" y="400600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8B25FDEA-4E6C-4DE3-87F1-0AFC6EFE9D35}"/>
              </a:ext>
            </a:extLst>
          </p:cNvPr>
          <p:cNvSpPr txBox="1"/>
          <p:nvPr/>
        </p:nvSpPr>
        <p:spPr>
          <a:xfrm>
            <a:off x="8064045" y="37523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28" name="Arc 427">
            <a:extLst>
              <a:ext uri="{FF2B5EF4-FFF2-40B4-BE49-F238E27FC236}">
                <a16:creationId xmlns:a16="http://schemas.microsoft.com/office/drawing/2014/main" id="{4C2598DA-4696-40C6-8EA2-EDF45B398A8B}"/>
              </a:ext>
            </a:extLst>
          </p:cNvPr>
          <p:cNvSpPr/>
          <p:nvPr/>
        </p:nvSpPr>
        <p:spPr>
          <a:xfrm rot="16200000">
            <a:off x="7901621" y="2942710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Arc 428">
            <a:extLst>
              <a:ext uri="{FF2B5EF4-FFF2-40B4-BE49-F238E27FC236}">
                <a16:creationId xmlns:a16="http://schemas.microsoft.com/office/drawing/2014/main" id="{C8335396-36C8-41FE-9946-66589F7F7ABE}"/>
              </a:ext>
            </a:extLst>
          </p:cNvPr>
          <p:cNvSpPr/>
          <p:nvPr/>
        </p:nvSpPr>
        <p:spPr>
          <a:xfrm rot="5400000">
            <a:off x="7891333" y="3876363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7418A9E3-F4E2-408F-B077-8CEA8013F95C}"/>
              </a:ext>
            </a:extLst>
          </p:cNvPr>
          <p:cNvSpPr txBox="1"/>
          <p:nvPr/>
        </p:nvSpPr>
        <p:spPr>
          <a:xfrm>
            <a:off x="7993217" y="45068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BD021426-8AB3-4F54-AFD8-73DB404DB152}"/>
              </a:ext>
            </a:extLst>
          </p:cNvPr>
          <p:cNvSpPr txBox="1"/>
          <p:nvPr/>
        </p:nvSpPr>
        <p:spPr>
          <a:xfrm>
            <a:off x="7993216" y="32060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40A73377-C98A-4C6B-8A40-CFE4CBCA0793}"/>
              </a:ext>
            </a:extLst>
          </p:cNvPr>
          <p:cNvSpPr txBox="1"/>
          <p:nvPr/>
        </p:nvSpPr>
        <p:spPr>
          <a:xfrm>
            <a:off x="8501794" y="355996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cxnSp>
        <p:nvCxnSpPr>
          <p:cNvPr id="433" name="Straight Connector 432">
            <a:extLst>
              <a:ext uri="{FF2B5EF4-FFF2-40B4-BE49-F238E27FC236}">
                <a16:creationId xmlns:a16="http://schemas.microsoft.com/office/drawing/2014/main" id="{B962DD13-EDB6-4599-B19A-BA97E1B36DFA}"/>
              </a:ext>
            </a:extLst>
          </p:cNvPr>
          <p:cNvCxnSpPr>
            <a:cxnSpLocks/>
          </p:cNvCxnSpPr>
          <p:nvPr/>
        </p:nvCxnSpPr>
        <p:spPr>
          <a:xfrm>
            <a:off x="9841565" y="4067795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2FD6D151-3E9F-49C9-83ED-9E539D22DFE1}"/>
              </a:ext>
            </a:extLst>
          </p:cNvPr>
          <p:cNvCxnSpPr>
            <a:cxnSpLocks/>
          </p:cNvCxnSpPr>
          <p:nvPr/>
        </p:nvCxnSpPr>
        <p:spPr>
          <a:xfrm>
            <a:off x="11179880" y="406779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TextBox 471">
            <a:extLst>
              <a:ext uri="{FF2B5EF4-FFF2-40B4-BE49-F238E27FC236}">
                <a16:creationId xmlns:a16="http://schemas.microsoft.com/office/drawing/2014/main" id="{909C8980-215A-4598-9741-2794FB45D66B}"/>
              </a:ext>
            </a:extLst>
          </p:cNvPr>
          <p:cNvSpPr txBox="1"/>
          <p:nvPr/>
        </p:nvSpPr>
        <p:spPr>
          <a:xfrm>
            <a:off x="9819379" y="3558198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1522AB4-A5AE-4ED2-9C06-64620B6AEC02}"/>
              </a:ext>
            </a:extLst>
          </p:cNvPr>
          <p:cNvSpPr txBox="1"/>
          <p:nvPr/>
        </p:nvSpPr>
        <p:spPr>
          <a:xfrm>
            <a:off x="10055085" y="39944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2B400C97-0785-4E2F-95AD-8B7DE5BFF391}"/>
              </a:ext>
            </a:extLst>
          </p:cNvPr>
          <p:cNvSpPr txBox="1"/>
          <p:nvPr/>
        </p:nvSpPr>
        <p:spPr>
          <a:xfrm>
            <a:off x="11179879" y="400600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8896D949-34B6-44A7-AD80-3B46DD8FB5AE}"/>
              </a:ext>
            </a:extLst>
          </p:cNvPr>
          <p:cNvSpPr txBox="1"/>
          <p:nvPr/>
        </p:nvSpPr>
        <p:spPr>
          <a:xfrm>
            <a:off x="10732837" y="37523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6" name="Arc 475">
            <a:extLst>
              <a:ext uri="{FF2B5EF4-FFF2-40B4-BE49-F238E27FC236}">
                <a16:creationId xmlns:a16="http://schemas.microsoft.com/office/drawing/2014/main" id="{4057AC2C-D0BB-49D0-BE5D-01F9D0326873}"/>
              </a:ext>
            </a:extLst>
          </p:cNvPr>
          <p:cNvSpPr/>
          <p:nvPr/>
        </p:nvSpPr>
        <p:spPr>
          <a:xfrm rot="16200000">
            <a:off x="10570413" y="2942710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7" name="Arc 476">
            <a:extLst>
              <a:ext uri="{FF2B5EF4-FFF2-40B4-BE49-F238E27FC236}">
                <a16:creationId xmlns:a16="http://schemas.microsoft.com/office/drawing/2014/main" id="{2AD034B9-8E85-4598-9B44-20957D0EBE91}"/>
              </a:ext>
            </a:extLst>
          </p:cNvPr>
          <p:cNvSpPr/>
          <p:nvPr/>
        </p:nvSpPr>
        <p:spPr>
          <a:xfrm rot="5400000">
            <a:off x="10560125" y="3876363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761BD990-C5C1-4383-AB24-2716A1AC956E}"/>
              </a:ext>
            </a:extLst>
          </p:cNvPr>
          <p:cNvSpPr txBox="1"/>
          <p:nvPr/>
        </p:nvSpPr>
        <p:spPr>
          <a:xfrm>
            <a:off x="10662009" y="45068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C2CEA3E7-3BC6-47CB-91DB-D965CFDB0CC3}"/>
              </a:ext>
            </a:extLst>
          </p:cNvPr>
          <p:cNvSpPr txBox="1"/>
          <p:nvPr/>
        </p:nvSpPr>
        <p:spPr>
          <a:xfrm>
            <a:off x="10662008" y="32060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4DED090F-5827-451E-816A-1C2D36F38772}"/>
              </a:ext>
            </a:extLst>
          </p:cNvPr>
          <p:cNvSpPr txBox="1"/>
          <p:nvPr/>
        </p:nvSpPr>
        <p:spPr>
          <a:xfrm>
            <a:off x="11170586" y="355996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4B370135-9EEF-4493-B608-333789E761A2}"/>
              </a:ext>
            </a:extLst>
          </p:cNvPr>
          <p:cNvGrpSpPr/>
          <p:nvPr/>
        </p:nvGrpSpPr>
        <p:grpSpPr>
          <a:xfrm>
            <a:off x="7117917" y="5346458"/>
            <a:ext cx="978484" cy="1076984"/>
            <a:chOff x="416445" y="1758788"/>
            <a:chExt cx="978484" cy="1076984"/>
          </a:xfrm>
        </p:grpSpPr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3ED5914B-3014-4862-85C6-996B5DE38F78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13AFF2A7-084B-4514-A6F1-674ADEF3A570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826EC978-62EF-4494-A550-835A1D73D53C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</a:t>
              </a: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05C2F9D2-FF66-4E21-921B-99FB29468A6D}"/>
              </a:ext>
            </a:extLst>
          </p:cNvPr>
          <p:cNvGrpSpPr/>
          <p:nvPr/>
        </p:nvGrpSpPr>
        <p:grpSpPr>
          <a:xfrm>
            <a:off x="8070341" y="5333219"/>
            <a:ext cx="1728712" cy="1090223"/>
            <a:chOff x="1338889" y="1745549"/>
            <a:chExt cx="1728712" cy="1090223"/>
          </a:xfrm>
        </p:grpSpPr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172A1EE1-C998-46B5-98BF-A023C34836BF}"/>
                </a:ext>
              </a:extLst>
            </p:cNvPr>
            <p:cNvSpPr txBox="1"/>
            <p:nvPr/>
          </p:nvSpPr>
          <p:spPr>
            <a:xfrm>
              <a:off x="1338889" y="1921671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7AD6620A-FA1E-48FC-8BBC-8C5C6C1BEE52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F39AC39F-2A31-42B7-8260-6C5172CEC7F7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FE369E15-AEDA-4611-9560-2F455888444F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2 2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D7E70687-7237-472E-B176-D59B45B3CBBC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37863D26-1ADD-442F-941B-B91376900C40}"/>
              </a:ext>
            </a:extLst>
          </p:cNvPr>
          <p:cNvGrpSpPr/>
          <p:nvPr/>
        </p:nvGrpSpPr>
        <p:grpSpPr>
          <a:xfrm>
            <a:off x="9798499" y="5797498"/>
            <a:ext cx="957106" cy="630942"/>
            <a:chOff x="3097027" y="2223080"/>
            <a:chExt cx="957106" cy="630942"/>
          </a:xfrm>
        </p:grpSpPr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98155382-066B-4F34-9823-910995EA769A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2805FAB-CB35-4850-BB3C-55739CE921CD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498" name="TextBox 497">
            <a:extLst>
              <a:ext uri="{FF2B5EF4-FFF2-40B4-BE49-F238E27FC236}">
                <a16:creationId xmlns:a16="http://schemas.microsoft.com/office/drawing/2014/main" id="{F7254EAB-277C-474D-99E5-B7F12CC2CF3C}"/>
              </a:ext>
            </a:extLst>
          </p:cNvPr>
          <p:cNvSpPr txBox="1"/>
          <p:nvPr/>
        </p:nvSpPr>
        <p:spPr>
          <a:xfrm>
            <a:off x="9796640" y="535145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6F9E85A-EE7C-45F0-B534-91E8F85D69FB}"/>
              </a:ext>
            </a:extLst>
          </p:cNvPr>
          <p:cNvSpPr/>
          <p:nvPr/>
        </p:nvSpPr>
        <p:spPr>
          <a:xfrm>
            <a:off x="5191771" y="4238552"/>
            <a:ext cx="366378" cy="21588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2D0DA4BF-D864-4B24-86F9-70198A6D1D15}"/>
              </a:ext>
            </a:extLst>
          </p:cNvPr>
          <p:cNvSpPr/>
          <p:nvPr/>
        </p:nvSpPr>
        <p:spPr>
          <a:xfrm>
            <a:off x="6521171" y="4234212"/>
            <a:ext cx="366378" cy="16231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E515169D-8C14-4240-A63E-728E6A3C6A07}"/>
              </a:ext>
            </a:extLst>
          </p:cNvPr>
          <p:cNvSpPr/>
          <p:nvPr/>
        </p:nvSpPr>
        <p:spPr>
          <a:xfrm>
            <a:off x="6522766" y="4228389"/>
            <a:ext cx="366378" cy="16231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68A039B-2FF0-4322-A112-8D8C55C61BB0}"/>
              </a:ext>
            </a:extLst>
          </p:cNvPr>
          <p:cNvSpPr/>
          <p:nvPr/>
        </p:nvSpPr>
        <p:spPr>
          <a:xfrm>
            <a:off x="4747859" y="376314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068F62E-3287-4BA7-8C23-9CC3A47D2EE5}"/>
              </a:ext>
            </a:extLst>
          </p:cNvPr>
          <p:cNvSpPr/>
          <p:nvPr/>
        </p:nvSpPr>
        <p:spPr>
          <a:xfrm>
            <a:off x="5629418" y="371290"/>
            <a:ext cx="366378" cy="2158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E6F48452-0A23-48DF-BF90-62F4464AF1BC}"/>
              </a:ext>
            </a:extLst>
          </p:cNvPr>
          <p:cNvSpPr/>
          <p:nvPr/>
        </p:nvSpPr>
        <p:spPr>
          <a:xfrm>
            <a:off x="6073402" y="361127"/>
            <a:ext cx="366378" cy="4448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2AF591D-BA6F-45F1-96A4-1D8932C0D53F}"/>
              </a:ext>
            </a:extLst>
          </p:cNvPr>
          <p:cNvSpPr/>
          <p:nvPr/>
        </p:nvSpPr>
        <p:spPr>
          <a:xfrm>
            <a:off x="6080734" y="368648"/>
            <a:ext cx="366378" cy="4377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71E023E4-6C38-4937-AE3B-0F5EEB3AF146}"/>
              </a:ext>
            </a:extLst>
          </p:cNvPr>
          <p:cNvSpPr/>
          <p:nvPr/>
        </p:nvSpPr>
        <p:spPr>
          <a:xfrm>
            <a:off x="5634611" y="375153"/>
            <a:ext cx="366378" cy="21549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E537A85C-E808-47A8-B1DA-8C7A983A6EC0}"/>
              </a:ext>
            </a:extLst>
          </p:cNvPr>
          <p:cNvSpPr/>
          <p:nvPr/>
        </p:nvSpPr>
        <p:spPr>
          <a:xfrm>
            <a:off x="4750513" y="375153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E606C0D-31A9-472C-9088-63F6B82B3948}"/>
              </a:ext>
            </a:extLst>
          </p:cNvPr>
          <p:cNvSpPr/>
          <p:nvPr/>
        </p:nvSpPr>
        <p:spPr>
          <a:xfrm>
            <a:off x="5192561" y="375153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9D8FBCB-964C-4376-982D-F0382019D256}"/>
              </a:ext>
            </a:extLst>
          </p:cNvPr>
          <p:cNvSpPr/>
          <p:nvPr/>
        </p:nvSpPr>
        <p:spPr>
          <a:xfrm>
            <a:off x="5635581" y="37014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B27008D-6C97-4D4A-BC47-317C17C3CD56}"/>
              </a:ext>
            </a:extLst>
          </p:cNvPr>
          <p:cNvSpPr/>
          <p:nvPr/>
        </p:nvSpPr>
        <p:spPr>
          <a:xfrm>
            <a:off x="6077629" y="37014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0A2DCA6E-3765-4391-BD92-446FA0F62315}"/>
              </a:ext>
            </a:extLst>
          </p:cNvPr>
          <p:cNvSpPr/>
          <p:nvPr/>
        </p:nvSpPr>
        <p:spPr>
          <a:xfrm>
            <a:off x="5197244" y="424241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28BC039-9CBE-41A7-95AA-F1FB29B27F35}"/>
              </a:ext>
            </a:extLst>
          </p:cNvPr>
          <p:cNvSpPr/>
          <p:nvPr/>
        </p:nvSpPr>
        <p:spPr>
          <a:xfrm>
            <a:off x="5639292" y="4242415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5E7596BF-1CFD-4B30-BE82-25D7ADD9EEBA}"/>
              </a:ext>
            </a:extLst>
          </p:cNvPr>
          <p:cNvSpPr/>
          <p:nvPr/>
        </p:nvSpPr>
        <p:spPr>
          <a:xfrm>
            <a:off x="6082312" y="423740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2B041FDC-CCFA-4472-9B97-19CB6D5B288C}"/>
              </a:ext>
            </a:extLst>
          </p:cNvPr>
          <p:cNvSpPr/>
          <p:nvPr/>
        </p:nvSpPr>
        <p:spPr>
          <a:xfrm>
            <a:off x="6524360" y="4237407"/>
            <a:ext cx="360000" cy="2160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4A64B70-C402-4C39-848C-0B65619DB5FF}"/>
              </a:ext>
            </a:extLst>
          </p:cNvPr>
          <p:cNvGrpSpPr/>
          <p:nvPr/>
        </p:nvGrpSpPr>
        <p:grpSpPr>
          <a:xfrm>
            <a:off x="6521171" y="4237405"/>
            <a:ext cx="360000" cy="2160000"/>
            <a:chOff x="3172262" y="3429000"/>
            <a:chExt cx="360000" cy="2160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7410FE0D-3D30-41BF-BC5B-B99E1688AE77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70D14030-1C1F-400B-AEC3-B1FD78C4D8F4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67EAD9B5-9E62-4C1F-82AC-1003CACDF720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E0E5C6D5-CEDB-471E-8B73-D520AA2D69B5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B4D373EC-5084-4B80-8B74-7DDE47A1EA71}"/>
              </a:ext>
            </a:extLst>
          </p:cNvPr>
          <p:cNvGrpSpPr/>
          <p:nvPr/>
        </p:nvGrpSpPr>
        <p:grpSpPr>
          <a:xfrm>
            <a:off x="6074981" y="367052"/>
            <a:ext cx="360000" cy="2160000"/>
            <a:chOff x="3752453" y="3429000"/>
            <a:chExt cx="360000" cy="2160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3246A92-C41D-40F0-9D1A-0E67E37687A3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8888A40D-C687-42CB-BEA8-7AFBB9E798BD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D543495A-34AE-46F3-AAE5-FAE66E19D2B6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05DE2FE8-0DA5-4C66-8BC7-DF0BECF66A39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DF0CAA4C-6140-4221-B393-B070F4071C50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A802279-CB16-4BC6-A792-62B47C07A4C9}"/>
              </a:ext>
            </a:extLst>
          </p:cNvPr>
          <p:cNvGrpSpPr/>
          <p:nvPr/>
        </p:nvGrpSpPr>
        <p:grpSpPr>
          <a:xfrm>
            <a:off x="6528281" y="4238552"/>
            <a:ext cx="360000" cy="2160000"/>
            <a:chOff x="7813790" y="3429000"/>
            <a:chExt cx="360000" cy="2160000"/>
          </a:xfrm>
        </p:grpSpPr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B6A58D70-A035-42E8-878D-2369687934A2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6671585C-6AAB-4289-AF2E-975A077EC722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A1B198B6-6A2B-4FB8-9348-55C8DBA09C01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1BF20A00-0BF6-4286-B705-03C251BFDC76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4F2CA340-74A9-4E10-A321-C5D311BB275A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C1A54E1D-9E90-4B7C-9B67-DA344B42B127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02F56CD0-0068-446F-AA1D-3C0FD17AC2A5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D85B2DE-1C0D-439C-99D3-CD6A54DC5EFE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B5EA119C-4F02-46D3-8BB1-73E435011A9E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CFA2738A-8CA1-418E-93CA-70E5C68E4FA7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F56A83C-3FC8-4926-9201-3EB669B69C28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AF620EE7-369F-4B49-870A-230551BC5602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658AFC4-8F05-4AB9-835E-3B7509239D14}"/>
              </a:ext>
            </a:extLst>
          </p:cNvPr>
          <p:cNvGrpSpPr/>
          <p:nvPr/>
        </p:nvGrpSpPr>
        <p:grpSpPr>
          <a:xfrm>
            <a:off x="6082243" y="4239429"/>
            <a:ext cx="360000" cy="2160000"/>
            <a:chOff x="7813790" y="3429000"/>
            <a:chExt cx="360000" cy="2160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4B950D95-CCDF-4410-B05C-6A7FFFDC7458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6D9978C9-426D-4BC6-9AD4-57054CB58D0D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E52AF383-213E-47D5-934E-80A19AF321A1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57C87051-F923-4BEC-92E0-F6A3F0CA4AE3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5C56B182-CC91-404C-9D38-9C133EA49C90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2E22AB5D-B019-4E0F-866E-DCA294132675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EFAE96B4-CA4C-45F3-B536-8960CC56536C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119A6792-8270-4635-BA5F-CC9A83B8B8D9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D9430FD0-2CDC-4803-B1A3-A1D0D2EA7322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9C60E6BB-A297-4CC1-BC7D-8FC3D01402C4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6D473F7D-5A47-4E64-B504-512005D90887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E016F56D-E8CA-4C61-875D-7C735F7BC866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E67CC33F-0077-4187-9C0C-FF9E8D855328}"/>
              </a:ext>
            </a:extLst>
          </p:cNvPr>
          <p:cNvGrpSpPr/>
          <p:nvPr/>
        </p:nvGrpSpPr>
        <p:grpSpPr>
          <a:xfrm>
            <a:off x="5635060" y="384099"/>
            <a:ext cx="360000" cy="2145215"/>
            <a:chOff x="8393981" y="3426102"/>
            <a:chExt cx="360000" cy="2145215"/>
          </a:xfrm>
        </p:grpSpPr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F1CE12E1-95DD-40E0-A1DF-F3292EB71FFF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59F226F2-D5CB-4ED9-9C39-B6BB806EF865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3777D994-554F-42FD-81E9-C540463CDC1A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77ED956D-9346-4DB1-9BA6-19576A51BFA8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ABCFE5A1-738B-4EEE-8F66-C66357884725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7656858-4C4F-4C5D-905A-D759DB81FDE5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7B37717A-9C8A-407A-8469-88BCD3BB338B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5951F6BD-D090-4A59-A5E2-958934E1C63A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B80D091E-56CC-4AF5-8B3B-8028159E8E64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C35A4A70-DE7A-4C96-8E32-EBCD6D0181E0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2E96F8-7A47-4996-90A4-FD567D7560C7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706F1561-5BFD-4184-93C0-C23C0834D24B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6AB0CCEF-4DAC-4981-971B-55BC4B3A4940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CE769A31-C2D5-43DE-AF8E-6A136EAAEFFB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30CE00E8-78BF-4E67-9C82-384505DFEC4E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71EEFA22-BD48-4A49-BC50-F36D78DA4003}"/>
              </a:ext>
            </a:extLst>
          </p:cNvPr>
          <p:cNvGrpSpPr/>
          <p:nvPr/>
        </p:nvGrpSpPr>
        <p:grpSpPr>
          <a:xfrm>
            <a:off x="6078206" y="380153"/>
            <a:ext cx="360000" cy="2145215"/>
            <a:chOff x="8393981" y="3426102"/>
            <a:chExt cx="360000" cy="2145215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8B9F565A-0A89-45B4-9683-87FEC9288938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5652DAE1-BAC6-4FE6-A04B-0E0F9C224AD6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A80AE5A5-C26E-4C33-8BC0-AC7BDFD7D3FD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6588B864-7118-4500-9252-9762D7C437C3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4B163AAF-8552-4BB6-BD46-90DD21E60A97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5BE1EB23-A341-4B34-8F6A-ACB6484A6125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EB4B639B-F525-4934-8F1D-82E9E02E1C89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037686F0-5004-43D3-A3F5-FBEC724F3AA1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124A86D7-C269-43B0-ABBF-A8A31F1CC353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6490E114-9590-45D3-A486-5BE74950FD12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9DA82CA0-6820-4DE1-AB15-4DF405791D11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DA495125-5395-448F-B127-8C378640FC42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652B5448-E984-421D-881A-F9C7FFC535C5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EF7A7DDC-A317-4191-A174-6D3C8CC96E28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2842AB45-A1E9-4275-A117-A333A3DED953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383EE2CB-9291-4BDD-9A9A-BCBF4C096076}"/>
              </a:ext>
            </a:extLst>
          </p:cNvPr>
          <p:cNvGrpSpPr/>
          <p:nvPr/>
        </p:nvGrpSpPr>
        <p:grpSpPr>
          <a:xfrm>
            <a:off x="5637272" y="367052"/>
            <a:ext cx="360000" cy="2160000"/>
            <a:chOff x="3752453" y="3429000"/>
            <a:chExt cx="360000" cy="2160000"/>
          </a:xfrm>
        </p:grpSpPr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3E43A0F3-DF85-4C54-BB81-0E15A536E319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E226CD65-829E-4CB4-9538-82440E5AC19E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F2D92304-5C92-4F99-BEB8-8D90077ED49C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04CD88E9-A2BF-4C19-B081-7585DFAFB33C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DBFA6F50-F454-47A1-8A80-4B76D7624105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0B021047-7482-4F48-8F19-575358D2DA20}"/>
              </a:ext>
            </a:extLst>
          </p:cNvPr>
          <p:cNvGrpSpPr/>
          <p:nvPr/>
        </p:nvGrpSpPr>
        <p:grpSpPr>
          <a:xfrm>
            <a:off x="5191495" y="377699"/>
            <a:ext cx="360000" cy="2160000"/>
            <a:chOff x="3752453" y="3429000"/>
            <a:chExt cx="360000" cy="2160000"/>
          </a:xfrm>
        </p:grpSpPr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37F5E44E-8937-46BF-BF5C-E51311C57BA5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65521ABF-60B6-45CD-8123-297C158A9BEF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1A5C2A79-15C6-4BBA-B4D4-B8CDA75DF4CD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9AEA0167-BDD8-4D39-846B-2EEBC6C33E2E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2040C055-F91B-4AF8-86AF-3464903D8E05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A677A733-92F8-4312-8F97-63E4B10E9CDA}"/>
              </a:ext>
            </a:extLst>
          </p:cNvPr>
          <p:cNvGrpSpPr/>
          <p:nvPr/>
        </p:nvGrpSpPr>
        <p:grpSpPr>
          <a:xfrm>
            <a:off x="4750513" y="377087"/>
            <a:ext cx="360000" cy="2160000"/>
            <a:chOff x="3752453" y="3429000"/>
            <a:chExt cx="360000" cy="2160000"/>
          </a:xfrm>
        </p:grpSpPr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3C1EB2F8-2EC2-4AFD-B6A6-B2CC9933B580}"/>
                </a:ext>
              </a:extLst>
            </p:cNvPr>
            <p:cNvSpPr/>
            <p:nvPr/>
          </p:nvSpPr>
          <p:spPr>
            <a:xfrm>
              <a:off x="3752453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1CCB3EDB-40B4-40DB-97DB-23716E1EAC25}"/>
                </a:ext>
              </a:extLst>
            </p:cNvPr>
            <p:cNvSpPr/>
            <p:nvPr/>
          </p:nvSpPr>
          <p:spPr>
            <a:xfrm>
              <a:off x="3752453" y="3861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45079E88-3C2B-4A5F-BED8-570D297B76D0}"/>
                </a:ext>
              </a:extLst>
            </p:cNvPr>
            <p:cNvSpPr/>
            <p:nvPr/>
          </p:nvSpPr>
          <p:spPr>
            <a:xfrm>
              <a:off x="3752453" y="4293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943FC15A-F25F-4C5F-A361-1EB981D860AF}"/>
                </a:ext>
              </a:extLst>
            </p:cNvPr>
            <p:cNvSpPr/>
            <p:nvPr/>
          </p:nvSpPr>
          <p:spPr>
            <a:xfrm>
              <a:off x="3752453" y="4725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05E76A66-2803-41E7-B282-3F68C790493B}"/>
                </a:ext>
              </a:extLst>
            </p:cNvPr>
            <p:cNvSpPr/>
            <p:nvPr/>
          </p:nvSpPr>
          <p:spPr>
            <a:xfrm>
              <a:off x="3752453" y="5157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A30B1E90-698E-4D4D-A4D5-097864DD3107}"/>
              </a:ext>
            </a:extLst>
          </p:cNvPr>
          <p:cNvGrpSpPr/>
          <p:nvPr/>
        </p:nvGrpSpPr>
        <p:grpSpPr>
          <a:xfrm>
            <a:off x="4749042" y="382857"/>
            <a:ext cx="360000" cy="2145215"/>
            <a:chOff x="8393981" y="3426102"/>
            <a:chExt cx="360000" cy="2145215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5AB13008-BDF2-494A-AB46-1D9754F993F1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63DEC354-A1E5-4803-828C-8743576F9864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05A21793-27AF-4CB2-B14C-1C1FED151A21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457B11B9-F0E4-49CA-9297-977C10BEA583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87AEB9D2-A352-4E0C-BDDB-5750772D7725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51B33EDE-5C0D-494F-A8B8-44E19149224B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6C78E1E4-CAB5-4AA6-88E9-5009609283FA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198E75CF-AEB4-4C5F-9EE3-39BD67E71576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BC445337-3424-4414-9CFC-45ACCCE5E556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1601AB75-017B-4DAC-B385-E0894A93C000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2E190B39-C0AB-4FA9-8971-F4BA70B2EA98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06843978-AC70-4D52-BC4B-E3EC2C0DD950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0476D4AA-CE90-4D23-8D39-C6E11ED2B62B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0C9C4E05-10AE-4141-9A5B-775F27357657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08A136F2-255D-406B-BC4A-6E14F9A911EF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134C2985-621F-4B2D-857A-02F9BD94C89A}"/>
              </a:ext>
            </a:extLst>
          </p:cNvPr>
          <p:cNvGrpSpPr/>
          <p:nvPr/>
        </p:nvGrpSpPr>
        <p:grpSpPr>
          <a:xfrm>
            <a:off x="5191276" y="383110"/>
            <a:ext cx="360000" cy="2145215"/>
            <a:chOff x="8393981" y="3426102"/>
            <a:chExt cx="360000" cy="2145215"/>
          </a:xfrm>
        </p:grpSpPr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467B0B68-67B1-41C3-A8F1-5C0BD8C5B220}"/>
                </a:ext>
              </a:extLst>
            </p:cNvPr>
            <p:cNvSpPr/>
            <p:nvPr/>
          </p:nvSpPr>
          <p:spPr>
            <a:xfrm>
              <a:off x="8393981" y="3426102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979CC92F-F7D4-4470-892C-E535FE2FEA1F}"/>
                </a:ext>
              </a:extLst>
            </p:cNvPr>
            <p:cNvSpPr/>
            <p:nvPr/>
          </p:nvSpPr>
          <p:spPr>
            <a:xfrm>
              <a:off x="8393981" y="3568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6948C737-A6F6-49F9-A7D0-C21A107B5814}"/>
                </a:ext>
              </a:extLst>
            </p:cNvPr>
            <p:cNvSpPr/>
            <p:nvPr/>
          </p:nvSpPr>
          <p:spPr>
            <a:xfrm>
              <a:off x="8393981" y="37129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43BE6004-E570-4DF1-9367-14DAF479B135}"/>
                </a:ext>
              </a:extLst>
            </p:cNvPr>
            <p:cNvSpPr/>
            <p:nvPr/>
          </p:nvSpPr>
          <p:spPr>
            <a:xfrm>
              <a:off x="8393981" y="38550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4DF21418-F98F-4B3B-BE45-E2191F88ED79}"/>
                </a:ext>
              </a:extLst>
            </p:cNvPr>
            <p:cNvSpPr/>
            <p:nvPr/>
          </p:nvSpPr>
          <p:spPr>
            <a:xfrm>
              <a:off x="8393981" y="39976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F8576933-9A2B-4E9A-AFC4-2BAC63B8C140}"/>
                </a:ext>
              </a:extLst>
            </p:cNvPr>
            <p:cNvSpPr/>
            <p:nvPr/>
          </p:nvSpPr>
          <p:spPr>
            <a:xfrm>
              <a:off x="8393981" y="4139721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5F322F7E-E608-4E0B-9971-03D82D11D5A9}"/>
                </a:ext>
              </a:extLst>
            </p:cNvPr>
            <p:cNvSpPr/>
            <p:nvPr/>
          </p:nvSpPr>
          <p:spPr>
            <a:xfrm>
              <a:off x="8393981" y="4282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68C4F27D-294B-4F24-B4B9-6EAB674294A3}"/>
                </a:ext>
              </a:extLst>
            </p:cNvPr>
            <p:cNvSpPr/>
            <p:nvPr/>
          </p:nvSpPr>
          <p:spPr>
            <a:xfrm>
              <a:off x="8393981" y="4426519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83F7D779-BA80-4040-A2E2-B3C7FEE9D3A7}"/>
                </a:ext>
              </a:extLst>
            </p:cNvPr>
            <p:cNvSpPr/>
            <p:nvPr/>
          </p:nvSpPr>
          <p:spPr>
            <a:xfrm>
              <a:off x="8393981" y="4568623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B303C8E8-4796-4145-98F3-C7A4F0390AEB}"/>
                </a:ext>
              </a:extLst>
            </p:cNvPr>
            <p:cNvSpPr/>
            <p:nvPr/>
          </p:nvSpPr>
          <p:spPr>
            <a:xfrm>
              <a:off x="8393981" y="4711236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2490CDCD-8EF6-48B9-B346-F1F6E53B5735}"/>
                </a:ext>
              </a:extLst>
            </p:cNvPr>
            <p:cNvSpPr/>
            <p:nvPr/>
          </p:nvSpPr>
          <p:spPr>
            <a:xfrm>
              <a:off x="8393981" y="485334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BECC950F-29A9-4E81-A15E-C20EE005CFE6}"/>
                </a:ext>
              </a:extLst>
            </p:cNvPr>
            <p:cNvSpPr/>
            <p:nvPr/>
          </p:nvSpPr>
          <p:spPr>
            <a:xfrm>
              <a:off x="8393981" y="4998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41635960-9EB4-4408-B871-882B9B97F3E2}"/>
                </a:ext>
              </a:extLst>
            </p:cNvPr>
            <p:cNvSpPr/>
            <p:nvPr/>
          </p:nvSpPr>
          <p:spPr>
            <a:xfrm>
              <a:off x="8393981" y="5142600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12FF5363-733F-49FD-8B84-AED82BB4DEB2}"/>
                </a:ext>
              </a:extLst>
            </p:cNvPr>
            <p:cNvSpPr/>
            <p:nvPr/>
          </p:nvSpPr>
          <p:spPr>
            <a:xfrm>
              <a:off x="8393981" y="5284704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C5BA8193-7B65-4590-8BC9-33A028B94D5D}"/>
                </a:ext>
              </a:extLst>
            </p:cNvPr>
            <p:cNvSpPr/>
            <p:nvPr/>
          </p:nvSpPr>
          <p:spPr>
            <a:xfrm>
              <a:off x="8393981" y="5427317"/>
              <a:ext cx="360000" cy="144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D776DD86-F5DE-4B2F-ABD7-4DB343EFED0D}"/>
              </a:ext>
            </a:extLst>
          </p:cNvPr>
          <p:cNvGrpSpPr/>
          <p:nvPr/>
        </p:nvGrpSpPr>
        <p:grpSpPr>
          <a:xfrm>
            <a:off x="6086981" y="4243626"/>
            <a:ext cx="360000" cy="2160000"/>
            <a:chOff x="3172262" y="3429000"/>
            <a:chExt cx="360000" cy="2160000"/>
          </a:xfrm>
        </p:grpSpPr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6C4519EC-4A7B-4BBF-88DC-20A893E56720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E30F374C-7E63-45EC-B167-2B0C170087D0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7B95AE60-96EE-4EF3-9872-E226D4796087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D8C8F0EC-5A2F-4611-8442-0D082B433466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40F01E88-2578-48CA-BA0F-9DB78B2D0E05}"/>
              </a:ext>
            </a:extLst>
          </p:cNvPr>
          <p:cNvGrpSpPr/>
          <p:nvPr/>
        </p:nvGrpSpPr>
        <p:grpSpPr>
          <a:xfrm>
            <a:off x="5640966" y="4244833"/>
            <a:ext cx="360000" cy="2160000"/>
            <a:chOff x="3172262" y="3429000"/>
            <a:chExt cx="360000" cy="2160000"/>
          </a:xfrm>
        </p:grpSpPr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F9B89ED2-9062-4C3A-9D68-332592E0A7B6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1F1E05A9-7E58-4F28-987B-DB331F9490BC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A8793EAB-2A8B-4D51-8CDD-D53E92B3478A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352AFA6C-AB54-4285-8AA8-126E9F3884DC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6733BA54-822C-4073-AA2A-523D5439828B}"/>
              </a:ext>
            </a:extLst>
          </p:cNvPr>
          <p:cNvGrpSpPr/>
          <p:nvPr/>
        </p:nvGrpSpPr>
        <p:grpSpPr>
          <a:xfrm>
            <a:off x="5196704" y="4243626"/>
            <a:ext cx="360000" cy="2160000"/>
            <a:chOff x="3172262" y="3429000"/>
            <a:chExt cx="360000" cy="2160000"/>
          </a:xfrm>
        </p:grpSpPr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16B1DD20-6DDC-42AA-876A-4C9C8FDB5734}"/>
                </a:ext>
              </a:extLst>
            </p:cNvPr>
            <p:cNvSpPr/>
            <p:nvPr/>
          </p:nvSpPr>
          <p:spPr>
            <a:xfrm>
              <a:off x="3172262" y="342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05AE90B4-9473-4735-8995-5125A07487DF}"/>
                </a:ext>
              </a:extLst>
            </p:cNvPr>
            <p:cNvSpPr/>
            <p:nvPr/>
          </p:nvSpPr>
          <p:spPr>
            <a:xfrm>
              <a:off x="3172262" y="396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838D31FF-395B-4110-8E51-0120D13CA61C}"/>
                </a:ext>
              </a:extLst>
            </p:cNvPr>
            <p:cNvSpPr/>
            <p:nvPr/>
          </p:nvSpPr>
          <p:spPr>
            <a:xfrm>
              <a:off x="3172262" y="450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6C4326D3-5B27-4AAF-A35A-67EC5A7B8323}"/>
                </a:ext>
              </a:extLst>
            </p:cNvPr>
            <p:cNvSpPr/>
            <p:nvPr/>
          </p:nvSpPr>
          <p:spPr>
            <a:xfrm>
              <a:off x="3172262" y="5049000"/>
              <a:ext cx="360000" cy="54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D55A893-5730-456C-9EB1-BF33A3C5EEF5}"/>
              </a:ext>
            </a:extLst>
          </p:cNvPr>
          <p:cNvGrpSpPr/>
          <p:nvPr/>
        </p:nvGrpSpPr>
        <p:grpSpPr>
          <a:xfrm>
            <a:off x="5641222" y="4241268"/>
            <a:ext cx="360000" cy="2160000"/>
            <a:chOff x="7813790" y="3429000"/>
            <a:chExt cx="360000" cy="2160000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D0252B9F-F99C-45BC-B9D6-324C8696D4ED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9541C253-2510-4216-8EA4-2D004F949CE5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EA0CB494-07E5-4294-B18A-A1C77101C06A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AF2C372-B5C1-4680-893A-EBF116E8C64D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3D7A8D40-2463-4638-BFE4-30B42A0357C1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8D7AD39E-476F-4FA7-B182-1788D74E4008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34D8CEE0-C11C-40A6-A941-75D22986D59B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BE74990B-83B5-4538-B0AB-D35AFB6F9414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4BC6734D-F96E-44E3-B096-257A05D41D60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4446AF76-9C8F-4BF6-84F1-32D83E77156C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0E635F19-FD28-4073-B880-D96AEEA10A29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B33A2155-1918-4F27-825A-88F8F367704F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AF52FE84-8A26-4C72-81A2-D0D472A19789}"/>
              </a:ext>
            </a:extLst>
          </p:cNvPr>
          <p:cNvGrpSpPr/>
          <p:nvPr/>
        </p:nvGrpSpPr>
        <p:grpSpPr>
          <a:xfrm>
            <a:off x="5193507" y="4242415"/>
            <a:ext cx="360000" cy="2160000"/>
            <a:chOff x="7813790" y="3429000"/>
            <a:chExt cx="360000" cy="2160000"/>
          </a:xfrm>
        </p:grpSpPr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65F391F4-A18B-4116-B09E-4418BE8FEBBA}"/>
                </a:ext>
              </a:extLst>
            </p:cNvPr>
            <p:cNvSpPr/>
            <p:nvPr/>
          </p:nvSpPr>
          <p:spPr>
            <a:xfrm>
              <a:off x="7813790" y="34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D7D1FDBC-AB63-4614-BAD6-049AFA153C15}"/>
                </a:ext>
              </a:extLst>
            </p:cNvPr>
            <p:cNvSpPr/>
            <p:nvPr/>
          </p:nvSpPr>
          <p:spPr>
            <a:xfrm>
              <a:off x="7813790" y="36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A171E6EE-CD0B-4841-99A9-295ABE818D8C}"/>
                </a:ext>
              </a:extLst>
            </p:cNvPr>
            <p:cNvSpPr/>
            <p:nvPr/>
          </p:nvSpPr>
          <p:spPr>
            <a:xfrm>
              <a:off x="7813790" y="37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DF279726-73B0-4ACF-A8FC-DBEE383F6F3E}"/>
                </a:ext>
              </a:extLst>
            </p:cNvPr>
            <p:cNvSpPr/>
            <p:nvPr/>
          </p:nvSpPr>
          <p:spPr>
            <a:xfrm>
              <a:off x="7813790" y="39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9326A451-3819-4162-9E68-3AE779539392}"/>
                </a:ext>
              </a:extLst>
            </p:cNvPr>
            <p:cNvSpPr/>
            <p:nvPr/>
          </p:nvSpPr>
          <p:spPr>
            <a:xfrm>
              <a:off x="7813790" y="41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268D1C64-4C66-4653-8B71-A9CE252616C7}"/>
                </a:ext>
              </a:extLst>
            </p:cNvPr>
            <p:cNvSpPr/>
            <p:nvPr/>
          </p:nvSpPr>
          <p:spPr>
            <a:xfrm>
              <a:off x="7813790" y="43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DC05003D-4D53-4D5B-9342-FE01E1E621A7}"/>
                </a:ext>
              </a:extLst>
            </p:cNvPr>
            <p:cNvSpPr/>
            <p:nvPr/>
          </p:nvSpPr>
          <p:spPr>
            <a:xfrm>
              <a:off x="7813790" y="45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9E41D215-2DD3-4D7A-B52B-5807B6186869}"/>
                </a:ext>
              </a:extLst>
            </p:cNvPr>
            <p:cNvSpPr/>
            <p:nvPr/>
          </p:nvSpPr>
          <p:spPr>
            <a:xfrm>
              <a:off x="7813790" y="468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764524D2-43AC-44A2-A8AF-5E4C2B9A790D}"/>
                </a:ext>
              </a:extLst>
            </p:cNvPr>
            <p:cNvSpPr/>
            <p:nvPr/>
          </p:nvSpPr>
          <p:spPr>
            <a:xfrm>
              <a:off x="7813790" y="486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C3307DE9-0062-4199-B512-92DB29D42DA2}"/>
                </a:ext>
              </a:extLst>
            </p:cNvPr>
            <p:cNvSpPr/>
            <p:nvPr/>
          </p:nvSpPr>
          <p:spPr>
            <a:xfrm>
              <a:off x="7813790" y="504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83DF1925-D6C5-48EA-AE83-CE1EDD5D21AE}"/>
                </a:ext>
              </a:extLst>
            </p:cNvPr>
            <p:cNvSpPr/>
            <p:nvPr/>
          </p:nvSpPr>
          <p:spPr>
            <a:xfrm>
              <a:off x="7813790" y="522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23FF5F20-BF85-4616-A4D9-D6FB8185478F}"/>
                </a:ext>
              </a:extLst>
            </p:cNvPr>
            <p:cNvSpPr/>
            <p:nvPr/>
          </p:nvSpPr>
          <p:spPr>
            <a:xfrm>
              <a:off x="7813790" y="5409000"/>
              <a:ext cx="360000" cy="180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30572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2" grpId="0" animBg="1"/>
      <p:bldP spid="206" grpId="0" animBg="1"/>
      <p:bldP spid="205" grpId="0" animBg="1"/>
      <p:bldP spid="201" grpId="0" animBg="1"/>
      <p:bldP spid="198" grpId="0" animBg="1"/>
      <p:bldP spid="228" grpId="0" animBg="1"/>
      <p:bldP spid="208" grpId="0" animBg="1"/>
      <p:bldP spid="434" grpId="0"/>
      <p:bldP spid="436" grpId="0"/>
      <p:bldP spid="437" grpId="0"/>
      <p:bldP spid="302" grpId="0"/>
      <p:bldP spid="305" grpId="0"/>
      <p:bldP spid="306" grpId="0"/>
      <p:bldP spid="271" grpId="0"/>
      <p:bldP spid="272" grpId="0"/>
      <p:bldP spid="273" grpId="0"/>
      <p:bldP spid="274" grpId="0"/>
      <p:bldP spid="275" grpId="0" animBg="1"/>
      <p:bldP spid="276" grpId="0" animBg="1"/>
      <p:bldP spid="277" grpId="0"/>
      <p:bldP spid="278" grpId="0"/>
      <p:bldP spid="279" grpId="0"/>
      <p:bldP spid="284" grpId="0"/>
      <p:bldP spid="343" grpId="0"/>
      <p:bldP spid="344" grpId="0"/>
      <p:bldP spid="345" grpId="0"/>
      <p:bldP spid="346" grpId="0" animBg="1"/>
      <p:bldP spid="347" grpId="0" animBg="1"/>
      <p:bldP spid="348" grpId="0"/>
      <p:bldP spid="349" grpId="0"/>
      <p:bldP spid="350" grpId="0"/>
      <p:bldP spid="375" grpId="0"/>
      <p:bldP spid="402" grpId="0"/>
      <p:bldP spid="425" grpId="0"/>
      <p:bldP spid="426" grpId="0"/>
      <p:bldP spid="427" grpId="0"/>
      <p:bldP spid="428" grpId="0" animBg="1"/>
      <p:bldP spid="429" grpId="0" animBg="1"/>
      <p:bldP spid="430" grpId="0"/>
      <p:bldP spid="431" grpId="0"/>
      <p:bldP spid="432" grpId="0"/>
      <p:bldP spid="472" grpId="0"/>
      <p:bldP spid="473" grpId="0"/>
      <p:bldP spid="474" grpId="0"/>
      <p:bldP spid="475" grpId="0"/>
      <p:bldP spid="476" grpId="0" animBg="1"/>
      <p:bldP spid="477" grpId="0" animBg="1"/>
      <p:bldP spid="478" grpId="0"/>
      <p:bldP spid="479" grpId="0"/>
      <p:bldP spid="480" grpId="0"/>
      <p:bldP spid="498" grpId="0"/>
      <p:bldP spid="200" grpId="0" animBg="1"/>
      <p:bldP spid="203" grpId="0" animBg="1"/>
      <p:bldP spid="204" grpId="0" animBg="1"/>
      <p:bldP spid="207" grpId="0" animBg="1"/>
      <p:bldP spid="209" grpId="0" animBg="1"/>
      <p:bldP spid="225" grpId="0" animBg="1"/>
      <p:bldP spid="226" grpId="0" animBg="1"/>
      <p:bldP spid="227" grpId="0" animBg="1"/>
      <p:bldP spid="229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12AF359-648F-4EC0-848B-6E82443A38E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C7C268C-A70A-46A1-BD67-495D226FCE1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4C1E4AA-CE9B-469E-84B8-C6A881A4656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98BF28-5199-406D-8CEA-774D5AA532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64040D1-E37C-4B9F-92BF-9F1AACC983F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E1AFF2D-F3DA-40EE-BE31-2307966213A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8BC69BF-B093-4FA9-B784-2E17E050F88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04CADC7-D843-465D-972E-47006FD9D9C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07C5B96-B59A-4AE9-B94B-E3E92512A2A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511147-6160-4A0C-9AAC-EE9D0B5434B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AA8090A-BBA5-42D8-896D-8667FC9676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F979811-8FF6-4DB1-A895-E582552EE563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4957B91-503F-4BE2-A764-CD601700A3E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2EC41-4BFE-4F35-A950-5D706139682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4170D47-8123-4E9B-81DC-01614B14B54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D27A66D-2EAE-42D2-A3D3-A2019B8932F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3787191-0E95-416A-AB91-9A683A68CE3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258FD37-32B0-4DB1-BE38-7308D4FA821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050E998-EF6D-4970-976B-C8AC4D17117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59B45D-8259-4947-B809-8E0BC923535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833626B-BF59-4F12-964A-6D5FCF388A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FA80164-CA9A-4212-8277-0F97C162641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4FDA15-289E-4B09-BE07-B9736D03F6F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BFDBA1F-29A5-436C-B72B-114499BC98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84548F3-6590-422C-A888-77375F97DA3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CB6A995-5AA8-4778-B582-8518306AECB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2E2680E-BE85-4F96-BF0A-F3B0E9710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12A1530-1410-4CD2-BD3D-360314BCF7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9D458-9307-4B6F-8071-335D20B28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9437AB5-8504-4E48-BA84-1E874DD96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60BAC-CA3E-46B8-B8FD-7F05B6B9A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4B7B4F-7A9C-489C-B61F-C30B88D07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F0B8562-E69E-40A0-80C3-1E1BC4A4E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34C3449-D72D-4AE4-A7E2-5DD9AE78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E5CB80-9F7F-46E0-ACC8-99CFE2086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FE3E737-FC33-4EDE-BDE7-03B1D7346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5A6A50A-4BE9-4B95-B996-8DF73B23B1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0B1616-F31B-455F-B2F6-23CF72E4E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741C2C-5297-4F28-A637-905F1191D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D924F0E-3BDD-4610-A42C-9C1C9DC24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B2F5DFE-B282-4C34-AD5C-D40C07174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D293157-D808-4916-9EB2-09891CD64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8D80B5D-3C2C-4C0B-ACDC-CBC29EB3A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C14B743-97E4-479C-849E-27A4CB08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FF9ACD-1D3D-4CB0-87AB-F7BD9E1D326D}"/>
              </a:ext>
            </a:extLst>
          </p:cNvPr>
          <p:cNvSpPr/>
          <p:nvPr/>
        </p:nvSpPr>
        <p:spPr>
          <a:xfrm>
            <a:off x="461187" y="278992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E54978-F6D7-4A20-B34F-29E48AC6434B}"/>
              </a:ext>
            </a:extLst>
          </p:cNvPr>
          <p:cNvGrpSpPr/>
          <p:nvPr/>
        </p:nvGrpSpPr>
        <p:grpSpPr>
          <a:xfrm>
            <a:off x="453902" y="457161"/>
            <a:ext cx="823153" cy="1040007"/>
            <a:chOff x="370927" y="384951"/>
            <a:chExt cx="823153" cy="10400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D4F0B-CDB7-4867-90B9-4EF4FF767A6F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B22211-44C0-4945-80BA-376305A12AB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D23432-8F7D-492F-A795-CF344EDBB8FF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8B7DAC-1D5E-4EA9-96DE-F6C8516E1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D5E70F-D13B-416C-BF62-0AFFE1EB55D5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27CE29-C877-4813-8DBC-7D43FEB2390E}"/>
              </a:ext>
            </a:extLst>
          </p:cNvPr>
          <p:cNvGrpSpPr/>
          <p:nvPr/>
        </p:nvGrpSpPr>
        <p:grpSpPr>
          <a:xfrm>
            <a:off x="1978817" y="450780"/>
            <a:ext cx="437977" cy="1047615"/>
            <a:chOff x="2722480" y="5463945"/>
            <a:chExt cx="437977" cy="1047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9A5533-60CE-4C3B-95F9-D2D8DAFD88C5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03F5E0-77F1-4015-B8AC-9E4E15983DF5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F4DB574-0E88-4FC4-8AE1-3D18101A70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D7D1C5-4A28-42CF-B0E2-F603E6308D3D}"/>
              </a:ext>
            </a:extLst>
          </p:cNvPr>
          <p:cNvSpPr txBox="1"/>
          <p:nvPr/>
        </p:nvSpPr>
        <p:spPr>
          <a:xfrm>
            <a:off x="1300266" y="660359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496561-E496-4F62-B69B-F0399AE344D8}"/>
              </a:ext>
            </a:extLst>
          </p:cNvPr>
          <p:cNvSpPr txBox="1"/>
          <p:nvPr/>
        </p:nvSpPr>
        <p:spPr>
          <a:xfrm>
            <a:off x="2438973" y="66035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BDC68-5F71-4AC2-AC6C-289BAD87E36B}"/>
              </a:ext>
            </a:extLst>
          </p:cNvPr>
          <p:cNvSpPr/>
          <p:nvPr/>
        </p:nvSpPr>
        <p:spPr>
          <a:xfrm>
            <a:off x="2935278" y="419374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270683-E8E0-40B4-8A55-2C1B55F836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3DDB0E5C-6E03-412F-8F83-CD4F130D8132}"/>
              </a:ext>
            </a:extLst>
          </p:cNvPr>
          <p:cNvSpPr txBox="1"/>
          <p:nvPr/>
        </p:nvSpPr>
        <p:spPr>
          <a:xfrm>
            <a:off x="2924430" y="634588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81AAF900-98C8-477B-8F82-C849E5E04C89}"/>
              </a:ext>
            </a:extLst>
          </p:cNvPr>
          <p:cNvCxnSpPr>
            <a:cxnSpLocks/>
          </p:cNvCxnSpPr>
          <p:nvPr/>
        </p:nvCxnSpPr>
        <p:spPr>
          <a:xfrm>
            <a:off x="3379188" y="9206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A05A9AD3-823B-4E99-9A37-9B9A4596536B}"/>
              </a:ext>
            </a:extLst>
          </p:cNvPr>
          <p:cNvSpPr txBox="1"/>
          <p:nvPr/>
        </p:nvSpPr>
        <p:spPr>
          <a:xfrm>
            <a:off x="3379187" y="8588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61A8DBE2-1326-44FB-BB64-8322B7909DD9}"/>
              </a:ext>
            </a:extLst>
          </p:cNvPr>
          <p:cNvSpPr txBox="1"/>
          <p:nvPr/>
        </p:nvSpPr>
        <p:spPr>
          <a:xfrm>
            <a:off x="3390471" y="412816"/>
            <a:ext cx="9513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A7798578-5620-4557-83FE-2C162C316957}"/>
              </a:ext>
            </a:extLst>
          </p:cNvPr>
          <p:cNvSpPr txBox="1"/>
          <p:nvPr/>
        </p:nvSpPr>
        <p:spPr>
          <a:xfrm>
            <a:off x="1613626" y="6702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09334D6D-5B6A-4259-A260-AE34C71278BD}"/>
              </a:ext>
            </a:extLst>
          </p:cNvPr>
          <p:cNvSpPr/>
          <p:nvPr/>
        </p:nvSpPr>
        <p:spPr>
          <a:xfrm>
            <a:off x="7189432" y="294056"/>
            <a:ext cx="4054236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FD94A23-CAB3-4C19-9479-04BA2D8A229C}"/>
              </a:ext>
            </a:extLst>
          </p:cNvPr>
          <p:cNvGrpSpPr/>
          <p:nvPr/>
        </p:nvGrpSpPr>
        <p:grpSpPr>
          <a:xfrm>
            <a:off x="7182147" y="472225"/>
            <a:ext cx="823153" cy="1040007"/>
            <a:chOff x="370927" y="384951"/>
            <a:chExt cx="823153" cy="1040007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631D8C7-F749-4039-B87F-C38DB08F0A29}"/>
                </a:ext>
              </a:extLst>
            </p:cNvPr>
            <p:cNvGrpSpPr/>
            <p:nvPr/>
          </p:nvGrpSpPr>
          <p:grpSpPr>
            <a:xfrm>
              <a:off x="758361" y="384951"/>
              <a:ext cx="435719" cy="1040007"/>
              <a:chOff x="2724738" y="5471319"/>
              <a:chExt cx="435719" cy="1040007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9910ABB-9D2E-4F32-AE9E-45662B624FE2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8FB9B14-89F0-4B36-AC8F-1CDCB9DC2969}"/>
                  </a:ext>
                </a:extLst>
              </p:cNvPr>
              <p:cNvSpPr txBox="1"/>
              <p:nvPr/>
            </p:nvSpPr>
            <p:spPr>
              <a:xfrm>
                <a:off x="2730887" y="5864995"/>
                <a:ext cx="2827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EF21024-7E74-44C2-8F90-4EB0823C5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4B644F-03E8-4107-BB31-3757BE2BD9FB}"/>
                </a:ext>
              </a:extLst>
            </p:cNvPr>
            <p:cNvSpPr txBox="1"/>
            <p:nvPr/>
          </p:nvSpPr>
          <p:spPr>
            <a:xfrm>
              <a:off x="370927" y="5782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0A7DDA9-B898-4120-9E85-1387AEC28E09}"/>
              </a:ext>
            </a:extLst>
          </p:cNvPr>
          <p:cNvGrpSpPr/>
          <p:nvPr/>
        </p:nvGrpSpPr>
        <p:grpSpPr>
          <a:xfrm>
            <a:off x="8709320" y="465844"/>
            <a:ext cx="441376" cy="1047615"/>
            <a:chOff x="2724738" y="5463945"/>
            <a:chExt cx="441376" cy="1047615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CBE3820-40E7-45ED-BA9E-4207F46775D3}"/>
                </a:ext>
              </a:extLst>
            </p:cNvPr>
            <p:cNvSpPr txBox="1"/>
            <p:nvPr/>
          </p:nvSpPr>
          <p:spPr>
            <a:xfrm>
              <a:off x="274741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30D9AA1-9736-4296-83C5-1A772C580477}"/>
                </a:ext>
              </a:extLst>
            </p:cNvPr>
            <p:cNvSpPr txBox="1"/>
            <p:nvPr/>
          </p:nvSpPr>
          <p:spPr>
            <a:xfrm>
              <a:off x="2738522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52E7D2-F5F2-463A-8B07-9FEFCA77EA8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5B76521F-6F69-4083-AA50-AD0D2124D57B}"/>
              </a:ext>
            </a:extLst>
          </p:cNvPr>
          <p:cNvSpPr txBox="1"/>
          <p:nvPr/>
        </p:nvSpPr>
        <p:spPr>
          <a:xfrm>
            <a:off x="8028511" y="675423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E5D29DD-C9D5-47E9-9F83-C3F8CCDC8404}"/>
              </a:ext>
            </a:extLst>
          </p:cNvPr>
          <p:cNvSpPr txBox="1"/>
          <p:nvPr/>
        </p:nvSpPr>
        <p:spPr>
          <a:xfrm>
            <a:off x="9167218" y="6754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A18F699-7C29-4A7C-8BAE-26508A1D5C2D}"/>
              </a:ext>
            </a:extLst>
          </p:cNvPr>
          <p:cNvSpPr/>
          <p:nvPr/>
        </p:nvSpPr>
        <p:spPr>
          <a:xfrm>
            <a:off x="9663523" y="434438"/>
            <a:ext cx="1435600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5FD3BBC-9951-4533-8F84-3A4CA11142AD}"/>
              </a:ext>
            </a:extLst>
          </p:cNvPr>
          <p:cNvSpPr txBox="1"/>
          <p:nvPr/>
        </p:nvSpPr>
        <p:spPr>
          <a:xfrm>
            <a:off x="8341871" y="68534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7FC95C7B-64CE-4A51-8DA0-778BA16CD5E1}"/>
              </a:ext>
            </a:extLst>
          </p:cNvPr>
          <p:cNvSpPr txBox="1"/>
          <p:nvPr/>
        </p:nvSpPr>
        <p:spPr>
          <a:xfrm>
            <a:off x="9643988" y="647491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6F581C9C-21CE-4BA0-95E1-AB8A355E9CCE}"/>
              </a:ext>
            </a:extLst>
          </p:cNvPr>
          <p:cNvCxnSpPr>
            <a:cxnSpLocks/>
          </p:cNvCxnSpPr>
          <p:nvPr/>
        </p:nvCxnSpPr>
        <p:spPr>
          <a:xfrm>
            <a:off x="10098746" y="93355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179F1DD1-DC72-4BC8-8324-1D0D252098FF}"/>
              </a:ext>
            </a:extLst>
          </p:cNvPr>
          <p:cNvSpPr txBox="1"/>
          <p:nvPr/>
        </p:nvSpPr>
        <p:spPr>
          <a:xfrm>
            <a:off x="10098745" y="87176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2297DD8-7D2C-410B-B9F0-E1DEADDD6FCF}"/>
              </a:ext>
            </a:extLst>
          </p:cNvPr>
          <p:cNvSpPr txBox="1"/>
          <p:nvPr/>
        </p:nvSpPr>
        <p:spPr>
          <a:xfrm>
            <a:off x="10359201" y="425719"/>
            <a:ext cx="7022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FC86A1A4-B8D7-43C9-BCE0-72FE7BA25D8E}"/>
              </a:ext>
            </a:extLst>
          </p:cNvPr>
          <p:cNvGrpSpPr/>
          <p:nvPr/>
        </p:nvGrpSpPr>
        <p:grpSpPr>
          <a:xfrm>
            <a:off x="441623" y="1762896"/>
            <a:ext cx="959403" cy="1076984"/>
            <a:chOff x="435525" y="1758788"/>
            <a:chExt cx="959403" cy="1076984"/>
          </a:xfrm>
        </p:grpSpPr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989BBD56-3DB1-4881-9EFE-9D603507E9C6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999BEA4-A39A-4935-B9B4-D1FCC648B2DA}"/>
                </a:ext>
              </a:extLst>
            </p:cNvPr>
            <p:cNvSpPr txBox="1"/>
            <p:nvPr/>
          </p:nvSpPr>
          <p:spPr>
            <a:xfrm>
              <a:off x="669159" y="2204830"/>
              <a:ext cx="72576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1CA5A19C-71C3-4CA2-890C-D3FA12B8B4A4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8B86DCD5-F3E4-407A-AF88-DEBD695A786F}"/>
              </a:ext>
            </a:extLst>
          </p:cNvPr>
          <p:cNvGrpSpPr/>
          <p:nvPr/>
        </p:nvGrpSpPr>
        <p:grpSpPr>
          <a:xfrm>
            <a:off x="1383845" y="1749657"/>
            <a:ext cx="1254349" cy="1090223"/>
            <a:chOff x="1362757" y="1745549"/>
            <a:chExt cx="1254349" cy="1090223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2F62247-2FAC-4E5E-ABDF-5C8F9892747B}"/>
                </a:ext>
              </a:extLst>
            </p:cNvPr>
            <p:cNvSpPr txBox="1"/>
            <p:nvPr/>
          </p:nvSpPr>
          <p:spPr>
            <a:xfrm>
              <a:off x="1362757" y="190659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2AA4AEB-6588-4BCF-8465-484E7180931A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4397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E26FDD8-6E58-4CB1-A99E-D022A83E5CEA}"/>
                </a:ext>
              </a:extLst>
            </p:cNvPr>
            <p:cNvSpPr txBox="1"/>
            <p:nvPr/>
          </p:nvSpPr>
          <p:spPr>
            <a:xfrm>
              <a:off x="1760873" y="2204830"/>
              <a:ext cx="5902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50EE0C50-516E-4152-BF8E-EB02C54144AB}"/>
                </a:ext>
              </a:extLst>
            </p:cNvPr>
            <p:cNvSpPr txBox="1"/>
            <p:nvPr/>
          </p:nvSpPr>
          <p:spPr>
            <a:xfrm>
              <a:off x="1783341" y="1745549"/>
              <a:ext cx="51154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C442537C-E42C-4C86-8FF9-1DDC5C0DDB6D}"/>
                </a:ext>
              </a:extLst>
            </p:cNvPr>
            <p:cNvSpPr txBox="1"/>
            <p:nvPr/>
          </p:nvSpPr>
          <p:spPr>
            <a:xfrm>
              <a:off x="2210215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EA7875EB-7B82-436F-B283-83866558FDEE}"/>
              </a:ext>
            </a:extLst>
          </p:cNvPr>
          <p:cNvCxnSpPr>
            <a:cxnSpLocks/>
          </p:cNvCxnSpPr>
          <p:nvPr/>
        </p:nvCxnSpPr>
        <p:spPr>
          <a:xfrm>
            <a:off x="471746" y="4060144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AA3F961-73E2-4E83-B47D-33DED2711F23}"/>
              </a:ext>
            </a:extLst>
          </p:cNvPr>
          <p:cNvCxnSpPr>
            <a:cxnSpLocks/>
          </p:cNvCxnSpPr>
          <p:nvPr/>
        </p:nvCxnSpPr>
        <p:spPr>
          <a:xfrm>
            <a:off x="181006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3F9AF05B-3E64-4EFF-813B-D6DBDDCF896A}"/>
              </a:ext>
            </a:extLst>
          </p:cNvPr>
          <p:cNvSpPr txBox="1"/>
          <p:nvPr/>
        </p:nvSpPr>
        <p:spPr>
          <a:xfrm>
            <a:off x="449560" y="3550547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D09BE3BF-D3B0-48EB-A1D5-4793BCFBA1CE}"/>
              </a:ext>
            </a:extLst>
          </p:cNvPr>
          <p:cNvSpPr txBox="1"/>
          <p:nvPr/>
        </p:nvSpPr>
        <p:spPr>
          <a:xfrm>
            <a:off x="685266" y="39867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439761C6-AD3C-493D-ACBB-0E2148A90F70}"/>
              </a:ext>
            </a:extLst>
          </p:cNvPr>
          <p:cNvSpPr txBox="1"/>
          <p:nvPr/>
        </p:nvSpPr>
        <p:spPr>
          <a:xfrm>
            <a:off x="181006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2FA0D72-5C9A-407E-9F65-8A39FA6D1CA4}"/>
              </a:ext>
            </a:extLst>
          </p:cNvPr>
          <p:cNvSpPr txBox="1"/>
          <p:nvPr/>
        </p:nvSpPr>
        <p:spPr>
          <a:xfrm>
            <a:off x="136301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5" name="Arc 274">
            <a:extLst>
              <a:ext uri="{FF2B5EF4-FFF2-40B4-BE49-F238E27FC236}">
                <a16:creationId xmlns:a16="http://schemas.microsoft.com/office/drawing/2014/main" id="{06687747-5F59-4756-B2D3-9BDC89C32A0D}"/>
              </a:ext>
            </a:extLst>
          </p:cNvPr>
          <p:cNvSpPr/>
          <p:nvPr/>
        </p:nvSpPr>
        <p:spPr>
          <a:xfrm rot="16200000">
            <a:off x="1200594" y="2935059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" name="Arc 275">
            <a:extLst>
              <a:ext uri="{FF2B5EF4-FFF2-40B4-BE49-F238E27FC236}">
                <a16:creationId xmlns:a16="http://schemas.microsoft.com/office/drawing/2014/main" id="{6737009C-BAD9-40AF-A230-355FBA7DAC94}"/>
              </a:ext>
            </a:extLst>
          </p:cNvPr>
          <p:cNvSpPr/>
          <p:nvPr/>
        </p:nvSpPr>
        <p:spPr>
          <a:xfrm rot="5400000">
            <a:off x="1190306" y="3868712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5B1C5749-3663-4A9A-9C1D-4133C3C391B4}"/>
              </a:ext>
            </a:extLst>
          </p:cNvPr>
          <p:cNvSpPr txBox="1"/>
          <p:nvPr/>
        </p:nvSpPr>
        <p:spPr>
          <a:xfrm>
            <a:off x="1292190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FB91E96C-78AF-4BC9-96D5-501AAD8BA431}"/>
              </a:ext>
            </a:extLst>
          </p:cNvPr>
          <p:cNvSpPr txBox="1"/>
          <p:nvPr/>
        </p:nvSpPr>
        <p:spPr>
          <a:xfrm>
            <a:off x="1292189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C5A23868-3964-4A29-811F-3DCEE824F66A}"/>
              </a:ext>
            </a:extLst>
          </p:cNvPr>
          <p:cNvSpPr txBox="1"/>
          <p:nvPr/>
        </p:nvSpPr>
        <p:spPr>
          <a:xfrm>
            <a:off x="1800767" y="3552310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5F67A8E6-A1F2-4C98-8B10-FA50940E1FF6}"/>
              </a:ext>
            </a:extLst>
          </p:cNvPr>
          <p:cNvCxnSpPr>
            <a:cxnSpLocks/>
          </p:cNvCxnSpPr>
          <p:nvPr/>
        </p:nvCxnSpPr>
        <p:spPr>
          <a:xfrm>
            <a:off x="3152771" y="40601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13419DD2-AA46-4DBB-BB86-09C941B55016}"/>
              </a:ext>
            </a:extLst>
          </p:cNvPr>
          <p:cNvCxnSpPr>
            <a:cxnSpLocks/>
          </p:cNvCxnSpPr>
          <p:nvPr/>
        </p:nvCxnSpPr>
        <p:spPr>
          <a:xfrm>
            <a:off x="4032001" y="40601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16760B27-30F9-4CF0-A22D-48BB92B34D9C}"/>
              </a:ext>
            </a:extLst>
          </p:cNvPr>
          <p:cNvSpPr txBox="1"/>
          <p:nvPr/>
        </p:nvSpPr>
        <p:spPr>
          <a:xfrm>
            <a:off x="3115398" y="35523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FE7A0D59-C51D-4D4F-8011-BB5E65A074D5}"/>
              </a:ext>
            </a:extLst>
          </p:cNvPr>
          <p:cNvSpPr txBox="1"/>
          <p:nvPr/>
        </p:nvSpPr>
        <p:spPr>
          <a:xfrm>
            <a:off x="3125964" y="39983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27131F7D-A46E-4A44-95BF-7E413E1EB0BE}"/>
              </a:ext>
            </a:extLst>
          </p:cNvPr>
          <p:cNvSpPr txBox="1"/>
          <p:nvPr/>
        </p:nvSpPr>
        <p:spPr>
          <a:xfrm>
            <a:off x="4032000" y="39983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75C05F48-2163-460A-A6C9-E39D84D11A51}"/>
              </a:ext>
            </a:extLst>
          </p:cNvPr>
          <p:cNvSpPr txBox="1"/>
          <p:nvPr/>
        </p:nvSpPr>
        <p:spPr>
          <a:xfrm>
            <a:off x="3584958" y="37446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6" name="Arc 345">
            <a:extLst>
              <a:ext uri="{FF2B5EF4-FFF2-40B4-BE49-F238E27FC236}">
                <a16:creationId xmlns:a16="http://schemas.microsoft.com/office/drawing/2014/main" id="{24E9A15D-BD08-4147-9FDA-B67FC7598807}"/>
              </a:ext>
            </a:extLst>
          </p:cNvPr>
          <p:cNvSpPr/>
          <p:nvPr/>
        </p:nvSpPr>
        <p:spPr>
          <a:xfrm rot="16200000">
            <a:off x="3517659" y="30301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Arc 346">
            <a:extLst>
              <a:ext uri="{FF2B5EF4-FFF2-40B4-BE49-F238E27FC236}">
                <a16:creationId xmlns:a16="http://schemas.microsoft.com/office/drawing/2014/main" id="{192316F8-A671-42A7-8AA3-53DD57D5BBC9}"/>
              </a:ext>
            </a:extLst>
          </p:cNvPr>
          <p:cNvSpPr/>
          <p:nvPr/>
        </p:nvSpPr>
        <p:spPr>
          <a:xfrm rot="5400000">
            <a:off x="3507372" y="3963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417CB718-8FDA-4B73-8AA8-530EB54D038E}"/>
              </a:ext>
            </a:extLst>
          </p:cNvPr>
          <p:cNvSpPr txBox="1"/>
          <p:nvPr/>
        </p:nvSpPr>
        <p:spPr>
          <a:xfrm>
            <a:off x="3637962" y="44992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52DB22E9-11C1-499B-9B6F-77C85949203C}"/>
              </a:ext>
            </a:extLst>
          </p:cNvPr>
          <p:cNvSpPr txBox="1"/>
          <p:nvPr/>
        </p:nvSpPr>
        <p:spPr>
          <a:xfrm>
            <a:off x="3637961" y="31983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44BB0811-EC51-4E86-B47A-38E7B5F2D175}"/>
              </a:ext>
            </a:extLst>
          </p:cNvPr>
          <p:cNvSpPr txBox="1"/>
          <p:nvPr/>
        </p:nvSpPr>
        <p:spPr>
          <a:xfrm>
            <a:off x="4038606" y="3552310"/>
            <a:ext cx="942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007DDEE4-1DED-4666-9916-E90169B9A624}"/>
              </a:ext>
            </a:extLst>
          </p:cNvPr>
          <p:cNvGrpSpPr/>
          <p:nvPr/>
        </p:nvGrpSpPr>
        <p:grpSpPr>
          <a:xfrm>
            <a:off x="440171" y="5337471"/>
            <a:ext cx="978484" cy="1076984"/>
            <a:chOff x="416445" y="1758788"/>
            <a:chExt cx="978484" cy="1076984"/>
          </a:xfrm>
        </p:grpSpPr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F297EF26-59E8-4BF0-9F19-3C873D15255B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DABE1145-A802-4EF3-8F2D-EAFB2AA3E5FD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051757C2-F39A-4ED0-A3F4-EA0F14113AEE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3 9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4223BCD5-2BA9-4D75-89D6-30E5FB1CDBC6}"/>
              </a:ext>
            </a:extLst>
          </p:cNvPr>
          <p:cNvGrpSpPr/>
          <p:nvPr/>
        </p:nvGrpSpPr>
        <p:grpSpPr>
          <a:xfrm>
            <a:off x="1385561" y="5324232"/>
            <a:ext cx="1735746" cy="1090223"/>
            <a:chOff x="1331855" y="1745549"/>
            <a:chExt cx="1735746" cy="1090223"/>
          </a:xfrm>
        </p:grpSpPr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D8C86843-E9E1-4ACC-8566-DD89ACEE06BA}"/>
                </a:ext>
              </a:extLst>
            </p:cNvPr>
            <p:cNvSpPr txBox="1"/>
            <p:nvPr/>
          </p:nvSpPr>
          <p:spPr>
            <a:xfrm>
              <a:off x="1331855" y="1921671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D6F7F9F4-3172-489A-8AE1-2C78BD0BAD3A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1EC1869-A6F6-4B71-A04B-6D9E6804C491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CEE8B5D-A3F8-48C3-B4AF-A409E601BADE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137645B3-DA07-4B3B-8BD9-C577F55982D8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13E75CB9-E3BC-4759-8864-B86F46D4A725}"/>
              </a:ext>
            </a:extLst>
          </p:cNvPr>
          <p:cNvGrpSpPr/>
          <p:nvPr/>
        </p:nvGrpSpPr>
        <p:grpSpPr>
          <a:xfrm>
            <a:off x="3120753" y="5788511"/>
            <a:ext cx="957106" cy="630942"/>
            <a:chOff x="3097027" y="2223080"/>
            <a:chExt cx="957106" cy="630942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9B06B182-7F5D-44CE-BE97-3CE2DF296729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9E4B6EC-A67E-418C-9DDC-EFF0E41B1FA8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375" name="TextBox 374">
            <a:extLst>
              <a:ext uri="{FF2B5EF4-FFF2-40B4-BE49-F238E27FC236}">
                <a16:creationId xmlns:a16="http://schemas.microsoft.com/office/drawing/2014/main" id="{AD197C62-5C12-4030-85F2-6DE4D43D589C}"/>
              </a:ext>
            </a:extLst>
          </p:cNvPr>
          <p:cNvSpPr txBox="1"/>
          <p:nvPr/>
        </p:nvSpPr>
        <p:spPr>
          <a:xfrm>
            <a:off x="3118894" y="534246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F8BA069D-60EC-4A0D-B8C4-A6EF37366192}"/>
              </a:ext>
            </a:extLst>
          </p:cNvPr>
          <p:cNvGrpSpPr/>
          <p:nvPr/>
        </p:nvGrpSpPr>
        <p:grpSpPr>
          <a:xfrm>
            <a:off x="7151987" y="1784162"/>
            <a:ext cx="959404" cy="1076984"/>
            <a:chOff x="435525" y="1758788"/>
            <a:chExt cx="959404" cy="1076984"/>
          </a:xfrm>
        </p:grpSpPr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AF698CD2-7E25-477F-976F-20153D25C325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1A6569F0-5B7F-466A-96EB-CAED34D964EC}"/>
                </a:ext>
              </a:extLst>
            </p:cNvPr>
            <p:cNvSpPr txBox="1"/>
            <p:nvPr/>
          </p:nvSpPr>
          <p:spPr>
            <a:xfrm>
              <a:off x="676615" y="2204830"/>
              <a:ext cx="7183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815A8136-571A-460E-BED8-64CD88991838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2 2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03AAB88-D498-4B50-8622-B8B1B59737EE}"/>
              </a:ext>
            </a:extLst>
          </p:cNvPr>
          <p:cNvGrpSpPr/>
          <p:nvPr/>
        </p:nvGrpSpPr>
        <p:grpSpPr>
          <a:xfrm>
            <a:off x="8064229" y="1770923"/>
            <a:ext cx="1268295" cy="1090223"/>
            <a:chOff x="1317787" y="1745549"/>
            <a:chExt cx="1268295" cy="1090223"/>
          </a:xfrm>
        </p:grpSpPr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EC7AF1DB-C6D6-4523-A318-0D3B3C2BBDAD}"/>
                </a:ext>
              </a:extLst>
            </p:cNvPr>
            <p:cNvSpPr txBox="1"/>
            <p:nvPr/>
          </p:nvSpPr>
          <p:spPr>
            <a:xfrm>
              <a:off x="1317787" y="1928705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8910228B-E38D-44F7-9F4D-FFF66CB547AC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424346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99D4DAFC-116D-4306-A036-95E25251FFDF}"/>
                </a:ext>
              </a:extLst>
            </p:cNvPr>
            <p:cNvSpPr txBox="1"/>
            <p:nvPr/>
          </p:nvSpPr>
          <p:spPr>
            <a:xfrm>
              <a:off x="1757795" y="2204830"/>
              <a:ext cx="4739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E83DC278-D923-4FFC-B3F9-110B450AF8E8}"/>
                </a:ext>
              </a:extLst>
            </p:cNvPr>
            <p:cNvSpPr txBox="1"/>
            <p:nvPr/>
          </p:nvSpPr>
          <p:spPr>
            <a:xfrm>
              <a:off x="1754421" y="1745549"/>
              <a:ext cx="44924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932AFFBB-45CD-4AE8-8F33-0F34C6B2C34F}"/>
                </a:ext>
              </a:extLst>
            </p:cNvPr>
            <p:cNvSpPr txBox="1"/>
            <p:nvPr/>
          </p:nvSpPr>
          <p:spPr>
            <a:xfrm>
              <a:off x="2179191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D91D663A-A0E1-4546-8136-5E2AB3F7AC86}"/>
              </a:ext>
            </a:extLst>
          </p:cNvPr>
          <p:cNvCxnSpPr>
            <a:cxnSpLocks/>
          </p:cNvCxnSpPr>
          <p:nvPr/>
        </p:nvCxnSpPr>
        <p:spPr>
          <a:xfrm>
            <a:off x="7172773" y="4067795"/>
            <a:ext cx="89706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AA5CC6F4-74B0-4102-8D10-456C0533038F}"/>
              </a:ext>
            </a:extLst>
          </p:cNvPr>
          <p:cNvCxnSpPr>
            <a:cxnSpLocks/>
          </p:cNvCxnSpPr>
          <p:nvPr/>
        </p:nvCxnSpPr>
        <p:spPr>
          <a:xfrm>
            <a:off x="8511088" y="406779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TextBox 401">
            <a:extLst>
              <a:ext uri="{FF2B5EF4-FFF2-40B4-BE49-F238E27FC236}">
                <a16:creationId xmlns:a16="http://schemas.microsoft.com/office/drawing/2014/main" id="{B5E3DA9C-27C9-401C-851E-3BE5D3B15D91}"/>
              </a:ext>
            </a:extLst>
          </p:cNvPr>
          <p:cNvSpPr txBox="1"/>
          <p:nvPr/>
        </p:nvSpPr>
        <p:spPr>
          <a:xfrm>
            <a:off x="7150587" y="3558198"/>
            <a:ext cx="963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C7C4F915-6985-4918-8606-BFC9647C40B9}"/>
              </a:ext>
            </a:extLst>
          </p:cNvPr>
          <p:cNvSpPr txBox="1"/>
          <p:nvPr/>
        </p:nvSpPr>
        <p:spPr>
          <a:xfrm>
            <a:off x="7386293" y="39944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AD8B4250-0237-457E-8CF0-44BC45F4CCF2}"/>
              </a:ext>
            </a:extLst>
          </p:cNvPr>
          <p:cNvSpPr txBox="1"/>
          <p:nvPr/>
        </p:nvSpPr>
        <p:spPr>
          <a:xfrm>
            <a:off x="8511087" y="400600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8B25FDEA-4E6C-4DE3-87F1-0AFC6EFE9D35}"/>
              </a:ext>
            </a:extLst>
          </p:cNvPr>
          <p:cNvSpPr txBox="1"/>
          <p:nvPr/>
        </p:nvSpPr>
        <p:spPr>
          <a:xfrm>
            <a:off x="8064045" y="37523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28" name="Arc 427">
            <a:extLst>
              <a:ext uri="{FF2B5EF4-FFF2-40B4-BE49-F238E27FC236}">
                <a16:creationId xmlns:a16="http://schemas.microsoft.com/office/drawing/2014/main" id="{4C2598DA-4696-40C6-8EA2-EDF45B398A8B}"/>
              </a:ext>
            </a:extLst>
          </p:cNvPr>
          <p:cNvSpPr/>
          <p:nvPr/>
        </p:nvSpPr>
        <p:spPr>
          <a:xfrm rot="16200000">
            <a:off x="7901621" y="2942710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Arc 428">
            <a:extLst>
              <a:ext uri="{FF2B5EF4-FFF2-40B4-BE49-F238E27FC236}">
                <a16:creationId xmlns:a16="http://schemas.microsoft.com/office/drawing/2014/main" id="{C8335396-36C8-41FE-9946-66589F7F7ABE}"/>
              </a:ext>
            </a:extLst>
          </p:cNvPr>
          <p:cNvSpPr/>
          <p:nvPr/>
        </p:nvSpPr>
        <p:spPr>
          <a:xfrm rot="5400000">
            <a:off x="7891333" y="3876363"/>
            <a:ext cx="787281" cy="1339273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7418A9E3-F4E2-408F-B077-8CEA8013F95C}"/>
              </a:ext>
            </a:extLst>
          </p:cNvPr>
          <p:cNvSpPr txBox="1"/>
          <p:nvPr/>
        </p:nvSpPr>
        <p:spPr>
          <a:xfrm>
            <a:off x="7993217" y="45068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BD021426-8AB3-4F54-AFD8-73DB404DB152}"/>
              </a:ext>
            </a:extLst>
          </p:cNvPr>
          <p:cNvSpPr txBox="1"/>
          <p:nvPr/>
        </p:nvSpPr>
        <p:spPr>
          <a:xfrm>
            <a:off x="7993216" y="32060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40A73377-C98A-4C6B-8A40-CFE4CBCA0793}"/>
              </a:ext>
            </a:extLst>
          </p:cNvPr>
          <p:cNvSpPr txBox="1"/>
          <p:nvPr/>
        </p:nvSpPr>
        <p:spPr>
          <a:xfrm>
            <a:off x="8501794" y="355996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4 4</a:t>
            </a:r>
          </a:p>
        </p:txBody>
      </p:sp>
      <p:cxnSp>
        <p:nvCxnSpPr>
          <p:cNvPr id="433" name="Straight Connector 432">
            <a:extLst>
              <a:ext uri="{FF2B5EF4-FFF2-40B4-BE49-F238E27FC236}">
                <a16:creationId xmlns:a16="http://schemas.microsoft.com/office/drawing/2014/main" id="{B962DD13-EDB6-4599-B19A-BA97E1B36DFA}"/>
              </a:ext>
            </a:extLst>
          </p:cNvPr>
          <p:cNvCxnSpPr>
            <a:cxnSpLocks/>
          </p:cNvCxnSpPr>
          <p:nvPr/>
        </p:nvCxnSpPr>
        <p:spPr>
          <a:xfrm>
            <a:off x="9843854" y="4067795"/>
            <a:ext cx="45703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2FD6D151-3E9F-49C9-83ED-9E539D22DFE1}"/>
              </a:ext>
            </a:extLst>
          </p:cNvPr>
          <p:cNvCxnSpPr>
            <a:cxnSpLocks/>
          </p:cNvCxnSpPr>
          <p:nvPr/>
        </p:nvCxnSpPr>
        <p:spPr>
          <a:xfrm>
            <a:off x="10742134" y="406779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TextBox 471">
            <a:extLst>
              <a:ext uri="{FF2B5EF4-FFF2-40B4-BE49-F238E27FC236}">
                <a16:creationId xmlns:a16="http://schemas.microsoft.com/office/drawing/2014/main" id="{909C8980-215A-4598-9741-2794FB45D66B}"/>
              </a:ext>
            </a:extLst>
          </p:cNvPr>
          <p:cNvSpPr txBox="1"/>
          <p:nvPr/>
        </p:nvSpPr>
        <p:spPr>
          <a:xfrm>
            <a:off x="9809649" y="3558198"/>
            <a:ext cx="4086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1522AB4-A5AE-4ED2-9C06-64620B6AEC02}"/>
              </a:ext>
            </a:extLst>
          </p:cNvPr>
          <p:cNvSpPr txBox="1"/>
          <p:nvPr/>
        </p:nvSpPr>
        <p:spPr>
          <a:xfrm>
            <a:off x="9819938" y="3994409"/>
            <a:ext cx="468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2B400C97-0785-4E2F-95AD-8B7DE5BFF391}"/>
              </a:ext>
            </a:extLst>
          </p:cNvPr>
          <p:cNvSpPr txBox="1"/>
          <p:nvPr/>
        </p:nvSpPr>
        <p:spPr>
          <a:xfrm>
            <a:off x="10742133" y="400600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8896D949-34B6-44A7-AD80-3B46DD8FB5AE}"/>
              </a:ext>
            </a:extLst>
          </p:cNvPr>
          <p:cNvSpPr txBox="1"/>
          <p:nvPr/>
        </p:nvSpPr>
        <p:spPr>
          <a:xfrm>
            <a:off x="10295091" y="37523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6" name="Arc 475">
            <a:extLst>
              <a:ext uri="{FF2B5EF4-FFF2-40B4-BE49-F238E27FC236}">
                <a16:creationId xmlns:a16="http://schemas.microsoft.com/office/drawing/2014/main" id="{4057AC2C-D0BB-49D0-BE5D-01F9D0326873}"/>
              </a:ext>
            </a:extLst>
          </p:cNvPr>
          <p:cNvSpPr/>
          <p:nvPr/>
        </p:nvSpPr>
        <p:spPr>
          <a:xfrm rot="16200000">
            <a:off x="10250834" y="3060876"/>
            <a:ext cx="787281" cy="110293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7" name="Arc 476">
            <a:extLst>
              <a:ext uri="{FF2B5EF4-FFF2-40B4-BE49-F238E27FC236}">
                <a16:creationId xmlns:a16="http://schemas.microsoft.com/office/drawing/2014/main" id="{2AD034B9-8E85-4598-9B44-20957D0EBE91}"/>
              </a:ext>
            </a:extLst>
          </p:cNvPr>
          <p:cNvSpPr/>
          <p:nvPr/>
        </p:nvSpPr>
        <p:spPr>
          <a:xfrm rot="5400000">
            <a:off x="10240545" y="3994530"/>
            <a:ext cx="787281" cy="110293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761BD990-C5C1-4383-AB24-2716A1AC956E}"/>
              </a:ext>
            </a:extLst>
          </p:cNvPr>
          <p:cNvSpPr txBox="1"/>
          <p:nvPr/>
        </p:nvSpPr>
        <p:spPr>
          <a:xfrm>
            <a:off x="10375042" y="450686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C2CEA3E7-3BC6-47CB-91DB-D965CFDB0CC3}"/>
              </a:ext>
            </a:extLst>
          </p:cNvPr>
          <p:cNvSpPr txBox="1"/>
          <p:nvPr/>
        </p:nvSpPr>
        <p:spPr>
          <a:xfrm>
            <a:off x="10375041" y="32060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4DED090F-5827-451E-816A-1C2D36F38772}"/>
              </a:ext>
            </a:extLst>
          </p:cNvPr>
          <p:cNvSpPr txBox="1"/>
          <p:nvPr/>
        </p:nvSpPr>
        <p:spPr>
          <a:xfrm>
            <a:off x="10732840" y="3559961"/>
            <a:ext cx="941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4B370135-9EEF-4493-B608-333789E761A2}"/>
              </a:ext>
            </a:extLst>
          </p:cNvPr>
          <p:cNvGrpSpPr/>
          <p:nvPr/>
        </p:nvGrpSpPr>
        <p:grpSpPr>
          <a:xfrm>
            <a:off x="7117917" y="5346458"/>
            <a:ext cx="978484" cy="1076984"/>
            <a:chOff x="416445" y="1758788"/>
            <a:chExt cx="978484" cy="1076984"/>
          </a:xfrm>
        </p:grpSpPr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3ED5914B-3014-4862-85C6-996B5DE38F78}"/>
                </a:ext>
              </a:extLst>
            </p:cNvPr>
            <p:cNvCxnSpPr>
              <a:cxnSpLocks/>
            </p:cNvCxnSpPr>
            <p:nvPr/>
          </p:nvCxnSpPr>
          <p:spPr>
            <a:xfrm>
              <a:off x="466160" y="226662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13AFF2A7-084B-4514-A6F1-674ADEF3A570}"/>
                </a:ext>
              </a:extLst>
            </p:cNvPr>
            <p:cNvSpPr txBox="1"/>
            <p:nvPr/>
          </p:nvSpPr>
          <p:spPr>
            <a:xfrm>
              <a:off x="416445" y="2204830"/>
              <a:ext cx="9784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826EC978-62EF-4494-A550-835A1D73D53C}"/>
                </a:ext>
              </a:extLst>
            </p:cNvPr>
            <p:cNvSpPr txBox="1"/>
            <p:nvPr/>
          </p:nvSpPr>
          <p:spPr>
            <a:xfrm>
              <a:off x="435525" y="1758788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4 4</a:t>
              </a: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05C2F9D2-FF66-4E21-921B-99FB29468A6D}"/>
              </a:ext>
            </a:extLst>
          </p:cNvPr>
          <p:cNvGrpSpPr/>
          <p:nvPr/>
        </p:nvGrpSpPr>
        <p:grpSpPr>
          <a:xfrm>
            <a:off x="8070341" y="5333219"/>
            <a:ext cx="1728712" cy="1090223"/>
            <a:chOff x="1338889" y="1745549"/>
            <a:chExt cx="1728712" cy="1090223"/>
          </a:xfrm>
        </p:grpSpPr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172A1EE1-C998-46B5-98BF-A023C34836BF}"/>
                </a:ext>
              </a:extLst>
            </p:cNvPr>
            <p:cNvSpPr txBox="1"/>
            <p:nvPr/>
          </p:nvSpPr>
          <p:spPr>
            <a:xfrm>
              <a:off x="1338889" y="1921671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7AD6620A-FA1E-48FC-8BBC-8C5C6C1BEE52}"/>
                </a:ext>
              </a:extLst>
            </p:cNvPr>
            <p:cNvCxnSpPr>
              <a:cxnSpLocks/>
            </p:cNvCxnSpPr>
            <p:nvPr/>
          </p:nvCxnSpPr>
          <p:spPr>
            <a:xfrm>
              <a:off x="1779323" y="2266622"/>
              <a:ext cx="885418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F39AC39F-2A31-42B7-8260-6C5172CEC7F7}"/>
                </a:ext>
              </a:extLst>
            </p:cNvPr>
            <p:cNvSpPr txBox="1"/>
            <p:nvPr/>
          </p:nvSpPr>
          <p:spPr>
            <a:xfrm>
              <a:off x="1760872" y="2204830"/>
              <a:ext cx="9624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FE369E15-AEDA-4611-9560-2F455888444F}"/>
                </a:ext>
              </a:extLst>
            </p:cNvPr>
            <p:cNvSpPr txBox="1"/>
            <p:nvPr/>
          </p:nvSpPr>
          <p:spPr>
            <a:xfrm>
              <a:off x="1778740" y="1745549"/>
              <a:ext cx="9262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D7E70687-7237-472E-B176-D59B45B3CBBC}"/>
                </a:ext>
              </a:extLst>
            </p:cNvPr>
            <p:cNvSpPr txBox="1"/>
            <p:nvPr/>
          </p:nvSpPr>
          <p:spPr>
            <a:xfrm>
              <a:off x="2660710" y="1970818"/>
              <a:ext cx="4068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37863D26-1ADD-442F-941B-B91376900C40}"/>
              </a:ext>
            </a:extLst>
          </p:cNvPr>
          <p:cNvGrpSpPr/>
          <p:nvPr/>
        </p:nvGrpSpPr>
        <p:grpSpPr>
          <a:xfrm>
            <a:off x="9798499" y="5797498"/>
            <a:ext cx="957106" cy="630942"/>
            <a:chOff x="3097027" y="2223080"/>
            <a:chExt cx="957106" cy="630942"/>
          </a:xfrm>
        </p:grpSpPr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98155382-066B-4F34-9823-910995EA769A}"/>
                </a:ext>
              </a:extLst>
            </p:cNvPr>
            <p:cNvCxnSpPr>
              <a:cxnSpLocks/>
            </p:cNvCxnSpPr>
            <p:nvPr/>
          </p:nvCxnSpPr>
          <p:spPr>
            <a:xfrm>
              <a:off x="3125803" y="2284872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2805FAB-CB35-4850-BB3C-55739CE921CD}"/>
                </a:ext>
              </a:extLst>
            </p:cNvPr>
            <p:cNvSpPr txBox="1"/>
            <p:nvPr/>
          </p:nvSpPr>
          <p:spPr>
            <a:xfrm>
              <a:off x="3097027" y="2223080"/>
              <a:ext cx="9571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498" name="TextBox 497">
            <a:extLst>
              <a:ext uri="{FF2B5EF4-FFF2-40B4-BE49-F238E27FC236}">
                <a16:creationId xmlns:a16="http://schemas.microsoft.com/office/drawing/2014/main" id="{F7254EAB-277C-474D-99E5-B7F12CC2CF3C}"/>
              </a:ext>
            </a:extLst>
          </p:cNvPr>
          <p:cNvSpPr txBox="1"/>
          <p:nvPr/>
        </p:nvSpPr>
        <p:spPr>
          <a:xfrm>
            <a:off x="9796640" y="535145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</a:t>
            </a:r>
          </a:p>
        </p:txBody>
      </p:sp>
    </p:spTree>
    <p:extLst>
      <p:ext uri="{BB962C8B-B14F-4D97-AF65-F5344CB8AC3E}">
        <p14:creationId xmlns:p14="http://schemas.microsoft.com/office/powerpoint/2010/main" val="29375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  <p:bldP spid="436" grpId="0"/>
      <p:bldP spid="437" grpId="0"/>
      <p:bldP spid="302" grpId="0"/>
      <p:bldP spid="305" grpId="0"/>
      <p:bldP spid="306" grpId="0"/>
      <p:bldP spid="271" grpId="0"/>
      <p:bldP spid="272" grpId="0"/>
      <p:bldP spid="273" grpId="0"/>
      <p:bldP spid="274" grpId="0"/>
      <p:bldP spid="275" grpId="0" animBg="1"/>
      <p:bldP spid="276" grpId="0" animBg="1"/>
      <p:bldP spid="277" grpId="0"/>
      <p:bldP spid="278" grpId="0"/>
      <p:bldP spid="279" grpId="0"/>
      <p:bldP spid="284" grpId="0"/>
      <p:bldP spid="343" grpId="0"/>
      <p:bldP spid="344" grpId="0"/>
      <p:bldP spid="345" grpId="0"/>
      <p:bldP spid="346" grpId="0" animBg="1"/>
      <p:bldP spid="347" grpId="0" animBg="1"/>
      <p:bldP spid="348" grpId="0"/>
      <p:bldP spid="349" grpId="0"/>
      <p:bldP spid="350" grpId="0"/>
      <p:bldP spid="375" grpId="0"/>
      <p:bldP spid="402" grpId="0"/>
      <p:bldP spid="425" grpId="0"/>
      <p:bldP spid="426" grpId="0"/>
      <p:bldP spid="427" grpId="0"/>
      <p:bldP spid="428" grpId="0" animBg="1"/>
      <p:bldP spid="429" grpId="0" animBg="1"/>
      <p:bldP spid="430" grpId="0"/>
      <p:bldP spid="431" grpId="0"/>
      <p:bldP spid="432" grpId="0"/>
      <p:bldP spid="472" grpId="0"/>
      <p:bldP spid="473" grpId="0"/>
      <p:bldP spid="474" grpId="0"/>
      <p:bldP spid="475" grpId="0"/>
      <p:bldP spid="476" grpId="0" animBg="1"/>
      <p:bldP spid="477" grpId="0" animBg="1"/>
      <p:bldP spid="478" grpId="0"/>
      <p:bldP spid="479" grpId="0"/>
      <p:bldP spid="480" grpId="0"/>
      <p:bldP spid="49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E7343-C10E-4D91-856C-1FF15BEA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24 Multiply by a unit fraction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268A-09F9-4232-BA2D-CD152B8D6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8688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x 1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231229" y="2208856"/>
            <a:ext cx="489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226054" y="2666643"/>
            <a:ext cx="466746" cy="630942"/>
            <a:chOff x="2226054" y="2666643"/>
            <a:chExt cx="466746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2605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4349186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6331187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4486183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4968400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0F05BE4-A2C8-43B5-90ED-9D3DF5B0A08B}"/>
              </a:ext>
            </a:extLst>
          </p:cNvPr>
          <p:cNvGrpSpPr/>
          <p:nvPr/>
        </p:nvGrpSpPr>
        <p:grpSpPr>
          <a:xfrm>
            <a:off x="4468216" y="2208856"/>
            <a:ext cx="1987828" cy="1088729"/>
            <a:chOff x="4468216" y="2208856"/>
            <a:chExt cx="1987828" cy="1088729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7362C29-2E9E-427B-A57B-DFE9C3794C06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E3E029A9-7B48-475C-945D-05263C80D1BF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1</a:t>
                </a:r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37A00264-527F-44D6-B514-AC74DC6226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02F0BA8-AAB3-4CA0-B39D-6312AD3BCB63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4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403FDF1-7B84-42D4-8756-8BF550325BC9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155EA0DC-1D9D-48B3-BB0A-BFDAFB5DB0EE}"/>
              </a:ext>
            </a:extLst>
          </p:cNvPr>
          <p:cNvSpPr txBox="1"/>
          <p:nvPr/>
        </p:nvSpPr>
        <p:spPr>
          <a:xfrm>
            <a:off x="6482213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16CC9999-1372-46E2-AE1E-A70FC44130FB}"/>
              </a:ext>
            </a:extLst>
          </p:cNvPr>
          <p:cNvGrpSpPr/>
          <p:nvPr/>
        </p:nvGrpSpPr>
        <p:grpSpPr>
          <a:xfrm>
            <a:off x="6233575" y="2666643"/>
            <a:ext cx="1097123" cy="630942"/>
            <a:chOff x="6233575" y="2666643"/>
            <a:chExt cx="1097123" cy="630942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8AC61A7-E659-4437-9A62-2236270FF446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04B2907-E6DF-4059-A22D-AFC51B29FC42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FD794CE-4E5B-4436-9F3A-2C056F3E7BC3}"/>
              </a:ext>
            </a:extLst>
          </p:cNvPr>
          <p:cNvGrpSpPr/>
          <p:nvPr/>
        </p:nvGrpSpPr>
        <p:grpSpPr>
          <a:xfrm>
            <a:off x="5372085" y="712172"/>
            <a:ext cx="435719" cy="1032867"/>
            <a:chOff x="2724738" y="5471319"/>
            <a:chExt cx="435719" cy="103286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CDE6277-0D08-4C21-83EA-019BBC1EC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7CF9F16-CDD6-4500-9C52-7963CF6BC10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55267A9-27AB-46FB-A7FF-67758753424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5849300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83753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103573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8389814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899452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1BF36768-C866-4BA6-ABBE-2F2628C5EC83}"/>
              </a:ext>
            </a:extLst>
          </p:cNvPr>
          <p:cNvGrpSpPr/>
          <p:nvPr/>
        </p:nvGrpSpPr>
        <p:grpSpPr>
          <a:xfrm>
            <a:off x="8494345" y="2208856"/>
            <a:ext cx="2438531" cy="1088729"/>
            <a:chOff x="8494345" y="2208856"/>
            <a:chExt cx="2438531" cy="1088729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54BD76D1-B1ED-46E8-9247-940DAD02B5DC}"/>
                </a:ext>
              </a:extLst>
            </p:cNvPr>
            <p:cNvGrpSpPr/>
            <p:nvPr/>
          </p:nvGrpSpPr>
          <p:grpSpPr>
            <a:xfrm>
              <a:off x="8494345" y="2208856"/>
              <a:ext cx="1916447" cy="1088729"/>
              <a:chOff x="449591" y="2208856"/>
              <a:chExt cx="1916447" cy="1088729"/>
            </a:xfrm>
          </p:grpSpPr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2B64E79-5239-4EA0-A365-DDB186B2E0C8}"/>
                  </a:ext>
                </a:extLst>
              </p:cNvPr>
              <p:cNvSpPr txBox="1"/>
              <p:nvPr/>
            </p:nvSpPr>
            <p:spPr>
              <a:xfrm>
                <a:off x="706838" y="2208856"/>
                <a:ext cx="165510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 x 1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1E361FA2-A7AD-473F-9362-CDB4EAB8CE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1187" y="2716152"/>
                <a:ext cx="1785213" cy="135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8B647BFF-6EE9-453A-B11A-16D2D029964B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9164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 x 2</a:t>
                </a:r>
              </a:p>
            </p:txBody>
          </p: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42DF8C6-E71D-4120-9BC7-396B5C621357}"/>
                </a:ext>
              </a:extLst>
            </p:cNvPr>
            <p:cNvSpPr txBox="1"/>
            <p:nvPr/>
          </p:nvSpPr>
          <p:spPr>
            <a:xfrm>
              <a:off x="10317323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CAED60C4-E07B-4FFA-85CD-1C3AF096AD63}"/>
              </a:ext>
            </a:extLst>
          </p:cNvPr>
          <p:cNvSpPr txBox="1"/>
          <p:nvPr/>
        </p:nvSpPr>
        <p:spPr>
          <a:xfrm>
            <a:off x="10949447" y="2208856"/>
            <a:ext cx="740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36193A1-097E-4D8E-896A-6C902EDBC8CC}"/>
              </a:ext>
            </a:extLst>
          </p:cNvPr>
          <p:cNvGrpSpPr/>
          <p:nvPr/>
        </p:nvGrpSpPr>
        <p:grpSpPr>
          <a:xfrm>
            <a:off x="10718919" y="2666643"/>
            <a:ext cx="991363" cy="630942"/>
            <a:chOff x="10718919" y="2666643"/>
            <a:chExt cx="991363" cy="630942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F99BD1-F9A1-4ED2-8819-33A7FAE15E8A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572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B5C80DF-F460-49CE-9C5A-1F1EECC0F863}"/>
                </a:ext>
              </a:extLst>
            </p:cNvPr>
            <p:cNvSpPr txBox="1"/>
            <p:nvPr/>
          </p:nvSpPr>
          <p:spPr>
            <a:xfrm>
              <a:off x="10718919" y="2666643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73F56A27-CF77-4E69-8D15-F98F94F9A14C}"/>
              </a:ext>
            </a:extLst>
          </p:cNvPr>
          <p:cNvGrpSpPr/>
          <p:nvPr/>
        </p:nvGrpSpPr>
        <p:grpSpPr>
          <a:xfrm>
            <a:off x="9398214" y="712172"/>
            <a:ext cx="435719" cy="1032867"/>
            <a:chOff x="2724738" y="5471319"/>
            <a:chExt cx="435719" cy="1032867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42E5691-1BD8-451D-82EE-DCD9381C180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5FA4423-8842-41A1-AAD5-4844D058A208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48277A5-73A3-4E67-82A3-CE75D903344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98754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6534444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10591579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58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90" grpId="0"/>
      <p:bldP spid="21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4C58EA-DED4-45A8-946C-6B1632C7B862}"/>
              </a:ext>
            </a:extLst>
          </p:cNvPr>
          <p:cNvSpPr/>
          <p:nvPr/>
        </p:nvSpPr>
        <p:spPr>
          <a:xfrm>
            <a:off x="1841724" y="3642238"/>
            <a:ext cx="2880000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A52634-A190-403C-BA97-6CF2A43D31BD}"/>
              </a:ext>
            </a:extLst>
          </p:cNvPr>
          <p:cNvSpPr/>
          <p:nvPr/>
        </p:nvSpPr>
        <p:spPr>
          <a:xfrm>
            <a:off x="1847412" y="3649438"/>
            <a:ext cx="2880000" cy="95728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9F11F-3F2A-411D-8FBD-9B18B13633F4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6D9FDA-8F12-49BA-BA2B-179406717EE9}"/>
              </a:ext>
            </a:extLst>
          </p:cNvPr>
          <p:cNvSpPr/>
          <p:nvPr/>
        </p:nvSpPr>
        <p:spPr>
          <a:xfrm>
            <a:off x="184172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F7FED-F590-42E8-A5C6-14697546D71E}"/>
              </a:ext>
            </a:extLst>
          </p:cNvPr>
          <p:cNvSpPr/>
          <p:nvPr/>
        </p:nvSpPr>
        <p:spPr>
          <a:xfrm>
            <a:off x="472236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A15089-6716-438E-B556-C8C73561C03F}"/>
              </a:ext>
            </a:extLst>
          </p:cNvPr>
          <p:cNvSpPr/>
          <p:nvPr/>
        </p:nvSpPr>
        <p:spPr>
          <a:xfrm>
            <a:off x="760268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675BCC-A696-451B-8A5B-0FD6C670561B}"/>
              </a:ext>
            </a:extLst>
          </p:cNvPr>
          <p:cNvGrpSpPr/>
          <p:nvPr/>
        </p:nvGrpSpPr>
        <p:grpSpPr>
          <a:xfrm>
            <a:off x="1841724" y="3649438"/>
            <a:ext cx="8645048" cy="2872800"/>
            <a:chOff x="4219137" y="556200"/>
            <a:chExt cx="8645048" cy="28728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5B75A50-1D04-43DB-8A13-279C973F0EEC}"/>
                </a:ext>
              </a:extLst>
            </p:cNvPr>
            <p:cNvSpPr/>
            <p:nvPr/>
          </p:nvSpPr>
          <p:spPr>
            <a:xfrm>
              <a:off x="710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BC7E6D-D6BB-47EF-BFA9-086273524B90}"/>
                </a:ext>
              </a:extLst>
            </p:cNvPr>
            <p:cNvSpPr/>
            <p:nvPr/>
          </p:nvSpPr>
          <p:spPr>
            <a:xfrm>
              <a:off x="710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8BA10-FD29-407A-A761-8A1707753761}"/>
                </a:ext>
              </a:extLst>
            </p:cNvPr>
            <p:cNvSpPr/>
            <p:nvPr/>
          </p:nvSpPr>
          <p:spPr>
            <a:xfrm>
              <a:off x="710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13E9B8-D209-4CB5-B93D-76DDB1506E84}"/>
                </a:ext>
              </a:extLst>
            </p:cNvPr>
            <p:cNvSpPr/>
            <p:nvPr/>
          </p:nvSpPr>
          <p:spPr>
            <a:xfrm>
              <a:off x="998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9DCC869-9670-4864-B23A-4694AB3E51B0}"/>
                </a:ext>
              </a:extLst>
            </p:cNvPr>
            <p:cNvSpPr/>
            <p:nvPr/>
          </p:nvSpPr>
          <p:spPr>
            <a:xfrm>
              <a:off x="998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73A37B4-85A2-4BF8-AB23-D615043642FF}"/>
                </a:ext>
              </a:extLst>
            </p:cNvPr>
            <p:cNvSpPr/>
            <p:nvPr/>
          </p:nvSpPr>
          <p:spPr>
            <a:xfrm>
              <a:off x="998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4C7827A-B67C-409F-AF30-95B4321CB258}"/>
                </a:ext>
              </a:extLst>
            </p:cNvPr>
            <p:cNvSpPr/>
            <p:nvPr/>
          </p:nvSpPr>
          <p:spPr>
            <a:xfrm>
              <a:off x="4219137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33955AB-6601-4549-965F-8F3C9613883D}"/>
                </a:ext>
              </a:extLst>
            </p:cNvPr>
            <p:cNvSpPr/>
            <p:nvPr/>
          </p:nvSpPr>
          <p:spPr>
            <a:xfrm>
              <a:off x="4219137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D14E66-5006-4402-86D4-464FA950E79B}"/>
                </a:ext>
              </a:extLst>
            </p:cNvPr>
            <p:cNvSpPr/>
            <p:nvPr/>
          </p:nvSpPr>
          <p:spPr>
            <a:xfrm>
              <a:off x="4219137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1752747-A2C3-4209-BB9C-31F686BDF61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5B580E-12BB-4229-A03B-F0432CC5220A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0C2C0B3-2EC9-4760-A899-60AB64663969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5A29514-6B5C-4C27-B447-F11953BE6ABB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A6B6BA3-80BD-4F79-95EA-5735F19A5593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A7BBE80-3B6B-46DE-8B95-1D5FB69D0BB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9C9D3CE9-F231-4B94-801A-F199D658E722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E574ADF-9028-4874-8B37-54476B8E07FF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E84247C-5579-4D91-AA7E-AA706255AC11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E035EF5-7A6E-47DF-BE80-C5EE14AD232F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x 1</a:t>
                </a: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DE6C8F8-81EC-457D-8F9E-11704C310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5F79671-B29E-45C3-86D1-E338E0613AB6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B409D4A-529A-4D1E-8D70-02EA4B2935FE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0101EB40-0D4C-4B09-9B18-26E4FA88EC96}"/>
              </a:ext>
            </a:extLst>
          </p:cNvPr>
          <p:cNvSpPr txBox="1"/>
          <p:nvPr/>
        </p:nvSpPr>
        <p:spPr>
          <a:xfrm>
            <a:off x="2231229" y="2208856"/>
            <a:ext cx="489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9A47353-A9C5-4C82-8EE9-C62D3BB654EC}"/>
              </a:ext>
            </a:extLst>
          </p:cNvPr>
          <p:cNvGrpSpPr/>
          <p:nvPr/>
        </p:nvGrpSpPr>
        <p:grpSpPr>
          <a:xfrm>
            <a:off x="2226054" y="2666643"/>
            <a:ext cx="466746" cy="630942"/>
            <a:chOff x="2226054" y="2666643"/>
            <a:chExt cx="466746" cy="630942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15613A3-AEA1-4616-BDB9-8376CE0CFB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35A7D61-ADAB-41EF-BB01-C13EA460832E}"/>
                </a:ext>
              </a:extLst>
            </p:cNvPr>
            <p:cNvSpPr txBox="1"/>
            <p:nvPr/>
          </p:nvSpPr>
          <p:spPr>
            <a:xfrm>
              <a:off x="222605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4955D1-5A79-4B79-8FBA-9894944A513E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A0EC36A-4F44-4D98-86A8-A9D55CCF7A37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25ED581-8738-40DF-B7AF-6FC82A7011E0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B90A87A1-0733-4C36-B58A-0217E82C0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A5A56E6-FCD6-4228-A5AC-EDD52FC8FBB6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9BAC4F6-2D58-46F6-ADD3-87BDC7B77FF8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7D1AABD-F0D4-483D-B73F-7B4BFBA89AF2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0AAC2D6-9629-4A18-928A-A6299E70F054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362CA6C-3AE9-4071-A7C1-371E2440A0E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20F96AAA-C082-432F-B2BA-94E6D7FC839A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7BF3C96-B614-43EA-85E0-1EE334FC440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85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0A234D-240F-408F-A1DB-14FCC93875A5}"/>
              </a:ext>
            </a:extLst>
          </p:cNvPr>
          <p:cNvSpPr/>
          <p:nvPr/>
        </p:nvSpPr>
        <p:spPr>
          <a:xfrm>
            <a:off x="5298108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E02E8-6AB0-4F1A-8034-983DD94B3914}"/>
              </a:ext>
            </a:extLst>
          </p:cNvPr>
          <p:cNvSpPr/>
          <p:nvPr/>
        </p:nvSpPr>
        <p:spPr>
          <a:xfrm>
            <a:off x="1841724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0C5931-344E-4C3E-87A0-D058CC37CC69}"/>
              </a:ext>
            </a:extLst>
          </p:cNvPr>
          <p:cNvSpPr/>
          <p:nvPr/>
        </p:nvSpPr>
        <p:spPr>
          <a:xfrm>
            <a:off x="3569916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FF43EB-5CE1-4AC2-A6E8-C7AEA289E18A}"/>
              </a:ext>
            </a:extLst>
          </p:cNvPr>
          <p:cNvSpPr/>
          <p:nvPr/>
        </p:nvSpPr>
        <p:spPr>
          <a:xfrm>
            <a:off x="1847412" y="3649438"/>
            <a:ext cx="5177352" cy="7128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43B704-861F-41B8-A4C8-954FF6090259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B8AE-95DB-4A7A-ACE4-F2A117C8B62B}"/>
              </a:ext>
            </a:extLst>
          </p:cNvPr>
          <p:cNvSpPr/>
          <p:nvPr/>
        </p:nvSpPr>
        <p:spPr>
          <a:xfrm>
            <a:off x="184172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74CF7-A20E-464E-8FCC-4C2E7050F457}"/>
              </a:ext>
            </a:extLst>
          </p:cNvPr>
          <p:cNvSpPr/>
          <p:nvPr/>
        </p:nvSpPr>
        <p:spPr>
          <a:xfrm>
            <a:off x="3570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E92FCE-B3ED-425D-9704-FB2C44C2A6D8}"/>
              </a:ext>
            </a:extLst>
          </p:cNvPr>
          <p:cNvSpPr/>
          <p:nvPr/>
        </p:nvSpPr>
        <p:spPr>
          <a:xfrm>
            <a:off x="5298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F4738F-9A35-4D3A-9238-A538A1301B58}"/>
              </a:ext>
            </a:extLst>
          </p:cNvPr>
          <p:cNvSpPr/>
          <p:nvPr/>
        </p:nvSpPr>
        <p:spPr>
          <a:xfrm>
            <a:off x="7026492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FE5D8-9CDF-416C-BB32-114D1957C6B9}"/>
              </a:ext>
            </a:extLst>
          </p:cNvPr>
          <p:cNvSpPr/>
          <p:nvPr/>
        </p:nvSpPr>
        <p:spPr>
          <a:xfrm>
            <a:off x="875468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8A3A4E-CA80-40FA-80A6-8486E308DE2A}"/>
              </a:ext>
            </a:extLst>
          </p:cNvPr>
          <p:cNvGrpSpPr/>
          <p:nvPr/>
        </p:nvGrpSpPr>
        <p:grpSpPr>
          <a:xfrm>
            <a:off x="1841724" y="3636012"/>
            <a:ext cx="8640000" cy="2880000"/>
            <a:chOff x="1842684" y="3642238"/>
            <a:chExt cx="8640000" cy="2880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634406C-CDDA-4CBA-8E39-C401ADB0A799}"/>
                </a:ext>
              </a:extLst>
            </p:cNvPr>
            <p:cNvSpPr/>
            <p:nvPr/>
          </p:nvSpPr>
          <p:spPr>
            <a:xfrm>
              <a:off x="8754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842101-B5F0-4C86-A0DB-99C748229EC3}"/>
                </a:ext>
              </a:extLst>
            </p:cNvPr>
            <p:cNvSpPr/>
            <p:nvPr/>
          </p:nvSpPr>
          <p:spPr>
            <a:xfrm>
              <a:off x="8754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04C894A-4A9D-4132-8E9B-47BAB4B0B928}"/>
                </a:ext>
              </a:extLst>
            </p:cNvPr>
            <p:cNvSpPr/>
            <p:nvPr/>
          </p:nvSpPr>
          <p:spPr>
            <a:xfrm>
              <a:off x="8754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6DDCD7C-C1F0-4417-95B5-CC9C5F89BC9B}"/>
                </a:ext>
              </a:extLst>
            </p:cNvPr>
            <p:cNvSpPr/>
            <p:nvPr/>
          </p:nvSpPr>
          <p:spPr>
            <a:xfrm>
              <a:off x="8754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A101DC7-ADB2-481B-986B-23BEC6F3ECF0}"/>
                </a:ext>
              </a:extLst>
            </p:cNvPr>
            <p:cNvSpPr/>
            <p:nvPr/>
          </p:nvSpPr>
          <p:spPr>
            <a:xfrm>
              <a:off x="7026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9360CDF-71B1-4801-BF76-9FB72DCDF54A}"/>
                </a:ext>
              </a:extLst>
            </p:cNvPr>
            <p:cNvSpPr/>
            <p:nvPr/>
          </p:nvSpPr>
          <p:spPr>
            <a:xfrm>
              <a:off x="7026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FF252CD-E235-42D0-A73A-62B26E392B96}"/>
                </a:ext>
              </a:extLst>
            </p:cNvPr>
            <p:cNvSpPr/>
            <p:nvPr/>
          </p:nvSpPr>
          <p:spPr>
            <a:xfrm>
              <a:off x="7026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3F3268-6F84-491C-9D8D-732F25765E5F}"/>
                </a:ext>
              </a:extLst>
            </p:cNvPr>
            <p:cNvSpPr/>
            <p:nvPr/>
          </p:nvSpPr>
          <p:spPr>
            <a:xfrm>
              <a:off x="7026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8A186C-FC9B-42CF-B26B-5301ABD499D7}"/>
                </a:ext>
              </a:extLst>
            </p:cNvPr>
            <p:cNvSpPr/>
            <p:nvPr/>
          </p:nvSpPr>
          <p:spPr>
            <a:xfrm>
              <a:off x="5298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1B8AC40-9C0F-4397-9F45-56A0C011E8F0}"/>
                </a:ext>
              </a:extLst>
            </p:cNvPr>
            <p:cNvSpPr/>
            <p:nvPr/>
          </p:nvSpPr>
          <p:spPr>
            <a:xfrm>
              <a:off x="5298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D47628-A461-491A-8898-90A277E5B635}"/>
                </a:ext>
              </a:extLst>
            </p:cNvPr>
            <p:cNvSpPr/>
            <p:nvPr/>
          </p:nvSpPr>
          <p:spPr>
            <a:xfrm>
              <a:off x="5298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F9D8D6-C1AD-4739-85A3-888C5BE78F40}"/>
                </a:ext>
              </a:extLst>
            </p:cNvPr>
            <p:cNvSpPr/>
            <p:nvPr/>
          </p:nvSpPr>
          <p:spPr>
            <a:xfrm>
              <a:off x="5298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1F0CF7D-0D65-4885-980C-95558D26E49C}"/>
                </a:ext>
              </a:extLst>
            </p:cNvPr>
            <p:cNvSpPr/>
            <p:nvPr/>
          </p:nvSpPr>
          <p:spPr>
            <a:xfrm>
              <a:off x="3570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5351A9D-ED64-494C-8C29-D16622BFCDFB}"/>
                </a:ext>
              </a:extLst>
            </p:cNvPr>
            <p:cNvSpPr/>
            <p:nvPr/>
          </p:nvSpPr>
          <p:spPr>
            <a:xfrm>
              <a:off x="3570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0DBC2A9-A2B5-4E19-B43C-F66533F94A95}"/>
                </a:ext>
              </a:extLst>
            </p:cNvPr>
            <p:cNvSpPr/>
            <p:nvPr/>
          </p:nvSpPr>
          <p:spPr>
            <a:xfrm>
              <a:off x="3570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CB6AD3-D833-49D6-B331-E74903221295}"/>
                </a:ext>
              </a:extLst>
            </p:cNvPr>
            <p:cNvSpPr/>
            <p:nvPr/>
          </p:nvSpPr>
          <p:spPr>
            <a:xfrm>
              <a:off x="3570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7F59CC1-E78A-4889-96AD-672B6CF28241}"/>
                </a:ext>
              </a:extLst>
            </p:cNvPr>
            <p:cNvSpPr/>
            <p:nvPr/>
          </p:nvSpPr>
          <p:spPr>
            <a:xfrm>
              <a:off x="1842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58E55D2-93B7-4535-9EE1-C3C4674E7927}"/>
                </a:ext>
              </a:extLst>
            </p:cNvPr>
            <p:cNvSpPr/>
            <p:nvPr/>
          </p:nvSpPr>
          <p:spPr>
            <a:xfrm>
              <a:off x="1842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4F9280C-9AA5-4089-9FEB-9C5435403F2F}"/>
                </a:ext>
              </a:extLst>
            </p:cNvPr>
            <p:cNvSpPr/>
            <p:nvPr/>
          </p:nvSpPr>
          <p:spPr>
            <a:xfrm>
              <a:off x="1842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BA2C90C-EDDA-40DE-A057-83179CE53528}"/>
                </a:ext>
              </a:extLst>
            </p:cNvPr>
            <p:cNvSpPr/>
            <p:nvPr/>
          </p:nvSpPr>
          <p:spPr>
            <a:xfrm>
              <a:off x="1842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830A1780-7FF3-4C62-9445-AB362DFFBF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02411E7-56C6-4AC6-8811-B5C0B93334A7}"/>
              </a:ext>
            </a:extLst>
          </p:cNvPr>
          <p:cNvSpPr/>
          <p:nvPr/>
        </p:nvSpPr>
        <p:spPr>
          <a:xfrm>
            <a:off x="326463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18CD3F9-30D0-4DF1-98BD-281B3089C8E4}"/>
              </a:ext>
            </a:extLst>
          </p:cNvPr>
          <p:cNvSpPr/>
          <p:nvPr/>
        </p:nvSpPr>
        <p:spPr>
          <a:xfrm>
            <a:off x="2308464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32AD612-BE86-4202-A6D5-A920B17899E2}"/>
              </a:ext>
            </a:extLst>
          </p:cNvPr>
          <p:cNvGrpSpPr/>
          <p:nvPr/>
        </p:nvGrpSpPr>
        <p:grpSpPr>
          <a:xfrm>
            <a:off x="463460" y="712172"/>
            <a:ext cx="435719" cy="1032867"/>
            <a:chOff x="2724738" y="5471319"/>
            <a:chExt cx="435719" cy="103286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D1231BE-C51E-4F69-8440-0F5F3CB158A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BA53260-5ED4-42F5-A036-417EC65E30F4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EC45039-7C0E-418C-AA11-BE6A95D7340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4E8F5B1-3B6C-41B8-85DE-21DB547B3F75}"/>
              </a:ext>
            </a:extLst>
          </p:cNvPr>
          <p:cNvSpPr txBox="1"/>
          <p:nvPr/>
        </p:nvSpPr>
        <p:spPr>
          <a:xfrm>
            <a:off x="945677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AEA28D8-9959-4E1B-9014-A9590F0311F4}"/>
              </a:ext>
            </a:extLst>
          </p:cNvPr>
          <p:cNvGrpSpPr/>
          <p:nvPr/>
        </p:nvGrpSpPr>
        <p:grpSpPr>
          <a:xfrm>
            <a:off x="445493" y="2208856"/>
            <a:ext cx="1987828" cy="1088729"/>
            <a:chOff x="4468216" y="2208856"/>
            <a:chExt cx="1987828" cy="1088729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5B64070-C562-4464-AA23-6AFB272E7DCD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CDFB217-B2E4-48FF-8502-FCF178EEFF3E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1</a:t>
                </a: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3D8EAF9B-434B-47E8-ACED-B213D8C17D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6B12775-D59F-449B-979C-DA341FBF081D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4</a:t>
                </a: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6D65F1E-4267-44DC-B9E6-4168635D65D3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F64BAF69-6E33-4058-BA56-28F0FA1DA75B}"/>
              </a:ext>
            </a:extLst>
          </p:cNvPr>
          <p:cNvSpPr txBox="1"/>
          <p:nvPr/>
        </p:nvSpPr>
        <p:spPr>
          <a:xfrm>
            <a:off x="2459490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2087754-1F07-46FC-9409-227B0DB86412}"/>
              </a:ext>
            </a:extLst>
          </p:cNvPr>
          <p:cNvGrpSpPr/>
          <p:nvPr/>
        </p:nvGrpSpPr>
        <p:grpSpPr>
          <a:xfrm>
            <a:off x="2210852" y="2666643"/>
            <a:ext cx="1097123" cy="630942"/>
            <a:chOff x="6233575" y="2666643"/>
            <a:chExt cx="1097123" cy="630942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61FFB4C-A572-40EA-8943-256E2A671F81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1600FDD-DE5E-43C3-B225-FA730F377009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C3CB32E-2A7D-48B2-AD60-5F5593486AB7}"/>
              </a:ext>
            </a:extLst>
          </p:cNvPr>
          <p:cNvGrpSpPr/>
          <p:nvPr/>
        </p:nvGrpSpPr>
        <p:grpSpPr>
          <a:xfrm>
            <a:off x="1349362" y="712172"/>
            <a:ext cx="435719" cy="1032867"/>
            <a:chOff x="2724738" y="5471319"/>
            <a:chExt cx="435719" cy="103286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0758B4F-1661-45D2-9296-DFD265FFAD22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3F20A83-A561-4926-BDC1-41F057E1A09B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E998FEB-44A7-4663-A278-9595C957956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D86523EA-363F-4D78-8B41-312268C43030}"/>
              </a:ext>
            </a:extLst>
          </p:cNvPr>
          <p:cNvSpPr txBox="1"/>
          <p:nvPr/>
        </p:nvSpPr>
        <p:spPr>
          <a:xfrm>
            <a:off x="1826577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D46DDD7-9BD8-45CB-8312-ADB2AD2F7836}"/>
              </a:ext>
            </a:extLst>
          </p:cNvPr>
          <p:cNvGrpSpPr/>
          <p:nvPr/>
        </p:nvGrpSpPr>
        <p:grpSpPr>
          <a:xfrm>
            <a:off x="2511721" y="666097"/>
            <a:ext cx="1097123" cy="1088729"/>
            <a:chOff x="6534444" y="666097"/>
            <a:chExt cx="1097123" cy="10887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9317543-237E-4098-BC55-DA2470046B4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2B9FD70-7125-4F97-92AA-77DD48AE84D1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A74B90D-B1C7-441C-B211-C44EAEE221D2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80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FDF501F-A893-471F-BD24-CC59B429C6DB}"/>
              </a:ext>
            </a:extLst>
          </p:cNvPr>
          <p:cNvSpPr/>
          <p:nvPr/>
        </p:nvSpPr>
        <p:spPr>
          <a:xfrm>
            <a:off x="1841724" y="3630434"/>
            <a:ext cx="6047808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5D044CA-708F-4B8D-B0A6-58C3CE1103AB}"/>
              </a:ext>
            </a:extLst>
          </p:cNvPr>
          <p:cNvSpPr/>
          <p:nvPr/>
        </p:nvSpPr>
        <p:spPr>
          <a:xfrm>
            <a:off x="1847412" y="3649438"/>
            <a:ext cx="6042120" cy="1420676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007E5D-0442-4A08-9569-6BD1349E924C}"/>
              </a:ext>
            </a:extLst>
          </p:cNvPr>
          <p:cNvSpPr/>
          <p:nvPr/>
        </p:nvSpPr>
        <p:spPr>
          <a:xfrm>
            <a:off x="1841724" y="3630434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18F1032-70DD-4069-A257-A67171216C0B}"/>
              </a:ext>
            </a:extLst>
          </p:cNvPr>
          <p:cNvSpPr/>
          <p:nvPr/>
        </p:nvSpPr>
        <p:spPr>
          <a:xfrm>
            <a:off x="184172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BAF296D-331D-456C-92FA-CE4F2AE3528A}"/>
              </a:ext>
            </a:extLst>
          </p:cNvPr>
          <p:cNvSpPr/>
          <p:nvPr/>
        </p:nvSpPr>
        <p:spPr>
          <a:xfrm>
            <a:off x="2705916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18083ED-C9F3-4CB4-8427-027C88A8D9C1}"/>
              </a:ext>
            </a:extLst>
          </p:cNvPr>
          <p:cNvSpPr/>
          <p:nvPr/>
        </p:nvSpPr>
        <p:spPr>
          <a:xfrm>
            <a:off x="3570012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7ACBE6-6865-4EBD-B84C-A719B6418F99}"/>
              </a:ext>
            </a:extLst>
          </p:cNvPr>
          <p:cNvSpPr/>
          <p:nvPr/>
        </p:nvSpPr>
        <p:spPr>
          <a:xfrm>
            <a:off x="4434108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009632-D9F8-49CA-ABD2-2C81C7BB3D7A}"/>
              </a:ext>
            </a:extLst>
          </p:cNvPr>
          <p:cNvSpPr/>
          <p:nvPr/>
        </p:nvSpPr>
        <p:spPr>
          <a:xfrm>
            <a:off x="529820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EBA8D9-BF0F-4F4E-AB2B-366CA7B625C5}"/>
              </a:ext>
            </a:extLst>
          </p:cNvPr>
          <p:cNvSpPr/>
          <p:nvPr/>
        </p:nvSpPr>
        <p:spPr>
          <a:xfrm>
            <a:off x="6162300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7F5DE2-16E1-4F5C-A9DB-749BF49FD928}"/>
              </a:ext>
            </a:extLst>
          </p:cNvPr>
          <p:cNvSpPr/>
          <p:nvPr/>
        </p:nvSpPr>
        <p:spPr>
          <a:xfrm>
            <a:off x="7026396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253C787-0E76-463E-8BED-BC01458FD04B}"/>
              </a:ext>
            </a:extLst>
          </p:cNvPr>
          <p:cNvSpPr/>
          <p:nvPr/>
        </p:nvSpPr>
        <p:spPr>
          <a:xfrm>
            <a:off x="7890492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BB5171-84A3-4946-AA37-1DF48D514C04}"/>
              </a:ext>
            </a:extLst>
          </p:cNvPr>
          <p:cNvSpPr/>
          <p:nvPr/>
        </p:nvSpPr>
        <p:spPr>
          <a:xfrm>
            <a:off x="8754588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E980FDC-D4DD-4141-BDA6-D2B8FC256C04}"/>
              </a:ext>
            </a:extLst>
          </p:cNvPr>
          <p:cNvSpPr/>
          <p:nvPr/>
        </p:nvSpPr>
        <p:spPr>
          <a:xfrm>
            <a:off x="961868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CAA65C5-8917-4682-B1DA-BDBA09FDE0A8}"/>
              </a:ext>
            </a:extLst>
          </p:cNvPr>
          <p:cNvGrpSpPr/>
          <p:nvPr/>
        </p:nvGrpSpPr>
        <p:grpSpPr>
          <a:xfrm>
            <a:off x="1841724" y="3630434"/>
            <a:ext cx="8640000" cy="2880000"/>
            <a:chOff x="1567404" y="151132"/>
            <a:chExt cx="8640000" cy="288000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7C86A2-268D-4465-AA31-FDCADA01D32C}"/>
                </a:ext>
              </a:extLst>
            </p:cNvPr>
            <p:cNvSpPr/>
            <p:nvPr/>
          </p:nvSpPr>
          <p:spPr>
            <a:xfrm>
              <a:off x="1567404" y="151132"/>
              <a:ext cx="8640000" cy="144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7F3B967-399A-4FFE-BEDB-767A00BAF3A3}"/>
                </a:ext>
              </a:extLst>
            </p:cNvPr>
            <p:cNvSpPr/>
            <p:nvPr/>
          </p:nvSpPr>
          <p:spPr>
            <a:xfrm>
              <a:off x="1567404" y="1591132"/>
              <a:ext cx="8640000" cy="144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5762A88-C369-41B9-802D-201E4D52F10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B58F0FC-93D8-4FEB-B7ED-952424F4AF2E}"/>
              </a:ext>
            </a:extLst>
          </p:cNvPr>
          <p:cNvSpPr/>
          <p:nvPr/>
        </p:nvSpPr>
        <p:spPr>
          <a:xfrm>
            <a:off x="325547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F9F8177-A829-436F-8258-7039D290FD55}"/>
              </a:ext>
            </a:extLst>
          </p:cNvPr>
          <p:cNvSpPr/>
          <p:nvPr/>
        </p:nvSpPr>
        <p:spPr>
          <a:xfrm>
            <a:off x="2307548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AE6C0FB-4430-4FCF-937D-4F0A983D8BD2}"/>
              </a:ext>
            </a:extLst>
          </p:cNvPr>
          <p:cNvGrpSpPr/>
          <p:nvPr/>
        </p:nvGrpSpPr>
        <p:grpSpPr>
          <a:xfrm>
            <a:off x="340046" y="712172"/>
            <a:ext cx="649074" cy="1032867"/>
            <a:chOff x="2602240" y="5471319"/>
            <a:chExt cx="649074" cy="103286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EBD3A08-9B84-4548-AC99-F694BBDE99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E9144DA-732F-4D7D-ABA5-9B457D53017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E86545C-6E77-4BFC-AF51-2AFBB421956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884246C7-9CF1-4682-A0CC-BBC03DC1DBD8}"/>
              </a:ext>
            </a:extLst>
          </p:cNvPr>
          <p:cNvSpPr txBox="1"/>
          <p:nvPr/>
        </p:nvSpPr>
        <p:spPr>
          <a:xfrm>
            <a:off x="944761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C8046B8-C6EE-42CD-8396-EA2C065D09AE}"/>
              </a:ext>
            </a:extLst>
          </p:cNvPr>
          <p:cNvGrpSpPr/>
          <p:nvPr/>
        </p:nvGrpSpPr>
        <p:grpSpPr>
          <a:xfrm>
            <a:off x="444577" y="2208856"/>
            <a:ext cx="2438531" cy="1088729"/>
            <a:chOff x="8494345" y="2208856"/>
            <a:chExt cx="2438531" cy="108872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635FBC-5541-4A94-AD96-7D9D99AC6E47}"/>
                </a:ext>
              </a:extLst>
            </p:cNvPr>
            <p:cNvGrpSpPr/>
            <p:nvPr/>
          </p:nvGrpSpPr>
          <p:grpSpPr>
            <a:xfrm>
              <a:off x="8494345" y="2208856"/>
              <a:ext cx="1916447" cy="1088729"/>
              <a:chOff x="449591" y="2208856"/>
              <a:chExt cx="1916447" cy="108872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11A37E5-D9CD-41BF-B426-7F2A4A67B14D}"/>
                  </a:ext>
                </a:extLst>
              </p:cNvPr>
              <p:cNvSpPr txBox="1"/>
              <p:nvPr/>
            </p:nvSpPr>
            <p:spPr>
              <a:xfrm>
                <a:off x="706838" y="2208856"/>
                <a:ext cx="165510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 x 1</a:t>
                </a: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5E0F3AD4-461A-48C4-9C83-99A627D1B1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1187" y="2716152"/>
                <a:ext cx="1785213" cy="135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5C87DA5-250A-40BF-8A41-13C396DA809C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9164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 x 2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C1E65EB-F953-4F35-9C92-63D09F9CE013}"/>
                </a:ext>
              </a:extLst>
            </p:cNvPr>
            <p:cNvSpPr txBox="1"/>
            <p:nvPr/>
          </p:nvSpPr>
          <p:spPr>
            <a:xfrm>
              <a:off x="10317323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CB5CAB5F-1F76-442F-9A62-5BF188338B41}"/>
              </a:ext>
            </a:extLst>
          </p:cNvPr>
          <p:cNvSpPr txBox="1"/>
          <p:nvPr/>
        </p:nvSpPr>
        <p:spPr>
          <a:xfrm>
            <a:off x="2899679" y="2208856"/>
            <a:ext cx="740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6807367-AAA3-4678-8729-A8D636840AC5}"/>
              </a:ext>
            </a:extLst>
          </p:cNvPr>
          <p:cNvGrpSpPr/>
          <p:nvPr/>
        </p:nvGrpSpPr>
        <p:grpSpPr>
          <a:xfrm>
            <a:off x="2669151" y="2666643"/>
            <a:ext cx="991363" cy="630942"/>
            <a:chOff x="10718919" y="2666643"/>
            <a:chExt cx="991363" cy="630942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9207F34-69F1-45F6-AB3A-23C88F125853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572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5ABA98D-3B46-484A-8D4A-53ECAA2F50C0}"/>
                </a:ext>
              </a:extLst>
            </p:cNvPr>
            <p:cNvSpPr txBox="1"/>
            <p:nvPr/>
          </p:nvSpPr>
          <p:spPr>
            <a:xfrm>
              <a:off x="10718919" y="2666643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45FBD6B-4364-42D2-8811-249470D7B596}"/>
              </a:ext>
            </a:extLst>
          </p:cNvPr>
          <p:cNvGrpSpPr/>
          <p:nvPr/>
        </p:nvGrpSpPr>
        <p:grpSpPr>
          <a:xfrm>
            <a:off x="1348446" y="712172"/>
            <a:ext cx="435719" cy="1032867"/>
            <a:chOff x="2724738" y="5471319"/>
            <a:chExt cx="435719" cy="103286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594C7E6-A23D-4DFD-9FFB-0DB69939C488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455DF5-49FE-4913-888E-8344101A9C26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9C243E8-998D-4543-BF79-66BA7CFAA79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331EF33A-F8D9-4FE9-AFC8-7D35EA175648}"/>
              </a:ext>
            </a:extLst>
          </p:cNvPr>
          <p:cNvSpPr txBox="1"/>
          <p:nvPr/>
        </p:nvSpPr>
        <p:spPr>
          <a:xfrm>
            <a:off x="1825661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2AB584C-0703-42F7-9656-2F546EF728ED}"/>
              </a:ext>
            </a:extLst>
          </p:cNvPr>
          <p:cNvGrpSpPr/>
          <p:nvPr/>
        </p:nvGrpSpPr>
        <p:grpSpPr>
          <a:xfrm>
            <a:off x="2541811" y="666097"/>
            <a:ext cx="991363" cy="1088729"/>
            <a:chOff x="10591579" y="666097"/>
            <a:chExt cx="991363" cy="108872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1F35FE3-AC13-4A12-B087-0B3B7A1E343E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0902F4F-5981-45BA-8943-50158BF59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368F44B-96F3-4A97-A242-F08F2A302FB5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596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x 1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x 4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445149" y="2208856"/>
            <a:ext cx="7385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212402" y="2666643"/>
            <a:ext cx="1087041" cy="630942"/>
            <a:chOff x="2219040" y="2666643"/>
            <a:chExt cx="558543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19040" y="2666643"/>
              <a:ext cx="55854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4349186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6331187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4486183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4968400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0F05BE4-A2C8-43B5-90ED-9D3DF5B0A08B}"/>
              </a:ext>
            </a:extLst>
          </p:cNvPr>
          <p:cNvGrpSpPr/>
          <p:nvPr/>
        </p:nvGrpSpPr>
        <p:grpSpPr>
          <a:xfrm>
            <a:off x="4468216" y="2208856"/>
            <a:ext cx="1987828" cy="1088729"/>
            <a:chOff x="4468216" y="2208856"/>
            <a:chExt cx="1987828" cy="1088729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7362C29-2E9E-427B-A57B-DFE9C3794C06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E3E029A9-7B48-475C-945D-05263C80D1BF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1</a:t>
                </a:r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37A00264-527F-44D6-B514-AC74DC6226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02F0BA8-AAB3-4CA0-B39D-6312AD3BCB63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x 5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403FDF1-7B84-42D4-8756-8BF550325BC9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155EA0DC-1D9D-48B3-BB0A-BFDAFB5DB0EE}"/>
              </a:ext>
            </a:extLst>
          </p:cNvPr>
          <p:cNvSpPr txBox="1"/>
          <p:nvPr/>
        </p:nvSpPr>
        <p:spPr>
          <a:xfrm>
            <a:off x="6482213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16CC9999-1372-46E2-AE1E-A70FC44130FB}"/>
              </a:ext>
            </a:extLst>
          </p:cNvPr>
          <p:cNvGrpSpPr/>
          <p:nvPr/>
        </p:nvGrpSpPr>
        <p:grpSpPr>
          <a:xfrm>
            <a:off x="6233575" y="2666643"/>
            <a:ext cx="1097123" cy="630942"/>
            <a:chOff x="6233575" y="2666643"/>
            <a:chExt cx="1097123" cy="630942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8AC61A7-E659-4437-9A62-2236270FF446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04B2907-E6DF-4059-A22D-AFC51B29FC42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FD794CE-4E5B-4436-9F3A-2C056F3E7BC3}"/>
              </a:ext>
            </a:extLst>
          </p:cNvPr>
          <p:cNvGrpSpPr/>
          <p:nvPr/>
        </p:nvGrpSpPr>
        <p:grpSpPr>
          <a:xfrm>
            <a:off x="5372085" y="712172"/>
            <a:ext cx="435719" cy="1032867"/>
            <a:chOff x="2724738" y="5471319"/>
            <a:chExt cx="435719" cy="103286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CDE6277-0D08-4C21-83EA-019BBC1EC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7CF9F16-CDD6-4500-9C52-7963CF6BC10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55267A9-27AB-46FB-A7FF-67758753424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5849300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83753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103573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8389814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899452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1BF36768-C866-4BA6-ABBE-2F2628C5EC83}"/>
              </a:ext>
            </a:extLst>
          </p:cNvPr>
          <p:cNvGrpSpPr/>
          <p:nvPr/>
        </p:nvGrpSpPr>
        <p:grpSpPr>
          <a:xfrm>
            <a:off x="8494345" y="2208856"/>
            <a:ext cx="2438531" cy="1088729"/>
            <a:chOff x="8494345" y="2208856"/>
            <a:chExt cx="2438531" cy="1088729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54BD76D1-B1ED-46E8-9247-940DAD02B5DC}"/>
                </a:ext>
              </a:extLst>
            </p:cNvPr>
            <p:cNvGrpSpPr/>
            <p:nvPr/>
          </p:nvGrpSpPr>
          <p:grpSpPr>
            <a:xfrm>
              <a:off x="8494345" y="2208856"/>
              <a:ext cx="1916447" cy="1088729"/>
              <a:chOff x="449591" y="2208856"/>
              <a:chExt cx="1916447" cy="1088729"/>
            </a:xfrm>
          </p:grpSpPr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2B64E79-5239-4EA0-A365-DDB186B2E0C8}"/>
                  </a:ext>
                </a:extLst>
              </p:cNvPr>
              <p:cNvSpPr txBox="1"/>
              <p:nvPr/>
            </p:nvSpPr>
            <p:spPr>
              <a:xfrm>
                <a:off x="706838" y="2208856"/>
                <a:ext cx="165510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1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1E361FA2-A7AD-473F-9362-CDB4EAB8CE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1187" y="2716152"/>
                <a:ext cx="1785213" cy="135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8B647BFF-6EE9-453A-B11A-16D2D029964B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9164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2 x 2</a:t>
                </a:r>
              </a:p>
            </p:txBody>
          </p: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42DF8C6-E71D-4120-9BC7-396B5C621357}"/>
                </a:ext>
              </a:extLst>
            </p:cNvPr>
            <p:cNvSpPr txBox="1"/>
            <p:nvPr/>
          </p:nvSpPr>
          <p:spPr>
            <a:xfrm>
              <a:off x="10317323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CAED60C4-E07B-4FFA-85CD-1C3AF096AD63}"/>
              </a:ext>
            </a:extLst>
          </p:cNvPr>
          <p:cNvSpPr txBox="1"/>
          <p:nvPr/>
        </p:nvSpPr>
        <p:spPr>
          <a:xfrm>
            <a:off x="10949447" y="2208856"/>
            <a:ext cx="740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36193A1-097E-4D8E-896A-6C902EDBC8CC}"/>
              </a:ext>
            </a:extLst>
          </p:cNvPr>
          <p:cNvGrpSpPr/>
          <p:nvPr/>
        </p:nvGrpSpPr>
        <p:grpSpPr>
          <a:xfrm>
            <a:off x="10718919" y="2666643"/>
            <a:ext cx="991363" cy="630942"/>
            <a:chOff x="10718919" y="2666643"/>
            <a:chExt cx="991363" cy="630942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F99BD1-F9A1-4ED2-8819-33A7FAE15E8A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572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B5C80DF-F460-49CE-9C5A-1F1EECC0F863}"/>
                </a:ext>
              </a:extLst>
            </p:cNvPr>
            <p:cNvSpPr txBox="1"/>
            <p:nvPr/>
          </p:nvSpPr>
          <p:spPr>
            <a:xfrm>
              <a:off x="10718919" y="2666643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73F56A27-CF77-4E69-8D15-F98F94F9A14C}"/>
              </a:ext>
            </a:extLst>
          </p:cNvPr>
          <p:cNvGrpSpPr/>
          <p:nvPr/>
        </p:nvGrpSpPr>
        <p:grpSpPr>
          <a:xfrm>
            <a:off x="9398214" y="712172"/>
            <a:ext cx="435719" cy="1032867"/>
            <a:chOff x="2724738" y="5471319"/>
            <a:chExt cx="435719" cy="1032867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42E5691-1BD8-451D-82EE-DCD9381C180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5FA4423-8842-41A1-AAD5-4844D058A208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48277A5-73A3-4E67-82A3-CE75D903344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98754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6534444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10591579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4676D35-4A91-4184-A94B-C2A5EAA5F9D4}"/>
              </a:ext>
            </a:extLst>
          </p:cNvPr>
          <p:cNvGrpSpPr/>
          <p:nvPr/>
        </p:nvGrpSpPr>
        <p:grpSpPr>
          <a:xfrm>
            <a:off x="2592152" y="679476"/>
            <a:ext cx="1097123" cy="1088729"/>
            <a:chOff x="6534444" y="666097"/>
            <a:chExt cx="1097123" cy="1088729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0B9E931-B2B3-4176-867B-8D74FC061ACE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1D170EA-680E-4AFA-8F0C-0819CD382033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3AAA121-E8D6-4785-911F-039C3473609F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74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90" grpId="0"/>
      <p:bldP spid="21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06707-5439-4EA8-B164-30466C1F0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25 Multiply non-unit fractions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42E3F-6E86-428E-BA27-18E718B24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7411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x 2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231229" y="2208856"/>
            <a:ext cx="489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226054" y="2666643"/>
            <a:ext cx="466746" cy="630942"/>
            <a:chOff x="2226054" y="2666643"/>
            <a:chExt cx="466746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2605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56990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76810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5836012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631822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0F05BE4-A2C8-43B5-90ED-9D3DF5B0A08B}"/>
              </a:ext>
            </a:extLst>
          </p:cNvPr>
          <p:cNvGrpSpPr/>
          <p:nvPr/>
        </p:nvGrpSpPr>
        <p:grpSpPr>
          <a:xfrm>
            <a:off x="5818045" y="2208856"/>
            <a:ext cx="1987828" cy="1088729"/>
            <a:chOff x="4468216" y="2208856"/>
            <a:chExt cx="1987828" cy="1088729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7362C29-2E9E-427B-A57B-DFE9C3794C06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E3E029A9-7B48-475C-945D-05263C80D1BF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37A00264-527F-44D6-B514-AC74DC6226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02F0BA8-AAB3-4CA0-B39D-6312AD3BCB63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4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403FDF1-7B84-42D4-8756-8BF550325BC9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155EA0DC-1D9D-48B3-BB0A-BFDAFB5DB0EE}"/>
              </a:ext>
            </a:extLst>
          </p:cNvPr>
          <p:cNvSpPr txBox="1"/>
          <p:nvPr/>
        </p:nvSpPr>
        <p:spPr>
          <a:xfrm>
            <a:off x="7832042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16CC9999-1372-46E2-AE1E-A70FC44130FB}"/>
              </a:ext>
            </a:extLst>
          </p:cNvPr>
          <p:cNvGrpSpPr/>
          <p:nvPr/>
        </p:nvGrpSpPr>
        <p:grpSpPr>
          <a:xfrm>
            <a:off x="7583404" y="2666643"/>
            <a:ext cx="1097123" cy="630942"/>
            <a:chOff x="6233575" y="2666643"/>
            <a:chExt cx="1097123" cy="630942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8AC61A7-E659-4437-9A62-2236270FF446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04B2907-E6DF-4059-A22D-AFC51B29FC42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FD794CE-4E5B-4436-9F3A-2C056F3E7BC3}"/>
              </a:ext>
            </a:extLst>
          </p:cNvPr>
          <p:cNvGrpSpPr/>
          <p:nvPr/>
        </p:nvGrpSpPr>
        <p:grpSpPr>
          <a:xfrm>
            <a:off x="6721914" y="712172"/>
            <a:ext cx="435719" cy="1032867"/>
            <a:chOff x="2724738" y="5471319"/>
            <a:chExt cx="435719" cy="103286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CDE6277-0D08-4C21-83EA-019BBC1EC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7CF9F16-CDD6-4500-9C52-7963CF6BC10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55267A9-27AB-46FB-A7FF-67758753424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71991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7884273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69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9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4C58EA-DED4-45A8-946C-6B1632C7B862}"/>
              </a:ext>
            </a:extLst>
          </p:cNvPr>
          <p:cNvSpPr/>
          <p:nvPr/>
        </p:nvSpPr>
        <p:spPr>
          <a:xfrm>
            <a:off x="1841724" y="3642238"/>
            <a:ext cx="5764088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A52634-A190-403C-BA97-6CF2A43D31BD}"/>
              </a:ext>
            </a:extLst>
          </p:cNvPr>
          <p:cNvSpPr/>
          <p:nvPr/>
        </p:nvSpPr>
        <p:spPr>
          <a:xfrm>
            <a:off x="1847412" y="3649438"/>
            <a:ext cx="5751184" cy="191488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9F11F-3F2A-411D-8FBD-9B18B13633F4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6D9FDA-8F12-49BA-BA2B-179406717EE9}"/>
              </a:ext>
            </a:extLst>
          </p:cNvPr>
          <p:cNvSpPr/>
          <p:nvPr/>
        </p:nvSpPr>
        <p:spPr>
          <a:xfrm>
            <a:off x="184172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F7FED-F590-42E8-A5C6-14697546D71E}"/>
              </a:ext>
            </a:extLst>
          </p:cNvPr>
          <p:cNvSpPr/>
          <p:nvPr/>
        </p:nvSpPr>
        <p:spPr>
          <a:xfrm>
            <a:off x="472236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A15089-6716-438E-B556-C8C73561C03F}"/>
              </a:ext>
            </a:extLst>
          </p:cNvPr>
          <p:cNvSpPr/>
          <p:nvPr/>
        </p:nvSpPr>
        <p:spPr>
          <a:xfrm>
            <a:off x="760268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675BCC-A696-451B-8A5B-0FD6C670561B}"/>
              </a:ext>
            </a:extLst>
          </p:cNvPr>
          <p:cNvGrpSpPr/>
          <p:nvPr/>
        </p:nvGrpSpPr>
        <p:grpSpPr>
          <a:xfrm>
            <a:off x="1841724" y="3649438"/>
            <a:ext cx="8645048" cy="2872800"/>
            <a:chOff x="4219137" y="556200"/>
            <a:chExt cx="8645048" cy="28728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5B75A50-1D04-43DB-8A13-279C973F0EEC}"/>
                </a:ext>
              </a:extLst>
            </p:cNvPr>
            <p:cNvSpPr/>
            <p:nvPr/>
          </p:nvSpPr>
          <p:spPr>
            <a:xfrm>
              <a:off x="710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BC7E6D-D6BB-47EF-BFA9-086273524B90}"/>
                </a:ext>
              </a:extLst>
            </p:cNvPr>
            <p:cNvSpPr/>
            <p:nvPr/>
          </p:nvSpPr>
          <p:spPr>
            <a:xfrm>
              <a:off x="710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8BA10-FD29-407A-A761-8A1707753761}"/>
                </a:ext>
              </a:extLst>
            </p:cNvPr>
            <p:cNvSpPr/>
            <p:nvPr/>
          </p:nvSpPr>
          <p:spPr>
            <a:xfrm>
              <a:off x="710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13E9B8-D209-4CB5-B93D-76DDB1506E84}"/>
                </a:ext>
              </a:extLst>
            </p:cNvPr>
            <p:cNvSpPr/>
            <p:nvPr/>
          </p:nvSpPr>
          <p:spPr>
            <a:xfrm>
              <a:off x="998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9DCC869-9670-4864-B23A-4694AB3E51B0}"/>
                </a:ext>
              </a:extLst>
            </p:cNvPr>
            <p:cNvSpPr/>
            <p:nvPr/>
          </p:nvSpPr>
          <p:spPr>
            <a:xfrm>
              <a:off x="998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73A37B4-85A2-4BF8-AB23-D615043642FF}"/>
                </a:ext>
              </a:extLst>
            </p:cNvPr>
            <p:cNvSpPr/>
            <p:nvPr/>
          </p:nvSpPr>
          <p:spPr>
            <a:xfrm>
              <a:off x="998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4C7827A-B67C-409F-AF30-95B4321CB258}"/>
                </a:ext>
              </a:extLst>
            </p:cNvPr>
            <p:cNvSpPr/>
            <p:nvPr/>
          </p:nvSpPr>
          <p:spPr>
            <a:xfrm>
              <a:off x="4219137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33955AB-6601-4549-965F-8F3C9613883D}"/>
                </a:ext>
              </a:extLst>
            </p:cNvPr>
            <p:cNvSpPr/>
            <p:nvPr/>
          </p:nvSpPr>
          <p:spPr>
            <a:xfrm>
              <a:off x="4219137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D14E66-5006-4402-86D4-464FA950E79B}"/>
                </a:ext>
              </a:extLst>
            </p:cNvPr>
            <p:cNvSpPr/>
            <p:nvPr/>
          </p:nvSpPr>
          <p:spPr>
            <a:xfrm>
              <a:off x="4219137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581F0A91-3C46-4FFD-B969-1A944BC425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2F24AFB-5666-444F-9B8D-81F8DF01B729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416260-9FBF-4CB5-9538-4E1A9687402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C3BEB5-FAD0-4D95-8F4B-3CC3E1B1497F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0D77D0A-6DEC-4EB2-A1F5-391E414CAF0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76944B2-DE86-4B38-B8FF-CCDFC55A12A7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4D4552D-0E7A-4FC4-A041-E0BECDC903F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2A8D4C5-1DA2-4D5E-AC36-79E252F64F0F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2485AEB-B1E1-4C17-B1D9-9C00E6BDF67A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ED9B445-953E-43D8-91D9-0A414C9D41A8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8059D5-52D3-458A-811B-0835C8688595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x 2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10FF700-447C-413A-AC45-A34785EA02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C1596F-6F00-4468-A6D5-83268EA1F659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68CD711-61E3-444F-B150-1B8430D6986B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CF7A0647-8277-42B1-9033-1BFE1DE6EA92}"/>
              </a:ext>
            </a:extLst>
          </p:cNvPr>
          <p:cNvSpPr txBox="1"/>
          <p:nvPr/>
        </p:nvSpPr>
        <p:spPr>
          <a:xfrm>
            <a:off x="2231229" y="2208856"/>
            <a:ext cx="489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2E9CD03-653D-4D55-B323-1CBB40DF22B6}"/>
              </a:ext>
            </a:extLst>
          </p:cNvPr>
          <p:cNvGrpSpPr/>
          <p:nvPr/>
        </p:nvGrpSpPr>
        <p:grpSpPr>
          <a:xfrm>
            <a:off x="2226054" y="2666643"/>
            <a:ext cx="466746" cy="630942"/>
            <a:chOff x="2226054" y="2666643"/>
            <a:chExt cx="466746" cy="63094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BC12543-F065-4B4B-9865-63432D391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3F47D3-1C51-472B-AACD-D0CA553B5FC7}"/>
                </a:ext>
              </a:extLst>
            </p:cNvPr>
            <p:cNvSpPr txBox="1"/>
            <p:nvPr/>
          </p:nvSpPr>
          <p:spPr>
            <a:xfrm>
              <a:off x="222605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6835038-8792-47CB-806E-0D1C4E644684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16CFCEC-E797-420C-8ACF-2F3C41D3F6F5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B0E281-9BF9-4F9C-8EFC-35B9C392FE8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BD50C4F-71C0-4853-8AEA-263B20A0A0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CD77767-1A06-4A4A-8A56-7CAEC095C1DE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579D1FB-8BDC-4F84-B32B-19E2AB3DB3BD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F2DEF72-C9B8-4E2E-83A9-1CC964EC80F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0397F54-030A-4DD5-9EDC-1A87845A0BB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2688561-5726-4303-9DD1-21CC3DBA59C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540B36A3-C3E3-4DBA-811B-E0859BE3A243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95304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0A234D-240F-408F-A1DB-14FCC93875A5}"/>
              </a:ext>
            </a:extLst>
          </p:cNvPr>
          <p:cNvSpPr/>
          <p:nvPr/>
        </p:nvSpPr>
        <p:spPr>
          <a:xfrm>
            <a:off x="5298108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E02E8-6AB0-4F1A-8034-983DD94B3914}"/>
              </a:ext>
            </a:extLst>
          </p:cNvPr>
          <p:cNvSpPr/>
          <p:nvPr/>
        </p:nvSpPr>
        <p:spPr>
          <a:xfrm>
            <a:off x="1841724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0C5931-344E-4C3E-87A0-D058CC37CC69}"/>
              </a:ext>
            </a:extLst>
          </p:cNvPr>
          <p:cNvSpPr/>
          <p:nvPr/>
        </p:nvSpPr>
        <p:spPr>
          <a:xfrm>
            <a:off x="3569916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FF43EB-5CE1-4AC2-A6E8-C7AEA289E18A}"/>
              </a:ext>
            </a:extLst>
          </p:cNvPr>
          <p:cNvSpPr/>
          <p:nvPr/>
        </p:nvSpPr>
        <p:spPr>
          <a:xfrm>
            <a:off x="1847412" y="3649438"/>
            <a:ext cx="5177352" cy="2140348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43B704-861F-41B8-A4C8-954FF6090259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B8AE-95DB-4A7A-ACE4-F2A117C8B62B}"/>
              </a:ext>
            </a:extLst>
          </p:cNvPr>
          <p:cNvSpPr/>
          <p:nvPr/>
        </p:nvSpPr>
        <p:spPr>
          <a:xfrm>
            <a:off x="184172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74CF7-A20E-464E-8FCC-4C2E7050F457}"/>
              </a:ext>
            </a:extLst>
          </p:cNvPr>
          <p:cNvSpPr/>
          <p:nvPr/>
        </p:nvSpPr>
        <p:spPr>
          <a:xfrm>
            <a:off x="3570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E92FCE-B3ED-425D-9704-FB2C44C2A6D8}"/>
              </a:ext>
            </a:extLst>
          </p:cNvPr>
          <p:cNvSpPr/>
          <p:nvPr/>
        </p:nvSpPr>
        <p:spPr>
          <a:xfrm>
            <a:off x="5298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F4738F-9A35-4D3A-9238-A538A1301B58}"/>
              </a:ext>
            </a:extLst>
          </p:cNvPr>
          <p:cNvSpPr/>
          <p:nvPr/>
        </p:nvSpPr>
        <p:spPr>
          <a:xfrm>
            <a:off x="7026492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FE5D8-9CDF-416C-BB32-114D1957C6B9}"/>
              </a:ext>
            </a:extLst>
          </p:cNvPr>
          <p:cNvSpPr/>
          <p:nvPr/>
        </p:nvSpPr>
        <p:spPr>
          <a:xfrm>
            <a:off x="875468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8A3A4E-CA80-40FA-80A6-8486E308DE2A}"/>
              </a:ext>
            </a:extLst>
          </p:cNvPr>
          <p:cNvGrpSpPr/>
          <p:nvPr/>
        </p:nvGrpSpPr>
        <p:grpSpPr>
          <a:xfrm>
            <a:off x="1841724" y="3636012"/>
            <a:ext cx="8640000" cy="2880000"/>
            <a:chOff x="1842684" y="3642238"/>
            <a:chExt cx="8640000" cy="2880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634406C-CDDA-4CBA-8E39-C401ADB0A799}"/>
                </a:ext>
              </a:extLst>
            </p:cNvPr>
            <p:cNvSpPr/>
            <p:nvPr/>
          </p:nvSpPr>
          <p:spPr>
            <a:xfrm>
              <a:off x="8754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842101-B5F0-4C86-A0DB-99C748229EC3}"/>
                </a:ext>
              </a:extLst>
            </p:cNvPr>
            <p:cNvSpPr/>
            <p:nvPr/>
          </p:nvSpPr>
          <p:spPr>
            <a:xfrm>
              <a:off x="8754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04C894A-4A9D-4132-8E9B-47BAB4B0B928}"/>
                </a:ext>
              </a:extLst>
            </p:cNvPr>
            <p:cNvSpPr/>
            <p:nvPr/>
          </p:nvSpPr>
          <p:spPr>
            <a:xfrm>
              <a:off x="8754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6DDCD7C-C1F0-4417-95B5-CC9C5F89BC9B}"/>
                </a:ext>
              </a:extLst>
            </p:cNvPr>
            <p:cNvSpPr/>
            <p:nvPr/>
          </p:nvSpPr>
          <p:spPr>
            <a:xfrm>
              <a:off x="8754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A101DC7-ADB2-481B-986B-23BEC6F3ECF0}"/>
                </a:ext>
              </a:extLst>
            </p:cNvPr>
            <p:cNvSpPr/>
            <p:nvPr/>
          </p:nvSpPr>
          <p:spPr>
            <a:xfrm>
              <a:off x="7026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9360CDF-71B1-4801-BF76-9FB72DCDF54A}"/>
                </a:ext>
              </a:extLst>
            </p:cNvPr>
            <p:cNvSpPr/>
            <p:nvPr/>
          </p:nvSpPr>
          <p:spPr>
            <a:xfrm>
              <a:off x="7026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FF252CD-E235-42D0-A73A-62B26E392B96}"/>
                </a:ext>
              </a:extLst>
            </p:cNvPr>
            <p:cNvSpPr/>
            <p:nvPr/>
          </p:nvSpPr>
          <p:spPr>
            <a:xfrm>
              <a:off x="7026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3F3268-6F84-491C-9D8D-732F25765E5F}"/>
                </a:ext>
              </a:extLst>
            </p:cNvPr>
            <p:cNvSpPr/>
            <p:nvPr/>
          </p:nvSpPr>
          <p:spPr>
            <a:xfrm>
              <a:off x="7026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8A186C-FC9B-42CF-B26B-5301ABD499D7}"/>
                </a:ext>
              </a:extLst>
            </p:cNvPr>
            <p:cNvSpPr/>
            <p:nvPr/>
          </p:nvSpPr>
          <p:spPr>
            <a:xfrm>
              <a:off x="5298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1B8AC40-9C0F-4397-9F45-56A0C011E8F0}"/>
                </a:ext>
              </a:extLst>
            </p:cNvPr>
            <p:cNvSpPr/>
            <p:nvPr/>
          </p:nvSpPr>
          <p:spPr>
            <a:xfrm>
              <a:off x="5298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D47628-A461-491A-8898-90A277E5B635}"/>
                </a:ext>
              </a:extLst>
            </p:cNvPr>
            <p:cNvSpPr/>
            <p:nvPr/>
          </p:nvSpPr>
          <p:spPr>
            <a:xfrm>
              <a:off x="5298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F9D8D6-C1AD-4739-85A3-888C5BE78F40}"/>
                </a:ext>
              </a:extLst>
            </p:cNvPr>
            <p:cNvSpPr/>
            <p:nvPr/>
          </p:nvSpPr>
          <p:spPr>
            <a:xfrm>
              <a:off x="5298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1F0CF7D-0D65-4885-980C-95558D26E49C}"/>
                </a:ext>
              </a:extLst>
            </p:cNvPr>
            <p:cNvSpPr/>
            <p:nvPr/>
          </p:nvSpPr>
          <p:spPr>
            <a:xfrm>
              <a:off x="3570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5351A9D-ED64-494C-8C29-D16622BFCDFB}"/>
                </a:ext>
              </a:extLst>
            </p:cNvPr>
            <p:cNvSpPr/>
            <p:nvPr/>
          </p:nvSpPr>
          <p:spPr>
            <a:xfrm>
              <a:off x="3570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0DBC2A9-A2B5-4E19-B43C-F66533F94A95}"/>
                </a:ext>
              </a:extLst>
            </p:cNvPr>
            <p:cNvSpPr/>
            <p:nvPr/>
          </p:nvSpPr>
          <p:spPr>
            <a:xfrm>
              <a:off x="3570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CB6AD3-D833-49D6-B331-E74903221295}"/>
                </a:ext>
              </a:extLst>
            </p:cNvPr>
            <p:cNvSpPr/>
            <p:nvPr/>
          </p:nvSpPr>
          <p:spPr>
            <a:xfrm>
              <a:off x="3570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7F59CC1-E78A-4889-96AD-672B6CF28241}"/>
                </a:ext>
              </a:extLst>
            </p:cNvPr>
            <p:cNvSpPr/>
            <p:nvPr/>
          </p:nvSpPr>
          <p:spPr>
            <a:xfrm>
              <a:off x="1842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58E55D2-93B7-4535-9EE1-C3C4674E7927}"/>
                </a:ext>
              </a:extLst>
            </p:cNvPr>
            <p:cNvSpPr/>
            <p:nvPr/>
          </p:nvSpPr>
          <p:spPr>
            <a:xfrm>
              <a:off x="1842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4F9280C-9AA5-4089-9FEB-9C5435403F2F}"/>
                </a:ext>
              </a:extLst>
            </p:cNvPr>
            <p:cNvSpPr/>
            <p:nvPr/>
          </p:nvSpPr>
          <p:spPr>
            <a:xfrm>
              <a:off x="1842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BA2C90C-EDDA-40DE-A057-83179CE53528}"/>
                </a:ext>
              </a:extLst>
            </p:cNvPr>
            <p:cNvSpPr/>
            <p:nvPr/>
          </p:nvSpPr>
          <p:spPr>
            <a:xfrm>
              <a:off x="1842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67F292E1-1CE0-4101-9703-57F6066D73D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26C6203E-5C2E-4A96-988A-AF2C447A2E16}"/>
              </a:ext>
            </a:extLst>
          </p:cNvPr>
          <p:cNvSpPr/>
          <p:nvPr/>
        </p:nvSpPr>
        <p:spPr>
          <a:xfrm>
            <a:off x="330753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56ADF2C-EF40-4013-A69F-87D19D21F98C}"/>
              </a:ext>
            </a:extLst>
          </p:cNvPr>
          <p:cNvSpPr/>
          <p:nvPr/>
        </p:nvSpPr>
        <p:spPr>
          <a:xfrm>
            <a:off x="2312754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42CB460-1165-44EA-B776-095566197602}"/>
              </a:ext>
            </a:extLst>
          </p:cNvPr>
          <p:cNvGrpSpPr/>
          <p:nvPr/>
        </p:nvGrpSpPr>
        <p:grpSpPr>
          <a:xfrm>
            <a:off x="467750" y="712172"/>
            <a:ext cx="435719" cy="1032867"/>
            <a:chOff x="2724738" y="5471319"/>
            <a:chExt cx="435719" cy="103286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69D257F-CE4C-4A2F-A114-7D9195B18CE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0E2A734-333B-4777-8E02-E20BD4E31742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C33F60D-AB0D-4C16-816A-F1BDF3C292A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21E32CF-607F-4B0A-8A26-7CF78DCFEBA5}"/>
              </a:ext>
            </a:extLst>
          </p:cNvPr>
          <p:cNvSpPr txBox="1"/>
          <p:nvPr/>
        </p:nvSpPr>
        <p:spPr>
          <a:xfrm>
            <a:off x="949967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3F714B3-5A87-4C55-B4C1-4F6D0F7076C4}"/>
              </a:ext>
            </a:extLst>
          </p:cNvPr>
          <p:cNvGrpSpPr/>
          <p:nvPr/>
        </p:nvGrpSpPr>
        <p:grpSpPr>
          <a:xfrm>
            <a:off x="449783" y="2208856"/>
            <a:ext cx="1987828" cy="1088729"/>
            <a:chOff x="4468216" y="2208856"/>
            <a:chExt cx="1987828" cy="1088729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3276A92-945D-44EB-825F-27037C363758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016F670-8911-4D07-B872-6B614316788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3</a:t>
                </a: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539F72E1-C683-44E6-9622-3A5A219639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ED40F17-DCCA-4F63-8D44-82264031BFD6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4</a:t>
                </a: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47FAD90-2A9D-4256-A2C0-9CB9C1A177D8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B19D96B0-F42F-46CE-A28B-7B5D656E1B92}"/>
              </a:ext>
            </a:extLst>
          </p:cNvPr>
          <p:cNvSpPr txBox="1"/>
          <p:nvPr/>
        </p:nvSpPr>
        <p:spPr>
          <a:xfrm>
            <a:off x="2463780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9D2A0DB-1FF7-4EE4-9DC0-88C0062EBCD3}"/>
              </a:ext>
            </a:extLst>
          </p:cNvPr>
          <p:cNvGrpSpPr/>
          <p:nvPr/>
        </p:nvGrpSpPr>
        <p:grpSpPr>
          <a:xfrm>
            <a:off x="2215142" y="2666643"/>
            <a:ext cx="1097123" cy="630942"/>
            <a:chOff x="6233575" y="2666643"/>
            <a:chExt cx="1097123" cy="630942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E750CBE-64FB-47FC-ABB4-7D9F0EB05B59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2BFC8FB-8286-471D-8AD2-375B4CC3BE02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E52B13-672A-4720-AFDD-CC2387AA0019}"/>
              </a:ext>
            </a:extLst>
          </p:cNvPr>
          <p:cNvGrpSpPr/>
          <p:nvPr/>
        </p:nvGrpSpPr>
        <p:grpSpPr>
          <a:xfrm>
            <a:off x="1353652" y="712172"/>
            <a:ext cx="435719" cy="1032867"/>
            <a:chOff x="2724738" y="5471319"/>
            <a:chExt cx="435719" cy="103286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3837C3-7A99-44C0-B06E-3B832509087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9B6BEAE-1902-4E76-8628-33045BFB9A9C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52F4E2E-C6B1-47B0-992D-63B0D1948CC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3F33877E-EF9E-42A9-B346-28F6A001A6E7}"/>
              </a:ext>
            </a:extLst>
          </p:cNvPr>
          <p:cNvSpPr txBox="1"/>
          <p:nvPr/>
        </p:nvSpPr>
        <p:spPr>
          <a:xfrm>
            <a:off x="1830867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CE45918-9E8E-44B8-B3B5-40C6A95202E4}"/>
              </a:ext>
            </a:extLst>
          </p:cNvPr>
          <p:cNvGrpSpPr/>
          <p:nvPr/>
        </p:nvGrpSpPr>
        <p:grpSpPr>
          <a:xfrm>
            <a:off x="2516011" y="666097"/>
            <a:ext cx="1097123" cy="1088729"/>
            <a:chOff x="6534444" y="666097"/>
            <a:chExt cx="1097123" cy="10887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05B2A7-5486-47B9-86E7-859D7AE68649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7A2BAAA-A709-43D3-84B6-F9CE5580E75F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5EADA22-0940-46AF-96EC-D15CA3A42269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240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4977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449591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x 4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5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231228" y="2208856"/>
            <a:ext cx="9453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239703" y="2666643"/>
            <a:ext cx="932945" cy="630942"/>
            <a:chOff x="2233119" y="2666643"/>
            <a:chExt cx="482955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33119" y="2666643"/>
              <a:ext cx="4829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353460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56990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76810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5836012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631822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0F05BE4-A2C8-43B5-90ED-9D3DF5B0A08B}"/>
              </a:ext>
            </a:extLst>
          </p:cNvPr>
          <p:cNvGrpSpPr/>
          <p:nvPr/>
        </p:nvGrpSpPr>
        <p:grpSpPr>
          <a:xfrm>
            <a:off x="5818045" y="2208856"/>
            <a:ext cx="1987828" cy="1088729"/>
            <a:chOff x="4468216" y="2208856"/>
            <a:chExt cx="1987828" cy="1088729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7362C29-2E9E-427B-A57B-DFE9C3794C06}"/>
                </a:ext>
              </a:extLst>
            </p:cNvPr>
            <p:cNvGrpSpPr/>
            <p:nvPr/>
          </p:nvGrpSpPr>
          <p:grpSpPr>
            <a:xfrm>
              <a:off x="4468216" y="2208856"/>
              <a:ext cx="1898289" cy="1088729"/>
              <a:chOff x="449591" y="2208856"/>
              <a:chExt cx="1898289" cy="1088729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E3E029A9-7B48-475C-945D-05263C80D1BF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89561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x 3</a:t>
                </a:r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37A00264-527F-44D6-B514-AC74DC6226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778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902F0BA8-AAB3-4CA0-B39D-6312AD3BCB63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4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403FDF1-7B84-42D4-8756-8BF550325BC9}"/>
                </a:ext>
              </a:extLst>
            </p:cNvPr>
            <p:cNvSpPr txBox="1"/>
            <p:nvPr/>
          </p:nvSpPr>
          <p:spPr>
            <a:xfrm>
              <a:off x="5840491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155EA0DC-1D9D-48B3-BB0A-BFDAFB5DB0EE}"/>
              </a:ext>
            </a:extLst>
          </p:cNvPr>
          <p:cNvSpPr txBox="1"/>
          <p:nvPr/>
        </p:nvSpPr>
        <p:spPr>
          <a:xfrm>
            <a:off x="7832042" y="2208856"/>
            <a:ext cx="730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16CC9999-1372-46E2-AE1E-A70FC44130FB}"/>
              </a:ext>
            </a:extLst>
          </p:cNvPr>
          <p:cNvGrpSpPr/>
          <p:nvPr/>
        </p:nvGrpSpPr>
        <p:grpSpPr>
          <a:xfrm>
            <a:off x="7583404" y="2666643"/>
            <a:ext cx="1097123" cy="630942"/>
            <a:chOff x="6233575" y="2666643"/>
            <a:chExt cx="1097123" cy="630942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8AC61A7-E659-4437-9A62-2236270FF446}"/>
                </a:ext>
              </a:extLst>
            </p:cNvPr>
            <p:cNvCxnSpPr>
              <a:cxnSpLocks/>
            </p:cNvCxnSpPr>
            <p:nvPr/>
          </p:nvCxnSpPr>
          <p:spPr>
            <a:xfrm>
              <a:off x="6267740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04B2907-E6DF-4059-A22D-AFC51B29FC42}"/>
                </a:ext>
              </a:extLst>
            </p:cNvPr>
            <p:cNvSpPr txBox="1"/>
            <p:nvPr/>
          </p:nvSpPr>
          <p:spPr>
            <a:xfrm>
              <a:off x="6233575" y="2666643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FD794CE-4E5B-4436-9F3A-2C056F3E7BC3}"/>
              </a:ext>
            </a:extLst>
          </p:cNvPr>
          <p:cNvGrpSpPr/>
          <p:nvPr/>
        </p:nvGrpSpPr>
        <p:grpSpPr>
          <a:xfrm>
            <a:off x="6721914" y="712172"/>
            <a:ext cx="435719" cy="1032867"/>
            <a:chOff x="2724738" y="5471319"/>
            <a:chExt cx="435719" cy="103286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CDE6277-0D08-4C21-83EA-019BBC1EC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7CF9F16-CDD6-4500-9C52-7963CF6BC10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55267A9-27AB-46FB-A7FF-67758753424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71991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7884273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F1E045A-8632-4CDE-8C1E-CAC17DB8BBEA}"/>
              </a:ext>
            </a:extLst>
          </p:cNvPr>
          <p:cNvGrpSpPr/>
          <p:nvPr/>
        </p:nvGrpSpPr>
        <p:grpSpPr>
          <a:xfrm>
            <a:off x="2537537" y="639166"/>
            <a:ext cx="1109810" cy="1088729"/>
            <a:chOff x="6521757" y="666097"/>
            <a:chExt cx="1109810" cy="108872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6E3400D-D140-4298-8B3D-E9206E682F27}"/>
                </a:ext>
              </a:extLst>
            </p:cNvPr>
            <p:cNvSpPr txBox="1"/>
            <p:nvPr/>
          </p:nvSpPr>
          <p:spPr>
            <a:xfrm>
              <a:off x="6521757" y="666097"/>
              <a:ext cx="10056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AEBE235-B316-4D7F-B619-DBD26664B19F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578B49F-4248-453A-B6C7-F6476AB9E22B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599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9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86D6-7BA5-4CC4-90B4-BEA9C80EF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26 Multiply non-unit fractions, simplifying at the end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34666-262A-4B4E-A863-D1BAC03D2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83942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780003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762004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917000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1399217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899033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x 8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x 9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680670" y="2208856"/>
            <a:ext cx="1025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675497" y="2666643"/>
            <a:ext cx="1002628" cy="630942"/>
            <a:chOff x="2226054" y="2666643"/>
            <a:chExt cx="511556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26054" y="2666643"/>
              <a:ext cx="5115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3 6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3208540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802902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2280117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614152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812352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6156020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676073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1BF36768-C866-4BA6-ABBE-2F2628C5EC83}"/>
              </a:ext>
            </a:extLst>
          </p:cNvPr>
          <p:cNvGrpSpPr/>
          <p:nvPr/>
        </p:nvGrpSpPr>
        <p:grpSpPr>
          <a:xfrm>
            <a:off x="5803992" y="2208856"/>
            <a:ext cx="2895090" cy="1063656"/>
            <a:chOff x="8037786" y="2208856"/>
            <a:chExt cx="2895090" cy="1063656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54BD76D1-B1ED-46E8-9247-940DAD02B5DC}"/>
                </a:ext>
              </a:extLst>
            </p:cNvPr>
            <p:cNvGrpSpPr/>
            <p:nvPr/>
          </p:nvGrpSpPr>
          <p:grpSpPr>
            <a:xfrm>
              <a:off x="8037786" y="2208856"/>
              <a:ext cx="2441461" cy="1063656"/>
              <a:chOff x="-6968" y="2208856"/>
              <a:chExt cx="2441461" cy="1063656"/>
            </a:xfrm>
          </p:grpSpPr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2B64E79-5239-4EA0-A365-DDB186B2E0C8}"/>
                  </a:ext>
                </a:extLst>
              </p:cNvPr>
              <p:cNvSpPr txBox="1"/>
              <p:nvPr/>
            </p:nvSpPr>
            <p:spPr>
              <a:xfrm>
                <a:off x="451368" y="2208856"/>
                <a:ext cx="19105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7 x 5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1E361FA2-A7AD-473F-9362-CDB4EAB8C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35" y="2713206"/>
                <a:ext cx="2233965" cy="2946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8B647BFF-6EE9-453A-B11A-16D2D029964B}"/>
                  </a:ext>
                </a:extLst>
              </p:cNvPr>
              <p:cNvSpPr txBox="1"/>
              <p:nvPr/>
            </p:nvSpPr>
            <p:spPr>
              <a:xfrm>
                <a:off x="-6968" y="2641570"/>
                <a:ext cx="244146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 x 1 0</a:t>
                </a:r>
              </a:p>
            </p:txBody>
          </p: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42DF8C6-E71D-4120-9BC7-396B5C621357}"/>
                </a:ext>
              </a:extLst>
            </p:cNvPr>
            <p:cNvSpPr txBox="1"/>
            <p:nvPr/>
          </p:nvSpPr>
          <p:spPr>
            <a:xfrm>
              <a:off x="10317323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CAED60C4-E07B-4FFA-85CD-1C3AF096AD63}"/>
              </a:ext>
            </a:extLst>
          </p:cNvPr>
          <p:cNvSpPr txBox="1"/>
          <p:nvPr/>
        </p:nvSpPr>
        <p:spPr>
          <a:xfrm>
            <a:off x="8715652" y="2208856"/>
            <a:ext cx="12329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36193A1-097E-4D8E-896A-6C902EDBC8CC}"/>
              </a:ext>
            </a:extLst>
          </p:cNvPr>
          <p:cNvGrpSpPr/>
          <p:nvPr/>
        </p:nvGrpSpPr>
        <p:grpSpPr>
          <a:xfrm>
            <a:off x="8468039" y="2666643"/>
            <a:ext cx="1442154" cy="630942"/>
            <a:chOff x="10718918" y="2666643"/>
            <a:chExt cx="955873" cy="630942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F99BD1-F9A1-4ED2-8819-33A7FAE15E8A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572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B5C80DF-F460-49CE-9C5A-1F1EECC0F863}"/>
                </a:ext>
              </a:extLst>
            </p:cNvPr>
            <p:cNvSpPr txBox="1"/>
            <p:nvPr/>
          </p:nvSpPr>
          <p:spPr>
            <a:xfrm>
              <a:off x="10718918" y="2666643"/>
              <a:ext cx="9558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73F56A27-CF77-4E69-8D15-F98F94F9A14C}"/>
              </a:ext>
            </a:extLst>
          </p:cNvPr>
          <p:cNvGrpSpPr/>
          <p:nvPr/>
        </p:nvGrpSpPr>
        <p:grpSpPr>
          <a:xfrm>
            <a:off x="7048614" y="712172"/>
            <a:ext cx="687196" cy="1032867"/>
            <a:chOff x="2608932" y="5471319"/>
            <a:chExt cx="687196" cy="1032867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42E5691-1BD8-451D-82EE-DCD9381C180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5FA4423-8842-41A1-AAD5-4844D058A208}"/>
                </a:ext>
              </a:extLst>
            </p:cNvPr>
            <p:cNvSpPr txBox="1"/>
            <p:nvPr/>
          </p:nvSpPr>
          <p:spPr>
            <a:xfrm>
              <a:off x="2608932" y="5857855"/>
              <a:ext cx="687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48277A5-73A3-4E67-82A3-CE75D903344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764163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8357785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496B03DF-37C4-4D09-A49E-DC7A7F55407B}"/>
              </a:ext>
            </a:extLst>
          </p:cNvPr>
          <p:cNvCxnSpPr>
            <a:cxnSpLocks/>
          </p:cNvCxnSpPr>
          <p:nvPr/>
        </p:nvCxnSpPr>
        <p:spPr>
          <a:xfrm>
            <a:off x="926286" y="4507837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A37766C-7CFB-46BA-8EEA-6EAADCBCF2BD}"/>
              </a:ext>
            </a:extLst>
          </p:cNvPr>
          <p:cNvCxnSpPr>
            <a:cxnSpLocks/>
          </p:cNvCxnSpPr>
          <p:nvPr/>
        </p:nvCxnSpPr>
        <p:spPr>
          <a:xfrm>
            <a:off x="2262220" y="4507837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320A1E7-BE7C-46D7-A06C-439C1A7CA836}"/>
              </a:ext>
            </a:extLst>
          </p:cNvPr>
          <p:cNvSpPr txBox="1"/>
          <p:nvPr/>
        </p:nvSpPr>
        <p:spPr>
          <a:xfrm>
            <a:off x="891629" y="3978880"/>
            <a:ext cx="9554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5FAC868-F9FC-40AE-8123-536D8D4B7C82}"/>
              </a:ext>
            </a:extLst>
          </p:cNvPr>
          <p:cNvSpPr txBox="1"/>
          <p:nvPr/>
        </p:nvSpPr>
        <p:spPr>
          <a:xfrm>
            <a:off x="891059" y="445521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A5002D3-3504-4472-B8D4-25038945E586}"/>
              </a:ext>
            </a:extLst>
          </p:cNvPr>
          <p:cNvSpPr txBox="1"/>
          <p:nvPr/>
        </p:nvSpPr>
        <p:spPr>
          <a:xfrm>
            <a:off x="2247925" y="444931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647003B-51CD-4EFA-A7A1-EE09796677B1}"/>
              </a:ext>
            </a:extLst>
          </p:cNvPr>
          <p:cNvSpPr txBox="1"/>
          <p:nvPr/>
        </p:nvSpPr>
        <p:spPr>
          <a:xfrm>
            <a:off x="1804459" y="419563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9" name="Arc 138">
            <a:extLst>
              <a:ext uri="{FF2B5EF4-FFF2-40B4-BE49-F238E27FC236}">
                <a16:creationId xmlns:a16="http://schemas.microsoft.com/office/drawing/2014/main" id="{13725D9D-E786-4880-8044-57497DE92ABF}"/>
              </a:ext>
            </a:extLst>
          </p:cNvPr>
          <p:cNvSpPr/>
          <p:nvPr/>
        </p:nvSpPr>
        <p:spPr>
          <a:xfrm rot="16200000">
            <a:off x="1541218" y="348114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993573E9-2E8A-4F43-A5BD-EB779C9A792D}"/>
              </a:ext>
            </a:extLst>
          </p:cNvPr>
          <p:cNvSpPr/>
          <p:nvPr/>
        </p:nvSpPr>
        <p:spPr>
          <a:xfrm rot="5400000">
            <a:off x="1530931" y="440826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48179BB-32BF-4771-B49D-11D477166FAC}"/>
              </a:ext>
            </a:extLst>
          </p:cNvPr>
          <p:cNvSpPr txBox="1"/>
          <p:nvPr/>
        </p:nvSpPr>
        <p:spPr>
          <a:xfrm>
            <a:off x="1543335" y="494364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35EE5EF-6EE0-4EF2-A723-E5EA468B758D}"/>
              </a:ext>
            </a:extLst>
          </p:cNvPr>
          <p:cNvSpPr txBox="1"/>
          <p:nvPr/>
        </p:nvSpPr>
        <p:spPr>
          <a:xfrm>
            <a:off x="1543334" y="36493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2ED646A-B045-47AB-84EB-4D8AF660EF2E}"/>
              </a:ext>
            </a:extLst>
          </p:cNvPr>
          <p:cNvSpPr txBox="1"/>
          <p:nvPr/>
        </p:nvSpPr>
        <p:spPr>
          <a:xfrm>
            <a:off x="2246642" y="400326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8FD8045-2F85-42B6-B09E-77A2802EB92A}"/>
              </a:ext>
            </a:extLst>
          </p:cNvPr>
          <p:cNvCxnSpPr>
            <a:cxnSpLocks/>
          </p:cNvCxnSpPr>
          <p:nvPr/>
        </p:nvCxnSpPr>
        <p:spPr>
          <a:xfrm>
            <a:off x="5828787" y="4494778"/>
            <a:ext cx="132671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308C2CD-546E-4A3D-9785-360707451E21}"/>
              </a:ext>
            </a:extLst>
          </p:cNvPr>
          <p:cNvCxnSpPr>
            <a:cxnSpLocks/>
          </p:cNvCxnSpPr>
          <p:nvPr/>
        </p:nvCxnSpPr>
        <p:spPr>
          <a:xfrm>
            <a:off x="7609998" y="4494778"/>
            <a:ext cx="88271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8A48A4E5-C47C-496E-AE23-9DFB5B6FC60B}"/>
              </a:ext>
            </a:extLst>
          </p:cNvPr>
          <p:cNvSpPr txBox="1"/>
          <p:nvPr/>
        </p:nvSpPr>
        <p:spPr>
          <a:xfrm>
            <a:off x="6050433" y="3965821"/>
            <a:ext cx="1144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E757AE4-1AB2-4F7F-9950-025B46060F85}"/>
              </a:ext>
            </a:extLst>
          </p:cNvPr>
          <p:cNvSpPr txBox="1"/>
          <p:nvPr/>
        </p:nvSpPr>
        <p:spPr>
          <a:xfrm>
            <a:off x="5758589" y="4442159"/>
            <a:ext cx="1430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0431C2F-EEAD-4C0C-A0EB-D900E3D28880}"/>
              </a:ext>
            </a:extLst>
          </p:cNvPr>
          <p:cNvSpPr txBox="1"/>
          <p:nvPr/>
        </p:nvSpPr>
        <p:spPr>
          <a:xfrm>
            <a:off x="7595703" y="4436252"/>
            <a:ext cx="10289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719C977-A764-4E2F-8DEC-ADE2C665A0A3}"/>
              </a:ext>
            </a:extLst>
          </p:cNvPr>
          <p:cNvSpPr txBox="1"/>
          <p:nvPr/>
        </p:nvSpPr>
        <p:spPr>
          <a:xfrm>
            <a:off x="7152237" y="41825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FFE704D5-C2E1-48BC-9990-5C2CDE043582}"/>
              </a:ext>
            </a:extLst>
          </p:cNvPr>
          <p:cNvSpPr/>
          <p:nvPr/>
        </p:nvSpPr>
        <p:spPr>
          <a:xfrm rot="16200000">
            <a:off x="6986741" y="3370339"/>
            <a:ext cx="810037" cy="1321758"/>
          </a:xfrm>
          <a:prstGeom prst="arc">
            <a:avLst>
              <a:gd name="adj1" fmla="val 16200000"/>
              <a:gd name="adj2" fmla="val 548203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7B80889B-AA4B-4BDD-A076-F1095E23D706}"/>
              </a:ext>
            </a:extLst>
          </p:cNvPr>
          <p:cNvSpPr/>
          <p:nvPr/>
        </p:nvSpPr>
        <p:spPr>
          <a:xfrm rot="5400000">
            <a:off x="6981592" y="4292321"/>
            <a:ext cx="810037" cy="1332035"/>
          </a:xfrm>
          <a:prstGeom prst="arc">
            <a:avLst>
              <a:gd name="adj1" fmla="val 161903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2607D4B-1509-49F8-9BB2-2C778D4B02B4}"/>
              </a:ext>
            </a:extLst>
          </p:cNvPr>
          <p:cNvSpPr txBox="1"/>
          <p:nvPr/>
        </p:nvSpPr>
        <p:spPr>
          <a:xfrm>
            <a:off x="7119725" y="4930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C882088-4988-4CAC-97E1-263F2D0CADE3}"/>
              </a:ext>
            </a:extLst>
          </p:cNvPr>
          <p:cNvSpPr txBox="1"/>
          <p:nvPr/>
        </p:nvSpPr>
        <p:spPr>
          <a:xfrm>
            <a:off x="7119724" y="3636270"/>
            <a:ext cx="900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F1F1653-63BC-4D62-947D-74A8D337757C}"/>
              </a:ext>
            </a:extLst>
          </p:cNvPr>
          <p:cNvSpPr txBox="1"/>
          <p:nvPr/>
        </p:nvSpPr>
        <p:spPr>
          <a:xfrm>
            <a:off x="7816840" y="3990210"/>
            <a:ext cx="804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86706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215" grpId="0"/>
      <p:bldP spid="135" grpId="0"/>
      <p:bldP spid="136" grpId="0"/>
      <p:bldP spid="137" grpId="0"/>
      <p:bldP spid="138" grpId="0"/>
      <p:bldP spid="139" grpId="0" animBg="1"/>
      <p:bldP spid="140" grpId="0" animBg="1"/>
      <p:bldP spid="141" grpId="0"/>
      <p:bldP spid="142" grpId="0"/>
      <p:bldP spid="143" grpId="0"/>
      <p:bldP spid="146" grpId="0"/>
      <p:bldP spid="148" grpId="0"/>
      <p:bldP spid="149" grpId="0"/>
      <p:bldP spid="150" grpId="0"/>
      <p:bldP spid="151" grpId="0" animBg="1"/>
      <p:bldP spid="152" grpId="0" animBg="1"/>
      <p:bldP spid="153" grpId="0"/>
      <p:bldP spid="154" grpId="0"/>
      <p:bldP spid="15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780003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762004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917000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1399217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9D3599A-AD30-4249-930A-397245660BA0}"/>
              </a:ext>
            </a:extLst>
          </p:cNvPr>
          <p:cNvGrpSpPr/>
          <p:nvPr/>
        </p:nvGrpSpPr>
        <p:grpSpPr>
          <a:xfrm>
            <a:off x="899033" y="2208856"/>
            <a:ext cx="1988051" cy="1088729"/>
            <a:chOff x="449591" y="2208856"/>
            <a:chExt cx="1988051" cy="10887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980543C-1BD2-4901-AA41-193306D6E51B}"/>
                </a:ext>
              </a:extLst>
            </p:cNvPr>
            <p:cNvGrpSpPr/>
            <p:nvPr/>
          </p:nvGrpSpPr>
          <p:grpSpPr>
            <a:xfrm>
              <a:off x="449591" y="2208856"/>
              <a:ext cx="1510694" cy="1088729"/>
              <a:chOff x="449591" y="2208856"/>
              <a:chExt cx="1510694" cy="108872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22817C6-5A6B-40B5-AB93-E3C37FE06A73}"/>
                  </a:ext>
                </a:extLst>
              </p:cNvPr>
              <p:cNvSpPr txBox="1"/>
              <p:nvPr/>
            </p:nvSpPr>
            <p:spPr>
              <a:xfrm>
                <a:off x="452268" y="2208856"/>
                <a:ext cx="15080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x 5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F6C2D19-5928-4029-A3FB-5FC0E9A73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187" y="2717510"/>
                <a:ext cx="133817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069C8BE-2405-472F-927C-094C24B141C7}"/>
                  </a:ext>
                </a:extLst>
              </p:cNvPr>
              <p:cNvSpPr txBox="1"/>
              <p:nvPr/>
            </p:nvSpPr>
            <p:spPr>
              <a:xfrm>
                <a:off x="449591" y="2666643"/>
                <a:ext cx="13878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x 6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EDAF9-0596-4CF5-8881-7F97A4AECD9A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D02951AA-50EB-47A0-AD29-9DD64E38D142}"/>
              </a:ext>
            </a:extLst>
          </p:cNvPr>
          <p:cNvSpPr txBox="1"/>
          <p:nvPr/>
        </p:nvSpPr>
        <p:spPr>
          <a:xfrm>
            <a:off x="2680670" y="2208856"/>
            <a:ext cx="1025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1E40350-B326-4B41-97C2-72692E014DCB}"/>
              </a:ext>
            </a:extLst>
          </p:cNvPr>
          <p:cNvGrpSpPr/>
          <p:nvPr/>
        </p:nvGrpSpPr>
        <p:grpSpPr>
          <a:xfrm>
            <a:off x="2675497" y="2666643"/>
            <a:ext cx="1002628" cy="630942"/>
            <a:chOff x="2226054" y="2666643"/>
            <a:chExt cx="511556" cy="630942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7BF7EB6-92C4-4377-A4E5-11AE9ACE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8608D20-C48D-41FC-910F-BFC60E343D20}"/>
                </a:ext>
              </a:extLst>
            </p:cNvPr>
            <p:cNvSpPr txBox="1"/>
            <p:nvPr/>
          </p:nvSpPr>
          <p:spPr>
            <a:xfrm>
              <a:off x="2226054" y="2666643"/>
              <a:ext cx="5115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3208540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1164F92-07BA-4833-A3F6-DC5A914AF1CB}"/>
              </a:ext>
            </a:extLst>
          </p:cNvPr>
          <p:cNvGrpSpPr/>
          <p:nvPr/>
        </p:nvGrpSpPr>
        <p:grpSpPr>
          <a:xfrm>
            <a:off x="1802902" y="712172"/>
            <a:ext cx="435719" cy="1032867"/>
            <a:chOff x="2724738" y="5471319"/>
            <a:chExt cx="435719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C6CCD86-B915-475B-9DC1-2EA305F8BC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9F78709D-7F47-462D-A064-C910E990D88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2E9D4F-6E74-4196-BAE7-1998D90747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2280117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614152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812352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6156020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676073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1BF36768-C866-4BA6-ABBE-2F2628C5EC83}"/>
              </a:ext>
            </a:extLst>
          </p:cNvPr>
          <p:cNvGrpSpPr/>
          <p:nvPr/>
        </p:nvGrpSpPr>
        <p:grpSpPr>
          <a:xfrm>
            <a:off x="5803992" y="2208856"/>
            <a:ext cx="2895090" cy="1063656"/>
            <a:chOff x="8037786" y="2208856"/>
            <a:chExt cx="2895090" cy="1063656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54BD76D1-B1ED-46E8-9247-940DAD02B5DC}"/>
                </a:ext>
              </a:extLst>
            </p:cNvPr>
            <p:cNvGrpSpPr/>
            <p:nvPr/>
          </p:nvGrpSpPr>
          <p:grpSpPr>
            <a:xfrm>
              <a:off x="8037786" y="2208856"/>
              <a:ext cx="2441461" cy="1063656"/>
              <a:chOff x="-6968" y="2208856"/>
              <a:chExt cx="2441461" cy="1063656"/>
            </a:xfrm>
          </p:grpSpPr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2B64E79-5239-4EA0-A365-DDB186B2E0C8}"/>
                  </a:ext>
                </a:extLst>
              </p:cNvPr>
              <p:cNvSpPr txBox="1"/>
              <p:nvPr/>
            </p:nvSpPr>
            <p:spPr>
              <a:xfrm>
                <a:off x="451368" y="2208856"/>
                <a:ext cx="19105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 x 4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1E361FA2-A7AD-473F-9362-CDB4EAB8C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35" y="2713206"/>
                <a:ext cx="2233965" cy="2946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8B647BFF-6EE9-453A-B11A-16D2D029964B}"/>
                  </a:ext>
                </a:extLst>
              </p:cNvPr>
              <p:cNvSpPr txBox="1"/>
              <p:nvPr/>
            </p:nvSpPr>
            <p:spPr>
              <a:xfrm>
                <a:off x="-6968" y="2641570"/>
                <a:ext cx="244146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0 x 1 0</a:t>
                </a:r>
              </a:p>
            </p:txBody>
          </p: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42DF8C6-E71D-4120-9BC7-396B5C621357}"/>
                </a:ext>
              </a:extLst>
            </p:cNvPr>
            <p:cNvSpPr txBox="1"/>
            <p:nvPr/>
          </p:nvSpPr>
          <p:spPr>
            <a:xfrm>
              <a:off x="10317323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CAED60C4-E07B-4FFA-85CD-1C3AF096AD63}"/>
              </a:ext>
            </a:extLst>
          </p:cNvPr>
          <p:cNvSpPr txBox="1"/>
          <p:nvPr/>
        </p:nvSpPr>
        <p:spPr>
          <a:xfrm>
            <a:off x="8715652" y="2208856"/>
            <a:ext cx="12329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36193A1-097E-4D8E-896A-6C902EDBC8CC}"/>
              </a:ext>
            </a:extLst>
          </p:cNvPr>
          <p:cNvGrpSpPr/>
          <p:nvPr/>
        </p:nvGrpSpPr>
        <p:grpSpPr>
          <a:xfrm>
            <a:off x="8468039" y="2666643"/>
            <a:ext cx="1442154" cy="630942"/>
            <a:chOff x="10718918" y="2666643"/>
            <a:chExt cx="955873" cy="630942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F99BD1-F9A1-4ED2-8819-33A7FAE15E8A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572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B5C80DF-F460-49CE-9C5A-1F1EECC0F863}"/>
                </a:ext>
              </a:extLst>
            </p:cNvPr>
            <p:cNvSpPr txBox="1"/>
            <p:nvPr/>
          </p:nvSpPr>
          <p:spPr>
            <a:xfrm>
              <a:off x="10718918" y="2666643"/>
              <a:ext cx="9558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73F56A27-CF77-4E69-8D15-F98F94F9A14C}"/>
              </a:ext>
            </a:extLst>
          </p:cNvPr>
          <p:cNvGrpSpPr/>
          <p:nvPr/>
        </p:nvGrpSpPr>
        <p:grpSpPr>
          <a:xfrm>
            <a:off x="7048614" y="712172"/>
            <a:ext cx="687196" cy="1032867"/>
            <a:chOff x="2608932" y="5471319"/>
            <a:chExt cx="687196" cy="1032867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42E5691-1BD8-451D-82EE-DCD9381C180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5FA4423-8842-41A1-AAD5-4844D058A208}"/>
                </a:ext>
              </a:extLst>
            </p:cNvPr>
            <p:cNvSpPr txBox="1"/>
            <p:nvPr/>
          </p:nvSpPr>
          <p:spPr>
            <a:xfrm>
              <a:off x="2608932" y="5857855"/>
              <a:ext cx="687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48277A5-73A3-4E67-82A3-CE75D903344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764163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8357785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</a:t>
              </a:r>
            </a:p>
          </p:txBody>
        </p:sp>
      </p:grp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496B03DF-37C4-4D09-A49E-DC7A7F55407B}"/>
              </a:ext>
            </a:extLst>
          </p:cNvPr>
          <p:cNvCxnSpPr>
            <a:cxnSpLocks/>
          </p:cNvCxnSpPr>
          <p:nvPr/>
        </p:nvCxnSpPr>
        <p:spPr>
          <a:xfrm>
            <a:off x="926286" y="4507837"/>
            <a:ext cx="8814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A37766C-7CFB-46BA-8EEA-6EAADCBCF2BD}"/>
              </a:ext>
            </a:extLst>
          </p:cNvPr>
          <p:cNvCxnSpPr>
            <a:cxnSpLocks/>
          </p:cNvCxnSpPr>
          <p:nvPr/>
        </p:nvCxnSpPr>
        <p:spPr>
          <a:xfrm>
            <a:off x="2262220" y="4507837"/>
            <a:ext cx="4452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320A1E7-BE7C-46D7-A06C-439C1A7CA836}"/>
              </a:ext>
            </a:extLst>
          </p:cNvPr>
          <p:cNvSpPr txBox="1"/>
          <p:nvPr/>
        </p:nvSpPr>
        <p:spPr>
          <a:xfrm>
            <a:off x="891629" y="3978880"/>
            <a:ext cx="9554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5FAC868-F9FC-40AE-8123-536D8D4B7C82}"/>
              </a:ext>
            </a:extLst>
          </p:cNvPr>
          <p:cNvSpPr txBox="1"/>
          <p:nvPr/>
        </p:nvSpPr>
        <p:spPr>
          <a:xfrm>
            <a:off x="891059" y="445521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A5002D3-3504-4472-B8D4-25038945E586}"/>
              </a:ext>
            </a:extLst>
          </p:cNvPr>
          <p:cNvSpPr txBox="1"/>
          <p:nvPr/>
        </p:nvSpPr>
        <p:spPr>
          <a:xfrm>
            <a:off x="2247925" y="444931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647003B-51CD-4EFA-A7A1-EE09796677B1}"/>
              </a:ext>
            </a:extLst>
          </p:cNvPr>
          <p:cNvSpPr txBox="1"/>
          <p:nvPr/>
        </p:nvSpPr>
        <p:spPr>
          <a:xfrm>
            <a:off x="1804459" y="419563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9" name="Arc 138">
            <a:extLst>
              <a:ext uri="{FF2B5EF4-FFF2-40B4-BE49-F238E27FC236}">
                <a16:creationId xmlns:a16="http://schemas.microsoft.com/office/drawing/2014/main" id="{13725D9D-E786-4880-8044-57497DE92ABF}"/>
              </a:ext>
            </a:extLst>
          </p:cNvPr>
          <p:cNvSpPr/>
          <p:nvPr/>
        </p:nvSpPr>
        <p:spPr>
          <a:xfrm rot="16200000">
            <a:off x="1541218" y="348114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993573E9-2E8A-4F43-A5BD-EB779C9A792D}"/>
              </a:ext>
            </a:extLst>
          </p:cNvPr>
          <p:cNvSpPr/>
          <p:nvPr/>
        </p:nvSpPr>
        <p:spPr>
          <a:xfrm rot="5400000">
            <a:off x="1530931" y="440826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48179BB-32BF-4771-B49D-11D477166FAC}"/>
              </a:ext>
            </a:extLst>
          </p:cNvPr>
          <p:cNvSpPr txBox="1"/>
          <p:nvPr/>
        </p:nvSpPr>
        <p:spPr>
          <a:xfrm>
            <a:off x="1543335" y="494364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35EE5EF-6EE0-4EF2-A723-E5EA468B758D}"/>
              </a:ext>
            </a:extLst>
          </p:cNvPr>
          <p:cNvSpPr txBox="1"/>
          <p:nvPr/>
        </p:nvSpPr>
        <p:spPr>
          <a:xfrm>
            <a:off x="1543334" y="36493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2ED646A-B045-47AB-84EB-4D8AF660EF2E}"/>
              </a:ext>
            </a:extLst>
          </p:cNvPr>
          <p:cNvSpPr txBox="1"/>
          <p:nvPr/>
        </p:nvSpPr>
        <p:spPr>
          <a:xfrm>
            <a:off x="2246642" y="400326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8FD8045-2F85-42B6-B09E-77A2802EB92A}"/>
              </a:ext>
            </a:extLst>
          </p:cNvPr>
          <p:cNvCxnSpPr>
            <a:cxnSpLocks/>
          </p:cNvCxnSpPr>
          <p:nvPr/>
        </p:nvCxnSpPr>
        <p:spPr>
          <a:xfrm>
            <a:off x="5828787" y="4494778"/>
            <a:ext cx="132671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308C2CD-546E-4A3D-9785-360707451E21}"/>
              </a:ext>
            </a:extLst>
          </p:cNvPr>
          <p:cNvCxnSpPr>
            <a:cxnSpLocks/>
          </p:cNvCxnSpPr>
          <p:nvPr/>
        </p:nvCxnSpPr>
        <p:spPr>
          <a:xfrm>
            <a:off x="7609998" y="4494778"/>
            <a:ext cx="88271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8A48A4E5-C47C-496E-AE23-9DFB5B6FC60B}"/>
              </a:ext>
            </a:extLst>
          </p:cNvPr>
          <p:cNvSpPr txBox="1"/>
          <p:nvPr/>
        </p:nvSpPr>
        <p:spPr>
          <a:xfrm>
            <a:off x="6050433" y="3965821"/>
            <a:ext cx="1144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E757AE4-1AB2-4F7F-9950-025B46060F85}"/>
              </a:ext>
            </a:extLst>
          </p:cNvPr>
          <p:cNvSpPr txBox="1"/>
          <p:nvPr/>
        </p:nvSpPr>
        <p:spPr>
          <a:xfrm>
            <a:off x="5758589" y="4442159"/>
            <a:ext cx="1430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0431C2F-EEAD-4C0C-A0EB-D900E3D28880}"/>
              </a:ext>
            </a:extLst>
          </p:cNvPr>
          <p:cNvSpPr txBox="1"/>
          <p:nvPr/>
        </p:nvSpPr>
        <p:spPr>
          <a:xfrm>
            <a:off x="7595703" y="4436252"/>
            <a:ext cx="10289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719C977-A764-4E2F-8DEC-ADE2C665A0A3}"/>
              </a:ext>
            </a:extLst>
          </p:cNvPr>
          <p:cNvSpPr txBox="1"/>
          <p:nvPr/>
        </p:nvSpPr>
        <p:spPr>
          <a:xfrm>
            <a:off x="7152237" y="41825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FFE704D5-C2E1-48BC-9990-5C2CDE043582}"/>
              </a:ext>
            </a:extLst>
          </p:cNvPr>
          <p:cNvSpPr/>
          <p:nvPr/>
        </p:nvSpPr>
        <p:spPr>
          <a:xfrm rot="16200000">
            <a:off x="6986741" y="3370339"/>
            <a:ext cx="810037" cy="1321758"/>
          </a:xfrm>
          <a:prstGeom prst="arc">
            <a:avLst>
              <a:gd name="adj1" fmla="val 16200000"/>
              <a:gd name="adj2" fmla="val 548203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7B80889B-AA4B-4BDD-A076-F1095E23D706}"/>
              </a:ext>
            </a:extLst>
          </p:cNvPr>
          <p:cNvSpPr/>
          <p:nvPr/>
        </p:nvSpPr>
        <p:spPr>
          <a:xfrm rot="5400000">
            <a:off x="6981592" y="4292321"/>
            <a:ext cx="810037" cy="1332035"/>
          </a:xfrm>
          <a:prstGeom prst="arc">
            <a:avLst>
              <a:gd name="adj1" fmla="val 16190361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2607D4B-1509-49F8-9BB2-2C778D4B02B4}"/>
              </a:ext>
            </a:extLst>
          </p:cNvPr>
          <p:cNvSpPr txBox="1"/>
          <p:nvPr/>
        </p:nvSpPr>
        <p:spPr>
          <a:xfrm>
            <a:off x="7119725" y="49305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C882088-4988-4CAC-97E1-263F2D0CADE3}"/>
              </a:ext>
            </a:extLst>
          </p:cNvPr>
          <p:cNvSpPr txBox="1"/>
          <p:nvPr/>
        </p:nvSpPr>
        <p:spPr>
          <a:xfrm>
            <a:off x="7119724" y="3636270"/>
            <a:ext cx="900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F1F1653-63BC-4D62-947D-74A8D337757C}"/>
              </a:ext>
            </a:extLst>
          </p:cNvPr>
          <p:cNvSpPr txBox="1"/>
          <p:nvPr/>
        </p:nvSpPr>
        <p:spPr>
          <a:xfrm>
            <a:off x="7816840" y="3990210"/>
            <a:ext cx="804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0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215" grpId="0"/>
      <p:bldP spid="135" grpId="0"/>
      <p:bldP spid="136" grpId="0"/>
      <p:bldP spid="137" grpId="0"/>
      <p:bldP spid="138" grpId="0"/>
      <p:bldP spid="139" grpId="0" animBg="1"/>
      <p:bldP spid="140" grpId="0" animBg="1"/>
      <p:bldP spid="141" grpId="0"/>
      <p:bldP spid="142" grpId="0"/>
      <p:bldP spid="143" grpId="0"/>
      <p:bldP spid="146" grpId="0"/>
      <p:bldP spid="148" grpId="0"/>
      <p:bldP spid="149" grpId="0"/>
      <p:bldP spid="150" grpId="0"/>
      <p:bldP spid="151" grpId="0" animBg="1"/>
      <p:bldP spid="152" grpId="0" animBg="1"/>
      <p:bldP spid="153" grpId="0"/>
      <p:bldP spid="154" grpId="0"/>
      <p:bldP spid="15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1B505-3A16-4DB5-979B-2342200D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27 Divide a fraction by a whole number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3DBC6-156A-4E31-8BD5-74F2F2B16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2985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8494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7C6CCD86-B915-475B-9DC1-2EA305F8BC9A}"/>
              </a:ext>
            </a:extLst>
          </p:cNvPr>
          <p:cNvSpPr txBox="1"/>
          <p:nvPr/>
        </p:nvSpPr>
        <p:spPr>
          <a:xfrm>
            <a:off x="1414139" y="8880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4349186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6331187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4486183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5003570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5849300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83753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103573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8389814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902969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98754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6534444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10591579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04884524-701C-48F7-87D3-3A091FC6146D}"/>
              </a:ext>
            </a:extLst>
          </p:cNvPr>
          <p:cNvSpPr txBox="1"/>
          <p:nvPr/>
        </p:nvSpPr>
        <p:spPr>
          <a:xfrm>
            <a:off x="5381814" y="8850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E27C119-0AF1-4387-8DD4-588B0392AD63}"/>
              </a:ext>
            </a:extLst>
          </p:cNvPr>
          <p:cNvSpPr txBox="1"/>
          <p:nvPr/>
        </p:nvSpPr>
        <p:spPr>
          <a:xfrm>
            <a:off x="9435044" y="89729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AD1939E1-79F3-4857-8B5B-1CCD22F7F059}"/>
              </a:ext>
            </a:extLst>
          </p:cNvPr>
          <p:cNvCxnSpPr>
            <a:cxnSpLocks/>
          </p:cNvCxnSpPr>
          <p:nvPr/>
        </p:nvCxnSpPr>
        <p:spPr>
          <a:xfrm>
            <a:off x="478900" y="272374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EDA58DAC-1BC5-49A9-8272-FCC657D3AD45}"/>
              </a:ext>
            </a:extLst>
          </p:cNvPr>
          <p:cNvSpPr txBox="1"/>
          <p:nvPr/>
        </p:nvSpPr>
        <p:spPr>
          <a:xfrm>
            <a:off x="441527" y="22159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B5B2010-B585-40FA-9B74-796DD1F78FE3}"/>
              </a:ext>
            </a:extLst>
          </p:cNvPr>
          <p:cNvSpPr txBox="1"/>
          <p:nvPr/>
        </p:nvSpPr>
        <p:spPr>
          <a:xfrm>
            <a:off x="452093" y="266195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C8EB60A-CD40-4AC5-BADC-31E77A310412}"/>
              </a:ext>
            </a:extLst>
          </p:cNvPr>
          <p:cNvSpPr txBox="1"/>
          <p:nvPr/>
        </p:nvSpPr>
        <p:spPr>
          <a:xfrm>
            <a:off x="902812" y="262987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3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71E72D3-344B-4298-A9DC-CC17A6EBEAA6}"/>
              </a:ext>
            </a:extLst>
          </p:cNvPr>
          <p:cNvCxnSpPr>
            <a:cxnSpLocks/>
          </p:cNvCxnSpPr>
          <p:nvPr/>
        </p:nvCxnSpPr>
        <p:spPr>
          <a:xfrm>
            <a:off x="4503360" y="271323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D3A79128-545A-45F6-9CDE-700048584B61}"/>
              </a:ext>
            </a:extLst>
          </p:cNvPr>
          <p:cNvSpPr txBox="1"/>
          <p:nvPr/>
        </p:nvSpPr>
        <p:spPr>
          <a:xfrm>
            <a:off x="4465987" y="220540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635E437-A97D-4E7A-96FE-1F3EFAA79D7D}"/>
              </a:ext>
            </a:extLst>
          </p:cNvPr>
          <p:cNvSpPr txBox="1"/>
          <p:nvPr/>
        </p:nvSpPr>
        <p:spPr>
          <a:xfrm>
            <a:off x="4476553" y="26514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934069E-27A4-4389-A0E7-62EE14942F82}"/>
              </a:ext>
            </a:extLst>
          </p:cNvPr>
          <p:cNvSpPr txBox="1"/>
          <p:nvPr/>
        </p:nvSpPr>
        <p:spPr>
          <a:xfrm>
            <a:off x="4927272" y="261936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4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D2F6C39-7EAB-4E4D-A926-FC6DB0ADD513}"/>
              </a:ext>
            </a:extLst>
          </p:cNvPr>
          <p:cNvGrpSpPr/>
          <p:nvPr/>
        </p:nvGrpSpPr>
        <p:grpSpPr>
          <a:xfrm>
            <a:off x="8500836" y="2205405"/>
            <a:ext cx="933868" cy="1071647"/>
            <a:chOff x="1963495" y="36281"/>
            <a:chExt cx="933868" cy="1071647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4CAB909F-3866-49E9-84F6-317EBEC8D55B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8D8B342-354F-43CD-B932-5F39EE87654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263441F-B625-40D4-8857-6D407A373B0A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28A6E5B8-CAFF-4A2A-B308-A869B6B1697E}"/>
              </a:ext>
            </a:extLst>
          </p:cNvPr>
          <p:cNvSpPr txBox="1"/>
          <p:nvPr/>
        </p:nvSpPr>
        <p:spPr>
          <a:xfrm>
            <a:off x="9389600" y="2663722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</a:t>
            </a:r>
          </a:p>
        </p:txBody>
      </p:sp>
    </p:spTree>
    <p:extLst>
      <p:ext uri="{BB962C8B-B14F-4D97-AF65-F5344CB8AC3E}">
        <p14:creationId xmlns:p14="http://schemas.microsoft.com/office/powerpoint/2010/main" val="168196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37" grpId="0"/>
      <p:bldP spid="139" grpId="0"/>
      <p:bldP spid="140" grpId="0"/>
      <p:bldP spid="141" grpId="0"/>
      <p:bldP spid="14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4C58EA-DED4-45A8-946C-6B1632C7B862}"/>
              </a:ext>
            </a:extLst>
          </p:cNvPr>
          <p:cNvSpPr/>
          <p:nvPr/>
        </p:nvSpPr>
        <p:spPr>
          <a:xfrm>
            <a:off x="1841724" y="3642238"/>
            <a:ext cx="2880000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A52634-A190-403C-BA97-6CF2A43D31BD}"/>
              </a:ext>
            </a:extLst>
          </p:cNvPr>
          <p:cNvSpPr/>
          <p:nvPr/>
        </p:nvSpPr>
        <p:spPr>
          <a:xfrm>
            <a:off x="1847412" y="3649438"/>
            <a:ext cx="2880000" cy="95728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9F11F-3F2A-411D-8FBD-9B18B13633F4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6D9FDA-8F12-49BA-BA2B-179406717EE9}"/>
              </a:ext>
            </a:extLst>
          </p:cNvPr>
          <p:cNvSpPr/>
          <p:nvPr/>
        </p:nvSpPr>
        <p:spPr>
          <a:xfrm>
            <a:off x="184172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F7FED-F590-42E8-A5C6-14697546D71E}"/>
              </a:ext>
            </a:extLst>
          </p:cNvPr>
          <p:cNvSpPr/>
          <p:nvPr/>
        </p:nvSpPr>
        <p:spPr>
          <a:xfrm>
            <a:off x="472236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A15089-6716-438E-B556-C8C73561C03F}"/>
              </a:ext>
            </a:extLst>
          </p:cNvPr>
          <p:cNvSpPr/>
          <p:nvPr/>
        </p:nvSpPr>
        <p:spPr>
          <a:xfrm>
            <a:off x="7602684" y="3642238"/>
            <a:ext cx="2880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675BCC-A696-451B-8A5B-0FD6C670561B}"/>
              </a:ext>
            </a:extLst>
          </p:cNvPr>
          <p:cNvGrpSpPr/>
          <p:nvPr/>
        </p:nvGrpSpPr>
        <p:grpSpPr>
          <a:xfrm>
            <a:off x="1841724" y="3649438"/>
            <a:ext cx="8645048" cy="2872800"/>
            <a:chOff x="4219137" y="556200"/>
            <a:chExt cx="8645048" cy="28728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5B75A50-1D04-43DB-8A13-279C973F0EEC}"/>
                </a:ext>
              </a:extLst>
            </p:cNvPr>
            <p:cNvSpPr/>
            <p:nvPr/>
          </p:nvSpPr>
          <p:spPr>
            <a:xfrm>
              <a:off x="710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BC7E6D-D6BB-47EF-BFA9-086273524B90}"/>
                </a:ext>
              </a:extLst>
            </p:cNvPr>
            <p:cNvSpPr/>
            <p:nvPr/>
          </p:nvSpPr>
          <p:spPr>
            <a:xfrm>
              <a:off x="710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8BA10-FD29-407A-A761-8A1707753761}"/>
                </a:ext>
              </a:extLst>
            </p:cNvPr>
            <p:cNvSpPr/>
            <p:nvPr/>
          </p:nvSpPr>
          <p:spPr>
            <a:xfrm>
              <a:off x="710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13E9B8-D209-4CB5-B93D-76DDB1506E84}"/>
                </a:ext>
              </a:extLst>
            </p:cNvPr>
            <p:cNvSpPr/>
            <p:nvPr/>
          </p:nvSpPr>
          <p:spPr>
            <a:xfrm>
              <a:off x="9984185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9DCC869-9670-4864-B23A-4694AB3E51B0}"/>
                </a:ext>
              </a:extLst>
            </p:cNvPr>
            <p:cNvSpPr/>
            <p:nvPr/>
          </p:nvSpPr>
          <p:spPr>
            <a:xfrm>
              <a:off x="9984185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73A37B4-85A2-4BF8-AB23-D615043642FF}"/>
                </a:ext>
              </a:extLst>
            </p:cNvPr>
            <p:cNvSpPr/>
            <p:nvPr/>
          </p:nvSpPr>
          <p:spPr>
            <a:xfrm>
              <a:off x="9984185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4C7827A-B67C-409F-AF30-95B4321CB258}"/>
                </a:ext>
              </a:extLst>
            </p:cNvPr>
            <p:cNvSpPr/>
            <p:nvPr/>
          </p:nvSpPr>
          <p:spPr>
            <a:xfrm>
              <a:off x="4219137" y="5562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33955AB-6601-4549-965F-8F3C9613883D}"/>
                </a:ext>
              </a:extLst>
            </p:cNvPr>
            <p:cNvSpPr/>
            <p:nvPr/>
          </p:nvSpPr>
          <p:spPr>
            <a:xfrm>
              <a:off x="4219137" y="15138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D14E66-5006-4402-86D4-464FA950E79B}"/>
                </a:ext>
              </a:extLst>
            </p:cNvPr>
            <p:cNvSpPr/>
            <p:nvPr/>
          </p:nvSpPr>
          <p:spPr>
            <a:xfrm>
              <a:off x="4219137" y="2471400"/>
              <a:ext cx="2880000" cy="9576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D45AEC3-29E9-4011-9E91-EE17E65BE78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9A20922-C253-427F-8AB0-6AB062C59C5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06A5A22-C403-42FC-8B03-6257E1025642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6E88A7B-8A76-41D2-97C1-A244A4F491E6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38BF835-8ECB-49F9-8617-682FD05745C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ADF8295-2F2F-44D3-A748-F752596D6764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597070-523C-4C6F-B3CF-1FA74385735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5874E6C-EC71-450D-B7E6-3D073770D05E}"/>
              </a:ext>
            </a:extLst>
          </p:cNvPr>
          <p:cNvSpPr txBox="1"/>
          <p:nvPr/>
        </p:nvSpPr>
        <p:spPr>
          <a:xfrm>
            <a:off x="98494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3FE0317-CFBB-462A-A22B-3839B0A66A6D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A34FB5C-47E7-4E2F-99D5-DA52263A3634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61ECD61-75EA-49CF-85BC-4BDF0EEB425A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F6EF56E9-BDAE-4865-B136-B5DE4467FB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A128D3-92CB-4DAD-85AE-55AC589C21CC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A075DE7-FC44-489F-915E-DBC4514DAE57}"/>
              </a:ext>
            </a:extLst>
          </p:cNvPr>
          <p:cNvSpPr txBox="1"/>
          <p:nvPr/>
        </p:nvSpPr>
        <p:spPr>
          <a:xfrm>
            <a:off x="1414139" y="8880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FE04166-6282-43C2-B7F9-8867022B7A6B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46129B5-77B3-41F5-8761-7C4056F5CD25}"/>
              </a:ext>
            </a:extLst>
          </p:cNvPr>
          <p:cNvCxnSpPr>
            <a:cxnSpLocks/>
          </p:cNvCxnSpPr>
          <p:nvPr/>
        </p:nvCxnSpPr>
        <p:spPr>
          <a:xfrm>
            <a:off x="478900" y="272374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60D785C-72BE-46FB-9E4D-61542E1656AD}"/>
              </a:ext>
            </a:extLst>
          </p:cNvPr>
          <p:cNvSpPr txBox="1"/>
          <p:nvPr/>
        </p:nvSpPr>
        <p:spPr>
          <a:xfrm>
            <a:off x="441527" y="22159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1853B09-C245-465D-81B3-B7A379D46705}"/>
              </a:ext>
            </a:extLst>
          </p:cNvPr>
          <p:cNvSpPr txBox="1"/>
          <p:nvPr/>
        </p:nvSpPr>
        <p:spPr>
          <a:xfrm>
            <a:off x="452093" y="266195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D82E8A5-B389-4681-A639-D5B33A125A46}"/>
              </a:ext>
            </a:extLst>
          </p:cNvPr>
          <p:cNvSpPr txBox="1"/>
          <p:nvPr/>
        </p:nvSpPr>
        <p:spPr>
          <a:xfrm>
            <a:off x="902812" y="262987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3</a:t>
            </a:r>
          </a:p>
        </p:txBody>
      </p:sp>
    </p:spTree>
    <p:extLst>
      <p:ext uri="{BB962C8B-B14F-4D97-AF65-F5344CB8AC3E}">
        <p14:creationId xmlns:p14="http://schemas.microsoft.com/office/powerpoint/2010/main" val="267825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0A234D-240F-408F-A1DB-14FCC93875A5}"/>
              </a:ext>
            </a:extLst>
          </p:cNvPr>
          <p:cNvSpPr/>
          <p:nvPr/>
        </p:nvSpPr>
        <p:spPr>
          <a:xfrm>
            <a:off x="5298108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E02E8-6AB0-4F1A-8034-983DD94B3914}"/>
              </a:ext>
            </a:extLst>
          </p:cNvPr>
          <p:cNvSpPr/>
          <p:nvPr/>
        </p:nvSpPr>
        <p:spPr>
          <a:xfrm>
            <a:off x="1841724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0C5931-344E-4C3E-87A0-D058CC37CC69}"/>
              </a:ext>
            </a:extLst>
          </p:cNvPr>
          <p:cNvSpPr/>
          <p:nvPr/>
        </p:nvSpPr>
        <p:spPr>
          <a:xfrm>
            <a:off x="3569916" y="3642238"/>
            <a:ext cx="1728192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FF43EB-5CE1-4AC2-A6E8-C7AEA289E18A}"/>
              </a:ext>
            </a:extLst>
          </p:cNvPr>
          <p:cNvSpPr/>
          <p:nvPr/>
        </p:nvSpPr>
        <p:spPr>
          <a:xfrm>
            <a:off x="1847412" y="3649438"/>
            <a:ext cx="5177352" cy="7128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43B704-861F-41B8-A4C8-954FF6090259}"/>
              </a:ext>
            </a:extLst>
          </p:cNvPr>
          <p:cNvSpPr/>
          <p:nvPr/>
        </p:nvSpPr>
        <p:spPr>
          <a:xfrm>
            <a:off x="1841724" y="3642238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B8AE-95DB-4A7A-ACE4-F2A117C8B62B}"/>
              </a:ext>
            </a:extLst>
          </p:cNvPr>
          <p:cNvSpPr/>
          <p:nvPr/>
        </p:nvSpPr>
        <p:spPr>
          <a:xfrm>
            <a:off x="184172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74CF7-A20E-464E-8FCC-4C2E7050F457}"/>
              </a:ext>
            </a:extLst>
          </p:cNvPr>
          <p:cNvSpPr/>
          <p:nvPr/>
        </p:nvSpPr>
        <p:spPr>
          <a:xfrm>
            <a:off x="3570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E92FCE-B3ED-425D-9704-FB2C44C2A6D8}"/>
              </a:ext>
            </a:extLst>
          </p:cNvPr>
          <p:cNvSpPr/>
          <p:nvPr/>
        </p:nvSpPr>
        <p:spPr>
          <a:xfrm>
            <a:off x="5298108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F4738F-9A35-4D3A-9238-A538A1301B58}"/>
              </a:ext>
            </a:extLst>
          </p:cNvPr>
          <p:cNvSpPr/>
          <p:nvPr/>
        </p:nvSpPr>
        <p:spPr>
          <a:xfrm>
            <a:off x="7026492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FE5D8-9CDF-416C-BB32-114D1957C6B9}"/>
              </a:ext>
            </a:extLst>
          </p:cNvPr>
          <p:cNvSpPr/>
          <p:nvPr/>
        </p:nvSpPr>
        <p:spPr>
          <a:xfrm>
            <a:off x="8754684" y="3642238"/>
            <a:ext cx="1728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8A3A4E-CA80-40FA-80A6-8486E308DE2A}"/>
              </a:ext>
            </a:extLst>
          </p:cNvPr>
          <p:cNvGrpSpPr/>
          <p:nvPr/>
        </p:nvGrpSpPr>
        <p:grpSpPr>
          <a:xfrm>
            <a:off x="1841724" y="3636012"/>
            <a:ext cx="8640000" cy="2880000"/>
            <a:chOff x="1842684" y="3642238"/>
            <a:chExt cx="8640000" cy="2880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634406C-CDDA-4CBA-8E39-C401ADB0A799}"/>
                </a:ext>
              </a:extLst>
            </p:cNvPr>
            <p:cNvSpPr/>
            <p:nvPr/>
          </p:nvSpPr>
          <p:spPr>
            <a:xfrm>
              <a:off x="8754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842101-B5F0-4C86-A0DB-99C748229EC3}"/>
                </a:ext>
              </a:extLst>
            </p:cNvPr>
            <p:cNvSpPr/>
            <p:nvPr/>
          </p:nvSpPr>
          <p:spPr>
            <a:xfrm>
              <a:off x="8754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04C894A-4A9D-4132-8E9B-47BAB4B0B928}"/>
                </a:ext>
              </a:extLst>
            </p:cNvPr>
            <p:cNvSpPr/>
            <p:nvPr/>
          </p:nvSpPr>
          <p:spPr>
            <a:xfrm>
              <a:off x="8754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6DDCD7C-C1F0-4417-95B5-CC9C5F89BC9B}"/>
                </a:ext>
              </a:extLst>
            </p:cNvPr>
            <p:cNvSpPr/>
            <p:nvPr/>
          </p:nvSpPr>
          <p:spPr>
            <a:xfrm>
              <a:off x="8754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A101DC7-ADB2-481B-986B-23BEC6F3ECF0}"/>
                </a:ext>
              </a:extLst>
            </p:cNvPr>
            <p:cNvSpPr/>
            <p:nvPr/>
          </p:nvSpPr>
          <p:spPr>
            <a:xfrm>
              <a:off x="7026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9360CDF-71B1-4801-BF76-9FB72DCDF54A}"/>
                </a:ext>
              </a:extLst>
            </p:cNvPr>
            <p:cNvSpPr/>
            <p:nvPr/>
          </p:nvSpPr>
          <p:spPr>
            <a:xfrm>
              <a:off x="7026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FF252CD-E235-42D0-A73A-62B26E392B96}"/>
                </a:ext>
              </a:extLst>
            </p:cNvPr>
            <p:cNvSpPr/>
            <p:nvPr/>
          </p:nvSpPr>
          <p:spPr>
            <a:xfrm>
              <a:off x="7026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3F3268-6F84-491C-9D8D-732F25765E5F}"/>
                </a:ext>
              </a:extLst>
            </p:cNvPr>
            <p:cNvSpPr/>
            <p:nvPr/>
          </p:nvSpPr>
          <p:spPr>
            <a:xfrm>
              <a:off x="7026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8A186C-FC9B-42CF-B26B-5301ABD499D7}"/>
                </a:ext>
              </a:extLst>
            </p:cNvPr>
            <p:cNvSpPr/>
            <p:nvPr/>
          </p:nvSpPr>
          <p:spPr>
            <a:xfrm>
              <a:off x="5298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1B8AC40-9C0F-4397-9F45-56A0C011E8F0}"/>
                </a:ext>
              </a:extLst>
            </p:cNvPr>
            <p:cNvSpPr/>
            <p:nvPr/>
          </p:nvSpPr>
          <p:spPr>
            <a:xfrm>
              <a:off x="5298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D47628-A461-491A-8898-90A277E5B635}"/>
                </a:ext>
              </a:extLst>
            </p:cNvPr>
            <p:cNvSpPr/>
            <p:nvPr/>
          </p:nvSpPr>
          <p:spPr>
            <a:xfrm>
              <a:off x="5298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F9D8D6-C1AD-4739-85A3-888C5BE78F40}"/>
                </a:ext>
              </a:extLst>
            </p:cNvPr>
            <p:cNvSpPr/>
            <p:nvPr/>
          </p:nvSpPr>
          <p:spPr>
            <a:xfrm>
              <a:off x="5298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1F0CF7D-0D65-4885-980C-95558D26E49C}"/>
                </a:ext>
              </a:extLst>
            </p:cNvPr>
            <p:cNvSpPr/>
            <p:nvPr/>
          </p:nvSpPr>
          <p:spPr>
            <a:xfrm>
              <a:off x="3570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5351A9D-ED64-494C-8C29-D16622BFCDFB}"/>
                </a:ext>
              </a:extLst>
            </p:cNvPr>
            <p:cNvSpPr/>
            <p:nvPr/>
          </p:nvSpPr>
          <p:spPr>
            <a:xfrm>
              <a:off x="3570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0DBC2A9-A2B5-4E19-B43C-F66533F94A95}"/>
                </a:ext>
              </a:extLst>
            </p:cNvPr>
            <p:cNvSpPr/>
            <p:nvPr/>
          </p:nvSpPr>
          <p:spPr>
            <a:xfrm>
              <a:off x="3570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CB6AD3-D833-49D6-B331-E74903221295}"/>
                </a:ext>
              </a:extLst>
            </p:cNvPr>
            <p:cNvSpPr/>
            <p:nvPr/>
          </p:nvSpPr>
          <p:spPr>
            <a:xfrm>
              <a:off x="3570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7F59CC1-E78A-4889-96AD-672B6CF28241}"/>
                </a:ext>
              </a:extLst>
            </p:cNvPr>
            <p:cNvSpPr/>
            <p:nvPr/>
          </p:nvSpPr>
          <p:spPr>
            <a:xfrm>
              <a:off x="1842684" y="364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58E55D2-93B7-4535-9EE1-C3C4674E7927}"/>
                </a:ext>
              </a:extLst>
            </p:cNvPr>
            <p:cNvSpPr/>
            <p:nvPr/>
          </p:nvSpPr>
          <p:spPr>
            <a:xfrm>
              <a:off x="1842684" y="436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4F9280C-9AA5-4089-9FEB-9C5435403F2F}"/>
                </a:ext>
              </a:extLst>
            </p:cNvPr>
            <p:cNvSpPr/>
            <p:nvPr/>
          </p:nvSpPr>
          <p:spPr>
            <a:xfrm>
              <a:off x="1842684" y="508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BA2C90C-EDDA-40DE-A057-83179CE53528}"/>
                </a:ext>
              </a:extLst>
            </p:cNvPr>
            <p:cNvSpPr/>
            <p:nvPr/>
          </p:nvSpPr>
          <p:spPr>
            <a:xfrm>
              <a:off x="1842684" y="5802238"/>
              <a:ext cx="1728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D571E9CF-EF1B-47F9-B6E1-180DD6B242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937D2D1-D346-4B6D-A735-B62514B95C21}"/>
              </a:ext>
            </a:extLst>
          </p:cNvPr>
          <p:cNvSpPr/>
          <p:nvPr/>
        </p:nvSpPr>
        <p:spPr>
          <a:xfrm>
            <a:off x="329338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2793274-CAD7-4C29-87F7-34C3F49F6145}"/>
              </a:ext>
            </a:extLst>
          </p:cNvPr>
          <p:cNvSpPr/>
          <p:nvPr/>
        </p:nvSpPr>
        <p:spPr>
          <a:xfrm>
            <a:off x="2311339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97875B6-94C6-4BD1-9635-2EE00605AD7B}"/>
              </a:ext>
            </a:extLst>
          </p:cNvPr>
          <p:cNvGrpSpPr/>
          <p:nvPr/>
        </p:nvGrpSpPr>
        <p:grpSpPr>
          <a:xfrm>
            <a:off x="466335" y="712172"/>
            <a:ext cx="435719" cy="1032867"/>
            <a:chOff x="2724738" y="5471319"/>
            <a:chExt cx="435719" cy="103286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6BB4B1A-5AF8-4F76-8559-2D76FDF0F74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42A5DAE-C5A4-4221-B52B-D027C83002D2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6F4FCD9-7437-44E5-9885-7B3070A53C5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FB79DDC2-D7DC-4F56-BEC1-9DEA2CD5D139}"/>
              </a:ext>
            </a:extLst>
          </p:cNvPr>
          <p:cNvSpPr txBox="1"/>
          <p:nvPr/>
        </p:nvSpPr>
        <p:spPr>
          <a:xfrm>
            <a:off x="983722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DCB749E-DA62-4012-8B9F-7DC59FA7CE88}"/>
              </a:ext>
            </a:extLst>
          </p:cNvPr>
          <p:cNvSpPr txBox="1"/>
          <p:nvPr/>
        </p:nvSpPr>
        <p:spPr>
          <a:xfrm>
            <a:off x="1829452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A493B97-FB78-4D4A-B93F-0B595DC53B99}"/>
              </a:ext>
            </a:extLst>
          </p:cNvPr>
          <p:cNvGrpSpPr/>
          <p:nvPr/>
        </p:nvGrpSpPr>
        <p:grpSpPr>
          <a:xfrm>
            <a:off x="2514596" y="666097"/>
            <a:ext cx="1097123" cy="1088729"/>
            <a:chOff x="6534444" y="666097"/>
            <a:chExt cx="1097123" cy="108872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1037F5-6CD1-4B7F-81AB-C25EADA9C0B5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AEB51CB-B194-4FB5-80C4-8655E2857BE3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E702B4C-78F6-4876-A6ED-1FE4B08DDF9C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EE5737C0-38E1-4F73-9FB9-43414F1CA117}"/>
              </a:ext>
            </a:extLst>
          </p:cNvPr>
          <p:cNvSpPr txBox="1"/>
          <p:nvPr/>
        </p:nvSpPr>
        <p:spPr>
          <a:xfrm>
            <a:off x="1361966" y="8850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5DF0B10-986A-42A3-8E5E-B0D71289E62D}"/>
              </a:ext>
            </a:extLst>
          </p:cNvPr>
          <p:cNvCxnSpPr>
            <a:cxnSpLocks/>
          </p:cNvCxnSpPr>
          <p:nvPr/>
        </p:nvCxnSpPr>
        <p:spPr>
          <a:xfrm>
            <a:off x="483512" y="271323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3C51F026-BE9B-4956-93FE-526FCA968D6B}"/>
              </a:ext>
            </a:extLst>
          </p:cNvPr>
          <p:cNvSpPr txBox="1"/>
          <p:nvPr/>
        </p:nvSpPr>
        <p:spPr>
          <a:xfrm>
            <a:off x="446139" y="220540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266FB4A-1750-4059-823E-3BF8E3B22C1A}"/>
              </a:ext>
            </a:extLst>
          </p:cNvPr>
          <p:cNvSpPr txBox="1"/>
          <p:nvPr/>
        </p:nvSpPr>
        <p:spPr>
          <a:xfrm>
            <a:off x="456705" y="26514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373D3A7-73FD-4EC3-942C-80A7F3A84607}"/>
              </a:ext>
            </a:extLst>
          </p:cNvPr>
          <p:cNvSpPr txBox="1"/>
          <p:nvPr/>
        </p:nvSpPr>
        <p:spPr>
          <a:xfrm>
            <a:off x="907424" y="261936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4</a:t>
            </a:r>
          </a:p>
        </p:txBody>
      </p:sp>
    </p:spTree>
    <p:extLst>
      <p:ext uri="{BB962C8B-B14F-4D97-AF65-F5344CB8AC3E}">
        <p14:creationId xmlns:p14="http://schemas.microsoft.com/office/powerpoint/2010/main" val="208099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FDF501F-A893-471F-BD24-CC59B429C6DB}"/>
              </a:ext>
            </a:extLst>
          </p:cNvPr>
          <p:cNvSpPr/>
          <p:nvPr/>
        </p:nvSpPr>
        <p:spPr>
          <a:xfrm>
            <a:off x="1841724" y="3630434"/>
            <a:ext cx="6047808" cy="2880000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5D044CA-708F-4B8D-B0A6-58C3CE1103AB}"/>
              </a:ext>
            </a:extLst>
          </p:cNvPr>
          <p:cNvSpPr/>
          <p:nvPr/>
        </p:nvSpPr>
        <p:spPr>
          <a:xfrm>
            <a:off x="1847412" y="3649438"/>
            <a:ext cx="6042120" cy="1420676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007E5D-0442-4A08-9569-6BD1349E924C}"/>
              </a:ext>
            </a:extLst>
          </p:cNvPr>
          <p:cNvSpPr/>
          <p:nvPr/>
        </p:nvSpPr>
        <p:spPr>
          <a:xfrm>
            <a:off x="1841724" y="3630434"/>
            <a:ext cx="8640000" cy="288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18F1032-70DD-4069-A257-A67171216C0B}"/>
              </a:ext>
            </a:extLst>
          </p:cNvPr>
          <p:cNvSpPr/>
          <p:nvPr/>
        </p:nvSpPr>
        <p:spPr>
          <a:xfrm>
            <a:off x="184172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BAF296D-331D-456C-92FA-CE4F2AE3528A}"/>
              </a:ext>
            </a:extLst>
          </p:cNvPr>
          <p:cNvSpPr/>
          <p:nvPr/>
        </p:nvSpPr>
        <p:spPr>
          <a:xfrm>
            <a:off x="2705916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18083ED-C9F3-4CB4-8427-027C88A8D9C1}"/>
              </a:ext>
            </a:extLst>
          </p:cNvPr>
          <p:cNvSpPr/>
          <p:nvPr/>
        </p:nvSpPr>
        <p:spPr>
          <a:xfrm>
            <a:off x="3570012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7ACBE6-6865-4EBD-B84C-A719B6418F99}"/>
              </a:ext>
            </a:extLst>
          </p:cNvPr>
          <p:cNvSpPr/>
          <p:nvPr/>
        </p:nvSpPr>
        <p:spPr>
          <a:xfrm>
            <a:off x="4434108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009632-D9F8-49CA-ABD2-2C81C7BB3D7A}"/>
              </a:ext>
            </a:extLst>
          </p:cNvPr>
          <p:cNvSpPr/>
          <p:nvPr/>
        </p:nvSpPr>
        <p:spPr>
          <a:xfrm>
            <a:off x="529820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EBA8D9-BF0F-4F4E-AB2B-366CA7B625C5}"/>
              </a:ext>
            </a:extLst>
          </p:cNvPr>
          <p:cNvSpPr/>
          <p:nvPr/>
        </p:nvSpPr>
        <p:spPr>
          <a:xfrm>
            <a:off x="6162300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7F5DE2-16E1-4F5C-A9DB-749BF49FD928}"/>
              </a:ext>
            </a:extLst>
          </p:cNvPr>
          <p:cNvSpPr/>
          <p:nvPr/>
        </p:nvSpPr>
        <p:spPr>
          <a:xfrm>
            <a:off x="7026396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253C787-0E76-463E-8BED-BC01458FD04B}"/>
              </a:ext>
            </a:extLst>
          </p:cNvPr>
          <p:cNvSpPr/>
          <p:nvPr/>
        </p:nvSpPr>
        <p:spPr>
          <a:xfrm>
            <a:off x="7890492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BB5171-84A3-4946-AA37-1DF48D514C04}"/>
              </a:ext>
            </a:extLst>
          </p:cNvPr>
          <p:cNvSpPr/>
          <p:nvPr/>
        </p:nvSpPr>
        <p:spPr>
          <a:xfrm>
            <a:off x="8754588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E980FDC-D4DD-4141-BDA6-D2B8FC256C04}"/>
              </a:ext>
            </a:extLst>
          </p:cNvPr>
          <p:cNvSpPr/>
          <p:nvPr/>
        </p:nvSpPr>
        <p:spPr>
          <a:xfrm>
            <a:off x="9618684" y="3630434"/>
            <a:ext cx="864000" cy="28803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CAA65C5-8917-4682-B1DA-BDBA09FDE0A8}"/>
              </a:ext>
            </a:extLst>
          </p:cNvPr>
          <p:cNvGrpSpPr/>
          <p:nvPr/>
        </p:nvGrpSpPr>
        <p:grpSpPr>
          <a:xfrm>
            <a:off x="1841724" y="3630434"/>
            <a:ext cx="8640000" cy="2880000"/>
            <a:chOff x="1567404" y="151132"/>
            <a:chExt cx="8640000" cy="288000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7C86A2-268D-4465-AA31-FDCADA01D32C}"/>
                </a:ext>
              </a:extLst>
            </p:cNvPr>
            <p:cNvSpPr/>
            <p:nvPr/>
          </p:nvSpPr>
          <p:spPr>
            <a:xfrm>
              <a:off x="1567404" y="151132"/>
              <a:ext cx="8640000" cy="144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7F3B967-399A-4FFE-BEDB-767A00BAF3A3}"/>
                </a:ext>
              </a:extLst>
            </p:cNvPr>
            <p:cNvSpPr/>
            <p:nvPr/>
          </p:nvSpPr>
          <p:spPr>
            <a:xfrm>
              <a:off x="1567404" y="1591132"/>
              <a:ext cx="8640000" cy="144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C831F27-8A94-4658-86C6-040489AC8E0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4016889-E158-49DE-BA72-AD9D6D197E20}"/>
              </a:ext>
            </a:extLst>
          </p:cNvPr>
          <p:cNvSpPr/>
          <p:nvPr/>
        </p:nvSpPr>
        <p:spPr>
          <a:xfrm>
            <a:off x="32917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68A43D-1F74-492E-8594-16584CE7F4D6}"/>
              </a:ext>
            </a:extLst>
          </p:cNvPr>
          <p:cNvSpPr/>
          <p:nvPr/>
        </p:nvSpPr>
        <p:spPr>
          <a:xfrm>
            <a:off x="231117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7A101C-1BC8-454A-AE2E-9FC9482C61E6}"/>
              </a:ext>
            </a:extLst>
          </p:cNvPr>
          <p:cNvGrpSpPr/>
          <p:nvPr/>
        </p:nvGrpSpPr>
        <p:grpSpPr>
          <a:xfrm>
            <a:off x="343670" y="712172"/>
            <a:ext cx="649074" cy="1032867"/>
            <a:chOff x="2602240" y="5471319"/>
            <a:chExt cx="649074" cy="1032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3E5E04-45AF-440F-BC6B-42AEE09E3AD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240A1B4-75D0-41BA-9D20-281CA4C62166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CDA2EB0-3509-4B0C-A37D-2880F8D4963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5CE9145-6453-4D9F-98EB-39DA0B07D224}"/>
              </a:ext>
            </a:extLst>
          </p:cNvPr>
          <p:cNvSpPr txBox="1"/>
          <p:nvPr/>
        </p:nvSpPr>
        <p:spPr>
          <a:xfrm>
            <a:off x="98355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FEA924D-E1FF-489B-B4CE-27F1A0656615}"/>
              </a:ext>
            </a:extLst>
          </p:cNvPr>
          <p:cNvSpPr txBox="1"/>
          <p:nvPr/>
        </p:nvSpPr>
        <p:spPr>
          <a:xfrm>
            <a:off x="182928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362952D-E28A-4791-A3F6-2124B0FD8189}"/>
              </a:ext>
            </a:extLst>
          </p:cNvPr>
          <p:cNvGrpSpPr/>
          <p:nvPr/>
        </p:nvGrpSpPr>
        <p:grpSpPr>
          <a:xfrm>
            <a:off x="2545435" y="666097"/>
            <a:ext cx="991363" cy="1088729"/>
            <a:chOff x="10591579" y="666097"/>
            <a:chExt cx="991363" cy="10887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8AC17C-D531-4AB5-A50C-85E79E32193B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0EFBAC4-2674-4255-B25A-62979A7CCA3B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FAEB412-C1BB-4AF4-B6B2-4D6E7B68FAF9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3819953-BC0B-4F14-AC37-2033BC793B36}"/>
              </a:ext>
            </a:extLst>
          </p:cNvPr>
          <p:cNvSpPr txBox="1"/>
          <p:nvPr/>
        </p:nvSpPr>
        <p:spPr>
          <a:xfrm>
            <a:off x="1388900" y="89729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08F9721-4B29-4594-9744-C2A98AE0A21F}"/>
              </a:ext>
            </a:extLst>
          </p:cNvPr>
          <p:cNvGrpSpPr/>
          <p:nvPr/>
        </p:nvGrpSpPr>
        <p:grpSpPr>
          <a:xfrm>
            <a:off x="454692" y="2205405"/>
            <a:ext cx="933868" cy="1071647"/>
            <a:chOff x="1963495" y="36281"/>
            <a:chExt cx="933868" cy="107164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38F612B-95EB-428A-B0EB-72634A66FB09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15B08B1-3AC7-4703-960E-730C5E3F8E6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8AC3DF-2926-4A19-BC5F-182B35538EAF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47001C28-1619-4734-A3CD-A71909026C2A}"/>
              </a:ext>
            </a:extLst>
          </p:cNvPr>
          <p:cNvSpPr txBox="1"/>
          <p:nvPr/>
        </p:nvSpPr>
        <p:spPr>
          <a:xfrm>
            <a:off x="1343456" y="2663722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</a:t>
            </a:r>
          </a:p>
        </p:txBody>
      </p:sp>
    </p:spTree>
    <p:extLst>
      <p:ext uri="{BB962C8B-B14F-4D97-AF65-F5344CB8AC3E}">
        <p14:creationId xmlns:p14="http://schemas.microsoft.com/office/powerpoint/2010/main" val="133837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0D6C90-760A-4B28-BC9B-954FB1CF4A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5A45027-9DCD-4A62-BF09-6393C42DA43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4F40A51-B700-4527-AE59-8694ACA466F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AEE01A-4A0E-46AE-A876-D0B44E689DA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D805B7-1BA7-4BA4-B86D-01D2A402DD8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FC8B9-EA7A-4C53-9A5B-E8C1CD4FD7F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2DDFA-3E3B-4CB2-AFB7-C2902FF5642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D21C5E-CD17-47E8-B760-07141EA633E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CF8DD-2B5F-4171-835F-BBF97DE7C79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4FE259-82EB-48C2-B2A4-C2B15AC0491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15D044-5427-4AB1-AB4B-403ED481E2D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20E6A0-66FC-48F6-9A30-1EE2BA8DE81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6D29A7-1B46-4BF8-A0C4-5F6185CD3D7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3D0D4-CA8B-481B-84CA-A19133839E8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2A9F3C-437A-4A53-9B77-ED7A2326942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E79A6A-F727-425B-AF09-0FDBEB256E7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0E106C-E24E-4654-B9BD-DE9FF6A6991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26DE8-12E4-4A6C-A082-E19B460E3D0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339365-798E-4C9F-B60C-433DA3C15E8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009941C-02A3-4087-BF96-F0A90DC4466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44F32D-7D47-4B51-BCFA-879CCF6DCFC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4235D-F1C8-4FAB-8EF9-F58F0E2EED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F983B4-20E5-447B-92A8-45A26CB9713A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97DD55-841A-476F-8F78-30B13BF656C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27212F-6913-4142-BC65-8AB41C826E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AB685C-8AE6-4E1E-9927-1EAA0E619CE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EC35F5-C6D7-421F-9151-172DDC1E701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184067-4137-4063-9F56-CC52B549E01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8CFCA4-60C3-4422-BB93-A1D90E7EC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965164-9022-4AA5-9730-B21A0CF2A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BE79F7-B0BF-4A8B-B8C0-E66EEB244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53F09B-A277-492A-9F61-D5381252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8CBBDB-A15D-484E-93EF-FEF08965E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C2852-CA8A-4C1A-8850-92CCD7E5B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0E897-A21F-4670-BC68-E2EE07670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707B3F-BC83-4166-AC09-56839E254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A3B85-54B1-4F0F-8323-180F3D0F8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8E58B3-C03C-4F1B-86FD-E2551930B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931546-759E-48DC-81C1-97CFE0E6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4B517BC-C0C8-4BF2-8825-1802EA64A2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1176F0-5415-4284-8C74-ECACF9D9D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3826FD-2E9D-444D-BF72-12FD245E31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941026-C611-4DBF-AF85-4DF1732A1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A72556-A926-4AFA-BDD8-02BAF4220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C7C9324-2552-4204-9E0C-BE9D501878BD}"/>
              </a:ext>
            </a:extLst>
          </p:cNvPr>
          <p:cNvSpPr/>
          <p:nvPr/>
        </p:nvSpPr>
        <p:spPr>
          <a:xfrm>
            <a:off x="330561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8E76B0-78F0-4F5D-9F73-237301857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69814A8-9A11-4F38-BC81-A6BF7F44F598}"/>
              </a:ext>
            </a:extLst>
          </p:cNvPr>
          <p:cNvSpPr/>
          <p:nvPr/>
        </p:nvSpPr>
        <p:spPr>
          <a:xfrm>
            <a:off x="2312562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B207A3-4F5B-47ED-B436-ABB4B116EE30}"/>
              </a:ext>
            </a:extLst>
          </p:cNvPr>
          <p:cNvGrpSpPr/>
          <p:nvPr/>
        </p:nvGrpSpPr>
        <p:grpSpPr>
          <a:xfrm>
            <a:off x="467558" y="712172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04E0A8-F035-4084-AABF-0EF81C1DA6D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E30BD8-1752-4E4E-828A-EE9E82D28F70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FE0FB1-8642-4BD2-A549-AD84E4EABB9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7D9EBB-3F87-4960-ACEF-F9E62623259A}"/>
              </a:ext>
            </a:extLst>
          </p:cNvPr>
          <p:cNvSpPr txBox="1"/>
          <p:nvPr/>
        </p:nvSpPr>
        <p:spPr>
          <a:xfrm>
            <a:off x="984945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C561A2A-D69A-4A49-8A53-BBE205623CA2}"/>
              </a:ext>
            </a:extLst>
          </p:cNvPr>
          <p:cNvGrpSpPr/>
          <p:nvPr/>
        </p:nvGrpSpPr>
        <p:grpSpPr>
          <a:xfrm>
            <a:off x="2759098" y="689550"/>
            <a:ext cx="487609" cy="1071647"/>
            <a:chOff x="2759098" y="689550"/>
            <a:chExt cx="487609" cy="107164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2A4420B-E1CD-48C3-AF37-7B88B8B3C90D}"/>
                </a:ext>
              </a:extLst>
            </p:cNvPr>
            <p:cNvGrpSpPr/>
            <p:nvPr/>
          </p:nvGrpSpPr>
          <p:grpSpPr>
            <a:xfrm>
              <a:off x="2771158" y="1130255"/>
              <a:ext cx="475549" cy="630942"/>
              <a:chOff x="2969239" y="1130255"/>
              <a:chExt cx="475549" cy="63094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2BB9118-42F9-4D49-8C0D-E841A3CDB536}"/>
                  </a:ext>
                </a:extLst>
              </p:cNvPr>
              <p:cNvSpPr txBox="1"/>
              <p:nvPr/>
            </p:nvSpPr>
            <p:spPr>
              <a:xfrm>
                <a:off x="2969239" y="1130255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5D400124-0FD1-429E-B516-CED1F3633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951" y="1208245"/>
                <a:ext cx="44401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4702D94-3EA6-4B3F-8B78-5EDEE3D8137F}"/>
                </a:ext>
              </a:extLst>
            </p:cNvPr>
            <p:cNvSpPr txBox="1"/>
            <p:nvPr/>
          </p:nvSpPr>
          <p:spPr>
            <a:xfrm>
              <a:off x="2759098" y="689550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7C6CCD86-B915-475B-9DC1-2EA305F8BC9A}"/>
              </a:ext>
            </a:extLst>
          </p:cNvPr>
          <p:cNvSpPr txBox="1"/>
          <p:nvPr/>
        </p:nvSpPr>
        <p:spPr>
          <a:xfrm>
            <a:off x="1414139" y="8880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FF09ED4-DFC8-4645-A39B-45601626923E}"/>
              </a:ext>
            </a:extLst>
          </p:cNvPr>
          <p:cNvSpPr txBox="1"/>
          <p:nvPr/>
        </p:nvSpPr>
        <p:spPr>
          <a:xfrm>
            <a:off x="1830675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9BEDA70-29A2-4537-B53A-113F87A83FC7}"/>
              </a:ext>
            </a:extLst>
          </p:cNvPr>
          <p:cNvSpPr/>
          <p:nvPr/>
        </p:nvSpPr>
        <p:spPr>
          <a:xfrm>
            <a:off x="4349186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281C122-1196-4071-ADF9-7719AA7709FF}"/>
              </a:ext>
            </a:extLst>
          </p:cNvPr>
          <p:cNvSpPr/>
          <p:nvPr/>
        </p:nvSpPr>
        <p:spPr>
          <a:xfrm>
            <a:off x="6331187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B8EB07-FFD3-4944-80FE-67C46ED9A4FC}"/>
              </a:ext>
            </a:extLst>
          </p:cNvPr>
          <p:cNvGrpSpPr/>
          <p:nvPr/>
        </p:nvGrpSpPr>
        <p:grpSpPr>
          <a:xfrm>
            <a:off x="4486183" y="712172"/>
            <a:ext cx="435719" cy="1032867"/>
            <a:chOff x="2724738" y="5471319"/>
            <a:chExt cx="435719" cy="103286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D011BBD-1AC9-4776-9037-2DD77B6725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12E46F-3C40-4342-AC87-ABA361C8721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430B946-9658-4417-A1DA-6019AFD118B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2AEBD99-5F97-4C5E-A6F9-0EE4150EC779}"/>
              </a:ext>
            </a:extLst>
          </p:cNvPr>
          <p:cNvSpPr txBox="1"/>
          <p:nvPr/>
        </p:nvSpPr>
        <p:spPr>
          <a:xfrm>
            <a:off x="5003570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F97D78CC-D1E2-40FA-871C-7A37730EBA29}"/>
              </a:ext>
            </a:extLst>
          </p:cNvPr>
          <p:cNvSpPr txBox="1"/>
          <p:nvPr/>
        </p:nvSpPr>
        <p:spPr>
          <a:xfrm>
            <a:off x="5849300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E353C8EE-A89D-4982-98A3-DEF265B7215D}"/>
              </a:ext>
            </a:extLst>
          </p:cNvPr>
          <p:cNvSpPr/>
          <p:nvPr/>
        </p:nvSpPr>
        <p:spPr>
          <a:xfrm>
            <a:off x="8375315" y="483282"/>
            <a:ext cx="348612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B502544-5866-416C-BD21-0B98EDABDB5D}"/>
              </a:ext>
            </a:extLst>
          </p:cNvPr>
          <p:cNvSpPr/>
          <p:nvPr/>
        </p:nvSpPr>
        <p:spPr>
          <a:xfrm>
            <a:off x="10357316" y="600319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0B8DEB8-900C-4FB3-9B48-912295CAB346}"/>
              </a:ext>
            </a:extLst>
          </p:cNvPr>
          <p:cNvGrpSpPr/>
          <p:nvPr/>
        </p:nvGrpSpPr>
        <p:grpSpPr>
          <a:xfrm>
            <a:off x="8389814" y="712172"/>
            <a:ext cx="649074" cy="1032867"/>
            <a:chOff x="2602240" y="5471319"/>
            <a:chExt cx="649074" cy="1032867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36D092-E675-4248-A4EA-FA6CE5651CA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A5D3460-408C-437C-9893-177720AB3C04}"/>
                </a:ext>
              </a:extLst>
            </p:cNvPr>
            <p:cNvSpPr txBox="1"/>
            <p:nvPr/>
          </p:nvSpPr>
          <p:spPr>
            <a:xfrm>
              <a:off x="2602240" y="5857855"/>
              <a:ext cx="649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C846B2-D4D9-472E-85AB-516678C5B2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BC0A42CC-A9C5-4A4D-A6F6-C5EBD4586402}"/>
              </a:ext>
            </a:extLst>
          </p:cNvPr>
          <p:cNvSpPr txBox="1"/>
          <p:nvPr/>
        </p:nvSpPr>
        <p:spPr>
          <a:xfrm>
            <a:off x="9029699" y="905442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÷</a:t>
            </a:r>
            <a:endParaRPr lang="en-GB" sz="3600" dirty="0">
              <a:ea typeface="Cambria Math" panose="020405030504060302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DB7EF33C-3F2A-4123-83B7-8A375E4233C6}"/>
              </a:ext>
            </a:extLst>
          </p:cNvPr>
          <p:cNvSpPr txBox="1"/>
          <p:nvPr/>
        </p:nvSpPr>
        <p:spPr>
          <a:xfrm>
            <a:off x="9875429" y="900676"/>
            <a:ext cx="36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AD087DB-9B31-49CD-9CA8-1470D4176F67}"/>
              </a:ext>
            </a:extLst>
          </p:cNvPr>
          <p:cNvGrpSpPr/>
          <p:nvPr/>
        </p:nvGrpSpPr>
        <p:grpSpPr>
          <a:xfrm>
            <a:off x="6534444" y="666097"/>
            <a:ext cx="1097123" cy="1088729"/>
            <a:chOff x="6534444" y="666097"/>
            <a:chExt cx="1097123" cy="1088729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76A2C68-282A-4CC4-B004-AF431BEE2B88}"/>
                </a:ext>
              </a:extLst>
            </p:cNvPr>
            <p:cNvSpPr txBox="1"/>
            <p:nvPr/>
          </p:nvSpPr>
          <p:spPr>
            <a:xfrm>
              <a:off x="6783082" y="666097"/>
              <a:ext cx="73062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49260CE-FD3E-4FA6-8D8B-7FED8300D6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8609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86D60F7-5942-40A7-B1D0-5AC09977B226}"/>
                </a:ext>
              </a:extLst>
            </p:cNvPr>
            <p:cNvSpPr txBox="1"/>
            <p:nvPr/>
          </p:nvSpPr>
          <p:spPr>
            <a:xfrm>
              <a:off x="6534444" y="1123884"/>
              <a:ext cx="10971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97570B9-3A33-43AA-95E8-0B666174496F}"/>
              </a:ext>
            </a:extLst>
          </p:cNvPr>
          <p:cNvGrpSpPr/>
          <p:nvPr/>
        </p:nvGrpSpPr>
        <p:grpSpPr>
          <a:xfrm>
            <a:off x="10591579" y="666097"/>
            <a:ext cx="991363" cy="1088729"/>
            <a:chOff x="10591579" y="666097"/>
            <a:chExt cx="991363" cy="108872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C16C737-336B-4EEA-8CB3-8D986EDCE4CF}"/>
                </a:ext>
              </a:extLst>
            </p:cNvPr>
            <p:cNvSpPr txBox="1"/>
            <p:nvPr/>
          </p:nvSpPr>
          <p:spPr>
            <a:xfrm>
              <a:off x="10822107" y="666097"/>
              <a:ext cx="7402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6CFA054-B579-48DE-AF9E-569F7AFA8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232" y="1174751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D2B581-8BAF-4EA6-B323-3EE83CF8A8A3}"/>
                </a:ext>
              </a:extLst>
            </p:cNvPr>
            <p:cNvSpPr txBox="1"/>
            <p:nvPr/>
          </p:nvSpPr>
          <p:spPr>
            <a:xfrm>
              <a:off x="10591579" y="1123884"/>
              <a:ext cx="9913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5 0</a:t>
              </a: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04884524-701C-48F7-87D3-3A091FC6146D}"/>
              </a:ext>
            </a:extLst>
          </p:cNvPr>
          <p:cNvSpPr txBox="1"/>
          <p:nvPr/>
        </p:nvSpPr>
        <p:spPr>
          <a:xfrm>
            <a:off x="5381814" y="8850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E27C119-0AF1-4387-8DD4-588B0392AD63}"/>
              </a:ext>
            </a:extLst>
          </p:cNvPr>
          <p:cNvSpPr txBox="1"/>
          <p:nvPr/>
        </p:nvSpPr>
        <p:spPr>
          <a:xfrm>
            <a:off x="9435044" y="89729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AD1939E1-79F3-4857-8B5B-1CCD22F7F059}"/>
              </a:ext>
            </a:extLst>
          </p:cNvPr>
          <p:cNvCxnSpPr>
            <a:cxnSpLocks/>
          </p:cNvCxnSpPr>
          <p:nvPr/>
        </p:nvCxnSpPr>
        <p:spPr>
          <a:xfrm>
            <a:off x="478900" y="272374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EDA58DAC-1BC5-49A9-8272-FCC657D3AD45}"/>
              </a:ext>
            </a:extLst>
          </p:cNvPr>
          <p:cNvSpPr txBox="1"/>
          <p:nvPr/>
        </p:nvSpPr>
        <p:spPr>
          <a:xfrm>
            <a:off x="441527" y="22159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B5B2010-B585-40FA-9B74-796DD1F78FE3}"/>
              </a:ext>
            </a:extLst>
          </p:cNvPr>
          <p:cNvSpPr txBox="1"/>
          <p:nvPr/>
        </p:nvSpPr>
        <p:spPr>
          <a:xfrm>
            <a:off x="452093" y="266195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C8EB60A-CD40-4AC5-BADC-31E77A310412}"/>
              </a:ext>
            </a:extLst>
          </p:cNvPr>
          <p:cNvSpPr txBox="1"/>
          <p:nvPr/>
        </p:nvSpPr>
        <p:spPr>
          <a:xfrm>
            <a:off x="902812" y="262987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71E72D3-344B-4298-A9DC-CC17A6EBEAA6}"/>
              </a:ext>
            </a:extLst>
          </p:cNvPr>
          <p:cNvCxnSpPr>
            <a:cxnSpLocks/>
          </p:cNvCxnSpPr>
          <p:nvPr/>
        </p:nvCxnSpPr>
        <p:spPr>
          <a:xfrm>
            <a:off x="4503360" y="271323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D3A79128-545A-45F6-9CDE-700048584B61}"/>
              </a:ext>
            </a:extLst>
          </p:cNvPr>
          <p:cNvSpPr txBox="1"/>
          <p:nvPr/>
        </p:nvSpPr>
        <p:spPr>
          <a:xfrm>
            <a:off x="4465987" y="220540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635E437-A97D-4E7A-96FE-1F3EFAA79D7D}"/>
              </a:ext>
            </a:extLst>
          </p:cNvPr>
          <p:cNvSpPr txBox="1"/>
          <p:nvPr/>
        </p:nvSpPr>
        <p:spPr>
          <a:xfrm>
            <a:off x="4476553" y="26514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934069E-27A4-4389-A0E7-62EE14942F82}"/>
              </a:ext>
            </a:extLst>
          </p:cNvPr>
          <p:cNvSpPr txBox="1"/>
          <p:nvPr/>
        </p:nvSpPr>
        <p:spPr>
          <a:xfrm>
            <a:off x="4927272" y="2619363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5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D2F6C39-7EAB-4E4D-A926-FC6DB0ADD513}"/>
              </a:ext>
            </a:extLst>
          </p:cNvPr>
          <p:cNvGrpSpPr/>
          <p:nvPr/>
        </p:nvGrpSpPr>
        <p:grpSpPr>
          <a:xfrm>
            <a:off x="8500836" y="2205405"/>
            <a:ext cx="933868" cy="1071647"/>
            <a:chOff x="1963495" y="36281"/>
            <a:chExt cx="933868" cy="1071647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4CAB909F-3866-49E9-84F6-317EBEC8D55B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8D8B342-354F-43CD-B932-5F39EE87654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263441F-B625-40D4-8857-6D407A373B0A}"/>
                </a:ext>
              </a:extLst>
            </p:cNvPr>
            <p:cNvSpPr txBox="1"/>
            <p:nvPr/>
          </p:nvSpPr>
          <p:spPr>
            <a:xfrm>
              <a:off x="21935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28A6E5B8-CAFF-4A2A-B308-A869B6B1697E}"/>
              </a:ext>
            </a:extLst>
          </p:cNvPr>
          <p:cNvSpPr txBox="1"/>
          <p:nvPr/>
        </p:nvSpPr>
        <p:spPr>
          <a:xfrm>
            <a:off x="9389600" y="2663722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5</a:t>
            </a:r>
          </a:p>
        </p:txBody>
      </p:sp>
    </p:spTree>
    <p:extLst>
      <p:ext uri="{BB962C8B-B14F-4D97-AF65-F5344CB8AC3E}">
        <p14:creationId xmlns:p14="http://schemas.microsoft.com/office/powerpoint/2010/main" val="322034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37" grpId="0"/>
      <p:bldP spid="139" grpId="0"/>
      <p:bldP spid="140" grpId="0"/>
      <p:bldP spid="141" grpId="0"/>
      <p:bldP spid="14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B0CA-D6EA-4E11-8173-79C45D132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28 Find the fraction that lies halfway between two fractions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9EB5-F9F2-4C28-BDD1-C5AD187E1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581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1A40A51-2FFE-47BA-B3E3-9C602D67E6CB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D30E3A2-1B3D-4BB4-9822-B26856DE802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C53B71-34EE-4709-B168-25F076DA52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3A12E3-1ED1-4CCF-A636-A65B96374ED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59ADFFF-94F7-45F2-8412-94DAEB2D62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FCF6C0-D99D-4CAF-81D4-3A01600F8CD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0D0028-98D1-4095-B5ED-4922E2BFAFF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AD56F0A-3DC6-4AAA-8C80-788A122CAF2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05F2855-7AB4-4320-920D-BCA6E4BDEC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2C60373-86EB-4410-8339-B4EBA8A666A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549E757-F091-4B62-A129-772B00AB415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857F29-632C-41DC-97E6-B42E98F94C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FC382-CA47-4498-A956-2B18FD7D5FC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878D1D-5D6D-4E5B-9106-0482DB0336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FDE49A-12DC-451F-A635-A3E4802D379A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32EE9AB-1F30-456D-8B34-7F66A2AD7DF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3D484-9A38-46D3-A080-F26FF09EF1B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74CCE10-E90C-4D5A-B86E-C1CE4F841F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315BA7-031C-48EB-9F42-8B92685A7A0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2565CE0-CF63-45B2-BBB0-6F958269A43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152E6AD-7672-4BD1-8996-2E30FCF6084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E58704C-D702-4B2D-8371-893C4C08C9D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7682AC3-69BA-4D2F-BEB7-2EF9DA49CD0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1C5609D-FEB5-4967-A0A7-7721A9DFE5C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415FE2F-7CA5-47F9-A23C-F7DFCFA6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E0EC29-6C1E-475A-BA95-09C4B3B5958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D0489A8-2E75-4B16-A20E-1F4BF9B64E2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FF8350-4B1C-485B-96C0-1791333E687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C8DFD05-69CB-45D0-94F9-B2DFFD759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7E29D41-CFF7-44CA-943E-0EA6E30B5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CF95BBD-CF03-4662-AEAD-B9CDC3E03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126EDC8-9478-4382-AE8E-BB36242FD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352160F-890A-4BF9-867B-3A11DD927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583978-CF19-4B09-91DD-3BDD170AB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30867D7-5CCE-48C6-9E75-0BB6113AC3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34C58F6-E0C9-4C8C-8E09-DA4FC7C38A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53FB57D-AB87-41BE-A776-E6864F4E03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1BFD428-C8EA-43E1-896B-E850164DD8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B80E9C8-7AF5-4A1B-A106-656DC07EA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F1952D7-BAE6-48FB-B06A-4006BC93A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126BC1E-6AC1-4F91-B5B8-6429912E1E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8BF495C-7D96-439A-94DE-84B7399426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397A1CB-F768-44E6-8871-100C533D4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17E14F7-910E-4081-94B4-BBE822693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40567179-FFAE-47D3-8813-8C53B6851323}"/>
              </a:ext>
            </a:extLst>
          </p:cNvPr>
          <p:cNvSpPr/>
          <p:nvPr/>
        </p:nvSpPr>
        <p:spPr>
          <a:xfrm rot="5400000">
            <a:off x="5162102" y="-565048"/>
            <a:ext cx="4338138" cy="92224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F4550BDF-7DFE-401F-BC60-490F45E0D5FA}"/>
              </a:ext>
            </a:extLst>
          </p:cNvPr>
          <p:cNvSpPr/>
          <p:nvPr/>
        </p:nvSpPr>
        <p:spPr>
          <a:xfrm>
            <a:off x="447564" y="219299"/>
            <a:ext cx="1039083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600" dirty="0">
                <a:solidFill>
                  <a:prstClr val="black"/>
                </a:solidFill>
              </a:rPr>
              <a:t>Which number lies halfway between      and     ?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883085F-25A5-4946-A590-25C32BF117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8FF5298-E79A-4224-AB63-C16F9D47D422}"/>
              </a:ext>
            </a:extLst>
          </p:cNvPr>
          <p:cNvGrpSpPr/>
          <p:nvPr/>
        </p:nvGrpSpPr>
        <p:grpSpPr>
          <a:xfrm>
            <a:off x="7431173" y="415190"/>
            <a:ext cx="437977" cy="1047615"/>
            <a:chOff x="2722480" y="5463945"/>
            <a:chExt cx="437977" cy="104761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91A01FA-8CC1-4806-9DD5-FBA9E4DBDC04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899B6F-E5F4-4B6E-BDEF-1318487A574E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2AD3F09-00B1-4EEE-9206-C2A7F113CF6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C3CDB2E-C881-4CBC-B77D-495CC26DBD76}"/>
              </a:ext>
            </a:extLst>
          </p:cNvPr>
          <p:cNvGrpSpPr/>
          <p:nvPr/>
        </p:nvGrpSpPr>
        <p:grpSpPr>
          <a:xfrm>
            <a:off x="8726337" y="413193"/>
            <a:ext cx="437977" cy="1047615"/>
            <a:chOff x="2722480" y="5463945"/>
            <a:chExt cx="437977" cy="104761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7E9B6AF-8837-4FCA-9A87-23EFAD9C25B0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A412271-EBE5-4C8B-9351-60DA8DCFF3FB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DECEFA-8624-40FC-8792-E73C56B45F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56333A1-7640-41F2-BC76-AEA4EDF3CBF7}"/>
              </a:ext>
            </a:extLst>
          </p:cNvPr>
          <p:cNvCxnSpPr>
            <a:cxnSpLocks/>
          </p:cNvCxnSpPr>
          <p:nvPr/>
        </p:nvCxnSpPr>
        <p:spPr>
          <a:xfrm>
            <a:off x="488021" y="272783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06D73CA-9877-45C7-A08B-950A983BF942}"/>
              </a:ext>
            </a:extLst>
          </p:cNvPr>
          <p:cNvCxnSpPr>
            <a:cxnSpLocks/>
          </p:cNvCxnSpPr>
          <p:nvPr/>
        </p:nvCxnSpPr>
        <p:spPr>
          <a:xfrm>
            <a:off x="1367251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4A3A23F-1A6C-4FE5-8205-48FC7CB0ABAE}"/>
              </a:ext>
            </a:extLst>
          </p:cNvPr>
          <p:cNvSpPr txBox="1"/>
          <p:nvPr/>
        </p:nvSpPr>
        <p:spPr>
          <a:xfrm>
            <a:off x="450648" y="2219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B88497E-DB05-4539-B563-27690DCB8827}"/>
              </a:ext>
            </a:extLst>
          </p:cNvPr>
          <p:cNvSpPr txBox="1"/>
          <p:nvPr/>
        </p:nvSpPr>
        <p:spPr>
          <a:xfrm>
            <a:off x="461214" y="2666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84F9D3B-D5B7-4F6A-AADB-260319BE05A3}"/>
              </a:ext>
            </a:extLst>
          </p:cNvPr>
          <p:cNvSpPr txBox="1"/>
          <p:nvPr/>
        </p:nvSpPr>
        <p:spPr>
          <a:xfrm>
            <a:off x="1367250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AD25258-E3FC-45A5-822D-FE038209BEEA}"/>
              </a:ext>
            </a:extLst>
          </p:cNvPr>
          <p:cNvSpPr txBox="1"/>
          <p:nvPr/>
        </p:nvSpPr>
        <p:spPr>
          <a:xfrm>
            <a:off x="920208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176EB31E-1F1F-4982-B8F2-F39C64085693}"/>
              </a:ext>
            </a:extLst>
          </p:cNvPr>
          <p:cNvSpPr/>
          <p:nvPr/>
        </p:nvSpPr>
        <p:spPr>
          <a:xfrm rot="16200000">
            <a:off x="852909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035A89FF-8CFD-41EC-9BB6-3C06681FB96C}"/>
              </a:ext>
            </a:extLst>
          </p:cNvPr>
          <p:cNvSpPr/>
          <p:nvPr/>
        </p:nvSpPr>
        <p:spPr>
          <a:xfrm rot="5400000">
            <a:off x="842622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974C13-D203-4572-8BAA-B713C91B2813}"/>
              </a:ext>
            </a:extLst>
          </p:cNvPr>
          <p:cNvSpPr txBox="1"/>
          <p:nvPr/>
        </p:nvSpPr>
        <p:spPr>
          <a:xfrm>
            <a:off x="973212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8C2F261-3BB1-48A1-9AF7-CECDFC5D4EA8}"/>
              </a:ext>
            </a:extLst>
          </p:cNvPr>
          <p:cNvSpPr txBox="1"/>
          <p:nvPr/>
        </p:nvSpPr>
        <p:spPr>
          <a:xfrm>
            <a:off x="973211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1BD20F8-5E27-4CF8-964A-DF95057A2043}"/>
              </a:ext>
            </a:extLst>
          </p:cNvPr>
          <p:cNvSpPr txBox="1"/>
          <p:nvPr/>
        </p:nvSpPr>
        <p:spPr>
          <a:xfrm>
            <a:off x="1561313" y="2219998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879A002-E820-4081-9665-DB949ADE0696}"/>
              </a:ext>
            </a:extLst>
          </p:cNvPr>
          <p:cNvCxnSpPr>
            <a:cxnSpLocks/>
          </p:cNvCxnSpPr>
          <p:nvPr/>
        </p:nvCxnSpPr>
        <p:spPr>
          <a:xfrm>
            <a:off x="496730" y="496251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789E23A-6CFB-4F5A-BE2C-3625CD802409}"/>
              </a:ext>
            </a:extLst>
          </p:cNvPr>
          <p:cNvCxnSpPr>
            <a:cxnSpLocks/>
          </p:cNvCxnSpPr>
          <p:nvPr/>
        </p:nvCxnSpPr>
        <p:spPr>
          <a:xfrm>
            <a:off x="1375960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F7859ED-1C39-420E-9DDF-DFF95D31A10F}"/>
              </a:ext>
            </a:extLst>
          </p:cNvPr>
          <p:cNvSpPr txBox="1"/>
          <p:nvPr/>
        </p:nvSpPr>
        <p:spPr>
          <a:xfrm>
            <a:off x="459357" y="44546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A206E09-08B1-42B5-A35E-B6E2B405C9C3}"/>
              </a:ext>
            </a:extLst>
          </p:cNvPr>
          <p:cNvSpPr txBox="1"/>
          <p:nvPr/>
        </p:nvSpPr>
        <p:spPr>
          <a:xfrm>
            <a:off x="469923" y="49007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C1327EB-9F83-4F86-A4F6-FFA16A883661}"/>
              </a:ext>
            </a:extLst>
          </p:cNvPr>
          <p:cNvSpPr txBox="1"/>
          <p:nvPr/>
        </p:nvSpPr>
        <p:spPr>
          <a:xfrm>
            <a:off x="1375959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611EF4-1680-41EF-B273-76DE01C0BD78}"/>
              </a:ext>
            </a:extLst>
          </p:cNvPr>
          <p:cNvSpPr txBox="1"/>
          <p:nvPr/>
        </p:nvSpPr>
        <p:spPr>
          <a:xfrm>
            <a:off x="928917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1D701D45-2379-4DF7-BC00-2CC21776021A}"/>
              </a:ext>
            </a:extLst>
          </p:cNvPr>
          <p:cNvSpPr/>
          <p:nvPr/>
        </p:nvSpPr>
        <p:spPr>
          <a:xfrm rot="16200000">
            <a:off x="861618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862F0E13-1177-4A52-B108-E09C2E525146}"/>
              </a:ext>
            </a:extLst>
          </p:cNvPr>
          <p:cNvSpPr/>
          <p:nvPr/>
        </p:nvSpPr>
        <p:spPr>
          <a:xfrm rot="5400000">
            <a:off x="851331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282390-510E-4AFB-9DF3-1E2273C13ED8}"/>
              </a:ext>
            </a:extLst>
          </p:cNvPr>
          <p:cNvSpPr txBox="1"/>
          <p:nvPr/>
        </p:nvSpPr>
        <p:spPr>
          <a:xfrm>
            <a:off x="981921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31BA4BE-1D79-48C1-AF14-B270D0D107D1}"/>
              </a:ext>
            </a:extLst>
          </p:cNvPr>
          <p:cNvSpPr txBox="1"/>
          <p:nvPr/>
        </p:nvSpPr>
        <p:spPr>
          <a:xfrm>
            <a:off x="981920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625A4B-27B5-4F70-966C-BC7E39E78E5F}"/>
              </a:ext>
            </a:extLst>
          </p:cNvPr>
          <p:cNvSpPr txBox="1"/>
          <p:nvPr/>
        </p:nvSpPr>
        <p:spPr>
          <a:xfrm>
            <a:off x="1586280" y="4454685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8C0BF8-6EE0-4A85-8841-842792B1BB32}"/>
              </a:ext>
            </a:extLst>
          </p:cNvPr>
          <p:cNvSpPr/>
          <p:nvPr/>
        </p:nvSpPr>
        <p:spPr>
          <a:xfrm>
            <a:off x="9591618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1AE2782-7F46-4C74-BA7F-CDB2124E5010}"/>
              </a:ext>
            </a:extLst>
          </p:cNvPr>
          <p:cNvGrpSpPr/>
          <p:nvPr/>
        </p:nvGrpSpPr>
        <p:grpSpPr>
          <a:xfrm>
            <a:off x="9660545" y="832227"/>
            <a:ext cx="933868" cy="630942"/>
            <a:chOff x="3121638" y="4881518"/>
            <a:chExt cx="933868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D897FC3-DD4A-4DAD-95D0-1CAD1D70560A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6D6949F-F3DF-48FC-AEF2-608B8909C68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09984EAE-AB52-4BF0-AD0D-BC5A44DA1BA5}"/>
              </a:ext>
            </a:extLst>
          </p:cNvPr>
          <p:cNvSpPr txBox="1"/>
          <p:nvPr/>
        </p:nvSpPr>
        <p:spPr>
          <a:xfrm>
            <a:off x="9922756" y="377008"/>
            <a:ext cx="731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FDF1626F-C028-4316-82BC-226AA4919533}"/>
              </a:ext>
            </a:extLst>
          </p:cNvPr>
          <p:cNvSpPr/>
          <p:nvPr/>
        </p:nvSpPr>
        <p:spPr>
          <a:xfrm>
            <a:off x="2965741" y="2080721"/>
            <a:ext cx="1728192" cy="72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481524C-ED96-454F-9B40-7D61998739E0}"/>
              </a:ext>
            </a:extLst>
          </p:cNvPr>
          <p:cNvSpPr/>
          <p:nvPr/>
        </p:nvSpPr>
        <p:spPr>
          <a:xfrm>
            <a:off x="2965741" y="2080721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E553D8DF-6EF0-4162-9851-F114D7921CB2}"/>
              </a:ext>
            </a:extLst>
          </p:cNvPr>
          <p:cNvSpPr/>
          <p:nvPr/>
        </p:nvSpPr>
        <p:spPr>
          <a:xfrm>
            <a:off x="2965741" y="2080721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CAC7F2C-4A61-4996-AE47-078B89B5E8E6}"/>
              </a:ext>
            </a:extLst>
          </p:cNvPr>
          <p:cNvSpPr/>
          <p:nvPr/>
        </p:nvSpPr>
        <p:spPr>
          <a:xfrm>
            <a:off x="4694125" y="2080721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4754A73-0E14-4207-B7F5-38E5A4EC71E6}"/>
              </a:ext>
            </a:extLst>
          </p:cNvPr>
          <p:cNvSpPr/>
          <p:nvPr/>
        </p:nvSpPr>
        <p:spPr>
          <a:xfrm>
            <a:off x="6422125" y="2080721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344B010-E8EA-4AAE-9EF2-9A96BA9506A9}"/>
              </a:ext>
            </a:extLst>
          </p:cNvPr>
          <p:cNvSpPr/>
          <p:nvPr/>
        </p:nvSpPr>
        <p:spPr>
          <a:xfrm>
            <a:off x="8150509" y="2080721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71C183B-84F4-42F3-A917-B7C2C08E58B7}"/>
              </a:ext>
            </a:extLst>
          </p:cNvPr>
          <p:cNvSpPr/>
          <p:nvPr/>
        </p:nvSpPr>
        <p:spPr>
          <a:xfrm>
            <a:off x="9878701" y="2080721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C0A8647E-30E3-45A4-9CAE-335AD9BAC3C8}"/>
              </a:ext>
            </a:extLst>
          </p:cNvPr>
          <p:cNvSpPr/>
          <p:nvPr/>
        </p:nvSpPr>
        <p:spPr>
          <a:xfrm>
            <a:off x="2952693" y="5226687"/>
            <a:ext cx="3464730" cy="72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20CC4C06-0B21-4547-AAED-6288162E24DE}"/>
              </a:ext>
            </a:extLst>
          </p:cNvPr>
          <p:cNvSpPr/>
          <p:nvPr/>
        </p:nvSpPr>
        <p:spPr>
          <a:xfrm>
            <a:off x="2952693" y="5226687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44316149-91BF-4786-9B6A-8410A63D59BC}"/>
              </a:ext>
            </a:extLst>
          </p:cNvPr>
          <p:cNvSpPr/>
          <p:nvPr/>
        </p:nvSpPr>
        <p:spPr>
          <a:xfrm>
            <a:off x="2952693" y="5226687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6775AF3-7CB1-4A08-B0D2-7615E36569F9}"/>
              </a:ext>
            </a:extLst>
          </p:cNvPr>
          <p:cNvSpPr/>
          <p:nvPr/>
        </p:nvSpPr>
        <p:spPr>
          <a:xfrm>
            <a:off x="4681077" y="5226687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1BC2CE1-1AB8-4CD7-96F4-C13588604561}"/>
              </a:ext>
            </a:extLst>
          </p:cNvPr>
          <p:cNvSpPr/>
          <p:nvPr/>
        </p:nvSpPr>
        <p:spPr>
          <a:xfrm>
            <a:off x="6409077" y="5226687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D4848ED-BE2D-4881-B99F-3D3F9F1689C1}"/>
              </a:ext>
            </a:extLst>
          </p:cNvPr>
          <p:cNvSpPr/>
          <p:nvPr/>
        </p:nvSpPr>
        <p:spPr>
          <a:xfrm>
            <a:off x="8137461" y="5226687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CE1EBC8-3FD5-457C-89DF-EA10112FF6B6}"/>
              </a:ext>
            </a:extLst>
          </p:cNvPr>
          <p:cNvSpPr/>
          <p:nvPr/>
        </p:nvSpPr>
        <p:spPr>
          <a:xfrm>
            <a:off x="9865653" y="5226687"/>
            <a:ext cx="1728000" cy="7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1FC3409-E145-4A91-9524-F84B25DAE788}"/>
              </a:ext>
            </a:extLst>
          </p:cNvPr>
          <p:cNvSpPr/>
          <p:nvPr/>
        </p:nvSpPr>
        <p:spPr>
          <a:xfrm>
            <a:off x="2963703" y="3676655"/>
            <a:ext cx="2602458" cy="72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E10AF891-25EA-4007-8128-8D1C78A27426}"/>
              </a:ext>
            </a:extLst>
          </p:cNvPr>
          <p:cNvSpPr/>
          <p:nvPr/>
        </p:nvSpPr>
        <p:spPr>
          <a:xfrm>
            <a:off x="2965741" y="3653705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DC2A5F5-ADF9-4180-855A-E14B8A2138B3}"/>
              </a:ext>
            </a:extLst>
          </p:cNvPr>
          <p:cNvGrpSpPr/>
          <p:nvPr/>
        </p:nvGrpSpPr>
        <p:grpSpPr>
          <a:xfrm>
            <a:off x="2960773" y="3664589"/>
            <a:ext cx="8631920" cy="720000"/>
            <a:chOff x="1839686" y="5868366"/>
            <a:chExt cx="8631920" cy="720000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C6A9571D-9D80-40C4-86E5-55457190E49B}"/>
                </a:ext>
              </a:extLst>
            </p:cNvPr>
            <p:cNvSpPr/>
            <p:nvPr/>
          </p:nvSpPr>
          <p:spPr>
            <a:xfrm>
              <a:off x="183968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F74C9306-7723-41E4-9EED-D70840DAF9F3}"/>
                </a:ext>
              </a:extLst>
            </p:cNvPr>
            <p:cNvSpPr/>
            <p:nvPr/>
          </p:nvSpPr>
          <p:spPr>
            <a:xfrm>
              <a:off x="2704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3DFB3DC5-A1A9-48F7-88EC-AE123CEA44CF}"/>
                </a:ext>
              </a:extLst>
            </p:cNvPr>
            <p:cNvSpPr/>
            <p:nvPr/>
          </p:nvSpPr>
          <p:spPr>
            <a:xfrm>
              <a:off x="3568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D9A1A48-EDBA-4F54-83EE-745357AEAAC5}"/>
                </a:ext>
              </a:extLst>
            </p:cNvPr>
            <p:cNvSpPr/>
            <p:nvPr/>
          </p:nvSpPr>
          <p:spPr>
            <a:xfrm>
              <a:off x="443384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CA64765D-9ED8-4780-B0D7-AE2FA31322C5}"/>
                </a:ext>
              </a:extLst>
            </p:cNvPr>
            <p:cNvSpPr/>
            <p:nvPr/>
          </p:nvSpPr>
          <p:spPr>
            <a:xfrm>
              <a:off x="529633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1B4704A-31F7-4183-B66E-34FB758A92A9}"/>
                </a:ext>
              </a:extLst>
            </p:cNvPr>
            <p:cNvSpPr/>
            <p:nvPr/>
          </p:nvSpPr>
          <p:spPr>
            <a:xfrm>
              <a:off x="6161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96C6E88-447A-4FAA-945F-9AD784AD021D}"/>
                </a:ext>
              </a:extLst>
            </p:cNvPr>
            <p:cNvSpPr/>
            <p:nvPr/>
          </p:nvSpPr>
          <p:spPr>
            <a:xfrm>
              <a:off x="7025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E4C36D7-1FD1-42CA-9509-3F7778A472AF}"/>
                </a:ext>
              </a:extLst>
            </p:cNvPr>
            <p:cNvSpPr/>
            <p:nvPr/>
          </p:nvSpPr>
          <p:spPr>
            <a:xfrm>
              <a:off x="789049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218AA09-E25A-4F86-A551-4C8AA56C970B}"/>
                </a:ext>
              </a:extLst>
            </p:cNvPr>
            <p:cNvSpPr/>
            <p:nvPr/>
          </p:nvSpPr>
          <p:spPr>
            <a:xfrm>
              <a:off x="8753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1C0A1681-2DC0-45FA-A9D0-B2C7209003F3}"/>
                </a:ext>
              </a:extLst>
            </p:cNvPr>
            <p:cNvSpPr/>
            <p:nvPr/>
          </p:nvSpPr>
          <p:spPr>
            <a:xfrm>
              <a:off x="960760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291C47A4-3741-4D94-A62F-EC2E52C12AD2}"/>
              </a:ext>
            </a:extLst>
          </p:cNvPr>
          <p:cNvGrpSpPr/>
          <p:nvPr/>
        </p:nvGrpSpPr>
        <p:grpSpPr>
          <a:xfrm>
            <a:off x="2960773" y="2075670"/>
            <a:ext cx="8631920" cy="720000"/>
            <a:chOff x="1839686" y="5868366"/>
            <a:chExt cx="8631920" cy="720000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D7BAADC7-D6D4-40CA-AA3F-3571EB173550}"/>
                </a:ext>
              </a:extLst>
            </p:cNvPr>
            <p:cNvSpPr/>
            <p:nvPr/>
          </p:nvSpPr>
          <p:spPr>
            <a:xfrm>
              <a:off x="183968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D97434C0-326C-41C7-97A5-297A80C9C1D2}"/>
                </a:ext>
              </a:extLst>
            </p:cNvPr>
            <p:cNvSpPr/>
            <p:nvPr/>
          </p:nvSpPr>
          <p:spPr>
            <a:xfrm>
              <a:off x="2704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7F125CD5-BF1A-411F-8C26-D8EC1D3F3BF8}"/>
                </a:ext>
              </a:extLst>
            </p:cNvPr>
            <p:cNvSpPr/>
            <p:nvPr/>
          </p:nvSpPr>
          <p:spPr>
            <a:xfrm>
              <a:off x="3568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9521377A-7104-4815-822D-DB284257F9CE}"/>
                </a:ext>
              </a:extLst>
            </p:cNvPr>
            <p:cNvSpPr/>
            <p:nvPr/>
          </p:nvSpPr>
          <p:spPr>
            <a:xfrm>
              <a:off x="443384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6111E569-D8D4-4266-A35F-B88BC1EFA640}"/>
                </a:ext>
              </a:extLst>
            </p:cNvPr>
            <p:cNvSpPr/>
            <p:nvPr/>
          </p:nvSpPr>
          <p:spPr>
            <a:xfrm>
              <a:off x="529633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5225CB31-8D84-48AD-9D37-7C8D86599707}"/>
                </a:ext>
              </a:extLst>
            </p:cNvPr>
            <p:cNvSpPr/>
            <p:nvPr/>
          </p:nvSpPr>
          <p:spPr>
            <a:xfrm>
              <a:off x="6161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4D60B9C-6099-4CF2-9940-C2045594E76B}"/>
                </a:ext>
              </a:extLst>
            </p:cNvPr>
            <p:cNvSpPr/>
            <p:nvPr/>
          </p:nvSpPr>
          <p:spPr>
            <a:xfrm>
              <a:off x="7025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5BC528F-F6B7-4B3C-B2DE-ACA017DD5E0B}"/>
                </a:ext>
              </a:extLst>
            </p:cNvPr>
            <p:cNvSpPr/>
            <p:nvPr/>
          </p:nvSpPr>
          <p:spPr>
            <a:xfrm>
              <a:off x="789049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2F018E3-05C0-44A8-99A1-59386C421AB0}"/>
                </a:ext>
              </a:extLst>
            </p:cNvPr>
            <p:cNvSpPr/>
            <p:nvPr/>
          </p:nvSpPr>
          <p:spPr>
            <a:xfrm>
              <a:off x="8753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DEDC042D-8FBE-43E3-A57E-C465DC03BC50}"/>
                </a:ext>
              </a:extLst>
            </p:cNvPr>
            <p:cNvSpPr/>
            <p:nvPr/>
          </p:nvSpPr>
          <p:spPr>
            <a:xfrm>
              <a:off x="960760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FFFD4DE4-F529-44A7-889F-5C4E141538ED}"/>
              </a:ext>
            </a:extLst>
          </p:cNvPr>
          <p:cNvGrpSpPr/>
          <p:nvPr/>
        </p:nvGrpSpPr>
        <p:grpSpPr>
          <a:xfrm>
            <a:off x="2960773" y="5248481"/>
            <a:ext cx="8631920" cy="720000"/>
            <a:chOff x="1839686" y="5868366"/>
            <a:chExt cx="8631920" cy="720000"/>
          </a:xfrm>
        </p:grpSpPr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C1746DE3-49AF-4BE3-A4C0-2D7F193184EC}"/>
                </a:ext>
              </a:extLst>
            </p:cNvPr>
            <p:cNvSpPr/>
            <p:nvPr/>
          </p:nvSpPr>
          <p:spPr>
            <a:xfrm>
              <a:off x="183968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E111F1D-0B39-4211-9180-251B626E7EC4}"/>
                </a:ext>
              </a:extLst>
            </p:cNvPr>
            <p:cNvSpPr/>
            <p:nvPr/>
          </p:nvSpPr>
          <p:spPr>
            <a:xfrm>
              <a:off x="2704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D3815088-8455-437A-8E90-FF2178839256}"/>
                </a:ext>
              </a:extLst>
            </p:cNvPr>
            <p:cNvSpPr/>
            <p:nvPr/>
          </p:nvSpPr>
          <p:spPr>
            <a:xfrm>
              <a:off x="356876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D040E5D-85D7-4144-B135-AC8F5FFF8383}"/>
                </a:ext>
              </a:extLst>
            </p:cNvPr>
            <p:cNvSpPr/>
            <p:nvPr/>
          </p:nvSpPr>
          <p:spPr>
            <a:xfrm>
              <a:off x="443384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16FC3E5-5B1B-4E1B-8B04-2FEBC9CC798D}"/>
                </a:ext>
              </a:extLst>
            </p:cNvPr>
            <p:cNvSpPr/>
            <p:nvPr/>
          </p:nvSpPr>
          <p:spPr>
            <a:xfrm>
              <a:off x="529633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3FEB787-610D-4C68-9CFF-DD3A3DF346CD}"/>
                </a:ext>
              </a:extLst>
            </p:cNvPr>
            <p:cNvSpPr/>
            <p:nvPr/>
          </p:nvSpPr>
          <p:spPr>
            <a:xfrm>
              <a:off x="6161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A6C8EBC-3E34-49DF-BA6D-D87277917741}"/>
                </a:ext>
              </a:extLst>
            </p:cNvPr>
            <p:cNvSpPr/>
            <p:nvPr/>
          </p:nvSpPr>
          <p:spPr>
            <a:xfrm>
              <a:off x="7025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9162328F-A910-46FB-B913-C4A76B89A78A}"/>
                </a:ext>
              </a:extLst>
            </p:cNvPr>
            <p:cNvSpPr/>
            <p:nvPr/>
          </p:nvSpPr>
          <p:spPr>
            <a:xfrm>
              <a:off x="7890492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3AB86CF8-4261-47E5-A205-DCEB6438CEF2}"/>
                </a:ext>
              </a:extLst>
            </p:cNvPr>
            <p:cNvSpPr/>
            <p:nvPr/>
          </p:nvSpPr>
          <p:spPr>
            <a:xfrm>
              <a:off x="8753414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C3433F59-4932-47C2-A4EC-5FF29B7365F8}"/>
                </a:ext>
              </a:extLst>
            </p:cNvPr>
            <p:cNvSpPr/>
            <p:nvPr/>
          </p:nvSpPr>
          <p:spPr>
            <a:xfrm>
              <a:off x="9607606" y="5868366"/>
              <a:ext cx="864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821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00" grpId="0"/>
      <p:bldP spid="101" grpId="0"/>
      <p:bldP spid="102" grpId="0"/>
      <p:bldP spid="103" grpId="0"/>
      <p:bldP spid="104" grpId="0" animBg="1"/>
      <p:bldP spid="105" grpId="0" animBg="1"/>
      <p:bldP spid="106" grpId="0"/>
      <p:bldP spid="107" grpId="0"/>
      <p:bldP spid="108" grpId="0"/>
      <p:bldP spid="111" grpId="0"/>
      <p:bldP spid="112" grpId="0"/>
      <p:bldP spid="113" grpId="0"/>
      <p:bldP spid="114" grpId="0"/>
      <p:bldP spid="115" grpId="0" animBg="1"/>
      <p:bldP spid="116" grpId="0" animBg="1"/>
      <p:bldP spid="117" grpId="0"/>
      <p:bldP spid="118" grpId="0"/>
      <p:bldP spid="119" grpId="0"/>
      <p:bldP spid="152" grpId="0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1A40A51-2FFE-47BA-B3E3-9C602D67E6CB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D30E3A2-1B3D-4BB4-9822-B26856DE802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C53B71-34EE-4709-B168-25F076DA52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3A12E3-1ED1-4CCF-A636-A65B96374ED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59ADFFF-94F7-45F2-8412-94DAEB2D62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FCF6C0-D99D-4CAF-81D4-3A01600F8CD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0D0028-98D1-4095-B5ED-4922E2BFAFF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AD56F0A-3DC6-4AAA-8C80-788A122CAF2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05F2855-7AB4-4320-920D-BCA6E4BDEC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2C60373-86EB-4410-8339-B4EBA8A666A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549E757-F091-4B62-A129-772B00AB415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857F29-632C-41DC-97E6-B42E98F94C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FC382-CA47-4498-A956-2B18FD7D5FC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878D1D-5D6D-4E5B-9106-0482DB0336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FDE49A-12DC-451F-A635-A3E4802D379A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32EE9AB-1F30-456D-8B34-7F66A2AD7DF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3D484-9A38-46D3-A080-F26FF09EF1B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74CCE10-E90C-4D5A-B86E-C1CE4F841F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315BA7-031C-48EB-9F42-8B92685A7A0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2565CE0-CF63-45B2-BBB0-6F958269A43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152E6AD-7672-4BD1-8996-2E30FCF6084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E58704C-D702-4B2D-8371-893C4C08C9D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7682AC3-69BA-4D2F-BEB7-2EF9DA49CD0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1C5609D-FEB5-4967-A0A7-7721A9DFE5C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415FE2F-7CA5-47F9-A23C-F7DFCFA6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E0EC29-6C1E-475A-BA95-09C4B3B5958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D0489A8-2E75-4B16-A20E-1F4BF9B64E2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FF8350-4B1C-485B-96C0-1791333E687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C8DFD05-69CB-45D0-94F9-B2DFFD759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7E29D41-CFF7-44CA-943E-0EA6E30B5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CF95BBD-CF03-4662-AEAD-B9CDC3E03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126EDC8-9478-4382-AE8E-BB36242FD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352160F-890A-4BF9-867B-3A11DD927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583978-CF19-4B09-91DD-3BDD170AB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30867D7-5CCE-48C6-9E75-0BB6113AC3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34C58F6-E0C9-4C8C-8E09-DA4FC7C38A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53FB57D-AB87-41BE-A776-E6864F4E03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1BFD428-C8EA-43E1-896B-E850164DD8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B80E9C8-7AF5-4A1B-A106-656DC07EA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F1952D7-BAE6-48FB-B06A-4006BC93A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126BC1E-6AC1-4F91-B5B8-6429912E1E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8BF495C-7D96-439A-94DE-84B7399426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397A1CB-F768-44E6-8871-100C533D4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17E14F7-910E-4081-94B4-BBE822693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40567179-FFAE-47D3-8813-8C53B6851323}"/>
              </a:ext>
            </a:extLst>
          </p:cNvPr>
          <p:cNvSpPr/>
          <p:nvPr/>
        </p:nvSpPr>
        <p:spPr>
          <a:xfrm rot="5400000">
            <a:off x="5162102" y="-565048"/>
            <a:ext cx="4338138" cy="92224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F4550BDF-7DFE-401F-BC60-490F45E0D5FA}"/>
              </a:ext>
            </a:extLst>
          </p:cNvPr>
          <p:cNvSpPr/>
          <p:nvPr/>
        </p:nvSpPr>
        <p:spPr>
          <a:xfrm>
            <a:off x="447564" y="219299"/>
            <a:ext cx="1039083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600" dirty="0">
                <a:solidFill>
                  <a:prstClr val="black"/>
                </a:solidFill>
              </a:rPr>
              <a:t>Which number lies halfway between      and     ?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883085F-25A5-4946-A590-25C32BF117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8FF5298-E79A-4224-AB63-C16F9D47D422}"/>
              </a:ext>
            </a:extLst>
          </p:cNvPr>
          <p:cNvGrpSpPr/>
          <p:nvPr/>
        </p:nvGrpSpPr>
        <p:grpSpPr>
          <a:xfrm>
            <a:off x="7431173" y="415190"/>
            <a:ext cx="437977" cy="1047615"/>
            <a:chOff x="2722480" y="5463945"/>
            <a:chExt cx="437977" cy="104761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91A01FA-8CC1-4806-9DD5-FBA9E4DBDC04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899B6F-E5F4-4B6E-BDEF-1318487A574E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2AD3F09-00B1-4EEE-9206-C2A7F113CF6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C3CDB2E-C881-4CBC-B77D-495CC26DBD76}"/>
              </a:ext>
            </a:extLst>
          </p:cNvPr>
          <p:cNvGrpSpPr/>
          <p:nvPr/>
        </p:nvGrpSpPr>
        <p:grpSpPr>
          <a:xfrm>
            <a:off x="8726337" y="413193"/>
            <a:ext cx="437977" cy="1047615"/>
            <a:chOff x="2722480" y="5463945"/>
            <a:chExt cx="437977" cy="104761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7E9B6AF-8837-4FCA-9A87-23EFAD9C25B0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A412271-EBE5-4C8B-9351-60DA8DCFF3FB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DECEFA-8624-40FC-8792-E73C56B45F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56333A1-7640-41F2-BC76-AEA4EDF3CBF7}"/>
              </a:ext>
            </a:extLst>
          </p:cNvPr>
          <p:cNvCxnSpPr>
            <a:cxnSpLocks/>
          </p:cNvCxnSpPr>
          <p:nvPr/>
        </p:nvCxnSpPr>
        <p:spPr>
          <a:xfrm>
            <a:off x="488021" y="272783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06D73CA-9877-45C7-A08B-950A983BF942}"/>
              </a:ext>
            </a:extLst>
          </p:cNvPr>
          <p:cNvCxnSpPr>
            <a:cxnSpLocks/>
          </p:cNvCxnSpPr>
          <p:nvPr/>
        </p:nvCxnSpPr>
        <p:spPr>
          <a:xfrm>
            <a:off x="1367251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4A3A23F-1A6C-4FE5-8205-48FC7CB0ABAE}"/>
              </a:ext>
            </a:extLst>
          </p:cNvPr>
          <p:cNvSpPr txBox="1"/>
          <p:nvPr/>
        </p:nvSpPr>
        <p:spPr>
          <a:xfrm>
            <a:off x="450648" y="2219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B88497E-DB05-4539-B563-27690DCB8827}"/>
              </a:ext>
            </a:extLst>
          </p:cNvPr>
          <p:cNvSpPr txBox="1"/>
          <p:nvPr/>
        </p:nvSpPr>
        <p:spPr>
          <a:xfrm>
            <a:off x="461214" y="2666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84F9D3B-D5B7-4F6A-AADB-260319BE05A3}"/>
              </a:ext>
            </a:extLst>
          </p:cNvPr>
          <p:cNvSpPr txBox="1"/>
          <p:nvPr/>
        </p:nvSpPr>
        <p:spPr>
          <a:xfrm>
            <a:off x="1367250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AD25258-E3FC-45A5-822D-FE038209BEEA}"/>
              </a:ext>
            </a:extLst>
          </p:cNvPr>
          <p:cNvSpPr txBox="1"/>
          <p:nvPr/>
        </p:nvSpPr>
        <p:spPr>
          <a:xfrm>
            <a:off x="920208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176EB31E-1F1F-4982-B8F2-F39C64085693}"/>
              </a:ext>
            </a:extLst>
          </p:cNvPr>
          <p:cNvSpPr/>
          <p:nvPr/>
        </p:nvSpPr>
        <p:spPr>
          <a:xfrm rot="16200000">
            <a:off x="852909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035A89FF-8CFD-41EC-9BB6-3C06681FB96C}"/>
              </a:ext>
            </a:extLst>
          </p:cNvPr>
          <p:cNvSpPr/>
          <p:nvPr/>
        </p:nvSpPr>
        <p:spPr>
          <a:xfrm rot="5400000">
            <a:off x="842622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974C13-D203-4572-8BAA-B713C91B2813}"/>
              </a:ext>
            </a:extLst>
          </p:cNvPr>
          <p:cNvSpPr txBox="1"/>
          <p:nvPr/>
        </p:nvSpPr>
        <p:spPr>
          <a:xfrm>
            <a:off x="973212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8C2F261-3BB1-48A1-9AF7-CECDFC5D4EA8}"/>
              </a:ext>
            </a:extLst>
          </p:cNvPr>
          <p:cNvSpPr txBox="1"/>
          <p:nvPr/>
        </p:nvSpPr>
        <p:spPr>
          <a:xfrm>
            <a:off x="973211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1BD20F8-5E27-4CF8-964A-DF95057A2043}"/>
              </a:ext>
            </a:extLst>
          </p:cNvPr>
          <p:cNvSpPr txBox="1"/>
          <p:nvPr/>
        </p:nvSpPr>
        <p:spPr>
          <a:xfrm>
            <a:off x="1561313" y="2219998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879A002-E820-4081-9665-DB949ADE0696}"/>
              </a:ext>
            </a:extLst>
          </p:cNvPr>
          <p:cNvCxnSpPr>
            <a:cxnSpLocks/>
          </p:cNvCxnSpPr>
          <p:nvPr/>
        </p:nvCxnSpPr>
        <p:spPr>
          <a:xfrm>
            <a:off x="496730" y="496251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789E23A-6CFB-4F5A-BE2C-3625CD802409}"/>
              </a:ext>
            </a:extLst>
          </p:cNvPr>
          <p:cNvCxnSpPr>
            <a:cxnSpLocks/>
          </p:cNvCxnSpPr>
          <p:nvPr/>
        </p:nvCxnSpPr>
        <p:spPr>
          <a:xfrm>
            <a:off x="1375960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F7859ED-1C39-420E-9DDF-DFF95D31A10F}"/>
              </a:ext>
            </a:extLst>
          </p:cNvPr>
          <p:cNvSpPr txBox="1"/>
          <p:nvPr/>
        </p:nvSpPr>
        <p:spPr>
          <a:xfrm>
            <a:off x="459357" y="44546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A206E09-08B1-42B5-A35E-B6E2B405C9C3}"/>
              </a:ext>
            </a:extLst>
          </p:cNvPr>
          <p:cNvSpPr txBox="1"/>
          <p:nvPr/>
        </p:nvSpPr>
        <p:spPr>
          <a:xfrm>
            <a:off x="469923" y="49007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C1327EB-9F83-4F86-A4F6-FFA16A883661}"/>
              </a:ext>
            </a:extLst>
          </p:cNvPr>
          <p:cNvSpPr txBox="1"/>
          <p:nvPr/>
        </p:nvSpPr>
        <p:spPr>
          <a:xfrm>
            <a:off x="1375959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611EF4-1680-41EF-B273-76DE01C0BD78}"/>
              </a:ext>
            </a:extLst>
          </p:cNvPr>
          <p:cNvSpPr txBox="1"/>
          <p:nvPr/>
        </p:nvSpPr>
        <p:spPr>
          <a:xfrm>
            <a:off x="928917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1D701D45-2379-4DF7-BC00-2CC21776021A}"/>
              </a:ext>
            </a:extLst>
          </p:cNvPr>
          <p:cNvSpPr/>
          <p:nvPr/>
        </p:nvSpPr>
        <p:spPr>
          <a:xfrm rot="16200000">
            <a:off x="861618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862F0E13-1177-4A52-B108-E09C2E525146}"/>
              </a:ext>
            </a:extLst>
          </p:cNvPr>
          <p:cNvSpPr/>
          <p:nvPr/>
        </p:nvSpPr>
        <p:spPr>
          <a:xfrm rot="5400000">
            <a:off x="851331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282390-510E-4AFB-9DF3-1E2273C13ED8}"/>
              </a:ext>
            </a:extLst>
          </p:cNvPr>
          <p:cNvSpPr txBox="1"/>
          <p:nvPr/>
        </p:nvSpPr>
        <p:spPr>
          <a:xfrm>
            <a:off x="981921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31BA4BE-1D79-48C1-AF14-B270D0D107D1}"/>
              </a:ext>
            </a:extLst>
          </p:cNvPr>
          <p:cNvSpPr txBox="1"/>
          <p:nvPr/>
        </p:nvSpPr>
        <p:spPr>
          <a:xfrm>
            <a:off x="981920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625A4B-27B5-4F70-966C-BC7E39E78E5F}"/>
              </a:ext>
            </a:extLst>
          </p:cNvPr>
          <p:cNvSpPr txBox="1"/>
          <p:nvPr/>
        </p:nvSpPr>
        <p:spPr>
          <a:xfrm>
            <a:off x="1586280" y="4454685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8C0BF8-6EE0-4A85-8841-842792B1BB32}"/>
              </a:ext>
            </a:extLst>
          </p:cNvPr>
          <p:cNvSpPr/>
          <p:nvPr/>
        </p:nvSpPr>
        <p:spPr>
          <a:xfrm>
            <a:off x="9591618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1AE2782-7F46-4C74-BA7F-CDB2124E5010}"/>
              </a:ext>
            </a:extLst>
          </p:cNvPr>
          <p:cNvGrpSpPr/>
          <p:nvPr/>
        </p:nvGrpSpPr>
        <p:grpSpPr>
          <a:xfrm>
            <a:off x="9660545" y="832227"/>
            <a:ext cx="933868" cy="630942"/>
            <a:chOff x="3121638" y="4881518"/>
            <a:chExt cx="933868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D897FC3-DD4A-4DAD-95D0-1CAD1D70560A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6D6949F-F3DF-48FC-AEF2-608B8909C68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09984EAE-AB52-4BF0-AD0D-BC5A44DA1BA5}"/>
              </a:ext>
            </a:extLst>
          </p:cNvPr>
          <p:cNvSpPr txBox="1"/>
          <p:nvPr/>
        </p:nvSpPr>
        <p:spPr>
          <a:xfrm>
            <a:off x="9676018" y="377008"/>
            <a:ext cx="972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BFA0D39-889C-49EE-95B4-8DB613792092}"/>
              </a:ext>
            </a:extLst>
          </p:cNvPr>
          <p:cNvCxnSpPr>
            <a:cxnSpLocks/>
          </p:cNvCxnSpPr>
          <p:nvPr/>
        </p:nvCxnSpPr>
        <p:spPr>
          <a:xfrm>
            <a:off x="1337691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7A25538A-9C75-430E-99C9-4D25B80463CC}"/>
              </a:ext>
            </a:extLst>
          </p:cNvPr>
          <p:cNvSpPr txBox="1"/>
          <p:nvPr/>
        </p:nvSpPr>
        <p:spPr>
          <a:xfrm>
            <a:off x="1337690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6D6482E-190E-4ACC-A5B1-AEB9098DD80E}"/>
              </a:ext>
            </a:extLst>
          </p:cNvPr>
          <p:cNvSpPr txBox="1"/>
          <p:nvPr/>
        </p:nvSpPr>
        <p:spPr>
          <a:xfrm>
            <a:off x="890648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59697F07-660C-43A2-A84E-2A54248DE4E5}"/>
              </a:ext>
            </a:extLst>
          </p:cNvPr>
          <p:cNvSpPr/>
          <p:nvPr/>
        </p:nvSpPr>
        <p:spPr>
          <a:xfrm rot="16200000">
            <a:off x="823349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00216730-42B2-42A5-B6B9-FA9476EEFFE2}"/>
              </a:ext>
            </a:extLst>
          </p:cNvPr>
          <p:cNvSpPr/>
          <p:nvPr/>
        </p:nvSpPr>
        <p:spPr>
          <a:xfrm rot="5400000">
            <a:off x="813062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9212B2C-B684-4925-A6D9-BFA79D15281D}"/>
              </a:ext>
            </a:extLst>
          </p:cNvPr>
          <p:cNvSpPr txBox="1"/>
          <p:nvPr/>
        </p:nvSpPr>
        <p:spPr>
          <a:xfrm>
            <a:off x="943652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C759ADF-C0CC-475D-8F54-53D1C9509A96}"/>
              </a:ext>
            </a:extLst>
          </p:cNvPr>
          <p:cNvSpPr txBox="1"/>
          <p:nvPr/>
        </p:nvSpPr>
        <p:spPr>
          <a:xfrm>
            <a:off x="943651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5A38B02-40AF-4CF1-910B-8A397D131770}"/>
              </a:ext>
            </a:extLst>
          </p:cNvPr>
          <p:cNvSpPr txBox="1"/>
          <p:nvPr/>
        </p:nvSpPr>
        <p:spPr>
          <a:xfrm>
            <a:off x="1337689" y="2219998"/>
            <a:ext cx="10074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A1FB6CE-EA50-47A3-B5CA-E437DFD48CA2}"/>
              </a:ext>
            </a:extLst>
          </p:cNvPr>
          <p:cNvCxnSpPr>
            <a:cxnSpLocks/>
          </p:cNvCxnSpPr>
          <p:nvPr/>
        </p:nvCxnSpPr>
        <p:spPr>
          <a:xfrm>
            <a:off x="1346400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F482EB86-0810-4694-B408-050C90B93240}"/>
              </a:ext>
            </a:extLst>
          </p:cNvPr>
          <p:cNvSpPr txBox="1"/>
          <p:nvPr/>
        </p:nvSpPr>
        <p:spPr>
          <a:xfrm>
            <a:off x="1346399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BF6828-0783-4A05-803C-58594340F0C7}"/>
              </a:ext>
            </a:extLst>
          </p:cNvPr>
          <p:cNvSpPr txBox="1"/>
          <p:nvPr/>
        </p:nvSpPr>
        <p:spPr>
          <a:xfrm>
            <a:off x="899357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221D2A66-0EAD-4F25-A68E-DB731BE421FB}"/>
              </a:ext>
            </a:extLst>
          </p:cNvPr>
          <p:cNvSpPr/>
          <p:nvPr/>
        </p:nvSpPr>
        <p:spPr>
          <a:xfrm rot="16200000">
            <a:off x="832058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Arc 131">
            <a:extLst>
              <a:ext uri="{FF2B5EF4-FFF2-40B4-BE49-F238E27FC236}">
                <a16:creationId xmlns:a16="http://schemas.microsoft.com/office/drawing/2014/main" id="{D215E503-1BA2-49EC-BC78-589CFEB8830D}"/>
              </a:ext>
            </a:extLst>
          </p:cNvPr>
          <p:cNvSpPr/>
          <p:nvPr/>
        </p:nvSpPr>
        <p:spPr>
          <a:xfrm rot="5400000">
            <a:off x="821771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6176BFC-E29A-4852-997C-6BA064404315}"/>
              </a:ext>
            </a:extLst>
          </p:cNvPr>
          <p:cNvSpPr txBox="1"/>
          <p:nvPr/>
        </p:nvSpPr>
        <p:spPr>
          <a:xfrm>
            <a:off x="952361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7BB0287-1503-47D2-BFBD-5E7590A73E43}"/>
              </a:ext>
            </a:extLst>
          </p:cNvPr>
          <p:cNvSpPr txBox="1"/>
          <p:nvPr/>
        </p:nvSpPr>
        <p:spPr>
          <a:xfrm>
            <a:off x="952360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A349CB1-0A4D-452D-912C-CB094C710EEE}"/>
              </a:ext>
            </a:extLst>
          </p:cNvPr>
          <p:cNvSpPr txBox="1"/>
          <p:nvPr/>
        </p:nvSpPr>
        <p:spPr>
          <a:xfrm>
            <a:off x="1345303" y="445468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1E792EC-EBAE-48BD-B143-1FBECBAD60A5}"/>
              </a:ext>
            </a:extLst>
          </p:cNvPr>
          <p:cNvSpPr/>
          <p:nvPr/>
        </p:nvSpPr>
        <p:spPr>
          <a:xfrm>
            <a:off x="3071528" y="2130940"/>
            <a:ext cx="5744074" cy="72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87F35E6-F325-4076-851F-356821A4944C}"/>
              </a:ext>
            </a:extLst>
          </p:cNvPr>
          <p:cNvSpPr/>
          <p:nvPr/>
        </p:nvSpPr>
        <p:spPr>
          <a:xfrm>
            <a:off x="3047211" y="2157495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54EC747-EAF2-42DD-B7F7-C5D392A99C5E}"/>
              </a:ext>
            </a:extLst>
          </p:cNvPr>
          <p:cNvSpPr/>
          <p:nvPr/>
        </p:nvSpPr>
        <p:spPr>
          <a:xfrm>
            <a:off x="3043608" y="5326450"/>
            <a:ext cx="6463481" cy="72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9BBF347-8E32-4045-9DE1-9E1D3E915C29}"/>
              </a:ext>
            </a:extLst>
          </p:cNvPr>
          <p:cNvSpPr/>
          <p:nvPr/>
        </p:nvSpPr>
        <p:spPr>
          <a:xfrm>
            <a:off x="3034163" y="5303461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32124ED-0341-4903-8941-6B6998CF349A}"/>
              </a:ext>
            </a:extLst>
          </p:cNvPr>
          <p:cNvSpPr/>
          <p:nvPr/>
        </p:nvSpPr>
        <p:spPr>
          <a:xfrm>
            <a:off x="3045173" y="3753429"/>
            <a:ext cx="6097798" cy="72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024B636-22E4-41ED-9FE2-2EC6DEA84BD2}"/>
              </a:ext>
            </a:extLst>
          </p:cNvPr>
          <p:cNvSpPr/>
          <p:nvPr/>
        </p:nvSpPr>
        <p:spPr>
          <a:xfrm>
            <a:off x="3047211" y="3730479"/>
            <a:ext cx="8640000" cy="72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148F94C-7C25-4097-9682-043FBFD3915F}"/>
              </a:ext>
            </a:extLst>
          </p:cNvPr>
          <p:cNvGrpSpPr/>
          <p:nvPr/>
        </p:nvGrpSpPr>
        <p:grpSpPr>
          <a:xfrm>
            <a:off x="3057624" y="2158911"/>
            <a:ext cx="8637978" cy="724026"/>
            <a:chOff x="2072017" y="1180686"/>
            <a:chExt cx="8637978" cy="72402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A72B8248-D43E-4F75-8048-A60DF399CC93}"/>
                </a:ext>
              </a:extLst>
            </p:cNvPr>
            <p:cNvSpPr/>
            <p:nvPr/>
          </p:nvSpPr>
          <p:spPr>
            <a:xfrm>
              <a:off x="4949995" y="1184712"/>
              <a:ext cx="288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589CC1A4-2617-4622-9021-28E7FECFC054}"/>
                </a:ext>
              </a:extLst>
            </p:cNvPr>
            <p:cNvSpPr/>
            <p:nvPr/>
          </p:nvSpPr>
          <p:spPr>
            <a:xfrm>
              <a:off x="7829995" y="1180686"/>
              <a:ext cx="288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247E68C6-E41C-4906-8F89-1057001B2A11}"/>
                </a:ext>
              </a:extLst>
            </p:cNvPr>
            <p:cNvSpPr/>
            <p:nvPr/>
          </p:nvSpPr>
          <p:spPr>
            <a:xfrm>
              <a:off x="2072017" y="1183836"/>
              <a:ext cx="288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B504E5B-C1F1-4E4B-9ACE-D3F8D0F03A00}"/>
              </a:ext>
            </a:extLst>
          </p:cNvPr>
          <p:cNvGrpSpPr/>
          <p:nvPr/>
        </p:nvGrpSpPr>
        <p:grpSpPr>
          <a:xfrm>
            <a:off x="3030672" y="5288984"/>
            <a:ext cx="8640000" cy="725727"/>
            <a:chOff x="2159360" y="6075245"/>
            <a:chExt cx="8640000" cy="725727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19AD743-19A6-4BDD-92D4-B82CC2A52D5B}"/>
                </a:ext>
              </a:extLst>
            </p:cNvPr>
            <p:cNvSpPr/>
            <p:nvPr/>
          </p:nvSpPr>
          <p:spPr>
            <a:xfrm>
              <a:off x="8639360" y="6075245"/>
              <a:ext cx="21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D9D0AB15-5293-47CB-BD3E-C123CD98964D}"/>
                </a:ext>
              </a:extLst>
            </p:cNvPr>
            <p:cNvSpPr/>
            <p:nvPr/>
          </p:nvSpPr>
          <p:spPr>
            <a:xfrm>
              <a:off x="6479360" y="6080972"/>
              <a:ext cx="21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214FD876-0CF1-4CE0-B4A5-8ACB023E685C}"/>
                </a:ext>
              </a:extLst>
            </p:cNvPr>
            <p:cNvSpPr/>
            <p:nvPr/>
          </p:nvSpPr>
          <p:spPr>
            <a:xfrm>
              <a:off x="4319360" y="6080972"/>
              <a:ext cx="21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2CABD8D-1357-498B-B1D2-98579D31BD06}"/>
                </a:ext>
              </a:extLst>
            </p:cNvPr>
            <p:cNvSpPr/>
            <p:nvPr/>
          </p:nvSpPr>
          <p:spPr>
            <a:xfrm>
              <a:off x="2159360" y="6077463"/>
              <a:ext cx="21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F950EC9-6CB1-4FC9-A405-90389DA26AB8}"/>
              </a:ext>
            </a:extLst>
          </p:cNvPr>
          <p:cNvGrpSpPr/>
          <p:nvPr/>
        </p:nvGrpSpPr>
        <p:grpSpPr>
          <a:xfrm>
            <a:off x="3017607" y="3708495"/>
            <a:ext cx="8650728" cy="738090"/>
            <a:chOff x="1983169" y="6027168"/>
            <a:chExt cx="8650728" cy="738090"/>
          </a:xfrm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ADB0AC2C-3E0E-4580-A3E6-1A7032DC2E91}"/>
                </a:ext>
              </a:extLst>
            </p:cNvPr>
            <p:cNvSpPr/>
            <p:nvPr/>
          </p:nvSpPr>
          <p:spPr>
            <a:xfrm>
              <a:off x="1983169" y="602990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65402778-DDFD-4201-BFAA-54F6BEABD3D3}"/>
                </a:ext>
              </a:extLst>
            </p:cNvPr>
            <p:cNvSpPr/>
            <p:nvPr/>
          </p:nvSpPr>
          <p:spPr>
            <a:xfrm>
              <a:off x="2343169" y="6027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CBE4D8C3-B97A-409F-A937-660808CAA407}"/>
                </a:ext>
              </a:extLst>
            </p:cNvPr>
            <p:cNvSpPr/>
            <p:nvPr/>
          </p:nvSpPr>
          <p:spPr>
            <a:xfrm>
              <a:off x="2704957" y="603405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03653976-3A25-4F4E-AAE9-1EB335759447}"/>
                </a:ext>
              </a:extLst>
            </p:cNvPr>
            <p:cNvSpPr/>
            <p:nvPr/>
          </p:nvSpPr>
          <p:spPr>
            <a:xfrm>
              <a:off x="3064957" y="603132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C564EC4D-455D-4552-9323-97527D1D130F}"/>
                </a:ext>
              </a:extLst>
            </p:cNvPr>
            <p:cNvSpPr/>
            <p:nvPr/>
          </p:nvSpPr>
          <p:spPr>
            <a:xfrm>
              <a:off x="3424957" y="603430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13A835B3-2402-4AC4-8AF3-933005B6FC53}"/>
                </a:ext>
              </a:extLst>
            </p:cNvPr>
            <p:cNvSpPr/>
            <p:nvPr/>
          </p:nvSpPr>
          <p:spPr>
            <a:xfrm>
              <a:off x="3784957" y="6031564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5E0506D-78ED-481C-9281-A5D49F083AEC}"/>
                </a:ext>
              </a:extLst>
            </p:cNvPr>
            <p:cNvSpPr/>
            <p:nvPr/>
          </p:nvSpPr>
          <p:spPr>
            <a:xfrm>
              <a:off x="4146745" y="602921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83003F5-3C3C-4CF3-A909-9F6DB56A3442}"/>
                </a:ext>
              </a:extLst>
            </p:cNvPr>
            <p:cNvSpPr/>
            <p:nvPr/>
          </p:nvSpPr>
          <p:spPr>
            <a:xfrm>
              <a:off x="4506745" y="603571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50540ED-E6DD-46D9-8794-7871A386EC7C}"/>
                </a:ext>
              </a:extLst>
            </p:cNvPr>
            <p:cNvSpPr/>
            <p:nvPr/>
          </p:nvSpPr>
          <p:spPr>
            <a:xfrm>
              <a:off x="4866745" y="603944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BB5A41E2-52BC-445B-959E-82CF10E1ECA2}"/>
                </a:ext>
              </a:extLst>
            </p:cNvPr>
            <p:cNvSpPr/>
            <p:nvPr/>
          </p:nvSpPr>
          <p:spPr>
            <a:xfrm>
              <a:off x="5226745" y="603670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49A1A86C-3C7B-4A3E-8E79-20DB33469895}"/>
                </a:ext>
              </a:extLst>
            </p:cNvPr>
            <p:cNvSpPr/>
            <p:nvPr/>
          </p:nvSpPr>
          <p:spPr>
            <a:xfrm>
              <a:off x="5588533" y="604360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A2598A-F6C3-453C-82E2-ACB7AD328EEE}"/>
                </a:ext>
              </a:extLst>
            </p:cNvPr>
            <p:cNvSpPr/>
            <p:nvPr/>
          </p:nvSpPr>
          <p:spPr>
            <a:xfrm>
              <a:off x="5948533" y="604086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4277A9D6-23D2-4288-9695-8D51F9C66B1F}"/>
                </a:ext>
              </a:extLst>
            </p:cNvPr>
            <p:cNvSpPr/>
            <p:nvPr/>
          </p:nvSpPr>
          <p:spPr>
            <a:xfrm>
              <a:off x="6308533" y="604384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1A0BD346-5E86-445D-8D36-D36902AEC0AE}"/>
                </a:ext>
              </a:extLst>
            </p:cNvPr>
            <p:cNvSpPr/>
            <p:nvPr/>
          </p:nvSpPr>
          <p:spPr>
            <a:xfrm>
              <a:off x="6668533" y="604110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142063E6-150B-4962-A8BB-9BB7AA36F463}"/>
                </a:ext>
              </a:extLst>
            </p:cNvPr>
            <p:cNvSpPr/>
            <p:nvPr/>
          </p:nvSpPr>
          <p:spPr>
            <a:xfrm>
              <a:off x="7030321" y="603876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F88D1CDD-A6BE-44B5-89D6-BDCF39D0B544}"/>
                </a:ext>
              </a:extLst>
            </p:cNvPr>
            <p:cNvSpPr/>
            <p:nvPr/>
          </p:nvSpPr>
          <p:spPr>
            <a:xfrm>
              <a:off x="7390321" y="604525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4F0087D7-5A09-40BF-A16D-758A731543B0}"/>
                </a:ext>
              </a:extLst>
            </p:cNvPr>
            <p:cNvSpPr/>
            <p:nvPr/>
          </p:nvSpPr>
          <p:spPr>
            <a:xfrm>
              <a:off x="7750321" y="603901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3618DAC1-B562-45E2-9E22-667AD0D6CD7D}"/>
                </a:ext>
              </a:extLst>
            </p:cNvPr>
            <p:cNvSpPr/>
            <p:nvPr/>
          </p:nvSpPr>
          <p:spPr>
            <a:xfrm>
              <a:off x="8110321" y="603627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542B7364-1962-4799-93A2-9015F12041C8}"/>
                </a:ext>
              </a:extLst>
            </p:cNvPr>
            <p:cNvSpPr/>
            <p:nvPr/>
          </p:nvSpPr>
          <p:spPr>
            <a:xfrm>
              <a:off x="8472109" y="6043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6AFF627D-C7FD-447A-B6B6-D33B51B8A6F3}"/>
                </a:ext>
              </a:extLst>
            </p:cNvPr>
            <p:cNvSpPr/>
            <p:nvPr/>
          </p:nvSpPr>
          <p:spPr>
            <a:xfrm>
              <a:off x="8832109" y="604043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E4939EE1-1EF2-459B-AD2B-E10D9238DD60}"/>
                </a:ext>
              </a:extLst>
            </p:cNvPr>
            <p:cNvSpPr/>
            <p:nvPr/>
          </p:nvSpPr>
          <p:spPr>
            <a:xfrm>
              <a:off x="9192109" y="604341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619D02C2-8A86-477F-9077-61542FBA0D33}"/>
                </a:ext>
              </a:extLst>
            </p:cNvPr>
            <p:cNvSpPr/>
            <p:nvPr/>
          </p:nvSpPr>
          <p:spPr>
            <a:xfrm>
              <a:off x="9552109" y="604067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18EC65E-DE6B-43A5-9C83-864EF01BE572}"/>
                </a:ext>
              </a:extLst>
            </p:cNvPr>
            <p:cNvSpPr/>
            <p:nvPr/>
          </p:nvSpPr>
          <p:spPr>
            <a:xfrm>
              <a:off x="9913897" y="603832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DA9A0D2-6D41-45D4-9798-4F0117C3848A}"/>
                </a:ext>
              </a:extLst>
            </p:cNvPr>
            <p:cNvSpPr/>
            <p:nvPr/>
          </p:nvSpPr>
          <p:spPr>
            <a:xfrm>
              <a:off x="10273897" y="604482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54BCB7FC-1D8E-48DD-8D8D-07C4E1D5EA6B}"/>
              </a:ext>
            </a:extLst>
          </p:cNvPr>
          <p:cNvGrpSpPr/>
          <p:nvPr/>
        </p:nvGrpSpPr>
        <p:grpSpPr>
          <a:xfrm>
            <a:off x="3052045" y="2130365"/>
            <a:ext cx="8650728" cy="738090"/>
            <a:chOff x="1983169" y="6027168"/>
            <a:chExt cx="8650728" cy="738090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A8DD1F5D-3336-4912-83A5-0940A0478E6D}"/>
                </a:ext>
              </a:extLst>
            </p:cNvPr>
            <p:cNvSpPr/>
            <p:nvPr/>
          </p:nvSpPr>
          <p:spPr>
            <a:xfrm>
              <a:off x="1983169" y="602990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818EF6D-36F8-4AD2-A09C-DDBAB87C7A49}"/>
                </a:ext>
              </a:extLst>
            </p:cNvPr>
            <p:cNvSpPr/>
            <p:nvPr/>
          </p:nvSpPr>
          <p:spPr>
            <a:xfrm>
              <a:off x="2343169" y="6027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8C96CFC2-8C3C-4EEC-B086-4D66209EBD25}"/>
                </a:ext>
              </a:extLst>
            </p:cNvPr>
            <p:cNvSpPr/>
            <p:nvPr/>
          </p:nvSpPr>
          <p:spPr>
            <a:xfrm>
              <a:off x="2704957" y="603405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D045C931-01F7-4849-AA4F-B669240B039F}"/>
                </a:ext>
              </a:extLst>
            </p:cNvPr>
            <p:cNvSpPr/>
            <p:nvPr/>
          </p:nvSpPr>
          <p:spPr>
            <a:xfrm>
              <a:off x="3064957" y="603132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F2C9B678-7709-4B36-89B7-3312F02FA27C}"/>
                </a:ext>
              </a:extLst>
            </p:cNvPr>
            <p:cNvSpPr/>
            <p:nvPr/>
          </p:nvSpPr>
          <p:spPr>
            <a:xfrm>
              <a:off x="3424957" y="603430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B684E49D-C442-49AA-B1B0-2936D15967CF}"/>
                </a:ext>
              </a:extLst>
            </p:cNvPr>
            <p:cNvSpPr/>
            <p:nvPr/>
          </p:nvSpPr>
          <p:spPr>
            <a:xfrm>
              <a:off x="3784957" y="6031564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2E03EAA-87B4-4396-AE47-F0D4995FACBF}"/>
                </a:ext>
              </a:extLst>
            </p:cNvPr>
            <p:cNvSpPr/>
            <p:nvPr/>
          </p:nvSpPr>
          <p:spPr>
            <a:xfrm>
              <a:off x="4146745" y="602921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E347E0B3-C36C-492F-B9E9-25563048D3B4}"/>
                </a:ext>
              </a:extLst>
            </p:cNvPr>
            <p:cNvSpPr/>
            <p:nvPr/>
          </p:nvSpPr>
          <p:spPr>
            <a:xfrm>
              <a:off x="4506745" y="603571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7909FE16-F86C-4964-A1F7-C47C303D02B1}"/>
                </a:ext>
              </a:extLst>
            </p:cNvPr>
            <p:cNvSpPr/>
            <p:nvPr/>
          </p:nvSpPr>
          <p:spPr>
            <a:xfrm>
              <a:off x="4866745" y="603944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9A9B62ED-D8EE-4048-A4B5-1CC16DA57058}"/>
                </a:ext>
              </a:extLst>
            </p:cNvPr>
            <p:cNvSpPr/>
            <p:nvPr/>
          </p:nvSpPr>
          <p:spPr>
            <a:xfrm>
              <a:off x="5226745" y="603670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3EC4A5BC-0AD9-4595-A9A5-EA7200C1A7E8}"/>
                </a:ext>
              </a:extLst>
            </p:cNvPr>
            <p:cNvSpPr/>
            <p:nvPr/>
          </p:nvSpPr>
          <p:spPr>
            <a:xfrm>
              <a:off x="5588533" y="604360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737CC847-25E1-410C-BCD6-28188B94FCF0}"/>
                </a:ext>
              </a:extLst>
            </p:cNvPr>
            <p:cNvSpPr/>
            <p:nvPr/>
          </p:nvSpPr>
          <p:spPr>
            <a:xfrm>
              <a:off x="5948533" y="604086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384A2369-3915-4E66-BEBA-F786E076889B}"/>
                </a:ext>
              </a:extLst>
            </p:cNvPr>
            <p:cNvSpPr/>
            <p:nvPr/>
          </p:nvSpPr>
          <p:spPr>
            <a:xfrm>
              <a:off x="6308533" y="604384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FB1A3594-F451-44D6-B2D5-013C33CCB79E}"/>
                </a:ext>
              </a:extLst>
            </p:cNvPr>
            <p:cNvSpPr/>
            <p:nvPr/>
          </p:nvSpPr>
          <p:spPr>
            <a:xfrm>
              <a:off x="6668533" y="604110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4F84830-95B7-4F7B-A1E4-FB164D02EDE4}"/>
                </a:ext>
              </a:extLst>
            </p:cNvPr>
            <p:cNvSpPr/>
            <p:nvPr/>
          </p:nvSpPr>
          <p:spPr>
            <a:xfrm>
              <a:off x="7030321" y="603876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4FC00F62-77F7-423F-830B-32ED4DA936E9}"/>
                </a:ext>
              </a:extLst>
            </p:cNvPr>
            <p:cNvSpPr/>
            <p:nvPr/>
          </p:nvSpPr>
          <p:spPr>
            <a:xfrm>
              <a:off x="7390321" y="604525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7D250781-A6F2-4AB2-A955-569220619059}"/>
                </a:ext>
              </a:extLst>
            </p:cNvPr>
            <p:cNvSpPr/>
            <p:nvPr/>
          </p:nvSpPr>
          <p:spPr>
            <a:xfrm>
              <a:off x="7750321" y="603901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5EEEE8D-483E-4B88-A241-7D0F6263C21E}"/>
                </a:ext>
              </a:extLst>
            </p:cNvPr>
            <p:cNvSpPr/>
            <p:nvPr/>
          </p:nvSpPr>
          <p:spPr>
            <a:xfrm>
              <a:off x="8110321" y="603627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C8D3900-D0B5-4C59-9747-F707A9FFD490}"/>
                </a:ext>
              </a:extLst>
            </p:cNvPr>
            <p:cNvSpPr/>
            <p:nvPr/>
          </p:nvSpPr>
          <p:spPr>
            <a:xfrm>
              <a:off x="8472109" y="6043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397947E3-9F1C-41E1-BAF6-B864A2C99AAF}"/>
                </a:ext>
              </a:extLst>
            </p:cNvPr>
            <p:cNvSpPr/>
            <p:nvPr/>
          </p:nvSpPr>
          <p:spPr>
            <a:xfrm>
              <a:off x="8832109" y="604043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E7D56FAA-D3F9-4528-BDA5-9F1B96498FFF}"/>
                </a:ext>
              </a:extLst>
            </p:cNvPr>
            <p:cNvSpPr/>
            <p:nvPr/>
          </p:nvSpPr>
          <p:spPr>
            <a:xfrm>
              <a:off x="9192109" y="604341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D0A123A-F99F-4364-AACF-9888864330DB}"/>
                </a:ext>
              </a:extLst>
            </p:cNvPr>
            <p:cNvSpPr/>
            <p:nvPr/>
          </p:nvSpPr>
          <p:spPr>
            <a:xfrm>
              <a:off x="9552109" y="604067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AFEDD5C1-CFA6-4FF6-B443-E81593A6FF57}"/>
                </a:ext>
              </a:extLst>
            </p:cNvPr>
            <p:cNvSpPr/>
            <p:nvPr/>
          </p:nvSpPr>
          <p:spPr>
            <a:xfrm>
              <a:off x="9913897" y="603832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EB73EC-BA80-42F5-AFEB-8A9E01627922}"/>
                </a:ext>
              </a:extLst>
            </p:cNvPr>
            <p:cNvSpPr/>
            <p:nvPr/>
          </p:nvSpPr>
          <p:spPr>
            <a:xfrm>
              <a:off x="10273897" y="604482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4742A2C5-56C6-422D-8C1A-D188AD9DEF4E}"/>
              </a:ext>
            </a:extLst>
          </p:cNvPr>
          <p:cNvGrpSpPr/>
          <p:nvPr/>
        </p:nvGrpSpPr>
        <p:grpSpPr>
          <a:xfrm>
            <a:off x="3022471" y="5294416"/>
            <a:ext cx="8650728" cy="738090"/>
            <a:chOff x="1983169" y="6027168"/>
            <a:chExt cx="8650728" cy="738090"/>
          </a:xfrm>
        </p:grpSpPr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AD4E3D68-BFBB-422D-82F6-9049829BAA32}"/>
                </a:ext>
              </a:extLst>
            </p:cNvPr>
            <p:cNvSpPr/>
            <p:nvPr/>
          </p:nvSpPr>
          <p:spPr>
            <a:xfrm>
              <a:off x="1983169" y="602990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7DEC229D-58CC-4A22-BF9F-8A3B316D4278}"/>
                </a:ext>
              </a:extLst>
            </p:cNvPr>
            <p:cNvSpPr/>
            <p:nvPr/>
          </p:nvSpPr>
          <p:spPr>
            <a:xfrm>
              <a:off x="2343169" y="6027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40745171-7488-4799-85B5-EA4EAD9CE455}"/>
                </a:ext>
              </a:extLst>
            </p:cNvPr>
            <p:cNvSpPr/>
            <p:nvPr/>
          </p:nvSpPr>
          <p:spPr>
            <a:xfrm>
              <a:off x="2704957" y="603405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F6C5427B-CF0F-4203-B430-A2B3D74F35EC}"/>
                </a:ext>
              </a:extLst>
            </p:cNvPr>
            <p:cNvSpPr/>
            <p:nvPr/>
          </p:nvSpPr>
          <p:spPr>
            <a:xfrm>
              <a:off x="3064957" y="603132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88B0C4B-F86E-4623-86FE-7CBE9DC6B416}"/>
                </a:ext>
              </a:extLst>
            </p:cNvPr>
            <p:cNvSpPr/>
            <p:nvPr/>
          </p:nvSpPr>
          <p:spPr>
            <a:xfrm>
              <a:off x="3424957" y="603430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66495A9-0271-425C-A793-43D9C349076B}"/>
                </a:ext>
              </a:extLst>
            </p:cNvPr>
            <p:cNvSpPr/>
            <p:nvPr/>
          </p:nvSpPr>
          <p:spPr>
            <a:xfrm>
              <a:off x="3784957" y="6031564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EB60B394-9DAA-4FF3-8B13-734BBA9AEF74}"/>
                </a:ext>
              </a:extLst>
            </p:cNvPr>
            <p:cNvSpPr/>
            <p:nvPr/>
          </p:nvSpPr>
          <p:spPr>
            <a:xfrm>
              <a:off x="4146745" y="602921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47BC5BDE-AE08-4FC2-A0EF-4E7CC6C45555}"/>
                </a:ext>
              </a:extLst>
            </p:cNvPr>
            <p:cNvSpPr/>
            <p:nvPr/>
          </p:nvSpPr>
          <p:spPr>
            <a:xfrm>
              <a:off x="4506745" y="603571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9D0BC02-5721-4B37-B5F9-FD3E38FAF9AC}"/>
                </a:ext>
              </a:extLst>
            </p:cNvPr>
            <p:cNvSpPr/>
            <p:nvPr/>
          </p:nvSpPr>
          <p:spPr>
            <a:xfrm>
              <a:off x="4866745" y="603944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B5F06976-49AA-440E-97BC-5294342DFA05}"/>
                </a:ext>
              </a:extLst>
            </p:cNvPr>
            <p:cNvSpPr/>
            <p:nvPr/>
          </p:nvSpPr>
          <p:spPr>
            <a:xfrm>
              <a:off x="5226745" y="6036709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018EBDD3-12E1-4AB7-88BF-036F5489CEAF}"/>
                </a:ext>
              </a:extLst>
            </p:cNvPr>
            <p:cNvSpPr/>
            <p:nvPr/>
          </p:nvSpPr>
          <p:spPr>
            <a:xfrm>
              <a:off x="5588533" y="604360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BDF5E1D2-B229-4DA9-A565-61DB7A49727F}"/>
                </a:ext>
              </a:extLst>
            </p:cNvPr>
            <p:cNvSpPr/>
            <p:nvPr/>
          </p:nvSpPr>
          <p:spPr>
            <a:xfrm>
              <a:off x="5948533" y="6040862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C6F95A9C-F00C-4EB6-90D1-D14229BE8325}"/>
                </a:ext>
              </a:extLst>
            </p:cNvPr>
            <p:cNvSpPr/>
            <p:nvPr/>
          </p:nvSpPr>
          <p:spPr>
            <a:xfrm>
              <a:off x="6308533" y="604384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7CB586D-181B-432F-B5CD-BC2878D3D356}"/>
                </a:ext>
              </a:extLst>
            </p:cNvPr>
            <p:cNvSpPr/>
            <p:nvPr/>
          </p:nvSpPr>
          <p:spPr>
            <a:xfrm>
              <a:off x="6668533" y="604110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0C75D-0576-41A4-A16B-955D1AC44500}"/>
                </a:ext>
              </a:extLst>
            </p:cNvPr>
            <p:cNvSpPr/>
            <p:nvPr/>
          </p:nvSpPr>
          <p:spPr>
            <a:xfrm>
              <a:off x="7030321" y="603876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1FB31625-63F2-4F5D-A3D1-5CA0766EDD64}"/>
                </a:ext>
              </a:extLst>
            </p:cNvPr>
            <p:cNvSpPr/>
            <p:nvPr/>
          </p:nvSpPr>
          <p:spPr>
            <a:xfrm>
              <a:off x="7390321" y="604525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83E061C-3C79-4DB5-B7A8-542057A1F42F}"/>
                </a:ext>
              </a:extLst>
            </p:cNvPr>
            <p:cNvSpPr/>
            <p:nvPr/>
          </p:nvSpPr>
          <p:spPr>
            <a:xfrm>
              <a:off x="7750321" y="6039015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7C8B425F-660B-4707-AA69-B8183FA1B90B}"/>
                </a:ext>
              </a:extLst>
            </p:cNvPr>
            <p:cNvSpPr/>
            <p:nvPr/>
          </p:nvSpPr>
          <p:spPr>
            <a:xfrm>
              <a:off x="8110321" y="6036277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D393A84A-DC39-4977-9972-F29C4376ACE3}"/>
                </a:ext>
              </a:extLst>
            </p:cNvPr>
            <p:cNvSpPr/>
            <p:nvPr/>
          </p:nvSpPr>
          <p:spPr>
            <a:xfrm>
              <a:off x="8472109" y="604316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4FAF325-4681-42F9-8B8D-25DC52D3B0FD}"/>
                </a:ext>
              </a:extLst>
            </p:cNvPr>
            <p:cNvSpPr/>
            <p:nvPr/>
          </p:nvSpPr>
          <p:spPr>
            <a:xfrm>
              <a:off x="8832109" y="6040430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4C3F01D6-FFBD-4826-BD7C-A5A4CCB61ACC}"/>
                </a:ext>
              </a:extLst>
            </p:cNvPr>
            <p:cNvSpPr/>
            <p:nvPr/>
          </p:nvSpPr>
          <p:spPr>
            <a:xfrm>
              <a:off x="9192109" y="6043411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48D994F-C808-456A-B25A-ABCAE1CA8212}"/>
                </a:ext>
              </a:extLst>
            </p:cNvPr>
            <p:cNvSpPr/>
            <p:nvPr/>
          </p:nvSpPr>
          <p:spPr>
            <a:xfrm>
              <a:off x="9552109" y="6040673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3D4CF25B-9AF7-4548-A698-BCE2732DDE82}"/>
                </a:ext>
              </a:extLst>
            </p:cNvPr>
            <p:cNvSpPr/>
            <p:nvPr/>
          </p:nvSpPr>
          <p:spPr>
            <a:xfrm>
              <a:off x="9913897" y="6038328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24F3DDE5-635C-4726-82B9-1F5C77102026}"/>
                </a:ext>
              </a:extLst>
            </p:cNvPr>
            <p:cNvSpPr/>
            <p:nvPr/>
          </p:nvSpPr>
          <p:spPr>
            <a:xfrm>
              <a:off x="10273897" y="6044826"/>
              <a:ext cx="360000" cy="7200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07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00" grpId="0"/>
      <p:bldP spid="101" grpId="0"/>
      <p:bldP spid="102" grpId="0"/>
      <p:bldP spid="102" grpId="1"/>
      <p:bldP spid="103" grpId="0"/>
      <p:bldP spid="103" grpId="1"/>
      <p:bldP spid="104" grpId="0" animBg="1"/>
      <p:bldP spid="104" grpId="1" animBg="1"/>
      <p:bldP spid="105" grpId="0" animBg="1"/>
      <p:bldP spid="105" grpId="1" animBg="1"/>
      <p:bldP spid="106" grpId="0"/>
      <p:bldP spid="106" grpId="1"/>
      <p:bldP spid="107" grpId="0"/>
      <p:bldP spid="107" grpId="1"/>
      <p:bldP spid="108" grpId="0"/>
      <p:bldP spid="108" grpId="1"/>
      <p:bldP spid="111" grpId="0"/>
      <p:bldP spid="112" grpId="0"/>
      <p:bldP spid="113" grpId="0"/>
      <p:bldP spid="113" grpId="1"/>
      <p:bldP spid="114" grpId="0"/>
      <p:bldP spid="114" grpId="1"/>
      <p:bldP spid="115" grpId="0" animBg="1"/>
      <p:bldP spid="115" grpId="1" animBg="1"/>
      <p:bldP spid="116" grpId="0" animBg="1"/>
      <p:bldP spid="116" grpId="1" animBg="1"/>
      <p:bldP spid="117" grpId="0"/>
      <p:bldP spid="117" grpId="1"/>
      <p:bldP spid="118" grpId="0"/>
      <p:bldP spid="118" grpId="1"/>
      <p:bldP spid="119" grpId="0"/>
      <p:bldP spid="119" grpId="1"/>
      <p:bldP spid="152" grpId="0"/>
      <p:bldP spid="121" grpId="0"/>
      <p:bldP spid="122" grpId="0"/>
      <p:bldP spid="123" grpId="0" animBg="1"/>
      <p:bldP spid="124" grpId="0" animBg="1"/>
      <p:bldP spid="125" grpId="0"/>
      <p:bldP spid="126" grpId="0"/>
      <p:bldP spid="127" grpId="0"/>
      <p:bldP spid="129" grpId="0"/>
      <p:bldP spid="130" grpId="0"/>
      <p:bldP spid="131" grpId="0" animBg="1"/>
      <p:bldP spid="132" grpId="0" animBg="1"/>
      <p:bldP spid="133" grpId="0"/>
      <p:bldP spid="134" grpId="0"/>
      <p:bldP spid="135" grpId="0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1A40A51-2FFE-47BA-B3E3-9C602D67E6CB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D30E3A2-1B3D-4BB4-9822-B26856DE802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C53B71-34EE-4709-B168-25F076DA52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3A12E3-1ED1-4CCF-A636-A65B96374ED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59ADFFF-94F7-45F2-8412-94DAEB2D62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FCF6C0-D99D-4CAF-81D4-3A01600F8CD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0D0028-98D1-4095-B5ED-4922E2BFAFF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AD56F0A-3DC6-4AAA-8C80-788A122CAF2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05F2855-7AB4-4320-920D-BCA6E4BDEC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2C60373-86EB-4410-8339-B4EBA8A666A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549E757-F091-4B62-A129-772B00AB415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857F29-632C-41DC-97E6-B42E98F94C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FC382-CA47-4498-A956-2B18FD7D5FC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878D1D-5D6D-4E5B-9106-0482DB0336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FDE49A-12DC-451F-A635-A3E4802D379A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32EE9AB-1F30-456D-8B34-7F66A2AD7DF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3D484-9A38-46D3-A080-F26FF09EF1B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74CCE10-E90C-4D5A-B86E-C1CE4F841F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315BA7-031C-48EB-9F42-8B92685A7A0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2565CE0-CF63-45B2-BBB0-6F958269A43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152E6AD-7672-4BD1-8996-2E30FCF6084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E58704C-D702-4B2D-8371-893C4C08C9D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7682AC3-69BA-4D2F-BEB7-2EF9DA49CD0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1C5609D-FEB5-4967-A0A7-7721A9DFE5C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415FE2F-7CA5-47F9-A23C-F7DFCFA6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E0EC29-6C1E-475A-BA95-09C4B3B5958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D0489A8-2E75-4B16-A20E-1F4BF9B64E2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FF8350-4B1C-485B-96C0-1791333E687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C8DFD05-69CB-45D0-94F9-B2DFFD759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7E29D41-CFF7-44CA-943E-0EA6E30B5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CF95BBD-CF03-4662-AEAD-B9CDC3E03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126EDC8-9478-4382-AE8E-BB36242FD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352160F-890A-4BF9-867B-3A11DD927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583978-CF19-4B09-91DD-3BDD170AB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30867D7-5CCE-48C6-9E75-0BB6113AC3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34C58F6-E0C9-4C8C-8E09-DA4FC7C38A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53FB57D-AB87-41BE-A776-E6864F4E03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1BFD428-C8EA-43E1-896B-E850164DD8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B80E9C8-7AF5-4A1B-A106-656DC07EA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F1952D7-BAE6-48FB-B06A-4006BC93A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126BC1E-6AC1-4F91-B5B8-6429912E1E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8BF495C-7D96-439A-94DE-84B7399426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397A1CB-F768-44E6-8871-100C533D4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17E14F7-910E-4081-94B4-BBE822693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F4550BDF-7DFE-401F-BC60-490F45E0D5FA}"/>
              </a:ext>
            </a:extLst>
          </p:cNvPr>
          <p:cNvSpPr/>
          <p:nvPr/>
        </p:nvSpPr>
        <p:spPr>
          <a:xfrm>
            <a:off x="447564" y="219299"/>
            <a:ext cx="1039083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600" dirty="0">
                <a:solidFill>
                  <a:prstClr val="black"/>
                </a:solidFill>
              </a:rPr>
              <a:t>Which fraction lies halfway between      and     ?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883085F-25A5-4946-A590-25C32BF117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8FF5298-E79A-4224-AB63-C16F9D47D422}"/>
              </a:ext>
            </a:extLst>
          </p:cNvPr>
          <p:cNvGrpSpPr/>
          <p:nvPr/>
        </p:nvGrpSpPr>
        <p:grpSpPr>
          <a:xfrm>
            <a:off x="7431173" y="415190"/>
            <a:ext cx="437977" cy="1047615"/>
            <a:chOff x="2722480" y="5463945"/>
            <a:chExt cx="437977" cy="104761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91A01FA-8CC1-4806-9DD5-FBA9E4DBDC04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899B6F-E5F4-4B6E-BDEF-1318487A574E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2AD3F09-00B1-4EEE-9206-C2A7F113CF6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C3CDB2E-C881-4CBC-B77D-495CC26DBD76}"/>
              </a:ext>
            </a:extLst>
          </p:cNvPr>
          <p:cNvGrpSpPr/>
          <p:nvPr/>
        </p:nvGrpSpPr>
        <p:grpSpPr>
          <a:xfrm>
            <a:off x="8726337" y="413193"/>
            <a:ext cx="437977" cy="1047615"/>
            <a:chOff x="2722480" y="5463945"/>
            <a:chExt cx="437977" cy="104761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7E9B6AF-8837-4FCA-9A87-23EFAD9C25B0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A412271-EBE5-4C8B-9351-60DA8DCFF3FB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DECEFA-8624-40FC-8792-E73C56B45F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56333A1-7640-41F2-BC76-AEA4EDF3CBF7}"/>
              </a:ext>
            </a:extLst>
          </p:cNvPr>
          <p:cNvCxnSpPr>
            <a:cxnSpLocks/>
          </p:cNvCxnSpPr>
          <p:nvPr/>
        </p:nvCxnSpPr>
        <p:spPr>
          <a:xfrm>
            <a:off x="488021" y="272783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06D73CA-9877-45C7-A08B-950A983BF942}"/>
              </a:ext>
            </a:extLst>
          </p:cNvPr>
          <p:cNvCxnSpPr>
            <a:cxnSpLocks/>
          </p:cNvCxnSpPr>
          <p:nvPr/>
        </p:nvCxnSpPr>
        <p:spPr>
          <a:xfrm>
            <a:off x="1367251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4A3A23F-1A6C-4FE5-8205-48FC7CB0ABAE}"/>
              </a:ext>
            </a:extLst>
          </p:cNvPr>
          <p:cNvSpPr txBox="1"/>
          <p:nvPr/>
        </p:nvSpPr>
        <p:spPr>
          <a:xfrm>
            <a:off x="450648" y="2219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B88497E-DB05-4539-B563-27690DCB8827}"/>
              </a:ext>
            </a:extLst>
          </p:cNvPr>
          <p:cNvSpPr txBox="1"/>
          <p:nvPr/>
        </p:nvSpPr>
        <p:spPr>
          <a:xfrm>
            <a:off x="461214" y="2666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84F9D3B-D5B7-4F6A-AADB-260319BE05A3}"/>
              </a:ext>
            </a:extLst>
          </p:cNvPr>
          <p:cNvSpPr txBox="1"/>
          <p:nvPr/>
        </p:nvSpPr>
        <p:spPr>
          <a:xfrm>
            <a:off x="1367250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AD25258-E3FC-45A5-822D-FE038209BEEA}"/>
              </a:ext>
            </a:extLst>
          </p:cNvPr>
          <p:cNvSpPr txBox="1"/>
          <p:nvPr/>
        </p:nvSpPr>
        <p:spPr>
          <a:xfrm>
            <a:off x="920208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176EB31E-1F1F-4982-B8F2-F39C64085693}"/>
              </a:ext>
            </a:extLst>
          </p:cNvPr>
          <p:cNvSpPr/>
          <p:nvPr/>
        </p:nvSpPr>
        <p:spPr>
          <a:xfrm rot="16200000">
            <a:off x="852909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035A89FF-8CFD-41EC-9BB6-3C06681FB96C}"/>
              </a:ext>
            </a:extLst>
          </p:cNvPr>
          <p:cNvSpPr/>
          <p:nvPr/>
        </p:nvSpPr>
        <p:spPr>
          <a:xfrm rot="5400000">
            <a:off x="842622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974C13-D203-4572-8BAA-B713C91B2813}"/>
              </a:ext>
            </a:extLst>
          </p:cNvPr>
          <p:cNvSpPr txBox="1"/>
          <p:nvPr/>
        </p:nvSpPr>
        <p:spPr>
          <a:xfrm>
            <a:off x="973212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8C2F261-3BB1-48A1-9AF7-CECDFC5D4EA8}"/>
              </a:ext>
            </a:extLst>
          </p:cNvPr>
          <p:cNvSpPr txBox="1"/>
          <p:nvPr/>
        </p:nvSpPr>
        <p:spPr>
          <a:xfrm>
            <a:off x="973211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1BD20F8-5E27-4CF8-964A-DF95057A2043}"/>
              </a:ext>
            </a:extLst>
          </p:cNvPr>
          <p:cNvSpPr txBox="1"/>
          <p:nvPr/>
        </p:nvSpPr>
        <p:spPr>
          <a:xfrm>
            <a:off x="1375893" y="2219998"/>
            <a:ext cx="1053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879A002-E820-4081-9665-DB949ADE0696}"/>
              </a:ext>
            </a:extLst>
          </p:cNvPr>
          <p:cNvCxnSpPr>
            <a:cxnSpLocks/>
          </p:cNvCxnSpPr>
          <p:nvPr/>
        </p:nvCxnSpPr>
        <p:spPr>
          <a:xfrm>
            <a:off x="496730" y="496251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789E23A-6CFB-4F5A-BE2C-3625CD802409}"/>
              </a:ext>
            </a:extLst>
          </p:cNvPr>
          <p:cNvCxnSpPr>
            <a:cxnSpLocks/>
          </p:cNvCxnSpPr>
          <p:nvPr/>
        </p:nvCxnSpPr>
        <p:spPr>
          <a:xfrm>
            <a:off x="1375960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F7859ED-1C39-420E-9DDF-DFF95D31A10F}"/>
              </a:ext>
            </a:extLst>
          </p:cNvPr>
          <p:cNvSpPr txBox="1"/>
          <p:nvPr/>
        </p:nvSpPr>
        <p:spPr>
          <a:xfrm>
            <a:off x="459357" y="44546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A206E09-08B1-42B5-A35E-B6E2B405C9C3}"/>
              </a:ext>
            </a:extLst>
          </p:cNvPr>
          <p:cNvSpPr txBox="1"/>
          <p:nvPr/>
        </p:nvSpPr>
        <p:spPr>
          <a:xfrm>
            <a:off x="469923" y="49007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C1327EB-9F83-4F86-A4F6-FFA16A883661}"/>
              </a:ext>
            </a:extLst>
          </p:cNvPr>
          <p:cNvSpPr txBox="1"/>
          <p:nvPr/>
        </p:nvSpPr>
        <p:spPr>
          <a:xfrm>
            <a:off x="1375959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611EF4-1680-41EF-B273-76DE01C0BD78}"/>
              </a:ext>
            </a:extLst>
          </p:cNvPr>
          <p:cNvSpPr txBox="1"/>
          <p:nvPr/>
        </p:nvSpPr>
        <p:spPr>
          <a:xfrm>
            <a:off x="928917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1D701D45-2379-4DF7-BC00-2CC21776021A}"/>
              </a:ext>
            </a:extLst>
          </p:cNvPr>
          <p:cNvSpPr/>
          <p:nvPr/>
        </p:nvSpPr>
        <p:spPr>
          <a:xfrm rot="16200000">
            <a:off x="861618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862F0E13-1177-4A52-B108-E09C2E525146}"/>
              </a:ext>
            </a:extLst>
          </p:cNvPr>
          <p:cNvSpPr/>
          <p:nvPr/>
        </p:nvSpPr>
        <p:spPr>
          <a:xfrm rot="5400000">
            <a:off x="851331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282390-510E-4AFB-9DF3-1E2273C13ED8}"/>
              </a:ext>
            </a:extLst>
          </p:cNvPr>
          <p:cNvSpPr txBox="1"/>
          <p:nvPr/>
        </p:nvSpPr>
        <p:spPr>
          <a:xfrm>
            <a:off x="981921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31BA4BE-1D79-48C1-AF14-B270D0D107D1}"/>
              </a:ext>
            </a:extLst>
          </p:cNvPr>
          <p:cNvSpPr txBox="1"/>
          <p:nvPr/>
        </p:nvSpPr>
        <p:spPr>
          <a:xfrm>
            <a:off x="981920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625A4B-27B5-4F70-966C-BC7E39E78E5F}"/>
              </a:ext>
            </a:extLst>
          </p:cNvPr>
          <p:cNvSpPr txBox="1"/>
          <p:nvPr/>
        </p:nvSpPr>
        <p:spPr>
          <a:xfrm>
            <a:off x="1350162" y="4454685"/>
            <a:ext cx="957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8C0BF8-6EE0-4A85-8841-842792B1BB32}"/>
              </a:ext>
            </a:extLst>
          </p:cNvPr>
          <p:cNvSpPr/>
          <p:nvPr/>
        </p:nvSpPr>
        <p:spPr>
          <a:xfrm>
            <a:off x="9591618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1AE2782-7F46-4C74-BA7F-CDB2124E5010}"/>
              </a:ext>
            </a:extLst>
          </p:cNvPr>
          <p:cNvGrpSpPr/>
          <p:nvPr/>
        </p:nvGrpSpPr>
        <p:grpSpPr>
          <a:xfrm>
            <a:off x="9660545" y="832227"/>
            <a:ext cx="933868" cy="630942"/>
            <a:chOff x="3121638" y="4881518"/>
            <a:chExt cx="933868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D897FC3-DD4A-4DAD-95D0-1CAD1D70560A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6D6949F-F3DF-48FC-AEF2-608B8909C68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09984EAE-AB52-4BF0-AD0D-BC5A44DA1BA5}"/>
              </a:ext>
            </a:extLst>
          </p:cNvPr>
          <p:cNvSpPr txBox="1"/>
          <p:nvPr/>
        </p:nvSpPr>
        <p:spPr>
          <a:xfrm>
            <a:off x="9646897" y="377008"/>
            <a:ext cx="993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</p:spTree>
    <p:extLst>
      <p:ext uri="{BB962C8B-B14F-4D97-AF65-F5344CB8AC3E}">
        <p14:creationId xmlns:p14="http://schemas.microsoft.com/office/powerpoint/2010/main" val="238494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  <p:bldP spid="102" grpId="0"/>
      <p:bldP spid="103" grpId="0"/>
      <p:bldP spid="104" grpId="0" animBg="1"/>
      <p:bldP spid="105" grpId="0" animBg="1"/>
      <p:bldP spid="106" grpId="0"/>
      <p:bldP spid="107" grpId="0"/>
      <p:bldP spid="108" grpId="0"/>
      <p:bldP spid="111" grpId="0"/>
      <p:bldP spid="112" grpId="0"/>
      <p:bldP spid="113" grpId="0"/>
      <p:bldP spid="114" grpId="0"/>
      <p:bldP spid="115" grpId="0" animBg="1"/>
      <p:bldP spid="116" grpId="0" animBg="1"/>
      <p:bldP spid="117" grpId="0"/>
      <p:bldP spid="118" grpId="0"/>
      <p:bldP spid="119" grpId="0"/>
      <p:bldP spid="15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1A40A51-2FFE-47BA-B3E3-9C602D67E6CB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D30E3A2-1B3D-4BB4-9822-B26856DE802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EC53B71-34EE-4709-B168-25F076DA52D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3A12E3-1ED1-4CCF-A636-A65B96374ED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59ADFFF-94F7-45F2-8412-94DAEB2D62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FCF6C0-D99D-4CAF-81D4-3A01600F8CD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0D0028-98D1-4095-B5ED-4922E2BFAFF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AD56F0A-3DC6-4AAA-8C80-788A122CAF2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05F2855-7AB4-4320-920D-BCA6E4BDEC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2C60373-86EB-4410-8339-B4EBA8A666A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549E757-F091-4B62-A129-772B00AB415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857F29-632C-41DC-97E6-B42E98F94C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FC382-CA47-4498-A956-2B18FD7D5FC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878D1D-5D6D-4E5B-9106-0482DB03369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FDE49A-12DC-451F-A635-A3E4802D379A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32EE9AB-1F30-456D-8B34-7F66A2AD7DF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43D484-9A38-46D3-A080-F26FF09EF1B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74CCE10-E90C-4D5A-B86E-C1CE4F841F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315BA7-031C-48EB-9F42-8B92685A7A0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2565CE0-CF63-45B2-BBB0-6F958269A43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152E6AD-7672-4BD1-8996-2E30FCF6084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E58704C-D702-4B2D-8371-893C4C08C9D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7682AC3-69BA-4D2F-BEB7-2EF9DA49CD0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1C5609D-FEB5-4967-A0A7-7721A9DFE5C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415FE2F-7CA5-47F9-A23C-F7DFCFA662B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E0EC29-6C1E-475A-BA95-09C4B3B5958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D0489A8-2E75-4B16-A20E-1F4BF9B64E2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FF8350-4B1C-485B-96C0-1791333E687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C8DFD05-69CB-45D0-94F9-B2DFFD759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7E29D41-CFF7-44CA-943E-0EA6E30B5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CF95BBD-CF03-4662-AEAD-B9CDC3E03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126EDC8-9478-4382-AE8E-BB36242FD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352160F-890A-4BF9-867B-3A11DD927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583978-CF19-4B09-91DD-3BDD170AB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30867D7-5CCE-48C6-9E75-0BB6113AC3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34C58F6-E0C9-4C8C-8E09-DA4FC7C38A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53FB57D-AB87-41BE-A776-E6864F4E03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1BFD428-C8EA-43E1-896B-E850164DD8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B80E9C8-7AF5-4A1B-A106-656DC07EA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F1952D7-BAE6-48FB-B06A-4006BC93A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126BC1E-6AC1-4F91-B5B8-6429912E1E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8BF495C-7D96-439A-94DE-84B7399426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397A1CB-F768-44E6-8871-100C533D4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17E14F7-910E-4081-94B4-BBE822693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F4550BDF-7DFE-401F-BC60-490F45E0D5FA}"/>
              </a:ext>
            </a:extLst>
          </p:cNvPr>
          <p:cNvSpPr/>
          <p:nvPr/>
        </p:nvSpPr>
        <p:spPr>
          <a:xfrm>
            <a:off x="447564" y="219299"/>
            <a:ext cx="1039083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600" dirty="0">
                <a:solidFill>
                  <a:prstClr val="black"/>
                </a:solidFill>
              </a:rPr>
              <a:t>Which fraction lies halfway between      and     ?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883085F-25A5-4946-A590-25C32BF117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8FF5298-E79A-4224-AB63-C16F9D47D422}"/>
              </a:ext>
            </a:extLst>
          </p:cNvPr>
          <p:cNvGrpSpPr/>
          <p:nvPr/>
        </p:nvGrpSpPr>
        <p:grpSpPr>
          <a:xfrm>
            <a:off x="7431173" y="415190"/>
            <a:ext cx="437977" cy="1047615"/>
            <a:chOff x="2722480" y="5463945"/>
            <a:chExt cx="437977" cy="104761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91A01FA-8CC1-4806-9DD5-FBA9E4DBDC04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899B6F-E5F4-4B6E-BDEF-1318487A574E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2AD3F09-00B1-4EEE-9206-C2A7F113CF6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C3CDB2E-C881-4CBC-B77D-495CC26DBD76}"/>
              </a:ext>
            </a:extLst>
          </p:cNvPr>
          <p:cNvGrpSpPr/>
          <p:nvPr/>
        </p:nvGrpSpPr>
        <p:grpSpPr>
          <a:xfrm>
            <a:off x="8726337" y="413193"/>
            <a:ext cx="437977" cy="1047615"/>
            <a:chOff x="2722480" y="5463945"/>
            <a:chExt cx="437977" cy="104761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7E9B6AF-8837-4FCA-9A87-23EFAD9C25B0}"/>
                </a:ext>
              </a:extLst>
            </p:cNvPr>
            <p:cNvSpPr txBox="1"/>
            <p:nvPr/>
          </p:nvSpPr>
          <p:spPr>
            <a:xfrm>
              <a:off x="2732420" y="546394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A412271-EBE5-4C8B-9351-60DA8DCFF3FB}"/>
                </a:ext>
              </a:extLst>
            </p:cNvPr>
            <p:cNvSpPr txBox="1"/>
            <p:nvPr/>
          </p:nvSpPr>
          <p:spPr>
            <a:xfrm>
              <a:off x="2722480" y="586522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DECEFA-8624-40FC-8792-E73C56B45F5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56333A1-7640-41F2-BC76-AEA4EDF3CBF7}"/>
              </a:ext>
            </a:extLst>
          </p:cNvPr>
          <p:cNvCxnSpPr>
            <a:cxnSpLocks/>
          </p:cNvCxnSpPr>
          <p:nvPr/>
        </p:nvCxnSpPr>
        <p:spPr>
          <a:xfrm>
            <a:off x="488021" y="272783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06D73CA-9877-45C7-A08B-950A983BF942}"/>
              </a:ext>
            </a:extLst>
          </p:cNvPr>
          <p:cNvCxnSpPr>
            <a:cxnSpLocks/>
          </p:cNvCxnSpPr>
          <p:nvPr/>
        </p:nvCxnSpPr>
        <p:spPr>
          <a:xfrm>
            <a:off x="1367251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4A3A23F-1A6C-4FE5-8205-48FC7CB0ABAE}"/>
              </a:ext>
            </a:extLst>
          </p:cNvPr>
          <p:cNvSpPr txBox="1"/>
          <p:nvPr/>
        </p:nvSpPr>
        <p:spPr>
          <a:xfrm>
            <a:off x="450648" y="2219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B88497E-DB05-4539-B563-27690DCB8827}"/>
              </a:ext>
            </a:extLst>
          </p:cNvPr>
          <p:cNvSpPr txBox="1"/>
          <p:nvPr/>
        </p:nvSpPr>
        <p:spPr>
          <a:xfrm>
            <a:off x="461214" y="2666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84F9D3B-D5B7-4F6A-AADB-260319BE05A3}"/>
              </a:ext>
            </a:extLst>
          </p:cNvPr>
          <p:cNvSpPr txBox="1"/>
          <p:nvPr/>
        </p:nvSpPr>
        <p:spPr>
          <a:xfrm>
            <a:off x="1367250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AD25258-E3FC-45A5-822D-FE038209BEEA}"/>
              </a:ext>
            </a:extLst>
          </p:cNvPr>
          <p:cNvSpPr txBox="1"/>
          <p:nvPr/>
        </p:nvSpPr>
        <p:spPr>
          <a:xfrm>
            <a:off x="920208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176EB31E-1F1F-4982-B8F2-F39C64085693}"/>
              </a:ext>
            </a:extLst>
          </p:cNvPr>
          <p:cNvSpPr/>
          <p:nvPr/>
        </p:nvSpPr>
        <p:spPr>
          <a:xfrm rot="16200000">
            <a:off x="852909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035A89FF-8CFD-41EC-9BB6-3C06681FB96C}"/>
              </a:ext>
            </a:extLst>
          </p:cNvPr>
          <p:cNvSpPr/>
          <p:nvPr/>
        </p:nvSpPr>
        <p:spPr>
          <a:xfrm rot="5400000">
            <a:off x="842622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974C13-D203-4572-8BAA-B713C91B2813}"/>
              </a:ext>
            </a:extLst>
          </p:cNvPr>
          <p:cNvSpPr txBox="1"/>
          <p:nvPr/>
        </p:nvSpPr>
        <p:spPr>
          <a:xfrm>
            <a:off x="973212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8C2F261-3BB1-48A1-9AF7-CECDFC5D4EA8}"/>
              </a:ext>
            </a:extLst>
          </p:cNvPr>
          <p:cNvSpPr txBox="1"/>
          <p:nvPr/>
        </p:nvSpPr>
        <p:spPr>
          <a:xfrm>
            <a:off x="973211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1BD20F8-5E27-4CF8-964A-DF95057A2043}"/>
              </a:ext>
            </a:extLst>
          </p:cNvPr>
          <p:cNvSpPr txBox="1"/>
          <p:nvPr/>
        </p:nvSpPr>
        <p:spPr>
          <a:xfrm>
            <a:off x="1561313" y="2219998"/>
            <a:ext cx="813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879A002-E820-4081-9665-DB949ADE0696}"/>
              </a:ext>
            </a:extLst>
          </p:cNvPr>
          <p:cNvCxnSpPr>
            <a:cxnSpLocks/>
          </p:cNvCxnSpPr>
          <p:nvPr/>
        </p:nvCxnSpPr>
        <p:spPr>
          <a:xfrm>
            <a:off x="496730" y="496251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789E23A-6CFB-4F5A-BE2C-3625CD802409}"/>
              </a:ext>
            </a:extLst>
          </p:cNvPr>
          <p:cNvCxnSpPr>
            <a:cxnSpLocks/>
          </p:cNvCxnSpPr>
          <p:nvPr/>
        </p:nvCxnSpPr>
        <p:spPr>
          <a:xfrm>
            <a:off x="1375960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F7859ED-1C39-420E-9DDF-DFF95D31A10F}"/>
              </a:ext>
            </a:extLst>
          </p:cNvPr>
          <p:cNvSpPr txBox="1"/>
          <p:nvPr/>
        </p:nvSpPr>
        <p:spPr>
          <a:xfrm>
            <a:off x="459357" y="44546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A206E09-08B1-42B5-A35E-B6E2B405C9C3}"/>
              </a:ext>
            </a:extLst>
          </p:cNvPr>
          <p:cNvSpPr txBox="1"/>
          <p:nvPr/>
        </p:nvSpPr>
        <p:spPr>
          <a:xfrm>
            <a:off x="469923" y="49007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C1327EB-9F83-4F86-A4F6-FFA16A883661}"/>
              </a:ext>
            </a:extLst>
          </p:cNvPr>
          <p:cNvSpPr txBox="1"/>
          <p:nvPr/>
        </p:nvSpPr>
        <p:spPr>
          <a:xfrm>
            <a:off x="1375959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611EF4-1680-41EF-B273-76DE01C0BD78}"/>
              </a:ext>
            </a:extLst>
          </p:cNvPr>
          <p:cNvSpPr txBox="1"/>
          <p:nvPr/>
        </p:nvSpPr>
        <p:spPr>
          <a:xfrm>
            <a:off x="928917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1D701D45-2379-4DF7-BC00-2CC21776021A}"/>
              </a:ext>
            </a:extLst>
          </p:cNvPr>
          <p:cNvSpPr/>
          <p:nvPr/>
        </p:nvSpPr>
        <p:spPr>
          <a:xfrm rot="16200000">
            <a:off x="861618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862F0E13-1177-4A52-B108-E09C2E525146}"/>
              </a:ext>
            </a:extLst>
          </p:cNvPr>
          <p:cNvSpPr/>
          <p:nvPr/>
        </p:nvSpPr>
        <p:spPr>
          <a:xfrm rot="5400000">
            <a:off x="851331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282390-510E-4AFB-9DF3-1E2273C13ED8}"/>
              </a:ext>
            </a:extLst>
          </p:cNvPr>
          <p:cNvSpPr txBox="1"/>
          <p:nvPr/>
        </p:nvSpPr>
        <p:spPr>
          <a:xfrm>
            <a:off x="981921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31BA4BE-1D79-48C1-AF14-B270D0D107D1}"/>
              </a:ext>
            </a:extLst>
          </p:cNvPr>
          <p:cNvSpPr txBox="1"/>
          <p:nvPr/>
        </p:nvSpPr>
        <p:spPr>
          <a:xfrm>
            <a:off x="981920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625A4B-27B5-4F70-966C-BC7E39E78E5F}"/>
              </a:ext>
            </a:extLst>
          </p:cNvPr>
          <p:cNvSpPr txBox="1"/>
          <p:nvPr/>
        </p:nvSpPr>
        <p:spPr>
          <a:xfrm>
            <a:off x="1586280" y="4454685"/>
            <a:ext cx="72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8C0BF8-6EE0-4A85-8841-842792B1BB32}"/>
              </a:ext>
            </a:extLst>
          </p:cNvPr>
          <p:cNvSpPr/>
          <p:nvPr/>
        </p:nvSpPr>
        <p:spPr>
          <a:xfrm>
            <a:off x="9591618" y="384951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1AE2782-7F46-4C74-BA7F-CDB2124E5010}"/>
              </a:ext>
            </a:extLst>
          </p:cNvPr>
          <p:cNvGrpSpPr/>
          <p:nvPr/>
        </p:nvGrpSpPr>
        <p:grpSpPr>
          <a:xfrm>
            <a:off x="9660545" y="832227"/>
            <a:ext cx="933868" cy="630942"/>
            <a:chOff x="3121638" y="4881518"/>
            <a:chExt cx="933868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D897FC3-DD4A-4DAD-95D0-1CAD1D70560A}"/>
                </a:ext>
              </a:extLst>
            </p:cNvPr>
            <p:cNvSpPr txBox="1"/>
            <p:nvPr/>
          </p:nvSpPr>
          <p:spPr>
            <a:xfrm>
              <a:off x="3121638" y="4881518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4 2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6D6949F-F3DF-48FC-AEF2-608B8909C689}"/>
                </a:ext>
              </a:extLst>
            </p:cNvPr>
            <p:cNvCxnSpPr>
              <a:cxnSpLocks/>
            </p:cNvCxnSpPr>
            <p:nvPr/>
          </p:nvCxnSpPr>
          <p:spPr>
            <a:xfrm>
              <a:off x="3139350" y="4944994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09984EAE-AB52-4BF0-AD0D-BC5A44DA1BA5}"/>
              </a:ext>
            </a:extLst>
          </p:cNvPr>
          <p:cNvSpPr txBox="1"/>
          <p:nvPr/>
        </p:nvSpPr>
        <p:spPr>
          <a:xfrm>
            <a:off x="9676018" y="377008"/>
            <a:ext cx="972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6E423B5F-DC43-4E49-94B2-A70039F79119}"/>
              </a:ext>
            </a:extLst>
          </p:cNvPr>
          <p:cNvCxnSpPr>
            <a:cxnSpLocks/>
          </p:cNvCxnSpPr>
          <p:nvPr/>
        </p:nvCxnSpPr>
        <p:spPr>
          <a:xfrm>
            <a:off x="2707610" y="272783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E509D-488B-46BF-B5D7-015890D77BB5}"/>
              </a:ext>
            </a:extLst>
          </p:cNvPr>
          <p:cNvSpPr txBox="1"/>
          <p:nvPr/>
        </p:nvSpPr>
        <p:spPr>
          <a:xfrm>
            <a:off x="2707609" y="2666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EC9B721-3637-47BF-AA04-B2EF72093295}"/>
              </a:ext>
            </a:extLst>
          </p:cNvPr>
          <p:cNvSpPr txBox="1"/>
          <p:nvPr/>
        </p:nvSpPr>
        <p:spPr>
          <a:xfrm>
            <a:off x="2260567" y="2412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9" name="Arc 138">
            <a:extLst>
              <a:ext uri="{FF2B5EF4-FFF2-40B4-BE49-F238E27FC236}">
                <a16:creationId xmlns:a16="http://schemas.microsoft.com/office/drawing/2014/main" id="{C2693AB5-487E-4C47-B5E5-7AEFC3757E55}"/>
              </a:ext>
            </a:extLst>
          </p:cNvPr>
          <p:cNvSpPr/>
          <p:nvPr/>
        </p:nvSpPr>
        <p:spPr>
          <a:xfrm rot="16200000">
            <a:off x="2193268" y="1697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54196341-44E4-4E89-B349-93C7DF0DD570}"/>
              </a:ext>
            </a:extLst>
          </p:cNvPr>
          <p:cNvSpPr/>
          <p:nvPr/>
        </p:nvSpPr>
        <p:spPr>
          <a:xfrm rot="5400000">
            <a:off x="2182981" y="26315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AD74DA1-9745-49D7-921F-0FA348E04122}"/>
              </a:ext>
            </a:extLst>
          </p:cNvPr>
          <p:cNvSpPr txBox="1"/>
          <p:nvPr/>
        </p:nvSpPr>
        <p:spPr>
          <a:xfrm>
            <a:off x="2313571" y="31669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EED7E0D-9409-4A05-A405-BE6F6C566DF2}"/>
              </a:ext>
            </a:extLst>
          </p:cNvPr>
          <p:cNvSpPr txBox="1"/>
          <p:nvPr/>
        </p:nvSpPr>
        <p:spPr>
          <a:xfrm>
            <a:off x="2313570" y="1866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534FA5C-51B7-4A4E-A0DF-4105C7EF61D0}"/>
              </a:ext>
            </a:extLst>
          </p:cNvPr>
          <p:cNvSpPr txBox="1"/>
          <p:nvPr/>
        </p:nvSpPr>
        <p:spPr>
          <a:xfrm>
            <a:off x="2670179" y="2219998"/>
            <a:ext cx="1017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BE15631-BD8B-447D-A6D0-73CD2BA76806}"/>
              </a:ext>
            </a:extLst>
          </p:cNvPr>
          <p:cNvCxnSpPr>
            <a:cxnSpLocks/>
          </p:cNvCxnSpPr>
          <p:nvPr/>
        </p:nvCxnSpPr>
        <p:spPr>
          <a:xfrm>
            <a:off x="2716319" y="49625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82CCB235-8168-4FB0-8C1D-ABBF5F3DF264}"/>
              </a:ext>
            </a:extLst>
          </p:cNvPr>
          <p:cNvSpPr txBox="1"/>
          <p:nvPr/>
        </p:nvSpPr>
        <p:spPr>
          <a:xfrm>
            <a:off x="2716318" y="49007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126FB86-8C71-428A-BCEA-1FF971C815C2}"/>
              </a:ext>
            </a:extLst>
          </p:cNvPr>
          <p:cNvSpPr txBox="1"/>
          <p:nvPr/>
        </p:nvSpPr>
        <p:spPr>
          <a:xfrm>
            <a:off x="2269276" y="46470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3" name="Arc 152">
            <a:extLst>
              <a:ext uri="{FF2B5EF4-FFF2-40B4-BE49-F238E27FC236}">
                <a16:creationId xmlns:a16="http://schemas.microsoft.com/office/drawing/2014/main" id="{E3A08BBF-38F7-4C37-876F-9032AF85BE48}"/>
              </a:ext>
            </a:extLst>
          </p:cNvPr>
          <p:cNvSpPr/>
          <p:nvPr/>
        </p:nvSpPr>
        <p:spPr>
          <a:xfrm rot="16200000">
            <a:off x="2201977" y="39325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Arc 153">
            <a:extLst>
              <a:ext uri="{FF2B5EF4-FFF2-40B4-BE49-F238E27FC236}">
                <a16:creationId xmlns:a16="http://schemas.microsoft.com/office/drawing/2014/main" id="{C4F9B469-9D39-4423-A5D5-04AB38E8D554}"/>
              </a:ext>
            </a:extLst>
          </p:cNvPr>
          <p:cNvSpPr/>
          <p:nvPr/>
        </p:nvSpPr>
        <p:spPr>
          <a:xfrm rot="5400000">
            <a:off x="2191690" y="486621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B967FDA-6079-4336-88FF-69FCEB65590A}"/>
              </a:ext>
            </a:extLst>
          </p:cNvPr>
          <p:cNvSpPr txBox="1"/>
          <p:nvPr/>
        </p:nvSpPr>
        <p:spPr>
          <a:xfrm>
            <a:off x="2322280" y="54015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8F8590C-6AC3-42C3-A3ED-CEC4AAA6ED72}"/>
              </a:ext>
            </a:extLst>
          </p:cNvPr>
          <p:cNvSpPr txBox="1"/>
          <p:nvPr/>
        </p:nvSpPr>
        <p:spPr>
          <a:xfrm>
            <a:off x="2322279" y="41007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9304A8C-3E6D-414B-B2A5-5C2BCD9DCB3F}"/>
              </a:ext>
            </a:extLst>
          </p:cNvPr>
          <p:cNvSpPr txBox="1"/>
          <p:nvPr/>
        </p:nvSpPr>
        <p:spPr>
          <a:xfrm>
            <a:off x="2707343" y="4454685"/>
            <a:ext cx="9409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</p:spTree>
    <p:extLst>
      <p:ext uri="{BB962C8B-B14F-4D97-AF65-F5344CB8AC3E}">
        <p14:creationId xmlns:p14="http://schemas.microsoft.com/office/powerpoint/2010/main" val="5071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  <p:bldP spid="102" grpId="0"/>
      <p:bldP spid="103" grpId="0"/>
      <p:bldP spid="104" grpId="0" animBg="1"/>
      <p:bldP spid="105" grpId="0" animBg="1"/>
      <p:bldP spid="106" grpId="0"/>
      <p:bldP spid="107" grpId="0"/>
      <p:bldP spid="108" grpId="0"/>
      <p:bldP spid="111" grpId="0"/>
      <p:bldP spid="112" grpId="0"/>
      <p:bldP spid="113" grpId="0"/>
      <p:bldP spid="114" grpId="0"/>
      <p:bldP spid="115" grpId="0" animBg="1"/>
      <p:bldP spid="116" grpId="0" animBg="1"/>
      <p:bldP spid="117" grpId="0"/>
      <p:bldP spid="118" grpId="0"/>
      <p:bldP spid="119" grpId="0"/>
      <p:bldP spid="152" grpId="0"/>
      <p:bldP spid="137" grpId="0"/>
      <p:bldP spid="138" grpId="0"/>
      <p:bldP spid="139" grpId="0" animBg="1"/>
      <p:bldP spid="140" grpId="0" animBg="1"/>
      <p:bldP spid="141" grpId="0"/>
      <p:bldP spid="142" grpId="0"/>
      <p:bldP spid="143" grpId="0"/>
      <p:bldP spid="145" grpId="0"/>
      <p:bldP spid="146" grpId="0"/>
      <p:bldP spid="153" grpId="0" animBg="1"/>
      <p:bldP spid="154" grpId="0" animBg="1"/>
      <p:bldP spid="155" grpId="0"/>
      <p:bldP spid="156" grpId="0"/>
      <p:bldP spid="15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5244</Words>
  <Application>Microsoft Office PowerPoint</Application>
  <PresentationFormat>Widescreen</PresentationFormat>
  <Paragraphs>3733</Paragraphs>
  <Slides>100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6" baseType="lpstr">
      <vt:lpstr>Arial</vt:lpstr>
      <vt:lpstr>Arial Black</vt:lpstr>
      <vt:lpstr>Calibri</vt:lpstr>
      <vt:lpstr>Calibri Light</vt:lpstr>
      <vt:lpstr>Cambria Math</vt:lpstr>
      <vt:lpstr>Office Theme</vt:lpstr>
      <vt:lpstr>Year 6</vt:lpstr>
      <vt:lpstr>1 Simplify fractions</vt:lpstr>
      <vt:lpstr>PowerPoint Presentation</vt:lpstr>
      <vt:lpstr>PowerPoint Presentation</vt:lpstr>
      <vt:lpstr>2 Compare fractions with denominators which are not common multiples</vt:lpstr>
      <vt:lpstr>PowerPoint Presentation</vt:lpstr>
      <vt:lpstr>PowerPoint Presentation</vt:lpstr>
      <vt:lpstr>3 Compare improper fractions with denominators which are not common multiples</vt:lpstr>
      <vt:lpstr>PowerPoint Presentation</vt:lpstr>
      <vt:lpstr>PowerPoint Presentation</vt:lpstr>
      <vt:lpstr>4 Order fractions with denominators which are not common multiples</vt:lpstr>
      <vt:lpstr>PowerPoint Presentation</vt:lpstr>
      <vt:lpstr>PowerPoint Presentation</vt:lpstr>
      <vt:lpstr>5 Order improper fractions with denominators which are not common multiples</vt:lpstr>
      <vt:lpstr>PowerPoint Presentation</vt:lpstr>
      <vt:lpstr>PowerPoint Presentation</vt:lpstr>
      <vt:lpstr>6 Add fractions with denominators which are not common multiples within 1</vt:lpstr>
      <vt:lpstr>PowerPoint Presentation</vt:lpstr>
      <vt:lpstr>PowerPoint Presentation</vt:lpstr>
      <vt:lpstr>7 Subtract fractions with denominators which are not common multiples within 1</vt:lpstr>
      <vt:lpstr>PowerPoint Presentation</vt:lpstr>
      <vt:lpstr>PowerPoint Presentation</vt:lpstr>
      <vt:lpstr>8 Solve missing number problems for addition and subtraction of fractions with denominators which are not common multiples within 1</vt:lpstr>
      <vt:lpstr>PowerPoint Presentation</vt:lpstr>
      <vt:lpstr>PowerPoint Presentation</vt:lpstr>
      <vt:lpstr>PowerPoint Presentation</vt:lpstr>
      <vt:lpstr>PowerPoint Presentation</vt:lpstr>
      <vt:lpstr>9 Add fractions with denominators which are not common multiples beyond 1 whole, writing answers as mixed numbers</vt:lpstr>
      <vt:lpstr>PowerPoint Presentation</vt:lpstr>
      <vt:lpstr>PowerPoint Presentation</vt:lpstr>
      <vt:lpstr>10 Subtract a fraction from an improper fraction or mixed number with a denominator which is not a multiple of the denominator in the fraction and with 1 whole</vt:lpstr>
      <vt:lpstr>PowerPoint Presentation</vt:lpstr>
      <vt:lpstr>PowerPoint Presentation</vt:lpstr>
      <vt:lpstr>11 Solve missing number problems for addition and subtraction of fractions with denominators which are not common multiples beyond 1</vt:lpstr>
      <vt:lpstr>PowerPoint Presentation</vt:lpstr>
      <vt:lpstr>PowerPoint Presentation</vt:lpstr>
      <vt:lpstr>PowerPoint Presentation</vt:lpstr>
      <vt:lpstr>PowerPoint Presentation</vt:lpstr>
      <vt:lpstr>12 Add a fraction to a mixed number with a denominator which is not a multiple of the denominator in the fraction, without regrouping</vt:lpstr>
      <vt:lpstr>PowerPoint Presentation</vt:lpstr>
      <vt:lpstr>PowerPoint Presentation</vt:lpstr>
      <vt:lpstr>13 Add a fraction to a mixed number with a denominator which is not a multiple of the denominator in the fraction, regrouping to make 1 more whole</vt:lpstr>
      <vt:lpstr>PowerPoint Presentation</vt:lpstr>
      <vt:lpstr>PowerPoint Presentation</vt:lpstr>
      <vt:lpstr>14 Add a fraction to a mixed number with a denominator which is not a multiple of the denominator in the fraction by converting to an improper fraction</vt:lpstr>
      <vt:lpstr>PowerPoint Presentation</vt:lpstr>
      <vt:lpstr>PowerPoint Presentation</vt:lpstr>
      <vt:lpstr>15 Add mixed numbers with denominators which are not common multiples, without regrouping</vt:lpstr>
      <vt:lpstr>PowerPoint Presentation</vt:lpstr>
      <vt:lpstr>PowerPoint Presentation</vt:lpstr>
      <vt:lpstr>16 Add mixed numbers with denominators which are not common multiples, regrouping to make 1 more whole</vt:lpstr>
      <vt:lpstr>PowerPoint Presentation</vt:lpstr>
      <vt:lpstr>PowerPoint Presentation</vt:lpstr>
      <vt:lpstr>17 Add mixed numbers with denominators which are not common multiples by converting to improper fractions</vt:lpstr>
      <vt:lpstr>PowerPoint Presentation</vt:lpstr>
      <vt:lpstr>PowerPoint Presentation</vt:lpstr>
      <vt:lpstr>PowerPoint Presentation</vt:lpstr>
      <vt:lpstr>18 Subtract a fraction from a mixed number with a denominator which is not a multiple of the denominator in the fraction, without regrouping</vt:lpstr>
      <vt:lpstr>PowerPoint Presentation</vt:lpstr>
      <vt:lpstr>PowerPoint Presentation</vt:lpstr>
      <vt:lpstr>19 Subtract a fraction from a mixed number with a denominator which is not a multiple of the denominator in the fraction, regrouping to make 1 fewer whole</vt:lpstr>
      <vt:lpstr>PowerPoint Presentation</vt:lpstr>
      <vt:lpstr>PowerPoint Presentation</vt:lpstr>
      <vt:lpstr>20 Subtract a fraction from a mixed number with a denominator which is not a multiple of the denominator in the fraction by converting to an improper fraction</vt:lpstr>
      <vt:lpstr>PowerPoint Presentation</vt:lpstr>
      <vt:lpstr>PowerPoint Presentation</vt:lpstr>
      <vt:lpstr>21 Subtract mixed numbers with denominators which are not common multiples, without regrouping</vt:lpstr>
      <vt:lpstr>PowerPoint Presentation</vt:lpstr>
      <vt:lpstr>PowerPoint Presentation</vt:lpstr>
      <vt:lpstr>22 Subtract mixed numbers with denominators which are not common multiples, regrouping to make 1 fewer whole</vt:lpstr>
      <vt:lpstr>PowerPoint Presentation</vt:lpstr>
      <vt:lpstr>PowerPoint Presentation</vt:lpstr>
      <vt:lpstr>23 Subtract mixed numbers with denominators which are not common multiples by converting to improper fractions</vt:lpstr>
      <vt:lpstr>PowerPoint Presentation</vt:lpstr>
      <vt:lpstr>PowerPoint Presentation</vt:lpstr>
      <vt:lpstr>24 Multiply by a unit fraction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25 Multiply non-unit fractions</vt:lpstr>
      <vt:lpstr>PowerPoint Presentation</vt:lpstr>
      <vt:lpstr>PowerPoint Presentation</vt:lpstr>
      <vt:lpstr>PowerPoint Presentation</vt:lpstr>
      <vt:lpstr>PowerPoint Presentation</vt:lpstr>
      <vt:lpstr>26 Multiply non-unit fractions, simplifying at the end</vt:lpstr>
      <vt:lpstr>PowerPoint Presentation</vt:lpstr>
      <vt:lpstr>PowerPoint Presentation</vt:lpstr>
      <vt:lpstr>27 Divide a fraction by a whole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 Find the fraction that lies halfway between two fractions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Compare fractions with either the same denominator or same numerator</dc:title>
  <dc:creator>Mr S. Rigelsford</dc:creator>
  <cp:lastModifiedBy>Mr S. Rigelsford</cp:lastModifiedBy>
  <cp:revision>16</cp:revision>
  <dcterms:created xsi:type="dcterms:W3CDTF">2019-12-18T13:16:51Z</dcterms:created>
  <dcterms:modified xsi:type="dcterms:W3CDTF">2020-03-05T14:46:06Z</dcterms:modified>
</cp:coreProperties>
</file>