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1702" r:id="rId2"/>
    <p:sldId id="1651" r:id="rId3"/>
    <p:sldId id="1674" r:id="rId4"/>
    <p:sldId id="1675" r:id="rId5"/>
    <p:sldId id="1650" r:id="rId6"/>
    <p:sldId id="1676" r:id="rId7"/>
    <p:sldId id="1677" r:id="rId8"/>
    <p:sldId id="1678" r:id="rId9"/>
    <p:sldId id="1679" r:id="rId10"/>
    <p:sldId id="1652" r:id="rId11"/>
    <p:sldId id="1693" r:id="rId12"/>
    <p:sldId id="1694" r:id="rId13"/>
    <p:sldId id="1695" r:id="rId14"/>
    <p:sldId id="1655" r:id="rId15"/>
    <p:sldId id="1696" r:id="rId16"/>
    <p:sldId id="1697" r:id="rId17"/>
    <p:sldId id="1698" r:id="rId18"/>
    <p:sldId id="1699" r:id="rId19"/>
    <p:sldId id="1700" r:id="rId20"/>
    <p:sldId id="1701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Percentages" id="{1223997E-50AE-4908-AE38-BF03990B6932}">
          <p14:sldIdLst>
            <p14:sldId id="1702"/>
            <p14:sldId id="1651"/>
            <p14:sldId id="1674"/>
            <p14:sldId id="1675"/>
            <p14:sldId id="1650"/>
            <p14:sldId id="1676"/>
            <p14:sldId id="1677"/>
            <p14:sldId id="1678"/>
            <p14:sldId id="1679"/>
            <p14:sldId id="1652"/>
            <p14:sldId id="1693"/>
            <p14:sldId id="1694"/>
            <p14:sldId id="1695"/>
            <p14:sldId id="1655"/>
            <p14:sldId id="1696"/>
            <p14:sldId id="1697"/>
            <p14:sldId id="1698"/>
            <p14:sldId id="1699"/>
            <p14:sldId id="1700"/>
            <p14:sldId id="170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294" autoAdjust="0"/>
    <p:restoredTop sz="96383" autoAdjust="0"/>
  </p:normalViewPr>
  <p:slideViewPr>
    <p:cSldViewPr snapToGrid="0">
      <p:cViewPr varScale="1">
        <p:scale>
          <a:sx n="115" d="100"/>
          <a:sy n="115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334AA0-014B-4C44-AA33-047CB0BF1A65}" type="datetimeFigureOut">
              <a:rPr lang="en-GB" smtClean="0"/>
              <a:t>05/03/2020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6A1EAD-C178-434A-8DD3-1040CAA046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13097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F05233-8933-40CD-B284-51B9AACEC3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9583165-68EA-4C60-BD73-69E1A26CAE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F30E71-987B-47C4-86BF-95DF4818AA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B0FBE-7018-4A76-AD8E-8CD17D0BE0C9}" type="datetimeFigureOut">
              <a:rPr lang="en-GB" smtClean="0"/>
              <a:t>05/03/2020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F8EA94-ECE3-46EF-8A58-DB4A8869DE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C43EBD-2753-4217-B200-8BC43D8FE7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E56D3-0AEE-4495-AFAE-CB8F83E73C2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1589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4F57D-BE29-497D-A0D9-E058EB7BB6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12D962-761C-4A10-BA22-97C0A16B1C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3E2861-251A-4F97-9460-2CE3437E41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B0FBE-7018-4A76-AD8E-8CD17D0BE0C9}" type="datetimeFigureOut">
              <a:rPr lang="en-GB" smtClean="0"/>
              <a:t>05/03/2020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9E4A1E-4334-45BA-9EBF-580C53E8EE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E5783A-4D2E-4A51-A92E-5CA4925BDF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E56D3-0AEE-4495-AFAE-CB8F83E73C2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99129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177EB3-79DC-4096-9421-7A4BF83603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E131F5-8104-4B97-A520-3B41448A9C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5E4A27-AE66-4C34-95D7-07E77FA067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B0FBE-7018-4A76-AD8E-8CD17D0BE0C9}" type="datetimeFigureOut">
              <a:rPr lang="en-GB" smtClean="0"/>
              <a:t>05/03/2020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C7EB09-894D-4D8D-B999-4BAB91367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DA552A-7F37-48F3-852A-421F7BCE88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E56D3-0AEE-4495-AFAE-CB8F83E73C2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55032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C5EB0A-CB84-4D56-9641-3786AD76CF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7D6902-2ED8-43E8-9330-098F62D2B76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71B0C0-5FB7-4F92-8EE6-8D39F25384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D2ED696-7148-4458-895C-93447EEDE6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B0FBE-7018-4A76-AD8E-8CD17D0BE0C9}" type="datetimeFigureOut">
              <a:rPr lang="en-GB" smtClean="0"/>
              <a:t>05/03/2020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79A6F71-0D84-4B6E-AC48-5F1264ACBF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B8224D-2248-49D4-8309-5F1F6BAEA7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E56D3-0AEE-4495-AFAE-CB8F83E73C2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69638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58D735-A90D-42D9-BF42-84D4E71C40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8E893C-3CC4-4EF2-9221-479733EC5F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193D117-8636-487D-ADF9-D1EE764B6B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8DDA047-FAB5-4987-90EE-651930626BE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B9BB12A-6055-48EC-8B97-DAF1082E81D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C41C4A4-7EF1-4207-B361-A9CCF3B0E1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B0FBE-7018-4A76-AD8E-8CD17D0BE0C9}" type="datetimeFigureOut">
              <a:rPr lang="en-GB" smtClean="0"/>
              <a:t>05/03/2020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58EF409-A304-4402-AD39-EF2111F243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D4C9459-BA89-4070-AB55-E962078FC4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E56D3-0AEE-4495-AFAE-CB8F83E73C2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49369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0C3F7B-1E85-4FFA-9807-57AB63A49A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AAA99D4-FF64-4462-BFC5-8CF033A0FB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B0FBE-7018-4A76-AD8E-8CD17D0BE0C9}" type="datetimeFigureOut">
              <a:rPr lang="en-GB" smtClean="0"/>
              <a:t>05/03/2020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435410D-3145-42E0-BBEF-A413213C36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8F02C10-ABCF-4E74-B993-9617C030C7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E56D3-0AEE-4495-AFAE-CB8F83E73C2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35044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65A846A-3D94-4B5C-9BD0-56C188AC4A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B0FBE-7018-4A76-AD8E-8CD17D0BE0C9}" type="datetimeFigureOut">
              <a:rPr lang="en-GB" smtClean="0"/>
              <a:t>05/03/2020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D5B33D7-64CD-49ED-B1D1-8A1FA6E47B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5F3848-8B69-49EA-8182-38FABC41D4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E56D3-0AEE-4495-AFAE-CB8F83E73C2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7903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4FBC59-1777-468A-8BDA-24C3BAF7B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7309DB-0DA2-4A74-B2BB-B5B6ADC39B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85A271-71F0-422B-95A8-9786FE89AF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40FD405-8E00-4F80-849A-F612C2D907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B0FBE-7018-4A76-AD8E-8CD17D0BE0C9}" type="datetimeFigureOut">
              <a:rPr lang="en-GB" smtClean="0"/>
              <a:t>05/03/2020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7CE5DE-DF85-4A60-A474-65217473D1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D41C35-B014-41EC-B61E-E01B75FAE6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E56D3-0AEE-4495-AFAE-CB8F83E73C2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06327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082658-6B4D-4A6C-A1B9-43D8167086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D0FD2ED-854F-4300-ABE8-5CD4E4EFE4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6F9783-D068-4A9B-9727-4EAE46D192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AA4EF51-BAD9-4CB5-90CA-D9CE1FE13D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B0FBE-7018-4A76-AD8E-8CD17D0BE0C9}" type="datetimeFigureOut">
              <a:rPr lang="en-GB" smtClean="0"/>
              <a:t>05/03/2020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984B06-D209-42DE-9A11-1C17894695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6F228F-1326-44FC-A2E9-0B58E79304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E56D3-0AEE-4495-AFAE-CB8F83E73C2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66748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274477-B3D9-4543-B7F6-6F6E4BC63A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353A3C8-591C-47AD-B80E-9D55CF7B0A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0203B9-E8D9-4F1F-837F-B80CADD310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B0FBE-7018-4A76-AD8E-8CD17D0BE0C9}" type="datetimeFigureOut">
              <a:rPr lang="en-GB" smtClean="0"/>
              <a:t>05/03/2020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2BB288-9CCA-4232-AD95-6EDAC9568A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013FA9-3E0A-4AF9-9420-2FA73A3DBF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E56D3-0AEE-4495-AFAE-CB8F83E73C2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69049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EC6892F-02E5-432C-A901-FB4642820D8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056C247-E20D-44BF-ADF3-74F54B1DB0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E8B1A5-20A7-4C46-A9E0-CAE4314978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B0FBE-7018-4A76-AD8E-8CD17D0BE0C9}" type="datetimeFigureOut">
              <a:rPr lang="en-GB" smtClean="0"/>
              <a:t>05/03/2020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29A202-B39F-4BBF-84D6-5054C4B3D5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4A1145-1754-480D-98C9-3F0503D7C2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E56D3-0AEE-4495-AFAE-CB8F83E73C2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58617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56B408F-7077-4602-B9A6-CE8370498F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13E443-1A9F-4FC2-A2B9-DCEABFF88C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8982DC-6813-4E37-BD48-07CF15179B0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CB0FBE-7018-4A76-AD8E-8CD17D0BE0C9}" type="datetimeFigureOut">
              <a:rPr lang="en-GB" smtClean="0"/>
              <a:t>05/03/2020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E96CD6-F47E-49CD-B4E0-ED59BA3B9D7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0013D5-0C0D-465D-A431-448E4CE27E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8E56D3-0AEE-4495-AFAE-CB8F83E73C2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03356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keystage2maths.com/y6/percentages/" TargetMode="External"/><Relationship Id="rId2" Type="http://schemas.openxmlformats.org/officeDocument/2006/relationships/hyperlink" Target="https://keystage2maths.com/y6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videopress.com/v/f9eBGUhh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videopress.com/v/Nc3EISot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videopress.com/v/0OWX7ipP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videopress.com/v/qkFTpZWM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>
                <a:hlinkClick r:id="rId2"/>
              </a:rPr>
              <a:t>Year 6</a:t>
            </a:r>
            <a:endParaRPr lang="en-GB" dirty="0">
              <a:hlinkClick r:id="rId2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>
                <a:hlinkClick r:id="rId3"/>
              </a:rPr>
              <a:t>Percentages</a:t>
            </a:r>
            <a:endParaRPr lang="en-GB" dirty="0">
              <a:hlinkClick r:id="rId3"/>
            </a:endParaRPr>
          </a:p>
        </p:txBody>
      </p:sp>
    </p:spTree>
    <p:extLst>
      <p:ext uri="{BB962C8B-B14F-4D97-AF65-F5344CB8AC3E}">
        <p14:creationId xmlns:p14="http://schemas.microsoft.com/office/powerpoint/2010/main" val="37186201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2C3850-3ED1-47A7-8320-2BED170F18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hlinkClick r:id="rId2"/>
              </a:rPr>
              <a:t>1 Find a percentage of a number which is a multiple of 100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02D66E-7E21-4981-84C7-9EE0D68D3B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94355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71" name="Group 70">
            <a:extLst>
              <a:ext uri="{FF2B5EF4-FFF2-40B4-BE49-F238E27FC236}">
                <a16:creationId xmlns:a16="http://schemas.microsoft.com/office/drawing/2014/main" id="{ADB30D30-2CC5-4D1B-8980-76452DE4E112}"/>
              </a:ext>
            </a:extLst>
          </p:cNvPr>
          <p:cNvGrpSpPr/>
          <p:nvPr/>
        </p:nvGrpSpPr>
        <p:grpSpPr>
          <a:xfrm>
            <a:off x="465319" y="488306"/>
            <a:ext cx="3715426" cy="817087"/>
            <a:chOff x="255524" y="372323"/>
            <a:chExt cx="3402066" cy="1134018"/>
          </a:xfrm>
        </p:grpSpPr>
        <p:sp>
          <p:nvSpPr>
            <p:cNvPr id="83" name="Rectangle: Rounded Corners 82">
              <a:extLst>
                <a:ext uri="{FF2B5EF4-FFF2-40B4-BE49-F238E27FC236}">
                  <a16:creationId xmlns:a16="http://schemas.microsoft.com/office/drawing/2014/main" id="{B9FA0FF0-59D3-4A83-95A1-3A498475D481}"/>
                </a:ext>
              </a:extLst>
            </p:cNvPr>
            <p:cNvSpPr/>
            <p:nvPr/>
          </p:nvSpPr>
          <p:spPr>
            <a:xfrm>
              <a:off x="255524" y="372323"/>
              <a:ext cx="3402066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0D93B576-76FF-421F-A88F-9F8A2A013477}"/>
                </a:ext>
              </a:extLst>
            </p:cNvPr>
            <p:cNvSpPr txBox="1"/>
            <p:nvPr/>
          </p:nvSpPr>
          <p:spPr>
            <a:xfrm>
              <a:off x="308454" y="485388"/>
              <a:ext cx="2312061" cy="8970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7% of 500 =   </a:t>
              </a:r>
            </a:p>
          </p:txBody>
        </p:sp>
      </p:grpSp>
      <p:sp>
        <p:nvSpPr>
          <p:cNvPr id="85" name="Rectangle 84">
            <a:extLst>
              <a:ext uri="{FF2B5EF4-FFF2-40B4-BE49-F238E27FC236}">
                <a16:creationId xmlns:a16="http://schemas.microsoft.com/office/drawing/2014/main" id="{930BFCAB-76D2-4D96-9F3B-667E494ABDF0}"/>
              </a:ext>
            </a:extLst>
          </p:cNvPr>
          <p:cNvSpPr/>
          <p:nvPr/>
        </p:nvSpPr>
        <p:spPr>
          <a:xfrm>
            <a:off x="2937560" y="611320"/>
            <a:ext cx="1115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733F283F-BA02-41B6-B360-FC9BDBD8241A}"/>
              </a:ext>
            </a:extLst>
          </p:cNvPr>
          <p:cNvSpPr txBox="1"/>
          <p:nvPr/>
        </p:nvSpPr>
        <p:spPr>
          <a:xfrm>
            <a:off x="3063456" y="595657"/>
            <a:ext cx="9675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35</a:t>
            </a:r>
          </a:p>
        </p:txBody>
      </p:sp>
      <p:grpSp>
        <p:nvGrpSpPr>
          <p:cNvPr id="98" name="Group 97">
            <a:extLst>
              <a:ext uri="{FF2B5EF4-FFF2-40B4-BE49-F238E27FC236}">
                <a16:creationId xmlns:a16="http://schemas.microsoft.com/office/drawing/2014/main" id="{633CC4B2-6835-4181-A2C9-1EA9DE4228A4}"/>
              </a:ext>
            </a:extLst>
          </p:cNvPr>
          <p:cNvGrpSpPr/>
          <p:nvPr/>
        </p:nvGrpSpPr>
        <p:grpSpPr>
          <a:xfrm>
            <a:off x="4905456" y="418779"/>
            <a:ext cx="1413839" cy="1089246"/>
            <a:chOff x="1785467" y="1941685"/>
            <a:chExt cx="1413839" cy="1089246"/>
          </a:xfrm>
        </p:grpSpPr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78F75800-0435-469D-BC3D-B36B094E01B5}"/>
                </a:ext>
              </a:extLst>
            </p:cNvPr>
            <p:cNvCxnSpPr>
              <a:cxnSpLocks/>
            </p:cNvCxnSpPr>
            <p:nvPr/>
          </p:nvCxnSpPr>
          <p:spPr>
            <a:xfrm>
              <a:off x="1821180" y="2460949"/>
              <a:ext cx="1338362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E97C6A15-AAC6-4970-BE5B-CC8F78EF042D}"/>
                </a:ext>
              </a:extLst>
            </p:cNvPr>
            <p:cNvSpPr txBox="1"/>
            <p:nvPr/>
          </p:nvSpPr>
          <p:spPr>
            <a:xfrm>
              <a:off x="1785467" y="2399989"/>
              <a:ext cx="141383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1 0 0</a:t>
              </a: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D578268C-82B8-4BDD-A865-4A4F97D39E1D}"/>
                </a:ext>
              </a:extLst>
            </p:cNvPr>
            <p:cNvSpPr txBox="1"/>
            <p:nvPr/>
          </p:nvSpPr>
          <p:spPr>
            <a:xfrm>
              <a:off x="2240352" y="1941685"/>
              <a:ext cx="95895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7</a:t>
              </a:r>
            </a:p>
          </p:txBody>
        </p:sp>
      </p:grpSp>
      <p:sp>
        <p:nvSpPr>
          <p:cNvPr id="102" name="TextBox 101">
            <a:extLst>
              <a:ext uri="{FF2B5EF4-FFF2-40B4-BE49-F238E27FC236}">
                <a16:creationId xmlns:a16="http://schemas.microsoft.com/office/drawing/2014/main" id="{CF008AA4-FA6A-4C16-8416-9FD435C3BBEE}"/>
              </a:ext>
            </a:extLst>
          </p:cNvPr>
          <p:cNvSpPr txBox="1"/>
          <p:nvPr/>
        </p:nvSpPr>
        <p:spPr>
          <a:xfrm>
            <a:off x="6712772" y="418779"/>
            <a:ext cx="362394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5 0 0 </a:t>
            </a:r>
            <a:r>
              <a:rPr lang="en-GB" sz="3200" dirty="0">
                <a:latin typeface="Arial Black" panose="020B0A04020102020204" pitchFamily="34" charset="0"/>
              </a:rPr>
              <a:t>÷</a:t>
            </a:r>
            <a:r>
              <a:rPr lang="en-GB" sz="3500" b="1" dirty="0">
                <a:latin typeface="Arial Black" panose="020B0A04020102020204" pitchFamily="34" charset="0"/>
              </a:rPr>
              <a:t> 1 0 0 =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17B8A176-1BC4-48A7-A71C-9C61B9FD39D6}"/>
              </a:ext>
            </a:extLst>
          </p:cNvPr>
          <p:cNvSpPr txBox="1"/>
          <p:nvPr/>
        </p:nvSpPr>
        <p:spPr>
          <a:xfrm>
            <a:off x="10266376" y="418779"/>
            <a:ext cx="111796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75D52ADC-E269-4E54-A336-33152F659DBD}"/>
              </a:ext>
            </a:extLst>
          </p:cNvPr>
          <p:cNvSpPr txBox="1"/>
          <p:nvPr/>
        </p:nvSpPr>
        <p:spPr>
          <a:xfrm>
            <a:off x="6734416" y="877083"/>
            <a:ext cx="188542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 x 7 = 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72CC6B4C-243B-42B5-837B-7AC7A8741372}"/>
              </a:ext>
            </a:extLst>
          </p:cNvPr>
          <p:cNvSpPr txBox="1"/>
          <p:nvPr/>
        </p:nvSpPr>
        <p:spPr>
          <a:xfrm>
            <a:off x="8508805" y="863513"/>
            <a:ext cx="9765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3 5</a:t>
            </a:r>
          </a:p>
        </p:txBody>
      </p:sp>
      <p:cxnSp>
        <p:nvCxnSpPr>
          <p:cNvPr id="108" name="Straight Connector 107">
            <a:extLst>
              <a:ext uri="{FF2B5EF4-FFF2-40B4-BE49-F238E27FC236}">
                <a16:creationId xmlns:a16="http://schemas.microsoft.com/office/drawing/2014/main" id="{D736D04E-57E0-4ECF-B603-07133AB79F39}"/>
              </a:ext>
            </a:extLst>
          </p:cNvPr>
          <p:cNvCxnSpPr>
            <a:cxnSpLocks/>
          </p:cNvCxnSpPr>
          <p:nvPr/>
        </p:nvCxnSpPr>
        <p:spPr>
          <a:xfrm flipH="1">
            <a:off x="7141127" y="526213"/>
            <a:ext cx="422623" cy="43141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Connector 108">
            <a:extLst>
              <a:ext uri="{FF2B5EF4-FFF2-40B4-BE49-F238E27FC236}">
                <a16:creationId xmlns:a16="http://schemas.microsoft.com/office/drawing/2014/main" id="{3F5B062D-035A-4979-A022-A461AA111D36}"/>
              </a:ext>
            </a:extLst>
          </p:cNvPr>
          <p:cNvCxnSpPr>
            <a:cxnSpLocks/>
          </p:cNvCxnSpPr>
          <p:nvPr/>
        </p:nvCxnSpPr>
        <p:spPr>
          <a:xfrm flipH="1">
            <a:off x="7607153" y="526212"/>
            <a:ext cx="422623" cy="43141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Connector 109">
            <a:extLst>
              <a:ext uri="{FF2B5EF4-FFF2-40B4-BE49-F238E27FC236}">
                <a16:creationId xmlns:a16="http://schemas.microsoft.com/office/drawing/2014/main" id="{53A43228-28E1-49AB-867B-758B2C4B1A0E}"/>
              </a:ext>
            </a:extLst>
          </p:cNvPr>
          <p:cNvCxnSpPr>
            <a:cxnSpLocks/>
          </p:cNvCxnSpPr>
          <p:nvPr/>
        </p:nvCxnSpPr>
        <p:spPr>
          <a:xfrm flipH="1">
            <a:off x="8915941" y="516230"/>
            <a:ext cx="422623" cy="43141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Connector 110">
            <a:extLst>
              <a:ext uri="{FF2B5EF4-FFF2-40B4-BE49-F238E27FC236}">
                <a16:creationId xmlns:a16="http://schemas.microsoft.com/office/drawing/2014/main" id="{A7141084-FE82-42E1-97D0-9010958E4691}"/>
              </a:ext>
            </a:extLst>
          </p:cNvPr>
          <p:cNvCxnSpPr>
            <a:cxnSpLocks/>
          </p:cNvCxnSpPr>
          <p:nvPr/>
        </p:nvCxnSpPr>
        <p:spPr>
          <a:xfrm flipH="1">
            <a:off x="9381967" y="516229"/>
            <a:ext cx="422623" cy="43141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0" name="Group 129">
            <a:extLst>
              <a:ext uri="{FF2B5EF4-FFF2-40B4-BE49-F238E27FC236}">
                <a16:creationId xmlns:a16="http://schemas.microsoft.com/office/drawing/2014/main" id="{A8CEE2F0-A247-494E-84C6-7CBBF4C5E229}"/>
              </a:ext>
            </a:extLst>
          </p:cNvPr>
          <p:cNvGrpSpPr/>
          <p:nvPr/>
        </p:nvGrpSpPr>
        <p:grpSpPr>
          <a:xfrm>
            <a:off x="464484" y="1831222"/>
            <a:ext cx="3976302" cy="817087"/>
            <a:chOff x="255524" y="372323"/>
            <a:chExt cx="3640940" cy="1134018"/>
          </a:xfrm>
        </p:grpSpPr>
        <p:sp>
          <p:nvSpPr>
            <p:cNvPr id="131" name="Rectangle: Rounded Corners 130">
              <a:extLst>
                <a:ext uri="{FF2B5EF4-FFF2-40B4-BE49-F238E27FC236}">
                  <a16:creationId xmlns:a16="http://schemas.microsoft.com/office/drawing/2014/main" id="{13585B7A-F7BE-4579-A400-2B8C02F248BC}"/>
                </a:ext>
              </a:extLst>
            </p:cNvPr>
            <p:cNvSpPr/>
            <p:nvPr/>
          </p:nvSpPr>
          <p:spPr>
            <a:xfrm>
              <a:off x="255524" y="372323"/>
              <a:ext cx="3640940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2" name="TextBox 131">
              <a:extLst>
                <a:ext uri="{FF2B5EF4-FFF2-40B4-BE49-F238E27FC236}">
                  <a16:creationId xmlns:a16="http://schemas.microsoft.com/office/drawing/2014/main" id="{AB3B86D1-226B-4F65-BD38-A2B56DD5C2A7}"/>
                </a:ext>
              </a:extLst>
            </p:cNvPr>
            <p:cNvSpPr txBox="1"/>
            <p:nvPr/>
          </p:nvSpPr>
          <p:spPr>
            <a:xfrm>
              <a:off x="308453" y="485388"/>
              <a:ext cx="2610146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15% x 1000 =   </a:t>
              </a:r>
            </a:p>
          </p:txBody>
        </p:sp>
      </p:grpSp>
      <p:sp>
        <p:nvSpPr>
          <p:cNvPr id="133" name="Rectangle 132">
            <a:extLst>
              <a:ext uri="{FF2B5EF4-FFF2-40B4-BE49-F238E27FC236}">
                <a16:creationId xmlns:a16="http://schemas.microsoft.com/office/drawing/2014/main" id="{70503A1A-A384-4001-9833-85801C0DD663}"/>
              </a:ext>
            </a:extLst>
          </p:cNvPr>
          <p:cNvSpPr/>
          <p:nvPr/>
        </p:nvSpPr>
        <p:spPr>
          <a:xfrm>
            <a:off x="3201271" y="1954236"/>
            <a:ext cx="1115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92D579B5-49B4-4BF1-8380-32DA7EDAFBAB}"/>
              </a:ext>
            </a:extLst>
          </p:cNvPr>
          <p:cNvSpPr txBox="1"/>
          <p:nvPr/>
        </p:nvSpPr>
        <p:spPr>
          <a:xfrm>
            <a:off x="3204794" y="1938573"/>
            <a:ext cx="11474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150</a:t>
            </a:r>
          </a:p>
        </p:txBody>
      </p:sp>
      <p:grpSp>
        <p:nvGrpSpPr>
          <p:cNvPr id="135" name="Group 134">
            <a:extLst>
              <a:ext uri="{FF2B5EF4-FFF2-40B4-BE49-F238E27FC236}">
                <a16:creationId xmlns:a16="http://schemas.microsoft.com/office/drawing/2014/main" id="{B3C55E90-82B5-4556-BCED-43DB77178070}"/>
              </a:ext>
            </a:extLst>
          </p:cNvPr>
          <p:cNvGrpSpPr/>
          <p:nvPr/>
        </p:nvGrpSpPr>
        <p:grpSpPr>
          <a:xfrm>
            <a:off x="4900161" y="1763804"/>
            <a:ext cx="1413839" cy="1089246"/>
            <a:chOff x="1785467" y="1941685"/>
            <a:chExt cx="1413839" cy="1089246"/>
          </a:xfrm>
        </p:grpSpPr>
        <p:cxnSp>
          <p:nvCxnSpPr>
            <p:cNvPr id="136" name="Straight Connector 135">
              <a:extLst>
                <a:ext uri="{FF2B5EF4-FFF2-40B4-BE49-F238E27FC236}">
                  <a16:creationId xmlns:a16="http://schemas.microsoft.com/office/drawing/2014/main" id="{DC4AEED3-4E07-408C-B70E-800F4E67C374}"/>
                </a:ext>
              </a:extLst>
            </p:cNvPr>
            <p:cNvCxnSpPr>
              <a:cxnSpLocks/>
            </p:cNvCxnSpPr>
            <p:nvPr/>
          </p:nvCxnSpPr>
          <p:spPr>
            <a:xfrm>
              <a:off x="1821180" y="2460949"/>
              <a:ext cx="1338362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7" name="TextBox 136">
              <a:extLst>
                <a:ext uri="{FF2B5EF4-FFF2-40B4-BE49-F238E27FC236}">
                  <a16:creationId xmlns:a16="http://schemas.microsoft.com/office/drawing/2014/main" id="{1D7B829B-D840-4289-B296-10F3CB3DE478}"/>
                </a:ext>
              </a:extLst>
            </p:cNvPr>
            <p:cNvSpPr txBox="1"/>
            <p:nvPr/>
          </p:nvSpPr>
          <p:spPr>
            <a:xfrm>
              <a:off x="1785467" y="2399989"/>
              <a:ext cx="141383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1 0 0</a:t>
              </a:r>
            </a:p>
          </p:txBody>
        </p:sp>
        <p:sp>
          <p:nvSpPr>
            <p:cNvPr id="138" name="TextBox 137">
              <a:extLst>
                <a:ext uri="{FF2B5EF4-FFF2-40B4-BE49-F238E27FC236}">
                  <a16:creationId xmlns:a16="http://schemas.microsoft.com/office/drawing/2014/main" id="{81D33A33-2F83-4620-AFE5-0A769AE43CB6}"/>
                </a:ext>
              </a:extLst>
            </p:cNvPr>
            <p:cNvSpPr txBox="1"/>
            <p:nvPr/>
          </p:nvSpPr>
          <p:spPr>
            <a:xfrm>
              <a:off x="2046565" y="1941685"/>
              <a:ext cx="115274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1 5</a:t>
              </a:r>
            </a:p>
          </p:txBody>
        </p:sp>
      </p:grpSp>
      <p:sp>
        <p:nvSpPr>
          <p:cNvPr id="139" name="TextBox 138">
            <a:extLst>
              <a:ext uri="{FF2B5EF4-FFF2-40B4-BE49-F238E27FC236}">
                <a16:creationId xmlns:a16="http://schemas.microsoft.com/office/drawing/2014/main" id="{373BBC02-10F2-476A-91AE-EAC2E088EC33}"/>
              </a:ext>
            </a:extLst>
          </p:cNvPr>
          <p:cNvSpPr txBox="1"/>
          <p:nvPr/>
        </p:nvSpPr>
        <p:spPr>
          <a:xfrm>
            <a:off x="6707476" y="1763804"/>
            <a:ext cx="428512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1 0 0 0 </a:t>
            </a:r>
            <a:r>
              <a:rPr lang="en-GB" sz="3200" dirty="0">
                <a:latin typeface="Arial Black" panose="020B0A04020102020204" pitchFamily="34" charset="0"/>
              </a:rPr>
              <a:t>÷</a:t>
            </a:r>
            <a:r>
              <a:rPr lang="en-GB" sz="3500" b="1" dirty="0">
                <a:latin typeface="Arial Black" panose="020B0A04020102020204" pitchFamily="34" charset="0"/>
              </a:rPr>
              <a:t> 1 0 0 =</a:t>
            </a:r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C374CC03-7634-4C20-9DF4-EF02476FE04A}"/>
              </a:ext>
            </a:extLst>
          </p:cNvPr>
          <p:cNvSpPr txBox="1"/>
          <p:nvPr/>
        </p:nvSpPr>
        <p:spPr>
          <a:xfrm>
            <a:off x="6729120" y="2222108"/>
            <a:ext cx="270928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 x 1 5 = </a:t>
            </a: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C025056F-6243-43BD-9B32-2514621CB098}"/>
              </a:ext>
            </a:extLst>
          </p:cNvPr>
          <p:cNvSpPr txBox="1"/>
          <p:nvPr/>
        </p:nvSpPr>
        <p:spPr>
          <a:xfrm>
            <a:off x="9384626" y="2206795"/>
            <a:ext cx="154303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1 5 0</a:t>
            </a:r>
          </a:p>
        </p:txBody>
      </p:sp>
      <p:sp>
        <p:nvSpPr>
          <p:cNvPr id="185" name="TextBox 184">
            <a:extLst>
              <a:ext uri="{FF2B5EF4-FFF2-40B4-BE49-F238E27FC236}">
                <a16:creationId xmlns:a16="http://schemas.microsoft.com/office/drawing/2014/main" id="{1C0134B2-A0A4-4BAD-A19A-F511EAEF3EAA}"/>
              </a:ext>
            </a:extLst>
          </p:cNvPr>
          <p:cNvSpPr txBox="1"/>
          <p:nvPr/>
        </p:nvSpPr>
        <p:spPr>
          <a:xfrm>
            <a:off x="10669461" y="1763804"/>
            <a:ext cx="9983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</a:t>
            </a:r>
          </a:p>
        </p:txBody>
      </p:sp>
      <p:cxnSp>
        <p:nvCxnSpPr>
          <p:cNvPr id="186" name="Straight Connector 185">
            <a:extLst>
              <a:ext uri="{FF2B5EF4-FFF2-40B4-BE49-F238E27FC236}">
                <a16:creationId xmlns:a16="http://schemas.microsoft.com/office/drawing/2014/main" id="{68B8BBB6-8228-44FF-926D-78C2E2AED680}"/>
              </a:ext>
            </a:extLst>
          </p:cNvPr>
          <p:cNvCxnSpPr>
            <a:cxnSpLocks/>
          </p:cNvCxnSpPr>
          <p:nvPr/>
        </p:nvCxnSpPr>
        <p:spPr>
          <a:xfrm flipH="1">
            <a:off x="7591040" y="1851657"/>
            <a:ext cx="422623" cy="43141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7" name="Straight Connector 186">
            <a:extLst>
              <a:ext uri="{FF2B5EF4-FFF2-40B4-BE49-F238E27FC236}">
                <a16:creationId xmlns:a16="http://schemas.microsoft.com/office/drawing/2014/main" id="{5C1DA544-F450-45B8-9CC0-A6F841CD34B1}"/>
              </a:ext>
            </a:extLst>
          </p:cNvPr>
          <p:cNvCxnSpPr>
            <a:cxnSpLocks/>
          </p:cNvCxnSpPr>
          <p:nvPr/>
        </p:nvCxnSpPr>
        <p:spPr>
          <a:xfrm flipH="1">
            <a:off x="8057066" y="1851656"/>
            <a:ext cx="422623" cy="43141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8" name="Straight Connector 187">
            <a:extLst>
              <a:ext uri="{FF2B5EF4-FFF2-40B4-BE49-F238E27FC236}">
                <a16:creationId xmlns:a16="http://schemas.microsoft.com/office/drawing/2014/main" id="{6B032F40-C0ED-46F8-B470-44CD24268C3F}"/>
              </a:ext>
            </a:extLst>
          </p:cNvPr>
          <p:cNvCxnSpPr>
            <a:cxnSpLocks/>
          </p:cNvCxnSpPr>
          <p:nvPr/>
        </p:nvCxnSpPr>
        <p:spPr>
          <a:xfrm flipH="1">
            <a:off x="9365854" y="1841674"/>
            <a:ext cx="422623" cy="43141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9" name="Straight Connector 188">
            <a:extLst>
              <a:ext uri="{FF2B5EF4-FFF2-40B4-BE49-F238E27FC236}">
                <a16:creationId xmlns:a16="http://schemas.microsoft.com/office/drawing/2014/main" id="{12E877A8-C6BB-453E-98BF-1E35ED68E96F}"/>
              </a:ext>
            </a:extLst>
          </p:cNvPr>
          <p:cNvCxnSpPr>
            <a:cxnSpLocks/>
          </p:cNvCxnSpPr>
          <p:nvPr/>
        </p:nvCxnSpPr>
        <p:spPr>
          <a:xfrm flipH="1">
            <a:off x="9831880" y="1841673"/>
            <a:ext cx="422623" cy="43141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0" name="Group 189">
            <a:extLst>
              <a:ext uri="{FF2B5EF4-FFF2-40B4-BE49-F238E27FC236}">
                <a16:creationId xmlns:a16="http://schemas.microsoft.com/office/drawing/2014/main" id="{F424B892-B2DF-4D6B-BF5A-14F8631F8AD7}"/>
              </a:ext>
            </a:extLst>
          </p:cNvPr>
          <p:cNvGrpSpPr/>
          <p:nvPr/>
        </p:nvGrpSpPr>
        <p:grpSpPr>
          <a:xfrm>
            <a:off x="480996" y="3170750"/>
            <a:ext cx="3976302" cy="817087"/>
            <a:chOff x="255524" y="372323"/>
            <a:chExt cx="3640940" cy="1134018"/>
          </a:xfrm>
        </p:grpSpPr>
        <p:sp>
          <p:nvSpPr>
            <p:cNvPr id="191" name="Rectangle: Rounded Corners 190">
              <a:extLst>
                <a:ext uri="{FF2B5EF4-FFF2-40B4-BE49-F238E27FC236}">
                  <a16:creationId xmlns:a16="http://schemas.microsoft.com/office/drawing/2014/main" id="{7FDF3CF2-E04E-493C-AC77-88FBB1E7BBFF}"/>
                </a:ext>
              </a:extLst>
            </p:cNvPr>
            <p:cNvSpPr/>
            <p:nvPr/>
          </p:nvSpPr>
          <p:spPr>
            <a:xfrm>
              <a:off x="255524" y="372323"/>
              <a:ext cx="3640940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2" name="TextBox 191">
              <a:extLst>
                <a:ext uri="{FF2B5EF4-FFF2-40B4-BE49-F238E27FC236}">
                  <a16:creationId xmlns:a16="http://schemas.microsoft.com/office/drawing/2014/main" id="{0598EE9F-1881-45D8-8F1B-D74105A4B62A}"/>
                </a:ext>
              </a:extLst>
            </p:cNvPr>
            <p:cNvSpPr txBox="1"/>
            <p:nvPr/>
          </p:nvSpPr>
          <p:spPr>
            <a:xfrm>
              <a:off x="308453" y="485388"/>
              <a:ext cx="2610146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19% of 800 =   </a:t>
              </a:r>
            </a:p>
          </p:txBody>
        </p:sp>
      </p:grpSp>
      <p:sp>
        <p:nvSpPr>
          <p:cNvPr id="193" name="Rectangle 192">
            <a:extLst>
              <a:ext uri="{FF2B5EF4-FFF2-40B4-BE49-F238E27FC236}">
                <a16:creationId xmlns:a16="http://schemas.microsoft.com/office/drawing/2014/main" id="{89E6C6BA-0623-4C77-8171-CE75C4D1687D}"/>
              </a:ext>
            </a:extLst>
          </p:cNvPr>
          <p:cNvSpPr/>
          <p:nvPr/>
        </p:nvSpPr>
        <p:spPr>
          <a:xfrm>
            <a:off x="3217783" y="3293764"/>
            <a:ext cx="1115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4" name="TextBox 193">
            <a:extLst>
              <a:ext uri="{FF2B5EF4-FFF2-40B4-BE49-F238E27FC236}">
                <a16:creationId xmlns:a16="http://schemas.microsoft.com/office/drawing/2014/main" id="{595B4987-AF67-438B-B7E4-0FCAA533491C}"/>
              </a:ext>
            </a:extLst>
          </p:cNvPr>
          <p:cNvSpPr txBox="1"/>
          <p:nvPr/>
        </p:nvSpPr>
        <p:spPr>
          <a:xfrm>
            <a:off x="3221306" y="3278101"/>
            <a:ext cx="11474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152</a:t>
            </a:r>
          </a:p>
        </p:txBody>
      </p:sp>
      <p:grpSp>
        <p:nvGrpSpPr>
          <p:cNvPr id="195" name="Group 194">
            <a:extLst>
              <a:ext uri="{FF2B5EF4-FFF2-40B4-BE49-F238E27FC236}">
                <a16:creationId xmlns:a16="http://schemas.microsoft.com/office/drawing/2014/main" id="{0763AC03-8558-4717-BA3E-CE864CA1368A}"/>
              </a:ext>
            </a:extLst>
          </p:cNvPr>
          <p:cNvGrpSpPr/>
          <p:nvPr/>
        </p:nvGrpSpPr>
        <p:grpSpPr>
          <a:xfrm>
            <a:off x="4886306" y="3107963"/>
            <a:ext cx="1413839" cy="1089246"/>
            <a:chOff x="1785467" y="1941685"/>
            <a:chExt cx="1413839" cy="1089246"/>
          </a:xfrm>
        </p:grpSpPr>
        <p:cxnSp>
          <p:nvCxnSpPr>
            <p:cNvPr id="196" name="Straight Connector 195">
              <a:extLst>
                <a:ext uri="{FF2B5EF4-FFF2-40B4-BE49-F238E27FC236}">
                  <a16:creationId xmlns:a16="http://schemas.microsoft.com/office/drawing/2014/main" id="{7407567B-CEC7-4747-A819-1EC792E4D70F}"/>
                </a:ext>
              </a:extLst>
            </p:cNvPr>
            <p:cNvCxnSpPr>
              <a:cxnSpLocks/>
            </p:cNvCxnSpPr>
            <p:nvPr/>
          </p:nvCxnSpPr>
          <p:spPr>
            <a:xfrm>
              <a:off x="1821180" y="2460949"/>
              <a:ext cx="1338362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7" name="TextBox 196">
              <a:extLst>
                <a:ext uri="{FF2B5EF4-FFF2-40B4-BE49-F238E27FC236}">
                  <a16:creationId xmlns:a16="http://schemas.microsoft.com/office/drawing/2014/main" id="{F194AF6D-D97C-48AC-8F86-1EC93AC7CCAC}"/>
                </a:ext>
              </a:extLst>
            </p:cNvPr>
            <p:cNvSpPr txBox="1"/>
            <p:nvPr/>
          </p:nvSpPr>
          <p:spPr>
            <a:xfrm>
              <a:off x="1785467" y="2399989"/>
              <a:ext cx="141383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1 0 0</a:t>
              </a:r>
            </a:p>
          </p:txBody>
        </p:sp>
        <p:sp>
          <p:nvSpPr>
            <p:cNvPr id="198" name="TextBox 197">
              <a:extLst>
                <a:ext uri="{FF2B5EF4-FFF2-40B4-BE49-F238E27FC236}">
                  <a16:creationId xmlns:a16="http://schemas.microsoft.com/office/drawing/2014/main" id="{8B4DF584-31D6-4FA4-8201-0CA71C0C94CC}"/>
                </a:ext>
              </a:extLst>
            </p:cNvPr>
            <p:cNvSpPr txBox="1"/>
            <p:nvPr/>
          </p:nvSpPr>
          <p:spPr>
            <a:xfrm>
              <a:off x="2046565" y="1941685"/>
              <a:ext cx="115274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1 9</a:t>
              </a:r>
            </a:p>
          </p:txBody>
        </p:sp>
      </p:grpSp>
      <p:sp>
        <p:nvSpPr>
          <p:cNvPr id="199" name="TextBox 198">
            <a:extLst>
              <a:ext uri="{FF2B5EF4-FFF2-40B4-BE49-F238E27FC236}">
                <a16:creationId xmlns:a16="http://schemas.microsoft.com/office/drawing/2014/main" id="{206401AE-1A4F-4C48-A8AA-4761F8A5FCC1}"/>
              </a:ext>
            </a:extLst>
          </p:cNvPr>
          <p:cNvSpPr txBox="1"/>
          <p:nvPr/>
        </p:nvSpPr>
        <p:spPr>
          <a:xfrm>
            <a:off x="6717439" y="3087416"/>
            <a:ext cx="362394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8 0 0 </a:t>
            </a:r>
            <a:r>
              <a:rPr lang="en-GB" sz="3200" dirty="0">
                <a:latin typeface="Arial Black" panose="020B0A04020102020204" pitchFamily="34" charset="0"/>
              </a:rPr>
              <a:t>÷</a:t>
            </a:r>
            <a:r>
              <a:rPr lang="en-GB" sz="3500" b="1" dirty="0">
                <a:latin typeface="Arial Black" panose="020B0A04020102020204" pitchFamily="34" charset="0"/>
              </a:rPr>
              <a:t> 1 0 0 =</a:t>
            </a:r>
          </a:p>
        </p:txBody>
      </p:sp>
      <p:sp>
        <p:nvSpPr>
          <p:cNvPr id="200" name="TextBox 199">
            <a:extLst>
              <a:ext uri="{FF2B5EF4-FFF2-40B4-BE49-F238E27FC236}">
                <a16:creationId xmlns:a16="http://schemas.microsoft.com/office/drawing/2014/main" id="{FE3E0B3A-D4E9-44E1-9C45-7FD80A58731A}"/>
              </a:ext>
            </a:extLst>
          </p:cNvPr>
          <p:cNvSpPr txBox="1"/>
          <p:nvPr/>
        </p:nvSpPr>
        <p:spPr>
          <a:xfrm>
            <a:off x="10271043" y="3087416"/>
            <a:ext cx="111796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cxnSp>
        <p:nvCxnSpPr>
          <p:cNvPr id="201" name="Straight Connector 200">
            <a:extLst>
              <a:ext uri="{FF2B5EF4-FFF2-40B4-BE49-F238E27FC236}">
                <a16:creationId xmlns:a16="http://schemas.microsoft.com/office/drawing/2014/main" id="{3F20CC19-F043-4FA6-ADB9-0A64ACCDE0D2}"/>
              </a:ext>
            </a:extLst>
          </p:cNvPr>
          <p:cNvCxnSpPr>
            <a:cxnSpLocks/>
          </p:cNvCxnSpPr>
          <p:nvPr/>
        </p:nvCxnSpPr>
        <p:spPr>
          <a:xfrm flipH="1">
            <a:off x="7145794" y="3194850"/>
            <a:ext cx="422623" cy="43141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2" name="Straight Connector 201">
            <a:extLst>
              <a:ext uri="{FF2B5EF4-FFF2-40B4-BE49-F238E27FC236}">
                <a16:creationId xmlns:a16="http://schemas.microsoft.com/office/drawing/2014/main" id="{CB3B47CA-FAA9-4F16-B19B-EE57EC45C75E}"/>
              </a:ext>
            </a:extLst>
          </p:cNvPr>
          <p:cNvCxnSpPr>
            <a:cxnSpLocks/>
          </p:cNvCxnSpPr>
          <p:nvPr/>
        </p:nvCxnSpPr>
        <p:spPr>
          <a:xfrm flipH="1">
            <a:off x="7611820" y="3194849"/>
            <a:ext cx="422623" cy="43141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3" name="Straight Connector 202">
            <a:extLst>
              <a:ext uri="{FF2B5EF4-FFF2-40B4-BE49-F238E27FC236}">
                <a16:creationId xmlns:a16="http://schemas.microsoft.com/office/drawing/2014/main" id="{5BB7D7CD-5510-4903-86A8-74055C869744}"/>
              </a:ext>
            </a:extLst>
          </p:cNvPr>
          <p:cNvCxnSpPr>
            <a:cxnSpLocks/>
          </p:cNvCxnSpPr>
          <p:nvPr/>
        </p:nvCxnSpPr>
        <p:spPr>
          <a:xfrm flipH="1">
            <a:off x="8920608" y="3184867"/>
            <a:ext cx="422623" cy="43141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4" name="Straight Connector 203">
            <a:extLst>
              <a:ext uri="{FF2B5EF4-FFF2-40B4-BE49-F238E27FC236}">
                <a16:creationId xmlns:a16="http://schemas.microsoft.com/office/drawing/2014/main" id="{DD18AF24-86BF-4EEC-88E3-3BFE6676E48F}"/>
              </a:ext>
            </a:extLst>
          </p:cNvPr>
          <p:cNvCxnSpPr>
            <a:cxnSpLocks/>
          </p:cNvCxnSpPr>
          <p:nvPr/>
        </p:nvCxnSpPr>
        <p:spPr>
          <a:xfrm flipH="1">
            <a:off x="9386634" y="3184866"/>
            <a:ext cx="422623" cy="43141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5" name="Group 204">
            <a:extLst>
              <a:ext uri="{FF2B5EF4-FFF2-40B4-BE49-F238E27FC236}">
                <a16:creationId xmlns:a16="http://schemas.microsoft.com/office/drawing/2014/main" id="{A7938C1C-1D57-4D51-B43A-B2BA1EA03D38}"/>
              </a:ext>
            </a:extLst>
          </p:cNvPr>
          <p:cNvGrpSpPr/>
          <p:nvPr/>
        </p:nvGrpSpPr>
        <p:grpSpPr>
          <a:xfrm>
            <a:off x="6713883" y="3991314"/>
            <a:ext cx="1861800" cy="1405123"/>
            <a:chOff x="2248666" y="1937292"/>
            <a:chExt cx="1861800" cy="1405123"/>
          </a:xfrm>
        </p:grpSpPr>
        <p:sp>
          <p:nvSpPr>
            <p:cNvPr id="206" name="TextBox 205">
              <a:extLst>
                <a:ext uri="{FF2B5EF4-FFF2-40B4-BE49-F238E27FC236}">
                  <a16:creationId xmlns:a16="http://schemas.microsoft.com/office/drawing/2014/main" id="{62A1E251-8F53-4ECD-B7A9-D746C8D5256B}"/>
                </a:ext>
              </a:extLst>
            </p:cNvPr>
            <p:cNvSpPr txBox="1"/>
            <p:nvPr/>
          </p:nvSpPr>
          <p:spPr>
            <a:xfrm>
              <a:off x="2709336" y="1937292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1 9</a:t>
              </a:r>
            </a:p>
          </p:txBody>
        </p:sp>
        <p:sp>
          <p:nvSpPr>
            <p:cNvPr id="207" name="TextBox 206">
              <a:extLst>
                <a:ext uri="{FF2B5EF4-FFF2-40B4-BE49-F238E27FC236}">
                  <a16:creationId xmlns:a16="http://schemas.microsoft.com/office/drawing/2014/main" id="{B0FF77A8-C5D4-4935-A4ED-94CFD492A3C8}"/>
                </a:ext>
              </a:extLst>
            </p:cNvPr>
            <p:cNvSpPr txBox="1"/>
            <p:nvPr/>
          </p:nvSpPr>
          <p:spPr>
            <a:xfrm>
              <a:off x="3140936" y="2385280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8</a:t>
              </a:r>
            </a:p>
          </p:txBody>
        </p:sp>
        <p:sp>
          <p:nvSpPr>
            <p:cNvPr id="208" name="TextBox 207">
              <a:extLst>
                <a:ext uri="{FF2B5EF4-FFF2-40B4-BE49-F238E27FC236}">
                  <a16:creationId xmlns:a16="http://schemas.microsoft.com/office/drawing/2014/main" id="{2F993A8D-D5C3-42AB-B53D-E81049E1C478}"/>
                </a:ext>
              </a:extLst>
            </p:cNvPr>
            <p:cNvSpPr txBox="1"/>
            <p:nvPr/>
          </p:nvSpPr>
          <p:spPr>
            <a:xfrm>
              <a:off x="2257985" y="2353381"/>
              <a:ext cx="5239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x</a:t>
              </a:r>
            </a:p>
          </p:txBody>
        </p:sp>
        <p:cxnSp>
          <p:nvCxnSpPr>
            <p:cNvPr id="209" name="Straight Connector 208">
              <a:extLst>
                <a:ext uri="{FF2B5EF4-FFF2-40B4-BE49-F238E27FC236}">
                  <a16:creationId xmlns:a16="http://schemas.microsoft.com/office/drawing/2014/main" id="{06F72868-D70A-4134-9578-A72846B9BDEF}"/>
                </a:ext>
              </a:extLst>
            </p:cNvPr>
            <p:cNvCxnSpPr>
              <a:cxnSpLocks/>
            </p:cNvCxnSpPr>
            <p:nvPr/>
          </p:nvCxnSpPr>
          <p:spPr>
            <a:xfrm>
              <a:off x="2248666" y="2888679"/>
              <a:ext cx="1351784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>
              <a:extLst>
                <a:ext uri="{FF2B5EF4-FFF2-40B4-BE49-F238E27FC236}">
                  <a16:creationId xmlns:a16="http://schemas.microsoft.com/office/drawing/2014/main" id="{CD216612-945B-4CB3-AC65-C0C2F32D2981}"/>
                </a:ext>
              </a:extLst>
            </p:cNvPr>
            <p:cNvCxnSpPr>
              <a:cxnSpLocks/>
            </p:cNvCxnSpPr>
            <p:nvPr/>
          </p:nvCxnSpPr>
          <p:spPr>
            <a:xfrm>
              <a:off x="2257985" y="3342415"/>
              <a:ext cx="1342465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1" name="TextBox 210">
            <a:extLst>
              <a:ext uri="{FF2B5EF4-FFF2-40B4-BE49-F238E27FC236}">
                <a16:creationId xmlns:a16="http://schemas.microsoft.com/office/drawing/2014/main" id="{D72B722C-ABB9-4BCB-ACA9-D0529C995A6F}"/>
              </a:ext>
            </a:extLst>
          </p:cNvPr>
          <p:cNvSpPr txBox="1"/>
          <p:nvPr/>
        </p:nvSpPr>
        <p:spPr>
          <a:xfrm>
            <a:off x="7608998" y="4882890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12" name="TextBox 211">
            <a:extLst>
              <a:ext uri="{FF2B5EF4-FFF2-40B4-BE49-F238E27FC236}">
                <a16:creationId xmlns:a16="http://schemas.microsoft.com/office/drawing/2014/main" id="{9E2C3F43-9ABF-40BF-AB41-8D2CD9C522CF}"/>
              </a:ext>
            </a:extLst>
          </p:cNvPr>
          <p:cNvSpPr txBox="1"/>
          <p:nvPr/>
        </p:nvSpPr>
        <p:spPr>
          <a:xfrm>
            <a:off x="7250411" y="3759075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213" name="TextBox 212">
            <a:extLst>
              <a:ext uri="{FF2B5EF4-FFF2-40B4-BE49-F238E27FC236}">
                <a16:creationId xmlns:a16="http://schemas.microsoft.com/office/drawing/2014/main" id="{52BEDAB3-E206-4B61-A3C9-EC8E973B757C}"/>
              </a:ext>
            </a:extLst>
          </p:cNvPr>
          <p:cNvSpPr txBox="1"/>
          <p:nvPr/>
        </p:nvSpPr>
        <p:spPr>
          <a:xfrm>
            <a:off x="6708180" y="4882891"/>
            <a:ext cx="97313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1 5</a:t>
            </a:r>
          </a:p>
        </p:txBody>
      </p:sp>
    </p:spTree>
    <p:extLst>
      <p:ext uri="{BB962C8B-B14F-4D97-AF65-F5344CB8AC3E}">
        <p14:creationId xmlns:p14="http://schemas.microsoft.com/office/powerpoint/2010/main" val="1018143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" grpId="0"/>
      <p:bldP spid="102" grpId="0"/>
      <p:bldP spid="105" grpId="0"/>
      <p:bldP spid="106" grpId="0"/>
      <p:bldP spid="107" grpId="0"/>
      <p:bldP spid="134" grpId="0"/>
      <p:bldP spid="139" grpId="0"/>
      <p:bldP spid="140" grpId="0"/>
      <p:bldP spid="141" grpId="0"/>
      <p:bldP spid="185" grpId="0"/>
      <p:bldP spid="194" grpId="0"/>
      <p:bldP spid="199" grpId="0"/>
      <p:bldP spid="200" grpId="0"/>
      <p:bldP spid="211" grpId="0"/>
      <p:bldP spid="212" grpId="0"/>
      <p:bldP spid="2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Rectangle 132">
            <a:extLst>
              <a:ext uri="{FF2B5EF4-FFF2-40B4-BE49-F238E27FC236}">
                <a16:creationId xmlns:a16="http://schemas.microsoft.com/office/drawing/2014/main" id="{82813904-28DB-490C-97C8-D7F02D403DDF}"/>
              </a:ext>
            </a:extLst>
          </p:cNvPr>
          <p:cNvSpPr/>
          <p:nvPr/>
        </p:nvSpPr>
        <p:spPr>
          <a:xfrm>
            <a:off x="7164156" y="2275617"/>
            <a:ext cx="446474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4" name="Rectangle 133">
            <a:extLst>
              <a:ext uri="{FF2B5EF4-FFF2-40B4-BE49-F238E27FC236}">
                <a16:creationId xmlns:a16="http://schemas.microsoft.com/office/drawing/2014/main" id="{A044AC3E-D985-4DDC-9BC0-1296FE5906D3}"/>
              </a:ext>
            </a:extLst>
          </p:cNvPr>
          <p:cNvSpPr/>
          <p:nvPr/>
        </p:nvSpPr>
        <p:spPr>
          <a:xfrm>
            <a:off x="8499259" y="2275617"/>
            <a:ext cx="446474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5" name="Rectangle 134">
            <a:extLst>
              <a:ext uri="{FF2B5EF4-FFF2-40B4-BE49-F238E27FC236}">
                <a16:creationId xmlns:a16="http://schemas.microsoft.com/office/drawing/2014/main" id="{BA08C3D7-EEA7-4137-B4DA-FADDCBC0B4F7}"/>
              </a:ext>
            </a:extLst>
          </p:cNvPr>
          <p:cNvSpPr/>
          <p:nvPr/>
        </p:nvSpPr>
        <p:spPr>
          <a:xfrm>
            <a:off x="9836025" y="2268882"/>
            <a:ext cx="893080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9C688C56-4CA7-43C6-BEEF-B2812413D292}"/>
              </a:ext>
            </a:extLst>
          </p:cNvPr>
          <p:cNvGrpSpPr/>
          <p:nvPr/>
        </p:nvGrpSpPr>
        <p:grpSpPr>
          <a:xfrm>
            <a:off x="464747" y="486743"/>
            <a:ext cx="3715426" cy="817087"/>
            <a:chOff x="255524" y="372323"/>
            <a:chExt cx="3402066" cy="1134018"/>
          </a:xfrm>
        </p:grpSpPr>
        <p:sp>
          <p:nvSpPr>
            <p:cNvPr id="113" name="Rectangle: Rounded Corners 112">
              <a:extLst>
                <a:ext uri="{FF2B5EF4-FFF2-40B4-BE49-F238E27FC236}">
                  <a16:creationId xmlns:a16="http://schemas.microsoft.com/office/drawing/2014/main" id="{195A8760-4238-4609-864C-0BD6E3FE768F}"/>
                </a:ext>
              </a:extLst>
            </p:cNvPr>
            <p:cNvSpPr/>
            <p:nvPr/>
          </p:nvSpPr>
          <p:spPr>
            <a:xfrm>
              <a:off x="255524" y="372323"/>
              <a:ext cx="3402066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482A44EA-60CD-4811-B10D-6C650008ABE1}"/>
                </a:ext>
              </a:extLst>
            </p:cNvPr>
            <p:cNvSpPr txBox="1"/>
            <p:nvPr/>
          </p:nvSpPr>
          <p:spPr>
            <a:xfrm>
              <a:off x="308454" y="485388"/>
              <a:ext cx="2312061" cy="8970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6% of 800 =   </a:t>
              </a:r>
            </a:p>
          </p:txBody>
        </p:sp>
      </p:grpSp>
      <p:sp>
        <p:nvSpPr>
          <p:cNvPr id="115" name="Rectangle 114">
            <a:extLst>
              <a:ext uri="{FF2B5EF4-FFF2-40B4-BE49-F238E27FC236}">
                <a16:creationId xmlns:a16="http://schemas.microsoft.com/office/drawing/2014/main" id="{9AC199A8-77DC-4DF2-AB90-3612F549F95F}"/>
              </a:ext>
            </a:extLst>
          </p:cNvPr>
          <p:cNvSpPr/>
          <p:nvPr/>
        </p:nvSpPr>
        <p:spPr>
          <a:xfrm>
            <a:off x="2936988" y="609757"/>
            <a:ext cx="1115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3BB270A9-E472-4283-877E-3D12C9CC7A65}"/>
              </a:ext>
            </a:extLst>
          </p:cNvPr>
          <p:cNvSpPr txBox="1"/>
          <p:nvPr/>
        </p:nvSpPr>
        <p:spPr>
          <a:xfrm>
            <a:off x="3062884" y="594094"/>
            <a:ext cx="9675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48</a:t>
            </a:r>
          </a:p>
        </p:txBody>
      </p: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690E4C6D-6C0E-4FA7-A935-2A25AACC068C}"/>
              </a:ext>
            </a:extLst>
          </p:cNvPr>
          <p:cNvGrpSpPr/>
          <p:nvPr/>
        </p:nvGrpSpPr>
        <p:grpSpPr>
          <a:xfrm>
            <a:off x="5341040" y="419766"/>
            <a:ext cx="1413839" cy="1089246"/>
            <a:chOff x="1785467" y="1941685"/>
            <a:chExt cx="1413839" cy="1089246"/>
          </a:xfrm>
        </p:grpSpPr>
        <p:cxnSp>
          <p:nvCxnSpPr>
            <p:cNvPr id="119" name="Straight Connector 118">
              <a:extLst>
                <a:ext uri="{FF2B5EF4-FFF2-40B4-BE49-F238E27FC236}">
                  <a16:creationId xmlns:a16="http://schemas.microsoft.com/office/drawing/2014/main" id="{949C153F-FAD7-42D3-AF39-9FFB1CA572E4}"/>
                </a:ext>
              </a:extLst>
            </p:cNvPr>
            <p:cNvCxnSpPr>
              <a:cxnSpLocks/>
            </p:cNvCxnSpPr>
            <p:nvPr/>
          </p:nvCxnSpPr>
          <p:spPr>
            <a:xfrm>
              <a:off x="1821180" y="2460949"/>
              <a:ext cx="1338362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C4FE7AAA-FC56-4B2E-B42C-12C7A2C5FD3C}"/>
                </a:ext>
              </a:extLst>
            </p:cNvPr>
            <p:cNvSpPr txBox="1"/>
            <p:nvPr/>
          </p:nvSpPr>
          <p:spPr>
            <a:xfrm>
              <a:off x="1785467" y="2399989"/>
              <a:ext cx="141383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1 0 0</a:t>
              </a:r>
            </a:p>
          </p:txBody>
        </p:sp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FD0B3C57-37A0-4DD4-8798-2FAD1F7CF13E}"/>
                </a:ext>
              </a:extLst>
            </p:cNvPr>
            <p:cNvSpPr txBox="1"/>
            <p:nvPr/>
          </p:nvSpPr>
          <p:spPr>
            <a:xfrm>
              <a:off x="2240352" y="1941685"/>
              <a:ext cx="95895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6</a:t>
              </a:r>
            </a:p>
          </p:txBody>
        </p:sp>
      </p:grpSp>
      <p:sp>
        <p:nvSpPr>
          <p:cNvPr id="122" name="TextBox 121">
            <a:extLst>
              <a:ext uri="{FF2B5EF4-FFF2-40B4-BE49-F238E27FC236}">
                <a16:creationId xmlns:a16="http://schemas.microsoft.com/office/drawing/2014/main" id="{1D338400-ED1D-4EF0-AA02-74A768DF17CA}"/>
              </a:ext>
            </a:extLst>
          </p:cNvPr>
          <p:cNvSpPr txBox="1"/>
          <p:nvPr/>
        </p:nvSpPr>
        <p:spPr>
          <a:xfrm>
            <a:off x="7168234" y="439644"/>
            <a:ext cx="362394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8 0 0 </a:t>
            </a:r>
            <a:r>
              <a:rPr lang="en-GB" sz="3200" dirty="0">
                <a:latin typeface="Arial Black" panose="020B0A04020102020204" pitchFamily="34" charset="0"/>
              </a:rPr>
              <a:t>÷</a:t>
            </a:r>
            <a:r>
              <a:rPr lang="en-GB" sz="3500" b="1" dirty="0">
                <a:latin typeface="Arial Black" panose="020B0A04020102020204" pitchFamily="34" charset="0"/>
              </a:rPr>
              <a:t> 1 0 0 =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AD0749EF-4F3F-4F25-8889-753AF5CB00BF}"/>
              </a:ext>
            </a:extLst>
          </p:cNvPr>
          <p:cNvSpPr txBox="1"/>
          <p:nvPr/>
        </p:nvSpPr>
        <p:spPr>
          <a:xfrm>
            <a:off x="10721838" y="439644"/>
            <a:ext cx="111796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B9A4D74B-5ECE-4E35-A0AA-14C2713CAA00}"/>
              </a:ext>
            </a:extLst>
          </p:cNvPr>
          <p:cNvSpPr txBox="1"/>
          <p:nvPr/>
        </p:nvSpPr>
        <p:spPr>
          <a:xfrm>
            <a:off x="7189878" y="897948"/>
            <a:ext cx="188542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 x 6 = </a:t>
            </a: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ACA0897E-2939-4615-8B22-F147A40B80EB}"/>
              </a:ext>
            </a:extLst>
          </p:cNvPr>
          <p:cNvSpPr txBox="1"/>
          <p:nvPr/>
        </p:nvSpPr>
        <p:spPr>
          <a:xfrm>
            <a:off x="8946545" y="884378"/>
            <a:ext cx="9765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4 8</a:t>
            </a:r>
          </a:p>
        </p:txBody>
      </p:sp>
      <p:cxnSp>
        <p:nvCxnSpPr>
          <p:cNvPr id="126" name="Straight Connector 125">
            <a:extLst>
              <a:ext uri="{FF2B5EF4-FFF2-40B4-BE49-F238E27FC236}">
                <a16:creationId xmlns:a16="http://schemas.microsoft.com/office/drawing/2014/main" id="{F3ABC202-DB0D-45E1-9D29-E8DD195EF0AB}"/>
              </a:ext>
            </a:extLst>
          </p:cNvPr>
          <p:cNvCxnSpPr>
            <a:cxnSpLocks/>
          </p:cNvCxnSpPr>
          <p:nvPr/>
        </p:nvCxnSpPr>
        <p:spPr>
          <a:xfrm flipH="1">
            <a:off x="7596589" y="547078"/>
            <a:ext cx="422623" cy="43141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Straight Connector 126">
            <a:extLst>
              <a:ext uri="{FF2B5EF4-FFF2-40B4-BE49-F238E27FC236}">
                <a16:creationId xmlns:a16="http://schemas.microsoft.com/office/drawing/2014/main" id="{321DB68C-47A9-4622-98FB-0C4CBFD9F783}"/>
              </a:ext>
            </a:extLst>
          </p:cNvPr>
          <p:cNvCxnSpPr>
            <a:cxnSpLocks/>
          </p:cNvCxnSpPr>
          <p:nvPr/>
        </p:nvCxnSpPr>
        <p:spPr>
          <a:xfrm flipH="1">
            <a:off x="8062615" y="547077"/>
            <a:ext cx="422623" cy="43141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Straight Connector 127">
            <a:extLst>
              <a:ext uri="{FF2B5EF4-FFF2-40B4-BE49-F238E27FC236}">
                <a16:creationId xmlns:a16="http://schemas.microsoft.com/office/drawing/2014/main" id="{A9DE60B0-C3C6-4D39-8A48-86948C0E481B}"/>
              </a:ext>
            </a:extLst>
          </p:cNvPr>
          <p:cNvCxnSpPr>
            <a:cxnSpLocks/>
          </p:cNvCxnSpPr>
          <p:nvPr/>
        </p:nvCxnSpPr>
        <p:spPr>
          <a:xfrm flipH="1">
            <a:off x="9371403" y="537095"/>
            <a:ext cx="422623" cy="43141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Straight Connector 128">
            <a:extLst>
              <a:ext uri="{FF2B5EF4-FFF2-40B4-BE49-F238E27FC236}">
                <a16:creationId xmlns:a16="http://schemas.microsoft.com/office/drawing/2014/main" id="{76908D8C-B836-479A-831D-7D823BE03813}"/>
              </a:ext>
            </a:extLst>
          </p:cNvPr>
          <p:cNvCxnSpPr>
            <a:cxnSpLocks/>
          </p:cNvCxnSpPr>
          <p:nvPr/>
        </p:nvCxnSpPr>
        <p:spPr>
          <a:xfrm flipH="1">
            <a:off x="9837429" y="537094"/>
            <a:ext cx="422623" cy="43141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7" name="Group 86">
            <a:extLst>
              <a:ext uri="{FF2B5EF4-FFF2-40B4-BE49-F238E27FC236}">
                <a16:creationId xmlns:a16="http://schemas.microsoft.com/office/drawing/2014/main" id="{80AE6894-7EC8-48C2-BE90-F27BE56CF0CE}"/>
              </a:ext>
            </a:extLst>
          </p:cNvPr>
          <p:cNvGrpSpPr/>
          <p:nvPr/>
        </p:nvGrpSpPr>
        <p:grpSpPr>
          <a:xfrm>
            <a:off x="464484" y="1831222"/>
            <a:ext cx="3976302" cy="817087"/>
            <a:chOff x="255524" y="372323"/>
            <a:chExt cx="3640940" cy="1134018"/>
          </a:xfrm>
        </p:grpSpPr>
        <p:sp>
          <p:nvSpPr>
            <p:cNvPr id="88" name="Rectangle: Rounded Corners 87">
              <a:extLst>
                <a:ext uri="{FF2B5EF4-FFF2-40B4-BE49-F238E27FC236}">
                  <a16:creationId xmlns:a16="http://schemas.microsoft.com/office/drawing/2014/main" id="{5075B39B-A3C0-4B78-8365-E2925E4F8D93}"/>
                </a:ext>
              </a:extLst>
            </p:cNvPr>
            <p:cNvSpPr/>
            <p:nvPr/>
          </p:nvSpPr>
          <p:spPr>
            <a:xfrm>
              <a:off x="255524" y="372323"/>
              <a:ext cx="3640940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ED89A808-BB08-4EF7-9EEC-3169B43BB964}"/>
                </a:ext>
              </a:extLst>
            </p:cNvPr>
            <p:cNvSpPr txBox="1"/>
            <p:nvPr/>
          </p:nvSpPr>
          <p:spPr>
            <a:xfrm>
              <a:off x="308453" y="485388"/>
              <a:ext cx="2610146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40% x 2000 =   </a:t>
              </a:r>
            </a:p>
          </p:txBody>
        </p:sp>
      </p:grpSp>
      <p:sp>
        <p:nvSpPr>
          <p:cNvPr id="90" name="Rectangle 89">
            <a:extLst>
              <a:ext uri="{FF2B5EF4-FFF2-40B4-BE49-F238E27FC236}">
                <a16:creationId xmlns:a16="http://schemas.microsoft.com/office/drawing/2014/main" id="{18BA06A9-19DC-4738-9EFC-72A3B4BFF63A}"/>
              </a:ext>
            </a:extLst>
          </p:cNvPr>
          <p:cNvSpPr/>
          <p:nvPr/>
        </p:nvSpPr>
        <p:spPr>
          <a:xfrm>
            <a:off x="3201271" y="1954236"/>
            <a:ext cx="1115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4CDAF4F8-39B7-4BEE-9684-1E1D8D95E1E7}"/>
              </a:ext>
            </a:extLst>
          </p:cNvPr>
          <p:cNvSpPr txBox="1"/>
          <p:nvPr/>
        </p:nvSpPr>
        <p:spPr>
          <a:xfrm>
            <a:off x="3204794" y="1938573"/>
            <a:ext cx="11474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800</a:t>
            </a:r>
          </a:p>
        </p:txBody>
      </p:sp>
      <p:grpSp>
        <p:nvGrpSpPr>
          <p:cNvPr id="92" name="Group 91">
            <a:extLst>
              <a:ext uri="{FF2B5EF4-FFF2-40B4-BE49-F238E27FC236}">
                <a16:creationId xmlns:a16="http://schemas.microsoft.com/office/drawing/2014/main" id="{011F1E43-2A19-4484-BEF5-0D9CBF146DC1}"/>
              </a:ext>
            </a:extLst>
          </p:cNvPr>
          <p:cNvGrpSpPr/>
          <p:nvPr/>
        </p:nvGrpSpPr>
        <p:grpSpPr>
          <a:xfrm>
            <a:off x="4900161" y="1763804"/>
            <a:ext cx="1413839" cy="1089246"/>
            <a:chOff x="1785467" y="1941685"/>
            <a:chExt cx="1413839" cy="1089246"/>
          </a:xfrm>
        </p:grpSpPr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4B1A9F03-C222-4606-BC71-C4F508BB6A78}"/>
                </a:ext>
              </a:extLst>
            </p:cNvPr>
            <p:cNvCxnSpPr>
              <a:cxnSpLocks/>
            </p:cNvCxnSpPr>
            <p:nvPr/>
          </p:nvCxnSpPr>
          <p:spPr>
            <a:xfrm>
              <a:off x="1821180" y="2460949"/>
              <a:ext cx="1338362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80600707-4D29-4C43-A112-5664D2921CDF}"/>
                </a:ext>
              </a:extLst>
            </p:cNvPr>
            <p:cNvSpPr txBox="1"/>
            <p:nvPr/>
          </p:nvSpPr>
          <p:spPr>
            <a:xfrm>
              <a:off x="1785467" y="2399989"/>
              <a:ext cx="141383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1 0 0</a:t>
              </a: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0501C90C-F86C-466B-B153-9DD951EBC65B}"/>
                </a:ext>
              </a:extLst>
            </p:cNvPr>
            <p:cNvSpPr txBox="1"/>
            <p:nvPr/>
          </p:nvSpPr>
          <p:spPr>
            <a:xfrm>
              <a:off x="2046565" y="1941685"/>
              <a:ext cx="115274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4 0</a:t>
              </a:r>
            </a:p>
          </p:txBody>
        </p:sp>
      </p:grpSp>
      <p:sp>
        <p:nvSpPr>
          <p:cNvPr id="96" name="TextBox 95">
            <a:extLst>
              <a:ext uri="{FF2B5EF4-FFF2-40B4-BE49-F238E27FC236}">
                <a16:creationId xmlns:a16="http://schemas.microsoft.com/office/drawing/2014/main" id="{D9DFD814-38CB-4FE7-AEEC-E53A44CF22F8}"/>
              </a:ext>
            </a:extLst>
          </p:cNvPr>
          <p:cNvSpPr txBox="1"/>
          <p:nvPr/>
        </p:nvSpPr>
        <p:spPr>
          <a:xfrm>
            <a:off x="6707476" y="1763804"/>
            <a:ext cx="428512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2 0 0 0 </a:t>
            </a:r>
            <a:r>
              <a:rPr lang="en-GB" sz="3200" dirty="0">
                <a:latin typeface="Arial Black" panose="020B0A04020102020204" pitchFamily="34" charset="0"/>
              </a:rPr>
              <a:t>÷</a:t>
            </a:r>
            <a:r>
              <a:rPr lang="en-GB" sz="3500" b="1" dirty="0">
                <a:latin typeface="Arial Black" panose="020B0A04020102020204" pitchFamily="34" charset="0"/>
              </a:rPr>
              <a:t> 1 0 0 =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00323861-B074-4F18-81DF-F4B007B11892}"/>
              </a:ext>
            </a:extLst>
          </p:cNvPr>
          <p:cNvSpPr txBox="1"/>
          <p:nvPr/>
        </p:nvSpPr>
        <p:spPr>
          <a:xfrm>
            <a:off x="6729120" y="2222108"/>
            <a:ext cx="270928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0 x 4 0 = 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036FF1F1-318E-4E93-AC7D-281C21851AFC}"/>
              </a:ext>
            </a:extLst>
          </p:cNvPr>
          <p:cNvSpPr txBox="1"/>
          <p:nvPr/>
        </p:nvSpPr>
        <p:spPr>
          <a:xfrm>
            <a:off x="9399701" y="2196745"/>
            <a:ext cx="154303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8 0 0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D18DE1C0-9B12-455F-8EFE-F025E60E727D}"/>
              </a:ext>
            </a:extLst>
          </p:cNvPr>
          <p:cNvSpPr txBox="1"/>
          <p:nvPr/>
        </p:nvSpPr>
        <p:spPr>
          <a:xfrm>
            <a:off x="10717587" y="1763804"/>
            <a:ext cx="9983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2 0</a:t>
            </a:r>
          </a:p>
        </p:txBody>
      </p:sp>
      <p:cxnSp>
        <p:nvCxnSpPr>
          <p:cNvPr id="118" name="Straight Connector 117">
            <a:extLst>
              <a:ext uri="{FF2B5EF4-FFF2-40B4-BE49-F238E27FC236}">
                <a16:creationId xmlns:a16="http://schemas.microsoft.com/office/drawing/2014/main" id="{C4FA4A2C-4CFE-4887-B2DB-1929AE4AF642}"/>
              </a:ext>
            </a:extLst>
          </p:cNvPr>
          <p:cNvCxnSpPr>
            <a:cxnSpLocks/>
          </p:cNvCxnSpPr>
          <p:nvPr/>
        </p:nvCxnSpPr>
        <p:spPr>
          <a:xfrm flipH="1">
            <a:off x="7591040" y="1851657"/>
            <a:ext cx="422623" cy="43141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Straight Connector 129">
            <a:extLst>
              <a:ext uri="{FF2B5EF4-FFF2-40B4-BE49-F238E27FC236}">
                <a16:creationId xmlns:a16="http://schemas.microsoft.com/office/drawing/2014/main" id="{3AE7786C-EE7C-4984-9AF3-E5FEED871C14}"/>
              </a:ext>
            </a:extLst>
          </p:cNvPr>
          <p:cNvCxnSpPr>
            <a:cxnSpLocks/>
          </p:cNvCxnSpPr>
          <p:nvPr/>
        </p:nvCxnSpPr>
        <p:spPr>
          <a:xfrm flipH="1">
            <a:off x="8057066" y="1851656"/>
            <a:ext cx="422623" cy="43141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Straight Connector 130">
            <a:extLst>
              <a:ext uri="{FF2B5EF4-FFF2-40B4-BE49-F238E27FC236}">
                <a16:creationId xmlns:a16="http://schemas.microsoft.com/office/drawing/2014/main" id="{FC8BB842-6170-4A0F-8CB1-B0F2CC6EBD32}"/>
              </a:ext>
            </a:extLst>
          </p:cNvPr>
          <p:cNvCxnSpPr>
            <a:cxnSpLocks/>
          </p:cNvCxnSpPr>
          <p:nvPr/>
        </p:nvCxnSpPr>
        <p:spPr>
          <a:xfrm flipH="1">
            <a:off x="9365854" y="1841674"/>
            <a:ext cx="422623" cy="43141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Straight Connector 131">
            <a:extLst>
              <a:ext uri="{FF2B5EF4-FFF2-40B4-BE49-F238E27FC236}">
                <a16:creationId xmlns:a16="http://schemas.microsoft.com/office/drawing/2014/main" id="{AB094FAD-00B4-499B-B7B4-3A2295C4617B}"/>
              </a:ext>
            </a:extLst>
          </p:cNvPr>
          <p:cNvCxnSpPr>
            <a:cxnSpLocks/>
          </p:cNvCxnSpPr>
          <p:nvPr/>
        </p:nvCxnSpPr>
        <p:spPr>
          <a:xfrm flipH="1">
            <a:off x="9831880" y="1841673"/>
            <a:ext cx="422623" cy="43141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2" name="Group 141">
            <a:extLst>
              <a:ext uri="{FF2B5EF4-FFF2-40B4-BE49-F238E27FC236}">
                <a16:creationId xmlns:a16="http://schemas.microsoft.com/office/drawing/2014/main" id="{4F54C11D-AA8F-4759-9921-7F422DD66C34}"/>
              </a:ext>
            </a:extLst>
          </p:cNvPr>
          <p:cNvGrpSpPr/>
          <p:nvPr/>
        </p:nvGrpSpPr>
        <p:grpSpPr>
          <a:xfrm>
            <a:off x="480996" y="3170750"/>
            <a:ext cx="3976302" cy="817087"/>
            <a:chOff x="255524" y="372323"/>
            <a:chExt cx="3640940" cy="1134018"/>
          </a:xfrm>
        </p:grpSpPr>
        <p:sp>
          <p:nvSpPr>
            <p:cNvPr id="143" name="Rectangle: Rounded Corners 142">
              <a:extLst>
                <a:ext uri="{FF2B5EF4-FFF2-40B4-BE49-F238E27FC236}">
                  <a16:creationId xmlns:a16="http://schemas.microsoft.com/office/drawing/2014/main" id="{3F025203-DE96-4313-AEDA-76D16481DAA2}"/>
                </a:ext>
              </a:extLst>
            </p:cNvPr>
            <p:cNvSpPr/>
            <p:nvPr/>
          </p:nvSpPr>
          <p:spPr>
            <a:xfrm>
              <a:off x="255524" y="372323"/>
              <a:ext cx="3640940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4" name="TextBox 143">
              <a:extLst>
                <a:ext uri="{FF2B5EF4-FFF2-40B4-BE49-F238E27FC236}">
                  <a16:creationId xmlns:a16="http://schemas.microsoft.com/office/drawing/2014/main" id="{DCE9793A-8B71-4A8C-BBBE-73F35B458239}"/>
                </a:ext>
              </a:extLst>
            </p:cNvPr>
            <p:cNvSpPr txBox="1"/>
            <p:nvPr/>
          </p:nvSpPr>
          <p:spPr>
            <a:xfrm>
              <a:off x="308453" y="485388"/>
              <a:ext cx="2610146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37% of 500 =   </a:t>
              </a:r>
            </a:p>
          </p:txBody>
        </p:sp>
      </p:grpSp>
      <p:sp>
        <p:nvSpPr>
          <p:cNvPr id="145" name="Rectangle 144">
            <a:extLst>
              <a:ext uri="{FF2B5EF4-FFF2-40B4-BE49-F238E27FC236}">
                <a16:creationId xmlns:a16="http://schemas.microsoft.com/office/drawing/2014/main" id="{96AD9939-CDD2-4B6E-904A-DD04D0F40601}"/>
              </a:ext>
            </a:extLst>
          </p:cNvPr>
          <p:cNvSpPr/>
          <p:nvPr/>
        </p:nvSpPr>
        <p:spPr>
          <a:xfrm>
            <a:off x="3217783" y="3293764"/>
            <a:ext cx="1115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A3F48513-B2B3-40AD-B8F2-E31EB0E98DAF}"/>
              </a:ext>
            </a:extLst>
          </p:cNvPr>
          <p:cNvSpPr txBox="1"/>
          <p:nvPr/>
        </p:nvSpPr>
        <p:spPr>
          <a:xfrm>
            <a:off x="3221306" y="3278101"/>
            <a:ext cx="11474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185</a:t>
            </a:r>
          </a:p>
        </p:txBody>
      </p:sp>
      <p:grpSp>
        <p:nvGrpSpPr>
          <p:cNvPr id="147" name="Group 146">
            <a:extLst>
              <a:ext uri="{FF2B5EF4-FFF2-40B4-BE49-F238E27FC236}">
                <a16:creationId xmlns:a16="http://schemas.microsoft.com/office/drawing/2014/main" id="{1EE63D43-C01A-45EC-9B51-3B0EC5558B34}"/>
              </a:ext>
            </a:extLst>
          </p:cNvPr>
          <p:cNvGrpSpPr/>
          <p:nvPr/>
        </p:nvGrpSpPr>
        <p:grpSpPr>
          <a:xfrm>
            <a:off x="4886306" y="3101673"/>
            <a:ext cx="1413839" cy="1089246"/>
            <a:chOff x="1785467" y="1941685"/>
            <a:chExt cx="1413839" cy="1089246"/>
          </a:xfrm>
        </p:grpSpPr>
        <p:cxnSp>
          <p:nvCxnSpPr>
            <p:cNvPr id="148" name="Straight Connector 147">
              <a:extLst>
                <a:ext uri="{FF2B5EF4-FFF2-40B4-BE49-F238E27FC236}">
                  <a16:creationId xmlns:a16="http://schemas.microsoft.com/office/drawing/2014/main" id="{3988FFB0-3A62-489A-8C14-78689C9CB03C}"/>
                </a:ext>
              </a:extLst>
            </p:cNvPr>
            <p:cNvCxnSpPr>
              <a:cxnSpLocks/>
            </p:cNvCxnSpPr>
            <p:nvPr/>
          </p:nvCxnSpPr>
          <p:spPr>
            <a:xfrm>
              <a:off x="1821180" y="2460949"/>
              <a:ext cx="1338362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9" name="TextBox 148">
              <a:extLst>
                <a:ext uri="{FF2B5EF4-FFF2-40B4-BE49-F238E27FC236}">
                  <a16:creationId xmlns:a16="http://schemas.microsoft.com/office/drawing/2014/main" id="{D8CE7B25-A441-4122-BB1C-7B72A27C1167}"/>
                </a:ext>
              </a:extLst>
            </p:cNvPr>
            <p:cNvSpPr txBox="1"/>
            <p:nvPr/>
          </p:nvSpPr>
          <p:spPr>
            <a:xfrm>
              <a:off x="1785467" y="2399989"/>
              <a:ext cx="141383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1 0 0</a:t>
              </a:r>
            </a:p>
          </p:txBody>
        </p:sp>
        <p:sp>
          <p:nvSpPr>
            <p:cNvPr id="150" name="TextBox 149">
              <a:extLst>
                <a:ext uri="{FF2B5EF4-FFF2-40B4-BE49-F238E27FC236}">
                  <a16:creationId xmlns:a16="http://schemas.microsoft.com/office/drawing/2014/main" id="{72986AA0-FDA9-49FD-8A28-1A3CFC9AA832}"/>
                </a:ext>
              </a:extLst>
            </p:cNvPr>
            <p:cNvSpPr txBox="1"/>
            <p:nvPr/>
          </p:nvSpPr>
          <p:spPr>
            <a:xfrm>
              <a:off x="2046565" y="1941685"/>
              <a:ext cx="115274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3 7</a:t>
              </a:r>
            </a:p>
          </p:txBody>
        </p:sp>
      </p:grpSp>
      <p:sp>
        <p:nvSpPr>
          <p:cNvPr id="151" name="TextBox 150">
            <a:extLst>
              <a:ext uri="{FF2B5EF4-FFF2-40B4-BE49-F238E27FC236}">
                <a16:creationId xmlns:a16="http://schemas.microsoft.com/office/drawing/2014/main" id="{B7FC2060-380F-468C-9F1B-F8B87B1ADF46}"/>
              </a:ext>
            </a:extLst>
          </p:cNvPr>
          <p:cNvSpPr txBox="1"/>
          <p:nvPr/>
        </p:nvSpPr>
        <p:spPr>
          <a:xfrm>
            <a:off x="6717439" y="3078970"/>
            <a:ext cx="362394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5 0 0 </a:t>
            </a:r>
            <a:r>
              <a:rPr lang="en-GB" sz="3200" dirty="0">
                <a:latin typeface="Arial Black" panose="020B0A04020102020204" pitchFamily="34" charset="0"/>
              </a:rPr>
              <a:t>÷</a:t>
            </a:r>
            <a:r>
              <a:rPr lang="en-GB" sz="3500" b="1" dirty="0">
                <a:latin typeface="Arial Black" panose="020B0A04020102020204" pitchFamily="34" charset="0"/>
              </a:rPr>
              <a:t> 1 0 0 =</a:t>
            </a:r>
          </a:p>
        </p:txBody>
      </p:sp>
      <p:sp>
        <p:nvSpPr>
          <p:cNvPr id="152" name="TextBox 151">
            <a:extLst>
              <a:ext uri="{FF2B5EF4-FFF2-40B4-BE49-F238E27FC236}">
                <a16:creationId xmlns:a16="http://schemas.microsoft.com/office/drawing/2014/main" id="{9514ED32-4EA8-4D76-AAE2-3DC1AA991CF0}"/>
              </a:ext>
            </a:extLst>
          </p:cNvPr>
          <p:cNvSpPr txBox="1"/>
          <p:nvPr/>
        </p:nvSpPr>
        <p:spPr>
          <a:xfrm>
            <a:off x="10271043" y="3078970"/>
            <a:ext cx="111796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cxnSp>
        <p:nvCxnSpPr>
          <p:cNvPr id="153" name="Straight Connector 152">
            <a:extLst>
              <a:ext uri="{FF2B5EF4-FFF2-40B4-BE49-F238E27FC236}">
                <a16:creationId xmlns:a16="http://schemas.microsoft.com/office/drawing/2014/main" id="{B853D64A-578D-40CA-B389-5B9D45D23067}"/>
              </a:ext>
            </a:extLst>
          </p:cNvPr>
          <p:cNvCxnSpPr>
            <a:cxnSpLocks/>
          </p:cNvCxnSpPr>
          <p:nvPr/>
        </p:nvCxnSpPr>
        <p:spPr>
          <a:xfrm flipH="1">
            <a:off x="7145794" y="3186404"/>
            <a:ext cx="422623" cy="43141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Straight Connector 153">
            <a:extLst>
              <a:ext uri="{FF2B5EF4-FFF2-40B4-BE49-F238E27FC236}">
                <a16:creationId xmlns:a16="http://schemas.microsoft.com/office/drawing/2014/main" id="{F964BFAF-A323-433D-90EB-969712697BE4}"/>
              </a:ext>
            </a:extLst>
          </p:cNvPr>
          <p:cNvCxnSpPr>
            <a:cxnSpLocks/>
          </p:cNvCxnSpPr>
          <p:nvPr/>
        </p:nvCxnSpPr>
        <p:spPr>
          <a:xfrm flipH="1">
            <a:off x="7611820" y="3186403"/>
            <a:ext cx="422623" cy="43141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5" name="Straight Connector 154">
            <a:extLst>
              <a:ext uri="{FF2B5EF4-FFF2-40B4-BE49-F238E27FC236}">
                <a16:creationId xmlns:a16="http://schemas.microsoft.com/office/drawing/2014/main" id="{5C764034-DE6D-453B-AB24-433782CB3EC4}"/>
              </a:ext>
            </a:extLst>
          </p:cNvPr>
          <p:cNvCxnSpPr>
            <a:cxnSpLocks/>
          </p:cNvCxnSpPr>
          <p:nvPr/>
        </p:nvCxnSpPr>
        <p:spPr>
          <a:xfrm flipH="1">
            <a:off x="8920608" y="3176421"/>
            <a:ext cx="422623" cy="43141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Straight Connector 155">
            <a:extLst>
              <a:ext uri="{FF2B5EF4-FFF2-40B4-BE49-F238E27FC236}">
                <a16:creationId xmlns:a16="http://schemas.microsoft.com/office/drawing/2014/main" id="{BEB4C69F-6D0D-4480-96BA-FC3C85BD2345}"/>
              </a:ext>
            </a:extLst>
          </p:cNvPr>
          <p:cNvCxnSpPr>
            <a:cxnSpLocks/>
          </p:cNvCxnSpPr>
          <p:nvPr/>
        </p:nvCxnSpPr>
        <p:spPr>
          <a:xfrm flipH="1">
            <a:off x="9386634" y="3176420"/>
            <a:ext cx="422623" cy="43141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7" name="Group 156">
            <a:extLst>
              <a:ext uri="{FF2B5EF4-FFF2-40B4-BE49-F238E27FC236}">
                <a16:creationId xmlns:a16="http://schemas.microsoft.com/office/drawing/2014/main" id="{4DFACB99-875A-4E8C-986D-234CCE1F97E8}"/>
              </a:ext>
            </a:extLst>
          </p:cNvPr>
          <p:cNvGrpSpPr/>
          <p:nvPr/>
        </p:nvGrpSpPr>
        <p:grpSpPr>
          <a:xfrm>
            <a:off x="6713883" y="3987837"/>
            <a:ext cx="1861800" cy="1405123"/>
            <a:chOff x="2248666" y="1937292"/>
            <a:chExt cx="1861800" cy="1405123"/>
          </a:xfrm>
        </p:grpSpPr>
        <p:sp>
          <p:nvSpPr>
            <p:cNvPr id="158" name="TextBox 157">
              <a:extLst>
                <a:ext uri="{FF2B5EF4-FFF2-40B4-BE49-F238E27FC236}">
                  <a16:creationId xmlns:a16="http://schemas.microsoft.com/office/drawing/2014/main" id="{7E1582E5-9212-482D-8F5A-F9DFE5B57061}"/>
                </a:ext>
              </a:extLst>
            </p:cNvPr>
            <p:cNvSpPr txBox="1"/>
            <p:nvPr/>
          </p:nvSpPr>
          <p:spPr>
            <a:xfrm>
              <a:off x="2709336" y="1937292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3 7</a:t>
              </a:r>
            </a:p>
          </p:txBody>
        </p:sp>
        <p:sp>
          <p:nvSpPr>
            <p:cNvPr id="159" name="TextBox 158">
              <a:extLst>
                <a:ext uri="{FF2B5EF4-FFF2-40B4-BE49-F238E27FC236}">
                  <a16:creationId xmlns:a16="http://schemas.microsoft.com/office/drawing/2014/main" id="{09529843-CFBE-49C6-AFE4-269B94C768EB}"/>
                </a:ext>
              </a:extLst>
            </p:cNvPr>
            <p:cNvSpPr txBox="1"/>
            <p:nvPr/>
          </p:nvSpPr>
          <p:spPr>
            <a:xfrm>
              <a:off x="3140936" y="2385280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5</a:t>
              </a:r>
            </a:p>
          </p:txBody>
        </p:sp>
        <p:sp>
          <p:nvSpPr>
            <p:cNvPr id="160" name="TextBox 159">
              <a:extLst>
                <a:ext uri="{FF2B5EF4-FFF2-40B4-BE49-F238E27FC236}">
                  <a16:creationId xmlns:a16="http://schemas.microsoft.com/office/drawing/2014/main" id="{7D1CC3C1-932C-4198-9A06-3AD66A8BD744}"/>
                </a:ext>
              </a:extLst>
            </p:cNvPr>
            <p:cNvSpPr txBox="1"/>
            <p:nvPr/>
          </p:nvSpPr>
          <p:spPr>
            <a:xfrm>
              <a:off x="2257985" y="2353381"/>
              <a:ext cx="5239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x</a:t>
              </a:r>
            </a:p>
          </p:txBody>
        </p:sp>
        <p:cxnSp>
          <p:nvCxnSpPr>
            <p:cNvPr id="161" name="Straight Connector 160">
              <a:extLst>
                <a:ext uri="{FF2B5EF4-FFF2-40B4-BE49-F238E27FC236}">
                  <a16:creationId xmlns:a16="http://schemas.microsoft.com/office/drawing/2014/main" id="{738018A6-0BEC-4B85-A688-6ED4BFFD8111}"/>
                </a:ext>
              </a:extLst>
            </p:cNvPr>
            <p:cNvCxnSpPr>
              <a:cxnSpLocks/>
            </p:cNvCxnSpPr>
            <p:nvPr/>
          </p:nvCxnSpPr>
          <p:spPr>
            <a:xfrm>
              <a:off x="2248666" y="2888679"/>
              <a:ext cx="1351784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Straight Connector 161">
              <a:extLst>
                <a:ext uri="{FF2B5EF4-FFF2-40B4-BE49-F238E27FC236}">
                  <a16:creationId xmlns:a16="http://schemas.microsoft.com/office/drawing/2014/main" id="{7E9ABE11-1C6B-4561-8061-4EFFA8688D5E}"/>
                </a:ext>
              </a:extLst>
            </p:cNvPr>
            <p:cNvCxnSpPr>
              <a:cxnSpLocks/>
            </p:cNvCxnSpPr>
            <p:nvPr/>
          </p:nvCxnSpPr>
          <p:spPr>
            <a:xfrm>
              <a:off x="2257985" y="3342415"/>
              <a:ext cx="1342465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3" name="TextBox 162">
            <a:extLst>
              <a:ext uri="{FF2B5EF4-FFF2-40B4-BE49-F238E27FC236}">
                <a16:creationId xmlns:a16="http://schemas.microsoft.com/office/drawing/2014/main" id="{12201CAC-AA3D-40A5-86D2-9DF739B06655}"/>
              </a:ext>
            </a:extLst>
          </p:cNvPr>
          <p:cNvSpPr txBox="1"/>
          <p:nvPr/>
        </p:nvSpPr>
        <p:spPr>
          <a:xfrm>
            <a:off x="7608998" y="4879413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64" name="TextBox 163">
            <a:extLst>
              <a:ext uri="{FF2B5EF4-FFF2-40B4-BE49-F238E27FC236}">
                <a16:creationId xmlns:a16="http://schemas.microsoft.com/office/drawing/2014/main" id="{4E9CDE29-C1CA-466C-9E16-F93BB600D483}"/>
              </a:ext>
            </a:extLst>
          </p:cNvPr>
          <p:cNvSpPr txBox="1"/>
          <p:nvPr/>
        </p:nvSpPr>
        <p:spPr>
          <a:xfrm>
            <a:off x="7250411" y="3755598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65" name="TextBox 164">
            <a:extLst>
              <a:ext uri="{FF2B5EF4-FFF2-40B4-BE49-F238E27FC236}">
                <a16:creationId xmlns:a16="http://schemas.microsoft.com/office/drawing/2014/main" id="{8E431AD1-974E-4A4E-8B98-ED8B3533D501}"/>
              </a:ext>
            </a:extLst>
          </p:cNvPr>
          <p:cNvSpPr txBox="1"/>
          <p:nvPr/>
        </p:nvSpPr>
        <p:spPr>
          <a:xfrm>
            <a:off x="6708180" y="4879414"/>
            <a:ext cx="97313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1 8</a:t>
            </a:r>
          </a:p>
        </p:txBody>
      </p:sp>
    </p:spTree>
    <p:extLst>
      <p:ext uri="{BB962C8B-B14F-4D97-AF65-F5344CB8AC3E}">
        <p14:creationId xmlns:p14="http://schemas.microsoft.com/office/powerpoint/2010/main" val="2754245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0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3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6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" grpId="0" animBg="1"/>
      <p:bldP spid="133" grpId="1" animBg="1"/>
      <p:bldP spid="134" grpId="0" animBg="1"/>
      <p:bldP spid="134" grpId="1" animBg="1"/>
      <p:bldP spid="135" grpId="0" animBg="1"/>
      <p:bldP spid="135" grpId="1" animBg="1"/>
      <p:bldP spid="116" grpId="0"/>
      <p:bldP spid="122" grpId="0"/>
      <p:bldP spid="123" grpId="0"/>
      <p:bldP spid="124" grpId="0"/>
      <p:bldP spid="125" grpId="0"/>
      <p:bldP spid="91" grpId="0"/>
      <p:bldP spid="96" grpId="0"/>
      <p:bldP spid="97" grpId="0"/>
      <p:bldP spid="103" grpId="0"/>
      <p:bldP spid="104" grpId="0"/>
      <p:bldP spid="146" grpId="0"/>
      <p:bldP spid="151" grpId="0"/>
      <p:bldP spid="152" grpId="0"/>
      <p:bldP spid="163" grpId="0"/>
      <p:bldP spid="164" grpId="0"/>
      <p:bldP spid="16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3D3012-E184-47D2-B21E-2F9FD0F9DE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hlinkClick r:id="rId2"/>
              </a:rPr>
              <a:t>2 Find a percentage by first dividing by 100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19F145-5AFB-48E4-A004-002EA028A5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13518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30" name="Group 129">
            <a:extLst>
              <a:ext uri="{FF2B5EF4-FFF2-40B4-BE49-F238E27FC236}">
                <a16:creationId xmlns:a16="http://schemas.microsoft.com/office/drawing/2014/main" id="{A8CEE2F0-A247-494E-84C6-7CBBF4C5E229}"/>
              </a:ext>
            </a:extLst>
          </p:cNvPr>
          <p:cNvGrpSpPr/>
          <p:nvPr/>
        </p:nvGrpSpPr>
        <p:grpSpPr>
          <a:xfrm>
            <a:off x="464484" y="499729"/>
            <a:ext cx="3904236" cy="817087"/>
            <a:chOff x="255524" y="372323"/>
            <a:chExt cx="3574952" cy="1134018"/>
          </a:xfrm>
        </p:grpSpPr>
        <p:sp>
          <p:nvSpPr>
            <p:cNvPr id="131" name="Rectangle: Rounded Corners 130">
              <a:extLst>
                <a:ext uri="{FF2B5EF4-FFF2-40B4-BE49-F238E27FC236}">
                  <a16:creationId xmlns:a16="http://schemas.microsoft.com/office/drawing/2014/main" id="{13585B7A-F7BE-4579-A400-2B8C02F248BC}"/>
                </a:ext>
              </a:extLst>
            </p:cNvPr>
            <p:cNvSpPr/>
            <p:nvPr/>
          </p:nvSpPr>
          <p:spPr>
            <a:xfrm>
              <a:off x="255524" y="372323"/>
              <a:ext cx="3574952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2" name="TextBox 131">
              <a:extLst>
                <a:ext uri="{FF2B5EF4-FFF2-40B4-BE49-F238E27FC236}">
                  <a16:creationId xmlns:a16="http://schemas.microsoft.com/office/drawing/2014/main" id="{AB3B86D1-226B-4F65-BD38-A2B56DD5C2A7}"/>
                </a:ext>
              </a:extLst>
            </p:cNvPr>
            <p:cNvSpPr txBox="1"/>
            <p:nvPr/>
          </p:nvSpPr>
          <p:spPr>
            <a:xfrm>
              <a:off x="308453" y="485388"/>
              <a:ext cx="2610146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28% of 650 =   </a:t>
              </a:r>
            </a:p>
          </p:txBody>
        </p:sp>
      </p:grpSp>
      <p:sp>
        <p:nvSpPr>
          <p:cNvPr id="133" name="Rectangle 132">
            <a:extLst>
              <a:ext uri="{FF2B5EF4-FFF2-40B4-BE49-F238E27FC236}">
                <a16:creationId xmlns:a16="http://schemas.microsoft.com/office/drawing/2014/main" id="{70503A1A-A384-4001-9833-85801C0DD663}"/>
              </a:ext>
            </a:extLst>
          </p:cNvPr>
          <p:cNvSpPr/>
          <p:nvPr/>
        </p:nvSpPr>
        <p:spPr>
          <a:xfrm>
            <a:off x="3121061" y="622743"/>
            <a:ext cx="1115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92D579B5-49B4-4BF1-8380-32DA7EDAFBAB}"/>
              </a:ext>
            </a:extLst>
          </p:cNvPr>
          <p:cNvSpPr txBox="1"/>
          <p:nvPr/>
        </p:nvSpPr>
        <p:spPr>
          <a:xfrm>
            <a:off x="3124584" y="607080"/>
            <a:ext cx="11474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182</a:t>
            </a:r>
          </a:p>
        </p:txBody>
      </p: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3472135D-747F-47E4-A623-4ACB294D8E37}"/>
              </a:ext>
            </a:extLst>
          </p:cNvPr>
          <p:cNvGrpSpPr/>
          <p:nvPr/>
        </p:nvGrpSpPr>
        <p:grpSpPr>
          <a:xfrm>
            <a:off x="4904865" y="867357"/>
            <a:ext cx="1413839" cy="1089246"/>
            <a:chOff x="1785467" y="1941685"/>
            <a:chExt cx="1413839" cy="1089246"/>
          </a:xfrm>
        </p:grpSpPr>
        <p:cxnSp>
          <p:nvCxnSpPr>
            <p:cNvPr id="113" name="Straight Connector 112">
              <a:extLst>
                <a:ext uri="{FF2B5EF4-FFF2-40B4-BE49-F238E27FC236}">
                  <a16:creationId xmlns:a16="http://schemas.microsoft.com/office/drawing/2014/main" id="{EB301D24-1ABC-4254-AF23-BB498EB12B7C}"/>
                </a:ext>
              </a:extLst>
            </p:cNvPr>
            <p:cNvCxnSpPr>
              <a:cxnSpLocks/>
            </p:cNvCxnSpPr>
            <p:nvPr/>
          </p:nvCxnSpPr>
          <p:spPr>
            <a:xfrm>
              <a:off x="1821180" y="2460949"/>
              <a:ext cx="1338362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67D0D7E9-F866-4C62-8C72-D34AA5BC84F9}"/>
                </a:ext>
              </a:extLst>
            </p:cNvPr>
            <p:cNvSpPr txBox="1"/>
            <p:nvPr/>
          </p:nvSpPr>
          <p:spPr>
            <a:xfrm>
              <a:off x="1785467" y="2399989"/>
              <a:ext cx="141383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1 0 0</a:t>
              </a:r>
            </a:p>
          </p:txBody>
        </p:sp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B8F378D4-8D5C-4852-98B8-D49332B12E15}"/>
                </a:ext>
              </a:extLst>
            </p:cNvPr>
            <p:cNvSpPr txBox="1"/>
            <p:nvPr/>
          </p:nvSpPr>
          <p:spPr>
            <a:xfrm>
              <a:off x="2032135" y="1941685"/>
              <a:ext cx="116717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2 8</a:t>
              </a:r>
            </a:p>
          </p:txBody>
        </p:sp>
      </p:grpSp>
      <p:sp>
        <p:nvSpPr>
          <p:cNvPr id="116" name="TextBox 115">
            <a:extLst>
              <a:ext uri="{FF2B5EF4-FFF2-40B4-BE49-F238E27FC236}">
                <a16:creationId xmlns:a16="http://schemas.microsoft.com/office/drawing/2014/main" id="{48A54386-B70B-4149-B224-93EE58F85492}"/>
              </a:ext>
            </a:extLst>
          </p:cNvPr>
          <p:cNvSpPr txBox="1"/>
          <p:nvPr/>
        </p:nvSpPr>
        <p:spPr>
          <a:xfrm>
            <a:off x="6712181" y="867357"/>
            <a:ext cx="362394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6 5 0 </a:t>
            </a:r>
            <a:r>
              <a:rPr lang="en-GB" sz="3200" dirty="0">
                <a:latin typeface="Arial Black" panose="020B0A04020102020204" pitchFamily="34" charset="0"/>
              </a:rPr>
              <a:t>÷</a:t>
            </a:r>
            <a:r>
              <a:rPr lang="en-GB" sz="3500" b="1" dirty="0">
                <a:latin typeface="Arial Black" panose="020B0A04020102020204" pitchFamily="34" charset="0"/>
              </a:rPr>
              <a:t> 1 0 0 =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A54944C1-4E9D-407B-A82F-80210FE71A9A}"/>
              </a:ext>
            </a:extLst>
          </p:cNvPr>
          <p:cNvSpPr txBox="1"/>
          <p:nvPr/>
        </p:nvSpPr>
        <p:spPr>
          <a:xfrm>
            <a:off x="10265785" y="867357"/>
            <a:ext cx="111796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6.5</a:t>
            </a: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43B06CA9-1496-4B16-B9E8-262763639D51}"/>
              </a:ext>
            </a:extLst>
          </p:cNvPr>
          <p:cNvSpPr txBox="1"/>
          <p:nvPr/>
        </p:nvSpPr>
        <p:spPr>
          <a:xfrm>
            <a:off x="9815620" y="1311593"/>
            <a:ext cx="157721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x 2 8</a:t>
            </a:r>
          </a:p>
        </p:txBody>
      </p:sp>
      <p:cxnSp>
        <p:nvCxnSpPr>
          <p:cNvPr id="119" name="Straight Connector 118">
            <a:extLst>
              <a:ext uri="{FF2B5EF4-FFF2-40B4-BE49-F238E27FC236}">
                <a16:creationId xmlns:a16="http://schemas.microsoft.com/office/drawing/2014/main" id="{8350521B-B100-4790-927A-68AAE768006C}"/>
              </a:ext>
            </a:extLst>
          </p:cNvPr>
          <p:cNvCxnSpPr>
            <a:cxnSpLocks/>
          </p:cNvCxnSpPr>
          <p:nvPr/>
        </p:nvCxnSpPr>
        <p:spPr>
          <a:xfrm>
            <a:off x="9365453" y="1825673"/>
            <a:ext cx="1800664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Straight Connector 119">
            <a:extLst>
              <a:ext uri="{FF2B5EF4-FFF2-40B4-BE49-F238E27FC236}">
                <a16:creationId xmlns:a16="http://schemas.microsoft.com/office/drawing/2014/main" id="{384C4DF8-65C0-47FD-9791-2580E8F146EE}"/>
              </a:ext>
            </a:extLst>
          </p:cNvPr>
          <p:cNvCxnSpPr>
            <a:cxnSpLocks/>
          </p:cNvCxnSpPr>
          <p:nvPr/>
        </p:nvCxnSpPr>
        <p:spPr>
          <a:xfrm>
            <a:off x="9365453" y="2723660"/>
            <a:ext cx="1800664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1" name="TextBox 120">
            <a:extLst>
              <a:ext uri="{FF2B5EF4-FFF2-40B4-BE49-F238E27FC236}">
                <a16:creationId xmlns:a16="http://schemas.microsoft.com/office/drawing/2014/main" id="{778FC712-8A5F-403E-8D1A-F425FC1DD050}"/>
              </a:ext>
            </a:extLst>
          </p:cNvPr>
          <p:cNvSpPr txBox="1"/>
          <p:nvPr/>
        </p:nvSpPr>
        <p:spPr>
          <a:xfrm>
            <a:off x="10315336" y="622456"/>
            <a:ext cx="3732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4</a:t>
            </a:r>
            <a:endParaRPr lang="en-GB" sz="3200" b="1" dirty="0">
              <a:latin typeface="Arial Black" panose="020B0A04020102020204" pitchFamily="34" charset="0"/>
            </a:endParaRP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4458A83C-13BE-4EAE-A9DA-6A006092C9D1}"/>
              </a:ext>
            </a:extLst>
          </p:cNvPr>
          <p:cNvSpPr txBox="1"/>
          <p:nvPr/>
        </p:nvSpPr>
        <p:spPr>
          <a:xfrm>
            <a:off x="10702616" y="1751275"/>
            <a:ext cx="48416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7B6995F4-E161-417E-A41D-1324CBD64093}"/>
              </a:ext>
            </a:extLst>
          </p:cNvPr>
          <p:cNvSpPr txBox="1"/>
          <p:nvPr/>
        </p:nvSpPr>
        <p:spPr>
          <a:xfrm>
            <a:off x="10548615" y="2649261"/>
            <a:ext cx="30800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703A5384-320C-41A0-9F27-CB8A6F699C0A}"/>
              </a:ext>
            </a:extLst>
          </p:cNvPr>
          <p:cNvSpPr txBox="1"/>
          <p:nvPr/>
        </p:nvSpPr>
        <p:spPr>
          <a:xfrm>
            <a:off x="9818813" y="1760586"/>
            <a:ext cx="93726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5 2</a:t>
            </a:r>
          </a:p>
        </p:txBody>
      </p:sp>
      <p:cxnSp>
        <p:nvCxnSpPr>
          <p:cNvPr id="125" name="Straight Connector 124">
            <a:extLst>
              <a:ext uri="{FF2B5EF4-FFF2-40B4-BE49-F238E27FC236}">
                <a16:creationId xmlns:a16="http://schemas.microsoft.com/office/drawing/2014/main" id="{319201CF-DD26-4FF1-AB1D-66506766E740}"/>
              </a:ext>
            </a:extLst>
          </p:cNvPr>
          <p:cNvCxnSpPr/>
          <p:nvPr/>
        </p:nvCxnSpPr>
        <p:spPr>
          <a:xfrm flipH="1">
            <a:off x="10378329" y="807743"/>
            <a:ext cx="234462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6" name="TextBox 125">
            <a:extLst>
              <a:ext uri="{FF2B5EF4-FFF2-40B4-BE49-F238E27FC236}">
                <a16:creationId xmlns:a16="http://schemas.microsoft.com/office/drawing/2014/main" id="{89AB0573-A715-46DA-97A3-CDC5CFD80F52}"/>
              </a:ext>
            </a:extLst>
          </p:cNvPr>
          <p:cNvSpPr txBox="1"/>
          <p:nvPr/>
        </p:nvSpPr>
        <p:spPr>
          <a:xfrm>
            <a:off x="10701283" y="2200146"/>
            <a:ext cx="48416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F6745C52-FC5C-439E-9759-FAA4260DC109}"/>
              </a:ext>
            </a:extLst>
          </p:cNvPr>
          <p:cNvSpPr txBox="1"/>
          <p:nvPr/>
        </p:nvSpPr>
        <p:spPr>
          <a:xfrm>
            <a:off x="10327890" y="400258"/>
            <a:ext cx="3733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E582BB61-1929-44DE-8915-AFA05CF769A9}"/>
              </a:ext>
            </a:extLst>
          </p:cNvPr>
          <p:cNvSpPr txBox="1"/>
          <p:nvPr/>
        </p:nvSpPr>
        <p:spPr>
          <a:xfrm>
            <a:off x="10259860" y="2197875"/>
            <a:ext cx="48416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39307FA3-421E-4F7B-8800-D3EE1C924049}"/>
              </a:ext>
            </a:extLst>
          </p:cNvPr>
          <p:cNvSpPr txBox="1"/>
          <p:nvPr/>
        </p:nvSpPr>
        <p:spPr>
          <a:xfrm>
            <a:off x="9370523" y="2200146"/>
            <a:ext cx="99704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1 3</a:t>
            </a:r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id="{45D4A95B-0625-46D9-BC54-BA0A9A148822}"/>
              </a:ext>
            </a:extLst>
          </p:cNvPr>
          <p:cNvSpPr txBox="1"/>
          <p:nvPr/>
        </p:nvSpPr>
        <p:spPr>
          <a:xfrm>
            <a:off x="10701283" y="2649261"/>
            <a:ext cx="48416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id="{6B910035-4304-49E2-8FDD-9A7F78D4C12E}"/>
              </a:ext>
            </a:extLst>
          </p:cNvPr>
          <p:cNvSpPr txBox="1"/>
          <p:nvPr/>
        </p:nvSpPr>
        <p:spPr>
          <a:xfrm>
            <a:off x="10236927" y="2649261"/>
            <a:ext cx="48416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id="{BD4AFA23-AC18-45D0-B97D-E79C6E58339E}"/>
              </a:ext>
            </a:extLst>
          </p:cNvPr>
          <p:cNvSpPr txBox="1"/>
          <p:nvPr/>
        </p:nvSpPr>
        <p:spPr>
          <a:xfrm>
            <a:off x="9810903" y="2662633"/>
            <a:ext cx="48416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C2600EED-0336-49FB-8A6F-A684AFFD7BDC}"/>
              </a:ext>
            </a:extLst>
          </p:cNvPr>
          <p:cNvSpPr txBox="1"/>
          <p:nvPr/>
        </p:nvSpPr>
        <p:spPr>
          <a:xfrm>
            <a:off x="9367833" y="2662177"/>
            <a:ext cx="48416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1078AA67-ACF1-4047-9C47-F9655146D808}"/>
              </a:ext>
            </a:extLst>
          </p:cNvPr>
          <p:cNvSpPr txBox="1"/>
          <p:nvPr/>
        </p:nvSpPr>
        <p:spPr>
          <a:xfrm>
            <a:off x="7883806" y="898702"/>
            <a:ext cx="34974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id="{F8872071-10C3-42AE-99CB-5F7AE150FC2E}"/>
              </a:ext>
            </a:extLst>
          </p:cNvPr>
          <p:cNvSpPr txBox="1"/>
          <p:nvPr/>
        </p:nvSpPr>
        <p:spPr>
          <a:xfrm>
            <a:off x="7882937" y="1338720"/>
            <a:ext cx="34974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12C13532-823C-4D74-B016-9014693C0E4A}"/>
              </a:ext>
            </a:extLst>
          </p:cNvPr>
          <p:cNvSpPr txBox="1"/>
          <p:nvPr/>
        </p:nvSpPr>
        <p:spPr>
          <a:xfrm>
            <a:off x="7574164" y="1325661"/>
            <a:ext cx="34974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id="{FF434C86-22CC-4F1F-A1B5-DDA837A8A077}"/>
              </a:ext>
            </a:extLst>
          </p:cNvPr>
          <p:cNvSpPr txBox="1"/>
          <p:nvPr/>
        </p:nvSpPr>
        <p:spPr>
          <a:xfrm>
            <a:off x="8018367" y="1324652"/>
            <a:ext cx="34974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9124BD77-D4D7-4AA7-8A2E-9BA82D9D0F37}"/>
              </a:ext>
            </a:extLst>
          </p:cNvPr>
          <p:cNvSpPr txBox="1"/>
          <p:nvPr/>
        </p:nvSpPr>
        <p:spPr>
          <a:xfrm>
            <a:off x="8466657" y="1324652"/>
            <a:ext cx="34974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grpSp>
        <p:nvGrpSpPr>
          <p:cNvPr id="151" name="Group 150">
            <a:extLst>
              <a:ext uri="{FF2B5EF4-FFF2-40B4-BE49-F238E27FC236}">
                <a16:creationId xmlns:a16="http://schemas.microsoft.com/office/drawing/2014/main" id="{2D2016BB-36D4-4127-9067-5444D588610A}"/>
              </a:ext>
            </a:extLst>
          </p:cNvPr>
          <p:cNvGrpSpPr/>
          <p:nvPr/>
        </p:nvGrpSpPr>
        <p:grpSpPr>
          <a:xfrm>
            <a:off x="4892452" y="4008505"/>
            <a:ext cx="1413839" cy="1089246"/>
            <a:chOff x="1785467" y="1941685"/>
            <a:chExt cx="1413839" cy="1089246"/>
          </a:xfrm>
        </p:grpSpPr>
        <p:cxnSp>
          <p:nvCxnSpPr>
            <p:cNvPr id="152" name="Straight Connector 151">
              <a:extLst>
                <a:ext uri="{FF2B5EF4-FFF2-40B4-BE49-F238E27FC236}">
                  <a16:creationId xmlns:a16="http://schemas.microsoft.com/office/drawing/2014/main" id="{C4766D3D-9A43-4BCE-B54F-E557E4ACE500}"/>
                </a:ext>
              </a:extLst>
            </p:cNvPr>
            <p:cNvCxnSpPr>
              <a:cxnSpLocks/>
            </p:cNvCxnSpPr>
            <p:nvPr/>
          </p:nvCxnSpPr>
          <p:spPr>
            <a:xfrm>
              <a:off x="1821180" y="2460949"/>
              <a:ext cx="1338362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3" name="TextBox 152">
              <a:extLst>
                <a:ext uri="{FF2B5EF4-FFF2-40B4-BE49-F238E27FC236}">
                  <a16:creationId xmlns:a16="http://schemas.microsoft.com/office/drawing/2014/main" id="{8BD07EF2-EDB8-4622-9D97-727DA7365335}"/>
                </a:ext>
              </a:extLst>
            </p:cNvPr>
            <p:cNvSpPr txBox="1"/>
            <p:nvPr/>
          </p:nvSpPr>
          <p:spPr>
            <a:xfrm>
              <a:off x="1785467" y="2399989"/>
              <a:ext cx="141383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1 0 0</a:t>
              </a:r>
            </a:p>
          </p:txBody>
        </p:sp>
        <p:sp>
          <p:nvSpPr>
            <p:cNvPr id="154" name="TextBox 153">
              <a:extLst>
                <a:ext uri="{FF2B5EF4-FFF2-40B4-BE49-F238E27FC236}">
                  <a16:creationId xmlns:a16="http://schemas.microsoft.com/office/drawing/2014/main" id="{689785CE-4C81-40FD-8B7C-9C186B1DBA4A}"/>
                </a:ext>
              </a:extLst>
            </p:cNvPr>
            <p:cNvSpPr txBox="1"/>
            <p:nvPr/>
          </p:nvSpPr>
          <p:spPr>
            <a:xfrm>
              <a:off x="2054865" y="1941685"/>
              <a:ext cx="114444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8 5</a:t>
              </a:r>
            </a:p>
          </p:txBody>
        </p:sp>
      </p:grpSp>
      <p:sp>
        <p:nvSpPr>
          <p:cNvPr id="155" name="TextBox 154">
            <a:extLst>
              <a:ext uri="{FF2B5EF4-FFF2-40B4-BE49-F238E27FC236}">
                <a16:creationId xmlns:a16="http://schemas.microsoft.com/office/drawing/2014/main" id="{057A8100-5566-4629-9160-CCC6C3D75C16}"/>
              </a:ext>
            </a:extLst>
          </p:cNvPr>
          <p:cNvSpPr txBox="1"/>
          <p:nvPr/>
        </p:nvSpPr>
        <p:spPr>
          <a:xfrm>
            <a:off x="6747894" y="4008505"/>
            <a:ext cx="362394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3 6 0 </a:t>
            </a:r>
            <a:r>
              <a:rPr lang="en-GB" sz="3200" dirty="0">
                <a:latin typeface="Arial Black" panose="020B0A04020102020204" pitchFamily="34" charset="0"/>
              </a:rPr>
              <a:t>÷</a:t>
            </a:r>
            <a:r>
              <a:rPr lang="en-GB" sz="3500" b="1" dirty="0">
                <a:latin typeface="Arial Black" panose="020B0A04020102020204" pitchFamily="34" charset="0"/>
              </a:rPr>
              <a:t> 1 0 0 =</a:t>
            </a:r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id="{A71F1F39-1ADB-42EE-AC63-DC60C17E5F7D}"/>
              </a:ext>
            </a:extLst>
          </p:cNvPr>
          <p:cNvSpPr txBox="1"/>
          <p:nvPr/>
        </p:nvSpPr>
        <p:spPr>
          <a:xfrm>
            <a:off x="10301498" y="4008505"/>
            <a:ext cx="111796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3.6</a:t>
            </a:r>
          </a:p>
        </p:txBody>
      </p:sp>
      <p:sp>
        <p:nvSpPr>
          <p:cNvPr id="157" name="TextBox 156">
            <a:extLst>
              <a:ext uri="{FF2B5EF4-FFF2-40B4-BE49-F238E27FC236}">
                <a16:creationId xmlns:a16="http://schemas.microsoft.com/office/drawing/2014/main" id="{204D77CB-A64C-4D21-9711-007FF104961F}"/>
              </a:ext>
            </a:extLst>
          </p:cNvPr>
          <p:cNvSpPr txBox="1"/>
          <p:nvPr/>
        </p:nvSpPr>
        <p:spPr>
          <a:xfrm>
            <a:off x="9390015" y="4452741"/>
            <a:ext cx="203852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x    8 5</a:t>
            </a:r>
          </a:p>
        </p:txBody>
      </p:sp>
      <p:cxnSp>
        <p:nvCxnSpPr>
          <p:cNvPr id="158" name="Straight Connector 157">
            <a:extLst>
              <a:ext uri="{FF2B5EF4-FFF2-40B4-BE49-F238E27FC236}">
                <a16:creationId xmlns:a16="http://schemas.microsoft.com/office/drawing/2014/main" id="{5F4D6B67-78E4-44B7-A02D-EBE05171D072}"/>
              </a:ext>
            </a:extLst>
          </p:cNvPr>
          <p:cNvCxnSpPr>
            <a:cxnSpLocks/>
          </p:cNvCxnSpPr>
          <p:nvPr/>
        </p:nvCxnSpPr>
        <p:spPr>
          <a:xfrm>
            <a:off x="9401166" y="4955670"/>
            <a:ext cx="1800664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Straight Connector 158">
            <a:extLst>
              <a:ext uri="{FF2B5EF4-FFF2-40B4-BE49-F238E27FC236}">
                <a16:creationId xmlns:a16="http://schemas.microsoft.com/office/drawing/2014/main" id="{A2706C08-27D4-42D9-A4CC-9E0B990CF3E5}"/>
              </a:ext>
            </a:extLst>
          </p:cNvPr>
          <p:cNvCxnSpPr>
            <a:cxnSpLocks/>
          </p:cNvCxnSpPr>
          <p:nvPr/>
        </p:nvCxnSpPr>
        <p:spPr>
          <a:xfrm>
            <a:off x="9390015" y="5831355"/>
            <a:ext cx="1800664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0" name="TextBox 159">
            <a:extLst>
              <a:ext uri="{FF2B5EF4-FFF2-40B4-BE49-F238E27FC236}">
                <a16:creationId xmlns:a16="http://schemas.microsoft.com/office/drawing/2014/main" id="{D5EAE092-BEA8-4475-9C38-C75401FD7E66}"/>
              </a:ext>
            </a:extLst>
          </p:cNvPr>
          <p:cNvSpPr txBox="1"/>
          <p:nvPr/>
        </p:nvSpPr>
        <p:spPr>
          <a:xfrm>
            <a:off x="10351049" y="3763604"/>
            <a:ext cx="3732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3</a:t>
            </a:r>
            <a:endParaRPr lang="en-GB" sz="3200" b="1" dirty="0">
              <a:latin typeface="Arial Black" panose="020B0A04020102020204" pitchFamily="34" charset="0"/>
            </a:endParaRPr>
          </a:p>
        </p:txBody>
      </p:sp>
      <p:sp>
        <p:nvSpPr>
          <p:cNvPr id="161" name="TextBox 160">
            <a:extLst>
              <a:ext uri="{FF2B5EF4-FFF2-40B4-BE49-F238E27FC236}">
                <a16:creationId xmlns:a16="http://schemas.microsoft.com/office/drawing/2014/main" id="{2EA0C793-D789-4C27-A1AB-819BBF2D42DD}"/>
              </a:ext>
            </a:extLst>
          </p:cNvPr>
          <p:cNvSpPr txBox="1"/>
          <p:nvPr/>
        </p:nvSpPr>
        <p:spPr>
          <a:xfrm>
            <a:off x="10738329" y="4881272"/>
            <a:ext cx="48416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62" name="TextBox 161">
            <a:extLst>
              <a:ext uri="{FF2B5EF4-FFF2-40B4-BE49-F238E27FC236}">
                <a16:creationId xmlns:a16="http://schemas.microsoft.com/office/drawing/2014/main" id="{2A497B3A-00AE-448A-A1CD-5F16FD84AF26}"/>
              </a:ext>
            </a:extLst>
          </p:cNvPr>
          <p:cNvSpPr txBox="1"/>
          <p:nvPr/>
        </p:nvSpPr>
        <p:spPr>
          <a:xfrm>
            <a:off x="10573177" y="5756956"/>
            <a:ext cx="30800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63" name="TextBox 162">
            <a:extLst>
              <a:ext uri="{FF2B5EF4-FFF2-40B4-BE49-F238E27FC236}">
                <a16:creationId xmlns:a16="http://schemas.microsoft.com/office/drawing/2014/main" id="{659782E5-587C-4A03-BB2D-A1B8C1E806AF}"/>
              </a:ext>
            </a:extLst>
          </p:cNvPr>
          <p:cNvSpPr txBox="1"/>
          <p:nvPr/>
        </p:nvSpPr>
        <p:spPr>
          <a:xfrm>
            <a:off x="9854526" y="4890583"/>
            <a:ext cx="93726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1 8</a:t>
            </a:r>
          </a:p>
        </p:txBody>
      </p:sp>
      <p:cxnSp>
        <p:nvCxnSpPr>
          <p:cNvPr id="164" name="Straight Connector 163">
            <a:extLst>
              <a:ext uri="{FF2B5EF4-FFF2-40B4-BE49-F238E27FC236}">
                <a16:creationId xmlns:a16="http://schemas.microsoft.com/office/drawing/2014/main" id="{6B35DC6B-9D90-4749-A4A4-62048D419AD0}"/>
              </a:ext>
            </a:extLst>
          </p:cNvPr>
          <p:cNvCxnSpPr/>
          <p:nvPr/>
        </p:nvCxnSpPr>
        <p:spPr>
          <a:xfrm flipH="1">
            <a:off x="10414042" y="3948891"/>
            <a:ext cx="234462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5" name="TextBox 164">
            <a:extLst>
              <a:ext uri="{FF2B5EF4-FFF2-40B4-BE49-F238E27FC236}">
                <a16:creationId xmlns:a16="http://schemas.microsoft.com/office/drawing/2014/main" id="{C489F6A3-594D-463C-8398-C8241678BBE5}"/>
              </a:ext>
            </a:extLst>
          </p:cNvPr>
          <p:cNvSpPr txBox="1"/>
          <p:nvPr/>
        </p:nvSpPr>
        <p:spPr>
          <a:xfrm>
            <a:off x="10736996" y="5330143"/>
            <a:ext cx="48416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66" name="TextBox 165">
            <a:extLst>
              <a:ext uri="{FF2B5EF4-FFF2-40B4-BE49-F238E27FC236}">
                <a16:creationId xmlns:a16="http://schemas.microsoft.com/office/drawing/2014/main" id="{2654153F-EF48-4E23-9162-63FD5DD8E256}"/>
              </a:ext>
            </a:extLst>
          </p:cNvPr>
          <p:cNvSpPr txBox="1"/>
          <p:nvPr/>
        </p:nvSpPr>
        <p:spPr>
          <a:xfrm>
            <a:off x="10363603" y="3541406"/>
            <a:ext cx="3733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67" name="TextBox 166">
            <a:extLst>
              <a:ext uri="{FF2B5EF4-FFF2-40B4-BE49-F238E27FC236}">
                <a16:creationId xmlns:a16="http://schemas.microsoft.com/office/drawing/2014/main" id="{CE903F69-AF74-4C73-92FC-F0BC19C5D015}"/>
              </a:ext>
            </a:extLst>
          </p:cNvPr>
          <p:cNvSpPr txBox="1"/>
          <p:nvPr/>
        </p:nvSpPr>
        <p:spPr>
          <a:xfrm>
            <a:off x="10295573" y="5327872"/>
            <a:ext cx="48416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68" name="TextBox 167">
            <a:extLst>
              <a:ext uri="{FF2B5EF4-FFF2-40B4-BE49-F238E27FC236}">
                <a16:creationId xmlns:a16="http://schemas.microsoft.com/office/drawing/2014/main" id="{7A01D4DA-BBF4-4EEC-87E2-1128C406731A}"/>
              </a:ext>
            </a:extLst>
          </p:cNvPr>
          <p:cNvSpPr txBox="1"/>
          <p:nvPr/>
        </p:nvSpPr>
        <p:spPr>
          <a:xfrm>
            <a:off x="9406236" y="5330143"/>
            <a:ext cx="99704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2 8</a:t>
            </a:r>
          </a:p>
        </p:txBody>
      </p:sp>
      <p:sp>
        <p:nvSpPr>
          <p:cNvPr id="169" name="TextBox 168">
            <a:extLst>
              <a:ext uri="{FF2B5EF4-FFF2-40B4-BE49-F238E27FC236}">
                <a16:creationId xmlns:a16="http://schemas.microsoft.com/office/drawing/2014/main" id="{0E11C6B7-F160-4B63-B4D4-422722E4B885}"/>
              </a:ext>
            </a:extLst>
          </p:cNvPr>
          <p:cNvSpPr txBox="1"/>
          <p:nvPr/>
        </p:nvSpPr>
        <p:spPr>
          <a:xfrm>
            <a:off x="10725845" y="5756956"/>
            <a:ext cx="48416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70" name="TextBox 169">
            <a:extLst>
              <a:ext uri="{FF2B5EF4-FFF2-40B4-BE49-F238E27FC236}">
                <a16:creationId xmlns:a16="http://schemas.microsoft.com/office/drawing/2014/main" id="{07F1A484-6E01-4EB4-B459-18B794D17AAF}"/>
              </a:ext>
            </a:extLst>
          </p:cNvPr>
          <p:cNvSpPr txBox="1"/>
          <p:nvPr/>
        </p:nvSpPr>
        <p:spPr>
          <a:xfrm>
            <a:off x="10261489" y="5756956"/>
            <a:ext cx="48416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71" name="TextBox 170">
            <a:extLst>
              <a:ext uri="{FF2B5EF4-FFF2-40B4-BE49-F238E27FC236}">
                <a16:creationId xmlns:a16="http://schemas.microsoft.com/office/drawing/2014/main" id="{C8A09917-2E7D-4C10-9BFE-7F3AC2D4624C}"/>
              </a:ext>
            </a:extLst>
          </p:cNvPr>
          <p:cNvSpPr txBox="1"/>
          <p:nvPr/>
        </p:nvSpPr>
        <p:spPr>
          <a:xfrm>
            <a:off x="9835465" y="5770328"/>
            <a:ext cx="48416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72" name="TextBox 171">
            <a:extLst>
              <a:ext uri="{FF2B5EF4-FFF2-40B4-BE49-F238E27FC236}">
                <a16:creationId xmlns:a16="http://schemas.microsoft.com/office/drawing/2014/main" id="{9D9C0427-E10C-4E9C-840B-246A11EEA338}"/>
              </a:ext>
            </a:extLst>
          </p:cNvPr>
          <p:cNvSpPr txBox="1"/>
          <p:nvPr/>
        </p:nvSpPr>
        <p:spPr>
          <a:xfrm>
            <a:off x="9392395" y="5769872"/>
            <a:ext cx="48416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73" name="TextBox 172">
            <a:extLst>
              <a:ext uri="{FF2B5EF4-FFF2-40B4-BE49-F238E27FC236}">
                <a16:creationId xmlns:a16="http://schemas.microsoft.com/office/drawing/2014/main" id="{EF17BB62-634A-4453-B310-22AFBB2A1875}"/>
              </a:ext>
            </a:extLst>
          </p:cNvPr>
          <p:cNvSpPr txBox="1"/>
          <p:nvPr/>
        </p:nvSpPr>
        <p:spPr>
          <a:xfrm>
            <a:off x="7919519" y="4039850"/>
            <a:ext cx="34974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74" name="TextBox 173">
            <a:extLst>
              <a:ext uri="{FF2B5EF4-FFF2-40B4-BE49-F238E27FC236}">
                <a16:creationId xmlns:a16="http://schemas.microsoft.com/office/drawing/2014/main" id="{6D9D0C1E-4367-44F5-9C0C-7EE00E73F45E}"/>
              </a:ext>
            </a:extLst>
          </p:cNvPr>
          <p:cNvSpPr txBox="1"/>
          <p:nvPr/>
        </p:nvSpPr>
        <p:spPr>
          <a:xfrm>
            <a:off x="7918650" y="4479868"/>
            <a:ext cx="34974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75" name="TextBox 174">
            <a:extLst>
              <a:ext uri="{FF2B5EF4-FFF2-40B4-BE49-F238E27FC236}">
                <a16:creationId xmlns:a16="http://schemas.microsoft.com/office/drawing/2014/main" id="{48DB7732-796C-487F-A26D-A5B4E0537219}"/>
              </a:ext>
            </a:extLst>
          </p:cNvPr>
          <p:cNvSpPr txBox="1"/>
          <p:nvPr/>
        </p:nvSpPr>
        <p:spPr>
          <a:xfrm>
            <a:off x="7609877" y="4466809"/>
            <a:ext cx="34974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76" name="TextBox 175">
            <a:extLst>
              <a:ext uri="{FF2B5EF4-FFF2-40B4-BE49-F238E27FC236}">
                <a16:creationId xmlns:a16="http://schemas.microsoft.com/office/drawing/2014/main" id="{598C9EAE-66DC-410C-91B3-DF85F3079A3B}"/>
              </a:ext>
            </a:extLst>
          </p:cNvPr>
          <p:cNvSpPr txBox="1"/>
          <p:nvPr/>
        </p:nvSpPr>
        <p:spPr>
          <a:xfrm>
            <a:off x="8063000" y="4465800"/>
            <a:ext cx="34974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77" name="TextBox 176">
            <a:extLst>
              <a:ext uri="{FF2B5EF4-FFF2-40B4-BE49-F238E27FC236}">
                <a16:creationId xmlns:a16="http://schemas.microsoft.com/office/drawing/2014/main" id="{92AF1031-99E9-4011-BABA-8FC2530EAE7C}"/>
              </a:ext>
            </a:extLst>
          </p:cNvPr>
          <p:cNvSpPr txBox="1"/>
          <p:nvPr/>
        </p:nvSpPr>
        <p:spPr>
          <a:xfrm>
            <a:off x="8502370" y="4465800"/>
            <a:ext cx="34974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78" name="TextBox 177">
            <a:extLst>
              <a:ext uri="{FF2B5EF4-FFF2-40B4-BE49-F238E27FC236}">
                <a16:creationId xmlns:a16="http://schemas.microsoft.com/office/drawing/2014/main" id="{D6A4D8F2-C081-446E-BB42-84CBC914EC09}"/>
              </a:ext>
            </a:extLst>
          </p:cNvPr>
          <p:cNvSpPr txBox="1"/>
          <p:nvPr/>
        </p:nvSpPr>
        <p:spPr>
          <a:xfrm>
            <a:off x="9919210" y="4722228"/>
            <a:ext cx="3733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79" name="TextBox 178">
            <a:extLst>
              <a:ext uri="{FF2B5EF4-FFF2-40B4-BE49-F238E27FC236}">
                <a16:creationId xmlns:a16="http://schemas.microsoft.com/office/drawing/2014/main" id="{1C420C86-4A9C-4E74-B1BE-9D368ACA7958}"/>
              </a:ext>
            </a:extLst>
          </p:cNvPr>
          <p:cNvSpPr txBox="1"/>
          <p:nvPr/>
        </p:nvSpPr>
        <p:spPr>
          <a:xfrm>
            <a:off x="9443685" y="4881272"/>
            <a:ext cx="3733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grpSp>
        <p:nvGrpSpPr>
          <p:cNvPr id="180" name="Group 179">
            <a:extLst>
              <a:ext uri="{FF2B5EF4-FFF2-40B4-BE49-F238E27FC236}">
                <a16:creationId xmlns:a16="http://schemas.microsoft.com/office/drawing/2014/main" id="{958439B7-3693-40F2-B1E6-C02B283A31D7}"/>
              </a:ext>
            </a:extLst>
          </p:cNvPr>
          <p:cNvGrpSpPr/>
          <p:nvPr/>
        </p:nvGrpSpPr>
        <p:grpSpPr>
          <a:xfrm>
            <a:off x="457454" y="3602614"/>
            <a:ext cx="3904236" cy="817087"/>
            <a:chOff x="255524" y="372323"/>
            <a:chExt cx="3574952" cy="1134018"/>
          </a:xfrm>
        </p:grpSpPr>
        <p:sp>
          <p:nvSpPr>
            <p:cNvPr id="181" name="Rectangle: Rounded Corners 180">
              <a:extLst>
                <a:ext uri="{FF2B5EF4-FFF2-40B4-BE49-F238E27FC236}">
                  <a16:creationId xmlns:a16="http://schemas.microsoft.com/office/drawing/2014/main" id="{438EB881-01B8-4692-A5C0-425049E3E5BF}"/>
                </a:ext>
              </a:extLst>
            </p:cNvPr>
            <p:cNvSpPr/>
            <p:nvPr/>
          </p:nvSpPr>
          <p:spPr>
            <a:xfrm>
              <a:off x="255524" y="372323"/>
              <a:ext cx="3574952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2" name="TextBox 181">
              <a:extLst>
                <a:ext uri="{FF2B5EF4-FFF2-40B4-BE49-F238E27FC236}">
                  <a16:creationId xmlns:a16="http://schemas.microsoft.com/office/drawing/2014/main" id="{B6A9707A-E0D8-43BB-A213-122C6998FCB6}"/>
                </a:ext>
              </a:extLst>
            </p:cNvPr>
            <p:cNvSpPr txBox="1"/>
            <p:nvPr/>
          </p:nvSpPr>
          <p:spPr>
            <a:xfrm>
              <a:off x="308453" y="485388"/>
              <a:ext cx="2610146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85% of 360 =   </a:t>
              </a:r>
            </a:p>
          </p:txBody>
        </p:sp>
      </p:grpSp>
      <p:sp>
        <p:nvSpPr>
          <p:cNvPr id="183" name="Rectangle 182">
            <a:extLst>
              <a:ext uri="{FF2B5EF4-FFF2-40B4-BE49-F238E27FC236}">
                <a16:creationId xmlns:a16="http://schemas.microsoft.com/office/drawing/2014/main" id="{C78AE91A-F428-4F01-B08D-B606D24E4475}"/>
              </a:ext>
            </a:extLst>
          </p:cNvPr>
          <p:cNvSpPr/>
          <p:nvPr/>
        </p:nvSpPr>
        <p:spPr>
          <a:xfrm>
            <a:off x="3114031" y="3725628"/>
            <a:ext cx="1115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4" name="TextBox 183">
            <a:extLst>
              <a:ext uri="{FF2B5EF4-FFF2-40B4-BE49-F238E27FC236}">
                <a16:creationId xmlns:a16="http://schemas.microsoft.com/office/drawing/2014/main" id="{D606E34D-A7AD-4FDD-A76F-630E64E2EA7A}"/>
              </a:ext>
            </a:extLst>
          </p:cNvPr>
          <p:cNvSpPr txBox="1"/>
          <p:nvPr/>
        </p:nvSpPr>
        <p:spPr>
          <a:xfrm>
            <a:off x="3117554" y="3709965"/>
            <a:ext cx="11474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306</a:t>
            </a:r>
          </a:p>
        </p:txBody>
      </p:sp>
    </p:spTree>
    <p:extLst>
      <p:ext uri="{BB962C8B-B14F-4D97-AF65-F5344CB8AC3E}">
        <p14:creationId xmlns:p14="http://schemas.microsoft.com/office/powerpoint/2010/main" val="1966984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0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2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7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2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2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7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8" fill="hold">
                      <p:stCondLst>
                        <p:cond delay="indefinite"/>
                      </p:stCondLst>
                      <p:childTnLst>
                        <p:par>
                          <p:cTn id="229" fill="hold">
                            <p:stCondLst>
                              <p:cond delay="0"/>
                            </p:stCondLst>
                            <p:childTnLst>
                              <p:par>
                                <p:cTn id="2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2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3" fill="hold">
                      <p:stCondLst>
                        <p:cond delay="indefinite"/>
                      </p:stCondLst>
                      <p:childTnLst>
                        <p:par>
                          <p:cTn id="234" fill="hold">
                            <p:stCondLst>
                              <p:cond delay="0"/>
                            </p:stCondLst>
                            <p:childTnLst>
                              <p:par>
                                <p:cTn id="2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7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8" fill="hold">
                      <p:stCondLst>
                        <p:cond delay="indefinite"/>
                      </p:stCondLst>
                      <p:childTnLst>
                        <p:par>
                          <p:cTn id="239" fill="hold">
                            <p:stCondLst>
                              <p:cond delay="0"/>
                            </p:stCondLst>
                            <p:childTnLst>
                              <p:par>
                                <p:cTn id="2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2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3" fill="hold">
                      <p:stCondLst>
                        <p:cond delay="indefinite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7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8" fill="hold">
                      <p:stCondLst>
                        <p:cond delay="indefinite"/>
                      </p:stCondLst>
                      <p:childTnLst>
                        <p:par>
                          <p:cTn id="249" fill="hold">
                            <p:stCondLst>
                              <p:cond delay="0"/>
                            </p:stCondLst>
                            <p:childTnLst>
                              <p:par>
                                <p:cTn id="2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2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4" grpId="0"/>
      <p:bldP spid="116" grpId="0"/>
      <p:bldP spid="117" grpId="0"/>
      <p:bldP spid="118" grpId="0"/>
      <p:bldP spid="121" grpId="0"/>
      <p:bldP spid="122" grpId="0"/>
      <p:bldP spid="123" grpId="0"/>
      <p:bldP spid="124" grpId="0"/>
      <p:bldP spid="126" grpId="0"/>
      <p:bldP spid="127" grpId="0"/>
      <p:bldP spid="128" grpId="0"/>
      <p:bldP spid="129" grpId="0"/>
      <p:bldP spid="142" grpId="0"/>
      <p:bldP spid="143" grpId="0"/>
      <p:bldP spid="144" grpId="0"/>
      <p:bldP spid="145" grpId="0"/>
      <p:bldP spid="146" grpId="0"/>
      <p:bldP spid="147" grpId="0"/>
      <p:bldP spid="148" grpId="0"/>
      <p:bldP spid="149" grpId="0"/>
      <p:bldP spid="150" grpId="0"/>
      <p:bldP spid="150" grpId="1"/>
      <p:bldP spid="155" grpId="0"/>
      <p:bldP spid="156" grpId="0"/>
      <p:bldP spid="157" grpId="0"/>
      <p:bldP spid="160" grpId="0"/>
      <p:bldP spid="161" grpId="0"/>
      <p:bldP spid="162" grpId="0"/>
      <p:bldP spid="163" grpId="0"/>
      <p:bldP spid="165" grpId="0"/>
      <p:bldP spid="166" grpId="0"/>
      <p:bldP spid="167" grpId="0"/>
      <p:bldP spid="168" grpId="0"/>
      <p:bldP spid="169" grpId="0"/>
      <p:bldP spid="170" grpId="0"/>
      <p:bldP spid="171" grpId="0"/>
      <p:bldP spid="172" grpId="0"/>
      <p:bldP spid="173" grpId="0"/>
      <p:bldP spid="174" grpId="0"/>
      <p:bldP spid="175" grpId="0"/>
      <p:bldP spid="176" grpId="0"/>
      <p:bldP spid="177" grpId="0"/>
      <p:bldP spid="177" grpId="1"/>
      <p:bldP spid="178" grpId="0"/>
      <p:bldP spid="179" grpId="0"/>
      <p:bldP spid="18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30" name="Group 129">
            <a:extLst>
              <a:ext uri="{FF2B5EF4-FFF2-40B4-BE49-F238E27FC236}">
                <a16:creationId xmlns:a16="http://schemas.microsoft.com/office/drawing/2014/main" id="{A8CEE2F0-A247-494E-84C6-7CBBF4C5E229}"/>
              </a:ext>
            </a:extLst>
          </p:cNvPr>
          <p:cNvGrpSpPr/>
          <p:nvPr/>
        </p:nvGrpSpPr>
        <p:grpSpPr>
          <a:xfrm>
            <a:off x="464484" y="499729"/>
            <a:ext cx="3904236" cy="817087"/>
            <a:chOff x="255524" y="372323"/>
            <a:chExt cx="3574952" cy="1134018"/>
          </a:xfrm>
        </p:grpSpPr>
        <p:sp>
          <p:nvSpPr>
            <p:cNvPr id="131" name="Rectangle: Rounded Corners 130">
              <a:extLst>
                <a:ext uri="{FF2B5EF4-FFF2-40B4-BE49-F238E27FC236}">
                  <a16:creationId xmlns:a16="http://schemas.microsoft.com/office/drawing/2014/main" id="{13585B7A-F7BE-4579-A400-2B8C02F248BC}"/>
                </a:ext>
              </a:extLst>
            </p:cNvPr>
            <p:cNvSpPr/>
            <p:nvPr/>
          </p:nvSpPr>
          <p:spPr>
            <a:xfrm>
              <a:off x="255524" y="372323"/>
              <a:ext cx="3574952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2" name="TextBox 131">
              <a:extLst>
                <a:ext uri="{FF2B5EF4-FFF2-40B4-BE49-F238E27FC236}">
                  <a16:creationId xmlns:a16="http://schemas.microsoft.com/office/drawing/2014/main" id="{AB3B86D1-226B-4F65-BD38-A2B56DD5C2A7}"/>
                </a:ext>
              </a:extLst>
            </p:cNvPr>
            <p:cNvSpPr txBox="1"/>
            <p:nvPr/>
          </p:nvSpPr>
          <p:spPr>
            <a:xfrm>
              <a:off x="308453" y="485388"/>
              <a:ext cx="2610146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24% of 350 =   </a:t>
              </a:r>
            </a:p>
          </p:txBody>
        </p:sp>
      </p:grpSp>
      <p:sp>
        <p:nvSpPr>
          <p:cNvPr id="133" name="Rectangle 132">
            <a:extLst>
              <a:ext uri="{FF2B5EF4-FFF2-40B4-BE49-F238E27FC236}">
                <a16:creationId xmlns:a16="http://schemas.microsoft.com/office/drawing/2014/main" id="{70503A1A-A384-4001-9833-85801C0DD663}"/>
              </a:ext>
            </a:extLst>
          </p:cNvPr>
          <p:cNvSpPr/>
          <p:nvPr/>
        </p:nvSpPr>
        <p:spPr>
          <a:xfrm>
            <a:off x="3121061" y="622743"/>
            <a:ext cx="1115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92D579B5-49B4-4BF1-8380-32DA7EDAFBAB}"/>
              </a:ext>
            </a:extLst>
          </p:cNvPr>
          <p:cNvSpPr txBox="1"/>
          <p:nvPr/>
        </p:nvSpPr>
        <p:spPr>
          <a:xfrm>
            <a:off x="3320716" y="607080"/>
            <a:ext cx="9512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84</a:t>
            </a:r>
          </a:p>
        </p:txBody>
      </p:sp>
      <p:grpSp>
        <p:nvGrpSpPr>
          <p:cNvPr id="180" name="Group 179">
            <a:extLst>
              <a:ext uri="{FF2B5EF4-FFF2-40B4-BE49-F238E27FC236}">
                <a16:creationId xmlns:a16="http://schemas.microsoft.com/office/drawing/2014/main" id="{958439B7-3693-40F2-B1E6-C02B283A31D7}"/>
              </a:ext>
            </a:extLst>
          </p:cNvPr>
          <p:cNvGrpSpPr/>
          <p:nvPr/>
        </p:nvGrpSpPr>
        <p:grpSpPr>
          <a:xfrm>
            <a:off x="457454" y="3602614"/>
            <a:ext cx="3809807" cy="817087"/>
            <a:chOff x="255524" y="372323"/>
            <a:chExt cx="3488487" cy="1134018"/>
          </a:xfrm>
        </p:grpSpPr>
        <p:sp>
          <p:nvSpPr>
            <p:cNvPr id="181" name="Rectangle: Rounded Corners 180">
              <a:extLst>
                <a:ext uri="{FF2B5EF4-FFF2-40B4-BE49-F238E27FC236}">
                  <a16:creationId xmlns:a16="http://schemas.microsoft.com/office/drawing/2014/main" id="{438EB881-01B8-4692-A5C0-425049E3E5BF}"/>
                </a:ext>
              </a:extLst>
            </p:cNvPr>
            <p:cNvSpPr/>
            <p:nvPr/>
          </p:nvSpPr>
          <p:spPr>
            <a:xfrm>
              <a:off x="255524" y="372323"/>
              <a:ext cx="3488487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2" name="TextBox 181">
              <a:extLst>
                <a:ext uri="{FF2B5EF4-FFF2-40B4-BE49-F238E27FC236}">
                  <a16:creationId xmlns:a16="http://schemas.microsoft.com/office/drawing/2014/main" id="{B6A9707A-E0D8-43BB-A213-122C6998FCB6}"/>
                </a:ext>
              </a:extLst>
            </p:cNvPr>
            <p:cNvSpPr txBox="1"/>
            <p:nvPr/>
          </p:nvSpPr>
          <p:spPr>
            <a:xfrm>
              <a:off x="308453" y="485388"/>
              <a:ext cx="2610146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35% x 320 =   </a:t>
              </a:r>
            </a:p>
          </p:txBody>
        </p:sp>
      </p:grpSp>
      <p:sp>
        <p:nvSpPr>
          <p:cNvPr id="183" name="Rectangle 182">
            <a:extLst>
              <a:ext uri="{FF2B5EF4-FFF2-40B4-BE49-F238E27FC236}">
                <a16:creationId xmlns:a16="http://schemas.microsoft.com/office/drawing/2014/main" id="{C78AE91A-F428-4F01-B08D-B606D24E4475}"/>
              </a:ext>
            </a:extLst>
          </p:cNvPr>
          <p:cNvSpPr/>
          <p:nvPr/>
        </p:nvSpPr>
        <p:spPr>
          <a:xfrm>
            <a:off x="3001737" y="3725628"/>
            <a:ext cx="1115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4" name="TextBox 183">
            <a:extLst>
              <a:ext uri="{FF2B5EF4-FFF2-40B4-BE49-F238E27FC236}">
                <a16:creationId xmlns:a16="http://schemas.microsoft.com/office/drawing/2014/main" id="{D606E34D-A7AD-4FDD-A76F-630E64E2EA7A}"/>
              </a:ext>
            </a:extLst>
          </p:cNvPr>
          <p:cNvSpPr txBox="1"/>
          <p:nvPr/>
        </p:nvSpPr>
        <p:spPr>
          <a:xfrm>
            <a:off x="3005260" y="3709965"/>
            <a:ext cx="11474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112</a:t>
            </a:r>
          </a:p>
        </p:txBody>
      </p:sp>
      <p:grpSp>
        <p:nvGrpSpPr>
          <p:cNvPr id="135" name="Group 134">
            <a:extLst>
              <a:ext uri="{FF2B5EF4-FFF2-40B4-BE49-F238E27FC236}">
                <a16:creationId xmlns:a16="http://schemas.microsoft.com/office/drawing/2014/main" id="{6A2CF652-9EF8-4DC4-929A-359FA4FFFD32}"/>
              </a:ext>
            </a:extLst>
          </p:cNvPr>
          <p:cNvGrpSpPr/>
          <p:nvPr/>
        </p:nvGrpSpPr>
        <p:grpSpPr>
          <a:xfrm>
            <a:off x="4883923" y="868006"/>
            <a:ext cx="1413839" cy="1089246"/>
            <a:chOff x="1785467" y="1941685"/>
            <a:chExt cx="1413839" cy="1089246"/>
          </a:xfrm>
        </p:grpSpPr>
        <p:cxnSp>
          <p:nvCxnSpPr>
            <p:cNvPr id="136" name="Straight Connector 135">
              <a:extLst>
                <a:ext uri="{FF2B5EF4-FFF2-40B4-BE49-F238E27FC236}">
                  <a16:creationId xmlns:a16="http://schemas.microsoft.com/office/drawing/2014/main" id="{43E42F5D-6A12-4999-9B08-C18DA69E4F67}"/>
                </a:ext>
              </a:extLst>
            </p:cNvPr>
            <p:cNvCxnSpPr>
              <a:cxnSpLocks/>
            </p:cNvCxnSpPr>
            <p:nvPr/>
          </p:nvCxnSpPr>
          <p:spPr>
            <a:xfrm>
              <a:off x="1821180" y="2460949"/>
              <a:ext cx="1338362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7" name="TextBox 136">
              <a:extLst>
                <a:ext uri="{FF2B5EF4-FFF2-40B4-BE49-F238E27FC236}">
                  <a16:creationId xmlns:a16="http://schemas.microsoft.com/office/drawing/2014/main" id="{6823E830-34CB-4827-82A1-F42D5789F772}"/>
                </a:ext>
              </a:extLst>
            </p:cNvPr>
            <p:cNvSpPr txBox="1"/>
            <p:nvPr/>
          </p:nvSpPr>
          <p:spPr>
            <a:xfrm>
              <a:off x="1785467" y="2399989"/>
              <a:ext cx="141383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1 0 0</a:t>
              </a:r>
            </a:p>
          </p:txBody>
        </p:sp>
        <p:sp>
          <p:nvSpPr>
            <p:cNvPr id="138" name="TextBox 137">
              <a:extLst>
                <a:ext uri="{FF2B5EF4-FFF2-40B4-BE49-F238E27FC236}">
                  <a16:creationId xmlns:a16="http://schemas.microsoft.com/office/drawing/2014/main" id="{1CB838A8-6B68-47D5-B600-7C5EC3D2FA13}"/>
                </a:ext>
              </a:extLst>
            </p:cNvPr>
            <p:cNvSpPr txBox="1"/>
            <p:nvPr/>
          </p:nvSpPr>
          <p:spPr>
            <a:xfrm>
              <a:off x="2063890" y="1941685"/>
              <a:ext cx="95895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2 4</a:t>
              </a:r>
            </a:p>
          </p:txBody>
        </p:sp>
      </p:grpSp>
      <p:sp>
        <p:nvSpPr>
          <p:cNvPr id="139" name="TextBox 138">
            <a:extLst>
              <a:ext uri="{FF2B5EF4-FFF2-40B4-BE49-F238E27FC236}">
                <a16:creationId xmlns:a16="http://schemas.microsoft.com/office/drawing/2014/main" id="{731E7699-FA38-4125-8A38-777DC17EA2BC}"/>
              </a:ext>
            </a:extLst>
          </p:cNvPr>
          <p:cNvSpPr txBox="1"/>
          <p:nvPr/>
        </p:nvSpPr>
        <p:spPr>
          <a:xfrm>
            <a:off x="6739365" y="868006"/>
            <a:ext cx="362394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3 5 0 </a:t>
            </a:r>
            <a:r>
              <a:rPr lang="en-GB" sz="3200" dirty="0">
                <a:latin typeface="Arial Black" panose="020B0A04020102020204" pitchFamily="34" charset="0"/>
              </a:rPr>
              <a:t>÷</a:t>
            </a:r>
            <a:r>
              <a:rPr lang="en-GB" sz="3500" b="1" dirty="0">
                <a:latin typeface="Arial Black" panose="020B0A04020102020204" pitchFamily="34" charset="0"/>
              </a:rPr>
              <a:t> 1 0 0 =</a:t>
            </a:r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1705496A-5D8D-49F1-90C2-8F46BFACABD1}"/>
              </a:ext>
            </a:extLst>
          </p:cNvPr>
          <p:cNvSpPr txBox="1"/>
          <p:nvPr/>
        </p:nvSpPr>
        <p:spPr>
          <a:xfrm>
            <a:off x="10292969" y="868006"/>
            <a:ext cx="111796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3.5</a:t>
            </a: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F7C8DAE0-2B41-4DFD-835C-C5F6C1A31919}"/>
              </a:ext>
            </a:extLst>
          </p:cNvPr>
          <p:cNvSpPr txBox="1"/>
          <p:nvPr/>
        </p:nvSpPr>
        <p:spPr>
          <a:xfrm>
            <a:off x="9842804" y="1312242"/>
            <a:ext cx="157721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x 2 4</a:t>
            </a:r>
          </a:p>
        </p:txBody>
      </p:sp>
      <p:cxnSp>
        <p:nvCxnSpPr>
          <p:cNvPr id="185" name="Straight Connector 184">
            <a:extLst>
              <a:ext uri="{FF2B5EF4-FFF2-40B4-BE49-F238E27FC236}">
                <a16:creationId xmlns:a16="http://schemas.microsoft.com/office/drawing/2014/main" id="{3B4775AC-EC29-4746-BCD2-089BCD09EC3D}"/>
              </a:ext>
            </a:extLst>
          </p:cNvPr>
          <p:cNvCxnSpPr>
            <a:cxnSpLocks/>
          </p:cNvCxnSpPr>
          <p:nvPr/>
        </p:nvCxnSpPr>
        <p:spPr>
          <a:xfrm>
            <a:off x="9392637" y="1826322"/>
            <a:ext cx="1800664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6" name="Straight Connector 185">
            <a:extLst>
              <a:ext uri="{FF2B5EF4-FFF2-40B4-BE49-F238E27FC236}">
                <a16:creationId xmlns:a16="http://schemas.microsoft.com/office/drawing/2014/main" id="{AD0A5FAE-5495-4CF4-97CA-E774201BA310}"/>
              </a:ext>
            </a:extLst>
          </p:cNvPr>
          <p:cNvCxnSpPr>
            <a:cxnSpLocks/>
          </p:cNvCxnSpPr>
          <p:nvPr/>
        </p:nvCxnSpPr>
        <p:spPr>
          <a:xfrm>
            <a:off x="9392637" y="2724309"/>
            <a:ext cx="1800664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7" name="TextBox 186">
            <a:extLst>
              <a:ext uri="{FF2B5EF4-FFF2-40B4-BE49-F238E27FC236}">
                <a16:creationId xmlns:a16="http://schemas.microsoft.com/office/drawing/2014/main" id="{2925CCB2-D086-4BEB-B76F-B2BF8F9025B1}"/>
              </a:ext>
            </a:extLst>
          </p:cNvPr>
          <p:cNvSpPr txBox="1"/>
          <p:nvPr/>
        </p:nvSpPr>
        <p:spPr>
          <a:xfrm>
            <a:off x="10342520" y="623105"/>
            <a:ext cx="3732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2</a:t>
            </a:r>
            <a:endParaRPr lang="en-GB" sz="3200" b="1" dirty="0">
              <a:latin typeface="Arial Black" panose="020B0A04020102020204" pitchFamily="34" charset="0"/>
            </a:endParaRPr>
          </a:p>
        </p:txBody>
      </p:sp>
      <p:sp>
        <p:nvSpPr>
          <p:cNvPr id="188" name="TextBox 187">
            <a:extLst>
              <a:ext uri="{FF2B5EF4-FFF2-40B4-BE49-F238E27FC236}">
                <a16:creationId xmlns:a16="http://schemas.microsoft.com/office/drawing/2014/main" id="{144EE388-3352-4B0C-8AA7-6586E1FE86B5}"/>
              </a:ext>
            </a:extLst>
          </p:cNvPr>
          <p:cNvSpPr txBox="1"/>
          <p:nvPr/>
        </p:nvSpPr>
        <p:spPr>
          <a:xfrm>
            <a:off x="10729800" y="1751924"/>
            <a:ext cx="48416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89" name="TextBox 188">
            <a:extLst>
              <a:ext uri="{FF2B5EF4-FFF2-40B4-BE49-F238E27FC236}">
                <a16:creationId xmlns:a16="http://schemas.microsoft.com/office/drawing/2014/main" id="{76F6F159-D8F9-4793-A9B7-6F7439F33C58}"/>
              </a:ext>
            </a:extLst>
          </p:cNvPr>
          <p:cNvSpPr txBox="1"/>
          <p:nvPr/>
        </p:nvSpPr>
        <p:spPr>
          <a:xfrm>
            <a:off x="10575799" y="2649910"/>
            <a:ext cx="30800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90" name="TextBox 189">
            <a:extLst>
              <a:ext uri="{FF2B5EF4-FFF2-40B4-BE49-F238E27FC236}">
                <a16:creationId xmlns:a16="http://schemas.microsoft.com/office/drawing/2014/main" id="{6C279E65-0D0A-4646-9AF7-E542C55F3386}"/>
              </a:ext>
            </a:extLst>
          </p:cNvPr>
          <p:cNvSpPr txBox="1"/>
          <p:nvPr/>
        </p:nvSpPr>
        <p:spPr>
          <a:xfrm>
            <a:off x="9845997" y="1761235"/>
            <a:ext cx="93726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1 4</a:t>
            </a:r>
          </a:p>
        </p:txBody>
      </p:sp>
      <p:cxnSp>
        <p:nvCxnSpPr>
          <p:cNvPr id="191" name="Straight Connector 190">
            <a:extLst>
              <a:ext uri="{FF2B5EF4-FFF2-40B4-BE49-F238E27FC236}">
                <a16:creationId xmlns:a16="http://schemas.microsoft.com/office/drawing/2014/main" id="{8B70D1CB-7DB4-47E9-A6D7-1691940FB6D8}"/>
              </a:ext>
            </a:extLst>
          </p:cNvPr>
          <p:cNvCxnSpPr/>
          <p:nvPr/>
        </p:nvCxnSpPr>
        <p:spPr>
          <a:xfrm flipH="1">
            <a:off x="10405513" y="808392"/>
            <a:ext cx="234462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2" name="TextBox 191">
            <a:extLst>
              <a:ext uri="{FF2B5EF4-FFF2-40B4-BE49-F238E27FC236}">
                <a16:creationId xmlns:a16="http://schemas.microsoft.com/office/drawing/2014/main" id="{F6818F82-D36E-49D5-A856-AD8BA89BB454}"/>
              </a:ext>
            </a:extLst>
          </p:cNvPr>
          <p:cNvSpPr txBox="1"/>
          <p:nvPr/>
        </p:nvSpPr>
        <p:spPr>
          <a:xfrm>
            <a:off x="10728467" y="2200795"/>
            <a:ext cx="48416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93" name="TextBox 192">
            <a:extLst>
              <a:ext uri="{FF2B5EF4-FFF2-40B4-BE49-F238E27FC236}">
                <a16:creationId xmlns:a16="http://schemas.microsoft.com/office/drawing/2014/main" id="{71D2498A-4B08-480D-B345-0253C982BEB0}"/>
              </a:ext>
            </a:extLst>
          </p:cNvPr>
          <p:cNvSpPr txBox="1"/>
          <p:nvPr/>
        </p:nvSpPr>
        <p:spPr>
          <a:xfrm>
            <a:off x="10355074" y="400907"/>
            <a:ext cx="3733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94" name="TextBox 193">
            <a:extLst>
              <a:ext uri="{FF2B5EF4-FFF2-40B4-BE49-F238E27FC236}">
                <a16:creationId xmlns:a16="http://schemas.microsoft.com/office/drawing/2014/main" id="{335E71C9-F2D3-43A5-9D7E-FED9A12BCAF0}"/>
              </a:ext>
            </a:extLst>
          </p:cNvPr>
          <p:cNvSpPr txBox="1"/>
          <p:nvPr/>
        </p:nvSpPr>
        <p:spPr>
          <a:xfrm>
            <a:off x="10287044" y="2198524"/>
            <a:ext cx="48416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95" name="TextBox 194">
            <a:extLst>
              <a:ext uri="{FF2B5EF4-FFF2-40B4-BE49-F238E27FC236}">
                <a16:creationId xmlns:a16="http://schemas.microsoft.com/office/drawing/2014/main" id="{22553C99-8CB0-4014-9945-42A3B37D934F}"/>
              </a:ext>
            </a:extLst>
          </p:cNvPr>
          <p:cNvSpPr txBox="1"/>
          <p:nvPr/>
        </p:nvSpPr>
        <p:spPr>
          <a:xfrm>
            <a:off x="9842803" y="2200795"/>
            <a:ext cx="5519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196" name="TextBox 195">
            <a:extLst>
              <a:ext uri="{FF2B5EF4-FFF2-40B4-BE49-F238E27FC236}">
                <a16:creationId xmlns:a16="http://schemas.microsoft.com/office/drawing/2014/main" id="{213FF8A1-B3AA-4EAD-8BD2-76B7BDCC81D8}"/>
              </a:ext>
            </a:extLst>
          </p:cNvPr>
          <p:cNvSpPr txBox="1"/>
          <p:nvPr/>
        </p:nvSpPr>
        <p:spPr>
          <a:xfrm>
            <a:off x="10728467" y="2649910"/>
            <a:ext cx="48416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97" name="TextBox 196">
            <a:extLst>
              <a:ext uri="{FF2B5EF4-FFF2-40B4-BE49-F238E27FC236}">
                <a16:creationId xmlns:a16="http://schemas.microsoft.com/office/drawing/2014/main" id="{1A8D0F2F-FFC8-480D-899A-434923F26667}"/>
              </a:ext>
            </a:extLst>
          </p:cNvPr>
          <p:cNvSpPr txBox="1"/>
          <p:nvPr/>
        </p:nvSpPr>
        <p:spPr>
          <a:xfrm>
            <a:off x="10264111" y="2649910"/>
            <a:ext cx="48416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98" name="TextBox 197">
            <a:extLst>
              <a:ext uri="{FF2B5EF4-FFF2-40B4-BE49-F238E27FC236}">
                <a16:creationId xmlns:a16="http://schemas.microsoft.com/office/drawing/2014/main" id="{E7648E44-7017-43AC-A34F-BCEBCFF7615D}"/>
              </a:ext>
            </a:extLst>
          </p:cNvPr>
          <p:cNvSpPr txBox="1"/>
          <p:nvPr/>
        </p:nvSpPr>
        <p:spPr>
          <a:xfrm>
            <a:off x="9838087" y="2663282"/>
            <a:ext cx="48416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99" name="TextBox 198">
            <a:extLst>
              <a:ext uri="{FF2B5EF4-FFF2-40B4-BE49-F238E27FC236}">
                <a16:creationId xmlns:a16="http://schemas.microsoft.com/office/drawing/2014/main" id="{AAD231B2-22DE-43AD-B2EE-200B8F64EF2F}"/>
              </a:ext>
            </a:extLst>
          </p:cNvPr>
          <p:cNvSpPr txBox="1"/>
          <p:nvPr/>
        </p:nvSpPr>
        <p:spPr>
          <a:xfrm>
            <a:off x="7910990" y="899351"/>
            <a:ext cx="34974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200" name="TextBox 199">
            <a:extLst>
              <a:ext uri="{FF2B5EF4-FFF2-40B4-BE49-F238E27FC236}">
                <a16:creationId xmlns:a16="http://schemas.microsoft.com/office/drawing/2014/main" id="{2865AEEF-B2CF-407E-81BB-C4A04A5655C0}"/>
              </a:ext>
            </a:extLst>
          </p:cNvPr>
          <p:cNvSpPr txBox="1"/>
          <p:nvPr/>
        </p:nvSpPr>
        <p:spPr>
          <a:xfrm>
            <a:off x="7910121" y="1339369"/>
            <a:ext cx="34974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201" name="TextBox 200">
            <a:extLst>
              <a:ext uri="{FF2B5EF4-FFF2-40B4-BE49-F238E27FC236}">
                <a16:creationId xmlns:a16="http://schemas.microsoft.com/office/drawing/2014/main" id="{B319ED60-28BE-49DA-8EA6-138E2F592519}"/>
              </a:ext>
            </a:extLst>
          </p:cNvPr>
          <p:cNvSpPr txBox="1"/>
          <p:nvPr/>
        </p:nvSpPr>
        <p:spPr>
          <a:xfrm>
            <a:off x="7601348" y="1326310"/>
            <a:ext cx="34974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202" name="TextBox 201">
            <a:extLst>
              <a:ext uri="{FF2B5EF4-FFF2-40B4-BE49-F238E27FC236}">
                <a16:creationId xmlns:a16="http://schemas.microsoft.com/office/drawing/2014/main" id="{330E971C-C2BF-4302-B113-71629BF9F18F}"/>
              </a:ext>
            </a:extLst>
          </p:cNvPr>
          <p:cNvSpPr txBox="1"/>
          <p:nvPr/>
        </p:nvSpPr>
        <p:spPr>
          <a:xfrm>
            <a:off x="8045551" y="1325301"/>
            <a:ext cx="34974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203" name="TextBox 202">
            <a:extLst>
              <a:ext uri="{FF2B5EF4-FFF2-40B4-BE49-F238E27FC236}">
                <a16:creationId xmlns:a16="http://schemas.microsoft.com/office/drawing/2014/main" id="{DEA3E850-9790-481A-9481-C5CA2E2B9367}"/>
              </a:ext>
            </a:extLst>
          </p:cNvPr>
          <p:cNvSpPr txBox="1"/>
          <p:nvPr/>
        </p:nvSpPr>
        <p:spPr>
          <a:xfrm>
            <a:off x="8493841" y="1325301"/>
            <a:ext cx="34974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grpSp>
        <p:nvGrpSpPr>
          <p:cNvPr id="204" name="Group 203">
            <a:extLst>
              <a:ext uri="{FF2B5EF4-FFF2-40B4-BE49-F238E27FC236}">
                <a16:creationId xmlns:a16="http://schemas.microsoft.com/office/drawing/2014/main" id="{DBFA9264-FA2B-4C5E-96A3-790FCDE7A287}"/>
              </a:ext>
            </a:extLst>
          </p:cNvPr>
          <p:cNvGrpSpPr/>
          <p:nvPr/>
        </p:nvGrpSpPr>
        <p:grpSpPr>
          <a:xfrm>
            <a:off x="4894281" y="3981036"/>
            <a:ext cx="1413839" cy="1089246"/>
            <a:chOff x="1785467" y="1941685"/>
            <a:chExt cx="1413839" cy="1089246"/>
          </a:xfrm>
        </p:grpSpPr>
        <p:cxnSp>
          <p:nvCxnSpPr>
            <p:cNvPr id="205" name="Straight Connector 204">
              <a:extLst>
                <a:ext uri="{FF2B5EF4-FFF2-40B4-BE49-F238E27FC236}">
                  <a16:creationId xmlns:a16="http://schemas.microsoft.com/office/drawing/2014/main" id="{0F004013-D197-4F05-B490-29D3B8B60351}"/>
                </a:ext>
              </a:extLst>
            </p:cNvPr>
            <p:cNvCxnSpPr>
              <a:cxnSpLocks/>
            </p:cNvCxnSpPr>
            <p:nvPr/>
          </p:nvCxnSpPr>
          <p:spPr>
            <a:xfrm>
              <a:off x="1821180" y="2460949"/>
              <a:ext cx="1338362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6" name="TextBox 205">
              <a:extLst>
                <a:ext uri="{FF2B5EF4-FFF2-40B4-BE49-F238E27FC236}">
                  <a16:creationId xmlns:a16="http://schemas.microsoft.com/office/drawing/2014/main" id="{D8D48AC5-2B15-4C0A-ADB4-08812B1487AB}"/>
                </a:ext>
              </a:extLst>
            </p:cNvPr>
            <p:cNvSpPr txBox="1"/>
            <p:nvPr/>
          </p:nvSpPr>
          <p:spPr>
            <a:xfrm>
              <a:off x="1785467" y="2399989"/>
              <a:ext cx="141383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1 0 0</a:t>
              </a:r>
            </a:p>
          </p:txBody>
        </p:sp>
        <p:sp>
          <p:nvSpPr>
            <p:cNvPr id="207" name="TextBox 206">
              <a:extLst>
                <a:ext uri="{FF2B5EF4-FFF2-40B4-BE49-F238E27FC236}">
                  <a16:creationId xmlns:a16="http://schemas.microsoft.com/office/drawing/2014/main" id="{6261A567-6E77-4750-B955-D33B865B9933}"/>
                </a:ext>
              </a:extLst>
            </p:cNvPr>
            <p:cNvSpPr txBox="1"/>
            <p:nvPr/>
          </p:nvSpPr>
          <p:spPr>
            <a:xfrm>
              <a:off x="2062122" y="1941685"/>
              <a:ext cx="113718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3 5</a:t>
              </a:r>
            </a:p>
          </p:txBody>
        </p:sp>
      </p:grpSp>
      <p:sp>
        <p:nvSpPr>
          <p:cNvPr id="208" name="TextBox 207">
            <a:extLst>
              <a:ext uri="{FF2B5EF4-FFF2-40B4-BE49-F238E27FC236}">
                <a16:creationId xmlns:a16="http://schemas.microsoft.com/office/drawing/2014/main" id="{3D72A135-707E-49D0-96AA-357D9F202C59}"/>
              </a:ext>
            </a:extLst>
          </p:cNvPr>
          <p:cNvSpPr txBox="1"/>
          <p:nvPr/>
        </p:nvSpPr>
        <p:spPr>
          <a:xfrm>
            <a:off x="6728491" y="3994483"/>
            <a:ext cx="362394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3 2 0 </a:t>
            </a:r>
            <a:r>
              <a:rPr lang="en-GB" sz="3200" dirty="0">
                <a:latin typeface="Arial Black" panose="020B0A04020102020204" pitchFamily="34" charset="0"/>
              </a:rPr>
              <a:t>÷</a:t>
            </a:r>
            <a:r>
              <a:rPr lang="en-GB" sz="3500" b="1" dirty="0">
                <a:latin typeface="Arial Black" panose="020B0A04020102020204" pitchFamily="34" charset="0"/>
              </a:rPr>
              <a:t> 1 0 0 =</a:t>
            </a:r>
          </a:p>
        </p:txBody>
      </p:sp>
      <p:sp>
        <p:nvSpPr>
          <p:cNvPr id="209" name="TextBox 208">
            <a:extLst>
              <a:ext uri="{FF2B5EF4-FFF2-40B4-BE49-F238E27FC236}">
                <a16:creationId xmlns:a16="http://schemas.microsoft.com/office/drawing/2014/main" id="{380A82CA-377E-4B57-8212-BA83BCA17A31}"/>
              </a:ext>
            </a:extLst>
          </p:cNvPr>
          <p:cNvSpPr txBox="1"/>
          <p:nvPr/>
        </p:nvSpPr>
        <p:spPr>
          <a:xfrm>
            <a:off x="10282095" y="3994483"/>
            <a:ext cx="111796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3.2</a:t>
            </a:r>
          </a:p>
        </p:txBody>
      </p:sp>
      <p:sp>
        <p:nvSpPr>
          <p:cNvPr id="210" name="TextBox 209">
            <a:extLst>
              <a:ext uri="{FF2B5EF4-FFF2-40B4-BE49-F238E27FC236}">
                <a16:creationId xmlns:a16="http://schemas.microsoft.com/office/drawing/2014/main" id="{6214A4B9-1131-4C07-A780-D1F56390664B}"/>
              </a:ext>
            </a:extLst>
          </p:cNvPr>
          <p:cNvSpPr txBox="1"/>
          <p:nvPr/>
        </p:nvSpPr>
        <p:spPr>
          <a:xfrm>
            <a:off x="9391857" y="4438719"/>
            <a:ext cx="190468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x    3 5</a:t>
            </a:r>
          </a:p>
        </p:txBody>
      </p:sp>
      <p:cxnSp>
        <p:nvCxnSpPr>
          <p:cNvPr id="211" name="Straight Connector 210">
            <a:extLst>
              <a:ext uri="{FF2B5EF4-FFF2-40B4-BE49-F238E27FC236}">
                <a16:creationId xmlns:a16="http://schemas.microsoft.com/office/drawing/2014/main" id="{4049DB6D-8000-4FCF-AE38-1D5C274935E8}"/>
              </a:ext>
            </a:extLst>
          </p:cNvPr>
          <p:cNvCxnSpPr>
            <a:cxnSpLocks/>
          </p:cNvCxnSpPr>
          <p:nvPr/>
        </p:nvCxnSpPr>
        <p:spPr>
          <a:xfrm>
            <a:off x="9381763" y="4952799"/>
            <a:ext cx="1800664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2" name="Straight Connector 211">
            <a:extLst>
              <a:ext uri="{FF2B5EF4-FFF2-40B4-BE49-F238E27FC236}">
                <a16:creationId xmlns:a16="http://schemas.microsoft.com/office/drawing/2014/main" id="{14D07F7E-3509-478C-99A2-CE25DE3971C9}"/>
              </a:ext>
            </a:extLst>
          </p:cNvPr>
          <p:cNvCxnSpPr>
            <a:cxnSpLocks/>
          </p:cNvCxnSpPr>
          <p:nvPr/>
        </p:nvCxnSpPr>
        <p:spPr>
          <a:xfrm>
            <a:off x="9381763" y="5850786"/>
            <a:ext cx="1800664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3" name="TextBox 212">
            <a:extLst>
              <a:ext uri="{FF2B5EF4-FFF2-40B4-BE49-F238E27FC236}">
                <a16:creationId xmlns:a16="http://schemas.microsoft.com/office/drawing/2014/main" id="{9132FAB5-F361-40E8-87EB-E8A22310221A}"/>
              </a:ext>
            </a:extLst>
          </p:cNvPr>
          <p:cNvSpPr txBox="1"/>
          <p:nvPr/>
        </p:nvSpPr>
        <p:spPr>
          <a:xfrm>
            <a:off x="10331646" y="3749582"/>
            <a:ext cx="3732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  <a:endParaRPr lang="en-GB" sz="3200" b="1" dirty="0">
              <a:latin typeface="Arial Black" panose="020B0A04020102020204" pitchFamily="34" charset="0"/>
            </a:endParaRPr>
          </a:p>
        </p:txBody>
      </p:sp>
      <p:sp>
        <p:nvSpPr>
          <p:cNvPr id="214" name="TextBox 213">
            <a:extLst>
              <a:ext uri="{FF2B5EF4-FFF2-40B4-BE49-F238E27FC236}">
                <a16:creationId xmlns:a16="http://schemas.microsoft.com/office/drawing/2014/main" id="{D421BC64-4E9D-41E2-8BC5-292F19B00E96}"/>
              </a:ext>
            </a:extLst>
          </p:cNvPr>
          <p:cNvSpPr txBox="1"/>
          <p:nvPr/>
        </p:nvSpPr>
        <p:spPr>
          <a:xfrm>
            <a:off x="10718926" y="4878401"/>
            <a:ext cx="48416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215" name="TextBox 214">
            <a:extLst>
              <a:ext uri="{FF2B5EF4-FFF2-40B4-BE49-F238E27FC236}">
                <a16:creationId xmlns:a16="http://schemas.microsoft.com/office/drawing/2014/main" id="{98F2FF16-20EB-496C-8F1C-E4A7933B82BF}"/>
              </a:ext>
            </a:extLst>
          </p:cNvPr>
          <p:cNvSpPr txBox="1"/>
          <p:nvPr/>
        </p:nvSpPr>
        <p:spPr>
          <a:xfrm>
            <a:off x="10564925" y="5776387"/>
            <a:ext cx="30800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216" name="TextBox 215">
            <a:extLst>
              <a:ext uri="{FF2B5EF4-FFF2-40B4-BE49-F238E27FC236}">
                <a16:creationId xmlns:a16="http://schemas.microsoft.com/office/drawing/2014/main" id="{B50CC216-1039-47DF-8F42-F40349F82723}"/>
              </a:ext>
            </a:extLst>
          </p:cNvPr>
          <p:cNvSpPr txBox="1"/>
          <p:nvPr/>
        </p:nvSpPr>
        <p:spPr>
          <a:xfrm>
            <a:off x="9835123" y="4887712"/>
            <a:ext cx="93726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1 6</a:t>
            </a:r>
          </a:p>
        </p:txBody>
      </p:sp>
      <p:cxnSp>
        <p:nvCxnSpPr>
          <p:cNvPr id="217" name="Straight Connector 216">
            <a:extLst>
              <a:ext uri="{FF2B5EF4-FFF2-40B4-BE49-F238E27FC236}">
                <a16:creationId xmlns:a16="http://schemas.microsoft.com/office/drawing/2014/main" id="{8E4E021C-4E36-4966-B55D-462ED3AC4C4F}"/>
              </a:ext>
            </a:extLst>
          </p:cNvPr>
          <p:cNvCxnSpPr/>
          <p:nvPr/>
        </p:nvCxnSpPr>
        <p:spPr>
          <a:xfrm flipH="1">
            <a:off x="10394639" y="3934869"/>
            <a:ext cx="234462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8" name="TextBox 217">
            <a:extLst>
              <a:ext uri="{FF2B5EF4-FFF2-40B4-BE49-F238E27FC236}">
                <a16:creationId xmlns:a16="http://schemas.microsoft.com/office/drawing/2014/main" id="{4A48ED3F-DDB1-4006-9788-FAC6F01B4872}"/>
              </a:ext>
            </a:extLst>
          </p:cNvPr>
          <p:cNvSpPr txBox="1"/>
          <p:nvPr/>
        </p:nvSpPr>
        <p:spPr>
          <a:xfrm>
            <a:off x="10717593" y="5327272"/>
            <a:ext cx="48416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219" name="TextBox 218">
            <a:extLst>
              <a:ext uri="{FF2B5EF4-FFF2-40B4-BE49-F238E27FC236}">
                <a16:creationId xmlns:a16="http://schemas.microsoft.com/office/drawing/2014/main" id="{20A340E4-F4B0-4B32-9FB9-462F1F9FB727}"/>
              </a:ext>
            </a:extLst>
          </p:cNvPr>
          <p:cNvSpPr txBox="1"/>
          <p:nvPr/>
        </p:nvSpPr>
        <p:spPr>
          <a:xfrm>
            <a:off x="10276170" y="5325001"/>
            <a:ext cx="48416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220" name="TextBox 219">
            <a:extLst>
              <a:ext uri="{FF2B5EF4-FFF2-40B4-BE49-F238E27FC236}">
                <a16:creationId xmlns:a16="http://schemas.microsoft.com/office/drawing/2014/main" id="{FC1959E7-98C8-42AD-9560-7D47A0EF58DB}"/>
              </a:ext>
            </a:extLst>
          </p:cNvPr>
          <p:cNvSpPr txBox="1"/>
          <p:nvPr/>
        </p:nvSpPr>
        <p:spPr>
          <a:xfrm>
            <a:off x="9822531" y="5327272"/>
            <a:ext cx="5613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221" name="TextBox 220">
            <a:extLst>
              <a:ext uri="{FF2B5EF4-FFF2-40B4-BE49-F238E27FC236}">
                <a16:creationId xmlns:a16="http://schemas.microsoft.com/office/drawing/2014/main" id="{64401CDC-0A07-48AB-B640-CF1D7DF7BB03}"/>
              </a:ext>
            </a:extLst>
          </p:cNvPr>
          <p:cNvSpPr txBox="1"/>
          <p:nvPr/>
        </p:nvSpPr>
        <p:spPr>
          <a:xfrm>
            <a:off x="10722788" y="5786777"/>
            <a:ext cx="48416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222" name="TextBox 221">
            <a:extLst>
              <a:ext uri="{FF2B5EF4-FFF2-40B4-BE49-F238E27FC236}">
                <a16:creationId xmlns:a16="http://schemas.microsoft.com/office/drawing/2014/main" id="{C2E8A370-0476-4E9E-B65F-D1272B0E17AC}"/>
              </a:ext>
            </a:extLst>
          </p:cNvPr>
          <p:cNvSpPr txBox="1"/>
          <p:nvPr/>
        </p:nvSpPr>
        <p:spPr>
          <a:xfrm>
            <a:off x="10253237" y="5776387"/>
            <a:ext cx="48416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23" name="TextBox 222">
            <a:extLst>
              <a:ext uri="{FF2B5EF4-FFF2-40B4-BE49-F238E27FC236}">
                <a16:creationId xmlns:a16="http://schemas.microsoft.com/office/drawing/2014/main" id="{C5B3F310-B958-43CB-84FC-2EBF66090570}"/>
              </a:ext>
            </a:extLst>
          </p:cNvPr>
          <p:cNvSpPr txBox="1"/>
          <p:nvPr/>
        </p:nvSpPr>
        <p:spPr>
          <a:xfrm>
            <a:off x="9372916" y="5789759"/>
            <a:ext cx="96535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1 1</a:t>
            </a:r>
          </a:p>
        </p:txBody>
      </p:sp>
      <p:sp>
        <p:nvSpPr>
          <p:cNvPr id="224" name="TextBox 223">
            <a:extLst>
              <a:ext uri="{FF2B5EF4-FFF2-40B4-BE49-F238E27FC236}">
                <a16:creationId xmlns:a16="http://schemas.microsoft.com/office/drawing/2014/main" id="{3AB6D6ED-9339-4ED7-A0FB-5672DB955490}"/>
              </a:ext>
            </a:extLst>
          </p:cNvPr>
          <p:cNvSpPr txBox="1"/>
          <p:nvPr/>
        </p:nvSpPr>
        <p:spPr>
          <a:xfrm>
            <a:off x="7900116" y="4025828"/>
            <a:ext cx="34974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225" name="TextBox 224">
            <a:extLst>
              <a:ext uri="{FF2B5EF4-FFF2-40B4-BE49-F238E27FC236}">
                <a16:creationId xmlns:a16="http://schemas.microsoft.com/office/drawing/2014/main" id="{B786F249-9EA2-4B27-8849-5E1362483349}"/>
              </a:ext>
            </a:extLst>
          </p:cNvPr>
          <p:cNvSpPr txBox="1"/>
          <p:nvPr/>
        </p:nvSpPr>
        <p:spPr>
          <a:xfrm>
            <a:off x="7899247" y="4465846"/>
            <a:ext cx="34974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226" name="TextBox 225">
            <a:extLst>
              <a:ext uri="{FF2B5EF4-FFF2-40B4-BE49-F238E27FC236}">
                <a16:creationId xmlns:a16="http://schemas.microsoft.com/office/drawing/2014/main" id="{C4C1320A-7650-453B-9475-E641A58D7C0C}"/>
              </a:ext>
            </a:extLst>
          </p:cNvPr>
          <p:cNvSpPr txBox="1"/>
          <p:nvPr/>
        </p:nvSpPr>
        <p:spPr>
          <a:xfrm>
            <a:off x="7590474" y="4452787"/>
            <a:ext cx="34974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227" name="TextBox 226">
            <a:extLst>
              <a:ext uri="{FF2B5EF4-FFF2-40B4-BE49-F238E27FC236}">
                <a16:creationId xmlns:a16="http://schemas.microsoft.com/office/drawing/2014/main" id="{A5D2FA33-E8D1-4A4E-BA1A-E75D749B6153}"/>
              </a:ext>
            </a:extLst>
          </p:cNvPr>
          <p:cNvSpPr txBox="1"/>
          <p:nvPr/>
        </p:nvSpPr>
        <p:spPr>
          <a:xfrm>
            <a:off x="8051930" y="4451778"/>
            <a:ext cx="34974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28" name="TextBox 227">
            <a:extLst>
              <a:ext uri="{FF2B5EF4-FFF2-40B4-BE49-F238E27FC236}">
                <a16:creationId xmlns:a16="http://schemas.microsoft.com/office/drawing/2014/main" id="{CFAB8CB9-657C-42A1-9BD3-D505B9A84E1F}"/>
              </a:ext>
            </a:extLst>
          </p:cNvPr>
          <p:cNvSpPr txBox="1"/>
          <p:nvPr/>
        </p:nvSpPr>
        <p:spPr>
          <a:xfrm>
            <a:off x="8482967" y="4451778"/>
            <a:ext cx="34974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229" name="TextBox 228">
            <a:extLst>
              <a:ext uri="{FF2B5EF4-FFF2-40B4-BE49-F238E27FC236}">
                <a16:creationId xmlns:a16="http://schemas.microsoft.com/office/drawing/2014/main" id="{1FFD7E3D-A6D4-45A3-8CCE-B32EC22883CA}"/>
              </a:ext>
            </a:extLst>
          </p:cNvPr>
          <p:cNvSpPr txBox="1"/>
          <p:nvPr/>
        </p:nvSpPr>
        <p:spPr>
          <a:xfrm>
            <a:off x="9899717" y="4724608"/>
            <a:ext cx="4841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0070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5"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2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7" dur="5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2" dur="5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2" dur="5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7" dur="5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8" fill="hold">
                      <p:stCondLst>
                        <p:cond delay="indefinite"/>
                      </p:stCondLst>
                      <p:childTnLst>
                        <p:par>
                          <p:cTn id="229" fill="hold">
                            <p:stCondLst>
                              <p:cond delay="0"/>
                            </p:stCondLst>
                            <p:childTnLst>
                              <p:par>
                                <p:cTn id="2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2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4" grpId="0"/>
      <p:bldP spid="184" grpId="0"/>
      <p:bldP spid="139" grpId="0"/>
      <p:bldP spid="140" grpId="0"/>
      <p:bldP spid="141" grpId="0"/>
      <p:bldP spid="187" grpId="0"/>
      <p:bldP spid="188" grpId="0"/>
      <p:bldP spid="189" grpId="0"/>
      <p:bldP spid="190" grpId="0"/>
      <p:bldP spid="192" grpId="0"/>
      <p:bldP spid="193" grpId="0"/>
      <p:bldP spid="194" grpId="0"/>
      <p:bldP spid="195" grpId="0"/>
      <p:bldP spid="196" grpId="0"/>
      <p:bldP spid="197" grpId="0"/>
      <p:bldP spid="198" grpId="0"/>
      <p:bldP spid="199" grpId="0"/>
      <p:bldP spid="200" grpId="0"/>
      <p:bldP spid="201" grpId="0"/>
      <p:bldP spid="202" grpId="0"/>
      <p:bldP spid="203" grpId="0"/>
      <p:bldP spid="203" grpId="1"/>
      <p:bldP spid="208" grpId="0"/>
      <p:bldP spid="209" grpId="0"/>
      <p:bldP spid="210" grpId="0"/>
      <p:bldP spid="213" grpId="0"/>
      <p:bldP spid="214" grpId="0"/>
      <p:bldP spid="215" grpId="0"/>
      <p:bldP spid="216" grpId="0"/>
      <p:bldP spid="218" grpId="0"/>
      <p:bldP spid="219" grpId="0"/>
      <p:bldP spid="220" grpId="0"/>
      <p:bldP spid="221" grpId="0"/>
      <p:bldP spid="222" grpId="0"/>
      <p:bldP spid="223" grpId="0"/>
      <p:bldP spid="224" grpId="0"/>
      <p:bldP spid="225" grpId="0"/>
      <p:bldP spid="226" grpId="0"/>
      <p:bldP spid="227" grpId="0"/>
      <p:bldP spid="228" grpId="0"/>
      <p:bldP spid="228" grpId="1"/>
      <p:bldP spid="22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30" name="Group 129">
            <a:extLst>
              <a:ext uri="{FF2B5EF4-FFF2-40B4-BE49-F238E27FC236}">
                <a16:creationId xmlns:a16="http://schemas.microsoft.com/office/drawing/2014/main" id="{A8CEE2F0-A247-494E-84C6-7CBBF4C5E229}"/>
              </a:ext>
            </a:extLst>
          </p:cNvPr>
          <p:cNvGrpSpPr/>
          <p:nvPr/>
        </p:nvGrpSpPr>
        <p:grpSpPr>
          <a:xfrm>
            <a:off x="464484" y="499729"/>
            <a:ext cx="3904236" cy="817087"/>
            <a:chOff x="255524" y="372323"/>
            <a:chExt cx="3574952" cy="1134018"/>
          </a:xfrm>
        </p:grpSpPr>
        <p:sp>
          <p:nvSpPr>
            <p:cNvPr id="131" name="Rectangle: Rounded Corners 130">
              <a:extLst>
                <a:ext uri="{FF2B5EF4-FFF2-40B4-BE49-F238E27FC236}">
                  <a16:creationId xmlns:a16="http://schemas.microsoft.com/office/drawing/2014/main" id="{13585B7A-F7BE-4579-A400-2B8C02F248BC}"/>
                </a:ext>
              </a:extLst>
            </p:cNvPr>
            <p:cNvSpPr/>
            <p:nvPr/>
          </p:nvSpPr>
          <p:spPr>
            <a:xfrm>
              <a:off x="255524" y="372323"/>
              <a:ext cx="3574952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2" name="TextBox 131">
              <a:extLst>
                <a:ext uri="{FF2B5EF4-FFF2-40B4-BE49-F238E27FC236}">
                  <a16:creationId xmlns:a16="http://schemas.microsoft.com/office/drawing/2014/main" id="{AB3B86D1-226B-4F65-BD38-A2B56DD5C2A7}"/>
                </a:ext>
              </a:extLst>
            </p:cNvPr>
            <p:cNvSpPr txBox="1"/>
            <p:nvPr/>
          </p:nvSpPr>
          <p:spPr>
            <a:xfrm>
              <a:off x="308453" y="485388"/>
              <a:ext cx="2610146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36% of 450 =   </a:t>
              </a:r>
            </a:p>
          </p:txBody>
        </p:sp>
      </p:grpSp>
      <p:sp>
        <p:nvSpPr>
          <p:cNvPr id="133" name="Rectangle 132">
            <a:extLst>
              <a:ext uri="{FF2B5EF4-FFF2-40B4-BE49-F238E27FC236}">
                <a16:creationId xmlns:a16="http://schemas.microsoft.com/office/drawing/2014/main" id="{70503A1A-A384-4001-9833-85801C0DD663}"/>
              </a:ext>
            </a:extLst>
          </p:cNvPr>
          <p:cNvSpPr/>
          <p:nvPr/>
        </p:nvSpPr>
        <p:spPr>
          <a:xfrm>
            <a:off x="3121061" y="622743"/>
            <a:ext cx="1115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92D579B5-49B4-4BF1-8380-32DA7EDAFBAB}"/>
              </a:ext>
            </a:extLst>
          </p:cNvPr>
          <p:cNvSpPr txBox="1"/>
          <p:nvPr/>
        </p:nvSpPr>
        <p:spPr>
          <a:xfrm>
            <a:off x="3124584" y="607080"/>
            <a:ext cx="11474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162</a:t>
            </a:r>
          </a:p>
        </p:txBody>
      </p:sp>
      <p:grpSp>
        <p:nvGrpSpPr>
          <p:cNvPr id="180" name="Group 179">
            <a:extLst>
              <a:ext uri="{FF2B5EF4-FFF2-40B4-BE49-F238E27FC236}">
                <a16:creationId xmlns:a16="http://schemas.microsoft.com/office/drawing/2014/main" id="{958439B7-3693-40F2-B1E6-C02B283A31D7}"/>
              </a:ext>
            </a:extLst>
          </p:cNvPr>
          <p:cNvGrpSpPr/>
          <p:nvPr/>
        </p:nvGrpSpPr>
        <p:grpSpPr>
          <a:xfrm>
            <a:off x="457454" y="3602614"/>
            <a:ext cx="3904236" cy="817087"/>
            <a:chOff x="255524" y="372323"/>
            <a:chExt cx="3574952" cy="1134018"/>
          </a:xfrm>
        </p:grpSpPr>
        <p:sp>
          <p:nvSpPr>
            <p:cNvPr id="181" name="Rectangle: Rounded Corners 180">
              <a:extLst>
                <a:ext uri="{FF2B5EF4-FFF2-40B4-BE49-F238E27FC236}">
                  <a16:creationId xmlns:a16="http://schemas.microsoft.com/office/drawing/2014/main" id="{438EB881-01B8-4692-A5C0-425049E3E5BF}"/>
                </a:ext>
              </a:extLst>
            </p:cNvPr>
            <p:cNvSpPr/>
            <p:nvPr/>
          </p:nvSpPr>
          <p:spPr>
            <a:xfrm>
              <a:off x="255524" y="372323"/>
              <a:ext cx="3574952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2" name="TextBox 181">
              <a:extLst>
                <a:ext uri="{FF2B5EF4-FFF2-40B4-BE49-F238E27FC236}">
                  <a16:creationId xmlns:a16="http://schemas.microsoft.com/office/drawing/2014/main" id="{B6A9707A-E0D8-43BB-A213-122C6998FCB6}"/>
                </a:ext>
              </a:extLst>
            </p:cNvPr>
            <p:cNvSpPr txBox="1"/>
            <p:nvPr/>
          </p:nvSpPr>
          <p:spPr>
            <a:xfrm>
              <a:off x="308453" y="485388"/>
              <a:ext cx="2610146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35% of 320 =   </a:t>
              </a:r>
            </a:p>
          </p:txBody>
        </p:sp>
      </p:grpSp>
      <p:sp>
        <p:nvSpPr>
          <p:cNvPr id="183" name="Rectangle 182">
            <a:extLst>
              <a:ext uri="{FF2B5EF4-FFF2-40B4-BE49-F238E27FC236}">
                <a16:creationId xmlns:a16="http://schemas.microsoft.com/office/drawing/2014/main" id="{C78AE91A-F428-4F01-B08D-B606D24E4475}"/>
              </a:ext>
            </a:extLst>
          </p:cNvPr>
          <p:cNvSpPr/>
          <p:nvPr/>
        </p:nvSpPr>
        <p:spPr>
          <a:xfrm>
            <a:off x="3114031" y="3725628"/>
            <a:ext cx="1115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4" name="TextBox 183">
            <a:extLst>
              <a:ext uri="{FF2B5EF4-FFF2-40B4-BE49-F238E27FC236}">
                <a16:creationId xmlns:a16="http://schemas.microsoft.com/office/drawing/2014/main" id="{D606E34D-A7AD-4FDD-A76F-630E64E2EA7A}"/>
              </a:ext>
            </a:extLst>
          </p:cNvPr>
          <p:cNvSpPr txBox="1"/>
          <p:nvPr/>
        </p:nvSpPr>
        <p:spPr>
          <a:xfrm>
            <a:off x="3117554" y="3709965"/>
            <a:ext cx="11474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112</a:t>
            </a:r>
          </a:p>
        </p:txBody>
      </p:sp>
      <p:grpSp>
        <p:nvGrpSpPr>
          <p:cNvPr id="135" name="Group 134">
            <a:extLst>
              <a:ext uri="{FF2B5EF4-FFF2-40B4-BE49-F238E27FC236}">
                <a16:creationId xmlns:a16="http://schemas.microsoft.com/office/drawing/2014/main" id="{F6F14A5A-D76C-4D87-8851-114C078BA96B}"/>
              </a:ext>
            </a:extLst>
          </p:cNvPr>
          <p:cNvGrpSpPr/>
          <p:nvPr/>
        </p:nvGrpSpPr>
        <p:grpSpPr>
          <a:xfrm>
            <a:off x="4904555" y="870835"/>
            <a:ext cx="1413840" cy="1089246"/>
            <a:chOff x="1785467" y="1941685"/>
            <a:chExt cx="1413840" cy="1089246"/>
          </a:xfrm>
        </p:grpSpPr>
        <p:cxnSp>
          <p:nvCxnSpPr>
            <p:cNvPr id="136" name="Straight Connector 135">
              <a:extLst>
                <a:ext uri="{FF2B5EF4-FFF2-40B4-BE49-F238E27FC236}">
                  <a16:creationId xmlns:a16="http://schemas.microsoft.com/office/drawing/2014/main" id="{7014091F-0EA8-47F4-9EBC-36DF3EAFA0D4}"/>
                </a:ext>
              </a:extLst>
            </p:cNvPr>
            <p:cNvCxnSpPr>
              <a:cxnSpLocks/>
            </p:cNvCxnSpPr>
            <p:nvPr/>
          </p:nvCxnSpPr>
          <p:spPr>
            <a:xfrm>
              <a:off x="1821180" y="2460949"/>
              <a:ext cx="1338362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7" name="TextBox 136">
              <a:extLst>
                <a:ext uri="{FF2B5EF4-FFF2-40B4-BE49-F238E27FC236}">
                  <a16:creationId xmlns:a16="http://schemas.microsoft.com/office/drawing/2014/main" id="{369BF68A-75C0-4369-AB6D-6BBC60F2355A}"/>
                </a:ext>
              </a:extLst>
            </p:cNvPr>
            <p:cNvSpPr txBox="1"/>
            <p:nvPr/>
          </p:nvSpPr>
          <p:spPr>
            <a:xfrm>
              <a:off x="1785467" y="2399989"/>
              <a:ext cx="141383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1 0 0</a:t>
              </a:r>
            </a:p>
          </p:txBody>
        </p:sp>
        <p:sp>
          <p:nvSpPr>
            <p:cNvPr id="138" name="TextBox 137">
              <a:extLst>
                <a:ext uri="{FF2B5EF4-FFF2-40B4-BE49-F238E27FC236}">
                  <a16:creationId xmlns:a16="http://schemas.microsoft.com/office/drawing/2014/main" id="{C5758EF4-EBFA-4CCA-B439-5D08B82989D2}"/>
                </a:ext>
              </a:extLst>
            </p:cNvPr>
            <p:cNvSpPr txBox="1"/>
            <p:nvPr/>
          </p:nvSpPr>
          <p:spPr>
            <a:xfrm>
              <a:off x="2048591" y="1941685"/>
              <a:ext cx="115071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3 6</a:t>
              </a:r>
            </a:p>
          </p:txBody>
        </p:sp>
      </p:grpSp>
      <p:sp>
        <p:nvSpPr>
          <p:cNvPr id="139" name="TextBox 138">
            <a:extLst>
              <a:ext uri="{FF2B5EF4-FFF2-40B4-BE49-F238E27FC236}">
                <a16:creationId xmlns:a16="http://schemas.microsoft.com/office/drawing/2014/main" id="{9AC869CE-64A4-431A-8D95-633AEAD1C5E7}"/>
              </a:ext>
            </a:extLst>
          </p:cNvPr>
          <p:cNvSpPr txBox="1"/>
          <p:nvPr/>
        </p:nvSpPr>
        <p:spPr>
          <a:xfrm>
            <a:off x="6731749" y="870835"/>
            <a:ext cx="362394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4 5 0 </a:t>
            </a:r>
            <a:r>
              <a:rPr lang="en-GB" sz="3200" dirty="0">
                <a:latin typeface="Arial Black" panose="020B0A04020102020204" pitchFamily="34" charset="0"/>
              </a:rPr>
              <a:t>÷</a:t>
            </a:r>
            <a:r>
              <a:rPr lang="en-GB" sz="3500" b="1" dirty="0">
                <a:latin typeface="Arial Black" panose="020B0A04020102020204" pitchFamily="34" charset="0"/>
              </a:rPr>
              <a:t> 1 0 0 =</a:t>
            </a:r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B5258D97-91E7-4B0F-A60E-77FA85D8E2DB}"/>
              </a:ext>
            </a:extLst>
          </p:cNvPr>
          <p:cNvSpPr txBox="1"/>
          <p:nvPr/>
        </p:nvSpPr>
        <p:spPr>
          <a:xfrm>
            <a:off x="10285353" y="870835"/>
            <a:ext cx="111796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4.5</a:t>
            </a: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62183162-89FC-41E3-A209-A5D3D67B58C8}"/>
              </a:ext>
            </a:extLst>
          </p:cNvPr>
          <p:cNvSpPr txBox="1"/>
          <p:nvPr/>
        </p:nvSpPr>
        <p:spPr>
          <a:xfrm>
            <a:off x="9395115" y="1315071"/>
            <a:ext cx="190468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x    3 6</a:t>
            </a:r>
          </a:p>
        </p:txBody>
      </p:sp>
      <p:cxnSp>
        <p:nvCxnSpPr>
          <p:cNvPr id="185" name="Straight Connector 184">
            <a:extLst>
              <a:ext uri="{FF2B5EF4-FFF2-40B4-BE49-F238E27FC236}">
                <a16:creationId xmlns:a16="http://schemas.microsoft.com/office/drawing/2014/main" id="{2ADF63ED-C824-4F3A-AE42-6CCBEA2F9929}"/>
              </a:ext>
            </a:extLst>
          </p:cNvPr>
          <p:cNvCxnSpPr>
            <a:cxnSpLocks/>
          </p:cNvCxnSpPr>
          <p:nvPr/>
        </p:nvCxnSpPr>
        <p:spPr>
          <a:xfrm>
            <a:off x="9385021" y="1829151"/>
            <a:ext cx="1800664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6" name="Straight Connector 185">
            <a:extLst>
              <a:ext uri="{FF2B5EF4-FFF2-40B4-BE49-F238E27FC236}">
                <a16:creationId xmlns:a16="http://schemas.microsoft.com/office/drawing/2014/main" id="{C036566A-A257-48EA-98C2-A2BB76358BEC}"/>
              </a:ext>
            </a:extLst>
          </p:cNvPr>
          <p:cNvCxnSpPr>
            <a:cxnSpLocks/>
          </p:cNvCxnSpPr>
          <p:nvPr/>
        </p:nvCxnSpPr>
        <p:spPr>
          <a:xfrm>
            <a:off x="9385021" y="2727138"/>
            <a:ext cx="1800664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7" name="TextBox 186">
            <a:extLst>
              <a:ext uri="{FF2B5EF4-FFF2-40B4-BE49-F238E27FC236}">
                <a16:creationId xmlns:a16="http://schemas.microsoft.com/office/drawing/2014/main" id="{CE57E942-C0AB-43A1-A7E3-8D073DE885A3}"/>
              </a:ext>
            </a:extLst>
          </p:cNvPr>
          <p:cNvSpPr txBox="1"/>
          <p:nvPr/>
        </p:nvSpPr>
        <p:spPr>
          <a:xfrm>
            <a:off x="10356420" y="642071"/>
            <a:ext cx="3732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3</a:t>
            </a:r>
            <a:endParaRPr lang="en-GB" sz="3200" b="1" dirty="0">
              <a:latin typeface="Arial Black" panose="020B0A04020102020204" pitchFamily="34" charset="0"/>
            </a:endParaRPr>
          </a:p>
        </p:txBody>
      </p:sp>
      <p:sp>
        <p:nvSpPr>
          <p:cNvPr id="188" name="TextBox 187">
            <a:extLst>
              <a:ext uri="{FF2B5EF4-FFF2-40B4-BE49-F238E27FC236}">
                <a16:creationId xmlns:a16="http://schemas.microsoft.com/office/drawing/2014/main" id="{8DAD6008-6291-491B-BDE2-6C7DCFC734D5}"/>
              </a:ext>
            </a:extLst>
          </p:cNvPr>
          <p:cNvSpPr txBox="1"/>
          <p:nvPr/>
        </p:nvSpPr>
        <p:spPr>
          <a:xfrm>
            <a:off x="10722184" y="1754753"/>
            <a:ext cx="48416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89" name="TextBox 188">
            <a:extLst>
              <a:ext uri="{FF2B5EF4-FFF2-40B4-BE49-F238E27FC236}">
                <a16:creationId xmlns:a16="http://schemas.microsoft.com/office/drawing/2014/main" id="{D98DCFA6-1BB5-4301-A658-FEE646B40617}"/>
              </a:ext>
            </a:extLst>
          </p:cNvPr>
          <p:cNvSpPr txBox="1"/>
          <p:nvPr/>
        </p:nvSpPr>
        <p:spPr>
          <a:xfrm>
            <a:off x="10568183" y="2652739"/>
            <a:ext cx="30800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90" name="TextBox 189">
            <a:extLst>
              <a:ext uri="{FF2B5EF4-FFF2-40B4-BE49-F238E27FC236}">
                <a16:creationId xmlns:a16="http://schemas.microsoft.com/office/drawing/2014/main" id="{C424700D-4D8E-4428-9039-AD079C155E7F}"/>
              </a:ext>
            </a:extLst>
          </p:cNvPr>
          <p:cNvSpPr txBox="1"/>
          <p:nvPr/>
        </p:nvSpPr>
        <p:spPr>
          <a:xfrm>
            <a:off x="9838381" y="1764064"/>
            <a:ext cx="93726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2 7</a:t>
            </a:r>
          </a:p>
        </p:txBody>
      </p:sp>
      <p:cxnSp>
        <p:nvCxnSpPr>
          <p:cNvPr id="191" name="Straight Connector 190">
            <a:extLst>
              <a:ext uri="{FF2B5EF4-FFF2-40B4-BE49-F238E27FC236}">
                <a16:creationId xmlns:a16="http://schemas.microsoft.com/office/drawing/2014/main" id="{9EE08657-6F0F-4785-BE7F-629C2D3779AB}"/>
              </a:ext>
            </a:extLst>
          </p:cNvPr>
          <p:cNvCxnSpPr/>
          <p:nvPr/>
        </p:nvCxnSpPr>
        <p:spPr>
          <a:xfrm flipH="1">
            <a:off x="10419413" y="827358"/>
            <a:ext cx="234462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2" name="TextBox 191">
            <a:extLst>
              <a:ext uri="{FF2B5EF4-FFF2-40B4-BE49-F238E27FC236}">
                <a16:creationId xmlns:a16="http://schemas.microsoft.com/office/drawing/2014/main" id="{F7076E82-4ADC-4CB1-85C7-ADDD0974A2F1}"/>
              </a:ext>
            </a:extLst>
          </p:cNvPr>
          <p:cNvSpPr txBox="1"/>
          <p:nvPr/>
        </p:nvSpPr>
        <p:spPr>
          <a:xfrm>
            <a:off x="10720851" y="2203624"/>
            <a:ext cx="48416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93" name="TextBox 192">
            <a:extLst>
              <a:ext uri="{FF2B5EF4-FFF2-40B4-BE49-F238E27FC236}">
                <a16:creationId xmlns:a16="http://schemas.microsoft.com/office/drawing/2014/main" id="{7BC50D78-EA3B-4139-842F-FE576CB98D97}"/>
              </a:ext>
            </a:extLst>
          </p:cNvPr>
          <p:cNvSpPr txBox="1"/>
          <p:nvPr/>
        </p:nvSpPr>
        <p:spPr>
          <a:xfrm>
            <a:off x="10279428" y="2201353"/>
            <a:ext cx="48416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94" name="TextBox 193">
            <a:extLst>
              <a:ext uri="{FF2B5EF4-FFF2-40B4-BE49-F238E27FC236}">
                <a16:creationId xmlns:a16="http://schemas.microsoft.com/office/drawing/2014/main" id="{09F6EA3F-156D-4927-BFE7-7B1421FD86EA}"/>
              </a:ext>
            </a:extLst>
          </p:cNvPr>
          <p:cNvSpPr txBox="1"/>
          <p:nvPr/>
        </p:nvSpPr>
        <p:spPr>
          <a:xfrm>
            <a:off x="9392311" y="2203624"/>
            <a:ext cx="101096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1 3</a:t>
            </a:r>
          </a:p>
        </p:txBody>
      </p:sp>
      <p:sp>
        <p:nvSpPr>
          <p:cNvPr id="195" name="TextBox 194">
            <a:extLst>
              <a:ext uri="{FF2B5EF4-FFF2-40B4-BE49-F238E27FC236}">
                <a16:creationId xmlns:a16="http://schemas.microsoft.com/office/drawing/2014/main" id="{FFA5C55F-2CB8-4943-BCE5-2F9AC0EFE7A9}"/>
              </a:ext>
            </a:extLst>
          </p:cNvPr>
          <p:cNvSpPr txBox="1"/>
          <p:nvPr/>
        </p:nvSpPr>
        <p:spPr>
          <a:xfrm>
            <a:off x="10726046" y="2663129"/>
            <a:ext cx="48416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96" name="TextBox 195">
            <a:extLst>
              <a:ext uri="{FF2B5EF4-FFF2-40B4-BE49-F238E27FC236}">
                <a16:creationId xmlns:a16="http://schemas.microsoft.com/office/drawing/2014/main" id="{E8C904C4-98D4-4AFD-9585-507536033F45}"/>
              </a:ext>
            </a:extLst>
          </p:cNvPr>
          <p:cNvSpPr txBox="1"/>
          <p:nvPr/>
        </p:nvSpPr>
        <p:spPr>
          <a:xfrm>
            <a:off x="10256495" y="2652739"/>
            <a:ext cx="48416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97" name="TextBox 196">
            <a:extLst>
              <a:ext uri="{FF2B5EF4-FFF2-40B4-BE49-F238E27FC236}">
                <a16:creationId xmlns:a16="http://schemas.microsoft.com/office/drawing/2014/main" id="{0B1B5B1C-1C64-4D7B-9720-505D070854A8}"/>
              </a:ext>
            </a:extLst>
          </p:cNvPr>
          <p:cNvSpPr txBox="1"/>
          <p:nvPr/>
        </p:nvSpPr>
        <p:spPr>
          <a:xfrm>
            <a:off x="9838005" y="2666111"/>
            <a:ext cx="5035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98" name="TextBox 197">
            <a:extLst>
              <a:ext uri="{FF2B5EF4-FFF2-40B4-BE49-F238E27FC236}">
                <a16:creationId xmlns:a16="http://schemas.microsoft.com/office/drawing/2014/main" id="{28B2AD06-4F31-4792-AD9E-08CA232E0039}"/>
              </a:ext>
            </a:extLst>
          </p:cNvPr>
          <p:cNvSpPr txBox="1"/>
          <p:nvPr/>
        </p:nvSpPr>
        <p:spPr>
          <a:xfrm>
            <a:off x="7903374" y="902180"/>
            <a:ext cx="34974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99" name="TextBox 198">
            <a:extLst>
              <a:ext uri="{FF2B5EF4-FFF2-40B4-BE49-F238E27FC236}">
                <a16:creationId xmlns:a16="http://schemas.microsoft.com/office/drawing/2014/main" id="{B3230DE5-9AAE-47FB-866D-6C4A97DCE1CE}"/>
              </a:ext>
            </a:extLst>
          </p:cNvPr>
          <p:cNvSpPr txBox="1"/>
          <p:nvPr/>
        </p:nvSpPr>
        <p:spPr>
          <a:xfrm>
            <a:off x="7902505" y="1342198"/>
            <a:ext cx="34974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200" name="TextBox 199">
            <a:extLst>
              <a:ext uri="{FF2B5EF4-FFF2-40B4-BE49-F238E27FC236}">
                <a16:creationId xmlns:a16="http://schemas.microsoft.com/office/drawing/2014/main" id="{027318FC-FE31-44B1-BE7C-CA50FFAA32FC}"/>
              </a:ext>
            </a:extLst>
          </p:cNvPr>
          <p:cNvSpPr txBox="1"/>
          <p:nvPr/>
        </p:nvSpPr>
        <p:spPr>
          <a:xfrm>
            <a:off x="7593732" y="1329139"/>
            <a:ext cx="34974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201" name="TextBox 200">
            <a:extLst>
              <a:ext uri="{FF2B5EF4-FFF2-40B4-BE49-F238E27FC236}">
                <a16:creationId xmlns:a16="http://schemas.microsoft.com/office/drawing/2014/main" id="{A5A507DA-7F62-488C-8EE5-B1E31DD48D80}"/>
              </a:ext>
            </a:extLst>
          </p:cNvPr>
          <p:cNvSpPr txBox="1"/>
          <p:nvPr/>
        </p:nvSpPr>
        <p:spPr>
          <a:xfrm>
            <a:off x="8055188" y="1328130"/>
            <a:ext cx="34974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202" name="TextBox 201">
            <a:extLst>
              <a:ext uri="{FF2B5EF4-FFF2-40B4-BE49-F238E27FC236}">
                <a16:creationId xmlns:a16="http://schemas.microsoft.com/office/drawing/2014/main" id="{46ADEC41-5CE5-4DF4-93A2-D7D6099872BC}"/>
              </a:ext>
            </a:extLst>
          </p:cNvPr>
          <p:cNvSpPr txBox="1"/>
          <p:nvPr/>
        </p:nvSpPr>
        <p:spPr>
          <a:xfrm>
            <a:off x="8486225" y="1328130"/>
            <a:ext cx="34974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203" name="TextBox 202">
            <a:extLst>
              <a:ext uri="{FF2B5EF4-FFF2-40B4-BE49-F238E27FC236}">
                <a16:creationId xmlns:a16="http://schemas.microsoft.com/office/drawing/2014/main" id="{8A4D59E5-6CD8-4D4B-8623-C0D9371447B0}"/>
              </a:ext>
            </a:extLst>
          </p:cNvPr>
          <p:cNvSpPr txBox="1"/>
          <p:nvPr/>
        </p:nvSpPr>
        <p:spPr>
          <a:xfrm>
            <a:off x="9902975" y="1600960"/>
            <a:ext cx="4841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204" name="TextBox 203">
            <a:extLst>
              <a:ext uri="{FF2B5EF4-FFF2-40B4-BE49-F238E27FC236}">
                <a16:creationId xmlns:a16="http://schemas.microsoft.com/office/drawing/2014/main" id="{F501DC42-C79A-485A-BD31-17B4A02E9506}"/>
              </a:ext>
            </a:extLst>
          </p:cNvPr>
          <p:cNvSpPr txBox="1"/>
          <p:nvPr/>
        </p:nvSpPr>
        <p:spPr>
          <a:xfrm>
            <a:off x="10352831" y="428712"/>
            <a:ext cx="3732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  <a:endParaRPr lang="en-GB" sz="3200" b="1" dirty="0">
              <a:latin typeface="Arial Black" panose="020B0A04020102020204" pitchFamily="34" charset="0"/>
            </a:endParaRPr>
          </a:p>
        </p:txBody>
      </p:sp>
      <p:sp>
        <p:nvSpPr>
          <p:cNvPr id="205" name="TextBox 204">
            <a:extLst>
              <a:ext uri="{FF2B5EF4-FFF2-40B4-BE49-F238E27FC236}">
                <a16:creationId xmlns:a16="http://schemas.microsoft.com/office/drawing/2014/main" id="{B10288FF-74BF-4151-91F5-CF466181119D}"/>
              </a:ext>
            </a:extLst>
          </p:cNvPr>
          <p:cNvSpPr txBox="1"/>
          <p:nvPr/>
        </p:nvSpPr>
        <p:spPr>
          <a:xfrm>
            <a:off x="9393985" y="2674104"/>
            <a:ext cx="5035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grpSp>
        <p:nvGrpSpPr>
          <p:cNvPr id="206" name="Group 205">
            <a:extLst>
              <a:ext uri="{FF2B5EF4-FFF2-40B4-BE49-F238E27FC236}">
                <a16:creationId xmlns:a16="http://schemas.microsoft.com/office/drawing/2014/main" id="{86D4351E-2D70-4377-BCC1-D1D4313E4C43}"/>
              </a:ext>
            </a:extLst>
          </p:cNvPr>
          <p:cNvGrpSpPr/>
          <p:nvPr/>
        </p:nvGrpSpPr>
        <p:grpSpPr>
          <a:xfrm>
            <a:off x="4913450" y="3991143"/>
            <a:ext cx="1433717" cy="1089246"/>
            <a:chOff x="1785467" y="1941685"/>
            <a:chExt cx="1433717" cy="1089246"/>
          </a:xfrm>
        </p:grpSpPr>
        <p:cxnSp>
          <p:nvCxnSpPr>
            <p:cNvPr id="207" name="Straight Connector 206">
              <a:extLst>
                <a:ext uri="{FF2B5EF4-FFF2-40B4-BE49-F238E27FC236}">
                  <a16:creationId xmlns:a16="http://schemas.microsoft.com/office/drawing/2014/main" id="{33119F29-679B-429F-A279-A629BAD77AC3}"/>
                </a:ext>
              </a:extLst>
            </p:cNvPr>
            <p:cNvCxnSpPr>
              <a:cxnSpLocks/>
            </p:cNvCxnSpPr>
            <p:nvPr/>
          </p:nvCxnSpPr>
          <p:spPr>
            <a:xfrm>
              <a:off x="1821180" y="2460949"/>
              <a:ext cx="1338362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8" name="TextBox 207">
              <a:extLst>
                <a:ext uri="{FF2B5EF4-FFF2-40B4-BE49-F238E27FC236}">
                  <a16:creationId xmlns:a16="http://schemas.microsoft.com/office/drawing/2014/main" id="{18F7AE9F-DD8C-4C03-9B87-7E6815A1FAA8}"/>
                </a:ext>
              </a:extLst>
            </p:cNvPr>
            <p:cNvSpPr txBox="1"/>
            <p:nvPr/>
          </p:nvSpPr>
          <p:spPr>
            <a:xfrm>
              <a:off x="1785467" y="2399989"/>
              <a:ext cx="141383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1 0 0</a:t>
              </a:r>
            </a:p>
          </p:txBody>
        </p:sp>
        <p:sp>
          <p:nvSpPr>
            <p:cNvPr id="209" name="TextBox 208">
              <a:extLst>
                <a:ext uri="{FF2B5EF4-FFF2-40B4-BE49-F238E27FC236}">
                  <a16:creationId xmlns:a16="http://schemas.microsoft.com/office/drawing/2014/main" id="{4DCFB294-E179-4D95-80CB-EBF27DDD86C1}"/>
                </a:ext>
              </a:extLst>
            </p:cNvPr>
            <p:cNvSpPr txBox="1"/>
            <p:nvPr/>
          </p:nvSpPr>
          <p:spPr>
            <a:xfrm>
              <a:off x="2039695" y="1941685"/>
              <a:ext cx="117948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3 5</a:t>
              </a:r>
            </a:p>
          </p:txBody>
        </p:sp>
      </p:grpSp>
      <p:sp>
        <p:nvSpPr>
          <p:cNvPr id="210" name="TextBox 209">
            <a:extLst>
              <a:ext uri="{FF2B5EF4-FFF2-40B4-BE49-F238E27FC236}">
                <a16:creationId xmlns:a16="http://schemas.microsoft.com/office/drawing/2014/main" id="{EA78C7E2-3247-495E-BBCC-922065F8E843}"/>
              </a:ext>
            </a:extLst>
          </p:cNvPr>
          <p:cNvSpPr txBox="1"/>
          <p:nvPr/>
        </p:nvSpPr>
        <p:spPr>
          <a:xfrm>
            <a:off x="6740644" y="3991143"/>
            <a:ext cx="362394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3 2 0 </a:t>
            </a:r>
            <a:r>
              <a:rPr lang="en-GB" sz="3200" dirty="0">
                <a:latin typeface="Arial Black" panose="020B0A04020102020204" pitchFamily="34" charset="0"/>
              </a:rPr>
              <a:t>÷</a:t>
            </a:r>
            <a:r>
              <a:rPr lang="en-GB" sz="3500" b="1" dirty="0">
                <a:latin typeface="Arial Black" panose="020B0A04020102020204" pitchFamily="34" charset="0"/>
              </a:rPr>
              <a:t> 1 0 0 =</a:t>
            </a:r>
          </a:p>
        </p:txBody>
      </p:sp>
      <p:sp>
        <p:nvSpPr>
          <p:cNvPr id="211" name="TextBox 210">
            <a:extLst>
              <a:ext uri="{FF2B5EF4-FFF2-40B4-BE49-F238E27FC236}">
                <a16:creationId xmlns:a16="http://schemas.microsoft.com/office/drawing/2014/main" id="{EC2AD63F-EF00-4C0A-9617-1583E2DE8381}"/>
              </a:ext>
            </a:extLst>
          </p:cNvPr>
          <p:cNvSpPr txBox="1"/>
          <p:nvPr/>
        </p:nvSpPr>
        <p:spPr>
          <a:xfrm>
            <a:off x="10294248" y="3991143"/>
            <a:ext cx="111796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3.2</a:t>
            </a:r>
          </a:p>
        </p:txBody>
      </p:sp>
      <p:sp>
        <p:nvSpPr>
          <p:cNvPr id="212" name="TextBox 211">
            <a:extLst>
              <a:ext uri="{FF2B5EF4-FFF2-40B4-BE49-F238E27FC236}">
                <a16:creationId xmlns:a16="http://schemas.microsoft.com/office/drawing/2014/main" id="{E48D9F58-9128-486C-B8E1-EC9DA76AA71B}"/>
              </a:ext>
            </a:extLst>
          </p:cNvPr>
          <p:cNvSpPr txBox="1"/>
          <p:nvPr/>
        </p:nvSpPr>
        <p:spPr>
          <a:xfrm>
            <a:off x="9404010" y="4435379"/>
            <a:ext cx="190468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x    3 5</a:t>
            </a:r>
          </a:p>
        </p:txBody>
      </p:sp>
      <p:cxnSp>
        <p:nvCxnSpPr>
          <p:cNvPr id="213" name="Straight Connector 212">
            <a:extLst>
              <a:ext uri="{FF2B5EF4-FFF2-40B4-BE49-F238E27FC236}">
                <a16:creationId xmlns:a16="http://schemas.microsoft.com/office/drawing/2014/main" id="{6780D84E-0A05-4369-8561-CC203302851E}"/>
              </a:ext>
            </a:extLst>
          </p:cNvPr>
          <p:cNvCxnSpPr>
            <a:cxnSpLocks/>
          </p:cNvCxnSpPr>
          <p:nvPr/>
        </p:nvCxnSpPr>
        <p:spPr>
          <a:xfrm>
            <a:off x="9393916" y="4949459"/>
            <a:ext cx="1800664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4" name="Straight Connector 213">
            <a:extLst>
              <a:ext uri="{FF2B5EF4-FFF2-40B4-BE49-F238E27FC236}">
                <a16:creationId xmlns:a16="http://schemas.microsoft.com/office/drawing/2014/main" id="{4C9C0671-D57F-4997-A154-AA5867BC3CEA}"/>
              </a:ext>
            </a:extLst>
          </p:cNvPr>
          <p:cNvCxnSpPr>
            <a:cxnSpLocks/>
          </p:cNvCxnSpPr>
          <p:nvPr/>
        </p:nvCxnSpPr>
        <p:spPr>
          <a:xfrm>
            <a:off x="9393916" y="5847446"/>
            <a:ext cx="1800664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" name="TextBox 214">
            <a:extLst>
              <a:ext uri="{FF2B5EF4-FFF2-40B4-BE49-F238E27FC236}">
                <a16:creationId xmlns:a16="http://schemas.microsoft.com/office/drawing/2014/main" id="{0BE3417D-9200-4D0B-8A61-D4C074F6A9D9}"/>
              </a:ext>
            </a:extLst>
          </p:cNvPr>
          <p:cNvSpPr txBox="1"/>
          <p:nvPr/>
        </p:nvSpPr>
        <p:spPr>
          <a:xfrm>
            <a:off x="10343799" y="3746242"/>
            <a:ext cx="3732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  <a:endParaRPr lang="en-GB" sz="3200" b="1" dirty="0">
              <a:latin typeface="Arial Black" panose="020B0A04020102020204" pitchFamily="34" charset="0"/>
            </a:endParaRPr>
          </a:p>
        </p:txBody>
      </p:sp>
      <p:sp>
        <p:nvSpPr>
          <p:cNvPr id="216" name="TextBox 215">
            <a:extLst>
              <a:ext uri="{FF2B5EF4-FFF2-40B4-BE49-F238E27FC236}">
                <a16:creationId xmlns:a16="http://schemas.microsoft.com/office/drawing/2014/main" id="{E4CC6304-9537-43C5-A8A2-DE73ACCE7C49}"/>
              </a:ext>
            </a:extLst>
          </p:cNvPr>
          <p:cNvSpPr txBox="1"/>
          <p:nvPr/>
        </p:nvSpPr>
        <p:spPr>
          <a:xfrm>
            <a:off x="10731079" y="4875061"/>
            <a:ext cx="48416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217" name="TextBox 216">
            <a:extLst>
              <a:ext uri="{FF2B5EF4-FFF2-40B4-BE49-F238E27FC236}">
                <a16:creationId xmlns:a16="http://schemas.microsoft.com/office/drawing/2014/main" id="{120112C7-0FF7-48B5-A917-D9E2A8365252}"/>
              </a:ext>
            </a:extLst>
          </p:cNvPr>
          <p:cNvSpPr txBox="1"/>
          <p:nvPr/>
        </p:nvSpPr>
        <p:spPr>
          <a:xfrm>
            <a:off x="10577078" y="5773047"/>
            <a:ext cx="30800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218" name="TextBox 217">
            <a:extLst>
              <a:ext uri="{FF2B5EF4-FFF2-40B4-BE49-F238E27FC236}">
                <a16:creationId xmlns:a16="http://schemas.microsoft.com/office/drawing/2014/main" id="{30368A78-A427-4AB2-AF55-7DBBF438747A}"/>
              </a:ext>
            </a:extLst>
          </p:cNvPr>
          <p:cNvSpPr txBox="1"/>
          <p:nvPr/>
        </p:nvSpPr>
        <p:spPr>
          <a:xfrm>
            <a:off x="9847276" y="4884372"/>
            <a:ext cx="93726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1 6</a:t>
            </a:r>
          </a:p>
        </p:txBody>
      </p:sp>
      <p:cxnSp>
        <p:nvCxnSpPr>
          <p:cNvPr id="219" name="Straight Connector 218">
            <a:extLst>
              <a:ext uri="{FF2B5EF4-FFF2-40B4-BE49-F238E27FC236}">
                <a16:creationId xmlns:a16="http://schemas.microsoft.com/office/drawing/2014/main" id="{3E8CA41D-A921-4DE6-A685-BD113465EB67}"/>
              </a:ext>
            </a:extLst>
          </p:cNvPr>
          <p:cNvCxnSpPr/>
          <p:nvPr/>
        </p:nvCxnSpPr>
        <p:spPr>
          <a:xfrm flipH="1">
            <a:off x="10406792" y="3931529"/>
            <a:ext cx="234462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0" name="TextBox 219">
            <a:extLst>
              <a:ext uri="{FF2B5EF4-FFF2-40B4-BE49-F238E27FC236}">
                <a16:creationId xmlns:a16="http://schemas.microsoft.com/office/drawing/2014/main" id="{96698857-928C-4ED9-8934-F1A8CAAA984C}"/>
              </a:ext>
            </a:extLst>
          </p:cNvPr>
          <p:cNvSpPr txBox="1"/>
          <p:nvPr/>
        </p:nvSpPr>
        <p:spPr>
          <a:xfrm>
            <a:off x="10729746" y="5323932"/>
            <a:ext cx="48416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221" name="TextBox 220">
            <a:extLst>
              <a:ext uri="{FF2B5EF4-FFF2-40B4-BE49-F238E27FC236}">
                <a16:creationId xmlns:a16="http://schemas.microsoft.com/office/drawing/2014/main" id="{51D46C60-D752-4449-A62B-168B34AD841D}"/>
              </a:ext>
            </a:extLst>
          </p:cNvPr>
          <p:cNvSpPr txBox="1"/>
          <p:nvPr/>
        </p:nvSpPr>
        <p:spPr>
          <a:xfrm>
            <a:off x="10288323" y="5321661"/>
            <a:ext cx="48416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222" name="TextBox 221">
            <a:extLst>
              <a:ext uri="{FF2B5EF4-FFF2-40B4-BE49-F238E27FC236}">
                <a16:creationId xmlns:a16="http://schemas.microsoft.com/office/drawing/2014/main" id="{BCC5D39B-4A0C-4DE6-863F-ACDB31C084F5}"/>
              </a:ext>
            </a:extLst>
          </p:cNvPr>
          <p:cNvSpPr txBox="1"/>
          <p:nvPr/>
        </p:nvSpPr>
        <p:spPr>
          <a:xfrm>
            <a:off x="9834684" y="5323932"/>
            <a:ext cx="5613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223" name="TextBox 222">
            <a:extLst>
              <a:ext uri="{FF2B5EF4-FFF2-40B4-BE49-F238E27FC236}">
                <a16:creationId xmlns:a16="http://schemas.microsoft.com/office/drawing/2014/main" id="{8B549D74-C964-4418-94EF-AD5A05DC9597}"/>
              </a:ext>
            </a:extLst>
          </p:cNvPr>
          <p:cNvSpPr txBox="1"/>
          <p:nvPr/>
        </p:nvSpPr>
        <p:spPr>
          <a:xfrm>
            <a:off x="10734941" y="5783437"/>
            <a:ext cx="48416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224" name="TextBox 223">
            <a:extLst>
              <a:ext uri="{FF2B5EF4-FFF2-40B4-BE49-F238E27FC236}">
                <a16:creationId xmlns:a16="http://schemas.microsoft.com/office/drawing/2014/main" id="{E4EDE202-8AD8-4EFB-B327-7233A44984FB}"/>
              </a:ext>
            </a:extLst>
          </p:cNvPr>
          <p:cNvSpPr txBox="1"/>
          <p:nvPr/>
        </p:nvSpPr>
        <p:spPr>
          <a:xfrm>
            <a:off x="10265390" y="5773047"/>
            <a:ext cx="48416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25" name="TextBox 224">
            <a:extLst>
              <a:ext uri="{FF2B5EF4-FFF2-40B4-BE49-F238E27FC236}">
                <a16:creationId xmlns:a16="http://schemas.microsoft.com/office/drawing/2014/main" id="{FD552C2C-EAF2-4BD1-81FA-C865637D15EC}"/>
              </a:ext>
            </a:extLst>
          </p:cNvPr>
          <p:cNvSpPr txBox="1"/>
          <p:nvPr/>
        </p:nvSpPr>
        <p:spPr>
          <a:xfrm>
            <a:off x="9385069" y="5786419"/>
            <a:ext cx="96535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1 1</a:t>
            </a:r>
          </a:p>
        </p:txBody>
      </p:sp>
      <p:sp>
        <p:nvSpPr>
          <p:cNvPr id="226" name="TextBox 225">
            <a:extLst>
              <a:ext uri="{FF2B5EF4-FFF2-40B4-BE49-F238E27FC236}">
                <a16:creationId xmlns:a16="http://schemas.microsoft.com/office/drawing/2014/main" id="{3A6DC2D3-A00A-482D-8951-21044358617E}"/>
              </a:ext>
            </a:extLst>
          </p:cNvPr>
          <p:cNvSpPr txBox="1"/>
          <p:nvPr/>
        </p:nvSpPr>
        <p:spPr>
          <a:xfrm>
            <a:off x="7912269" y="4022488"/>
            <a:ext cx="34974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227" name="TextBox 226">
            <a:extLst>
              <a:ext uri="{FF2B5EF4-FFF2-40B4-BE49-F238E27FC236}">
                <a16:creationId xmlns:a16="http://schemas.microsoft.com/office/drawing/2014/main" id="{CE0B09AD-DF7A-40B2-97CA-DA027AE5FF6D}"/>
              </a:ext>
            </a:extLst>
          </p:cNvPr>
          <p:cNvSpPr txBox="1"/>
          <p:nvPr/>
        </p:nvSpPr>
        <p:spPr>
          <a:xfrm>
            <a:off x="7911400" y="4462506"/>
            <a:ext cx="34974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228" name="TextBox 227">
            <a:extLst>
              <a:ext uri="{FF2B5EF4-FFF2-40B4-BE49-F238E27FC236}">
                <a16:creationId xmlns:a16="http://schemas.microsoft.com/office/drawing/2014/main" id="{7338DB59-219F-476D-9890-A01001F50280}"/>
              </a:ext>
            </a:extLst>
          </p:cNvPr>
          <p:cNvSpPr txBox="1"/>
          <p:nvPr/>
        </p:nvSpPr>
        <p:spPr>
          <a:xfrm>
            <a:off x="7602627" y="4449447"/>
            <a:ext cx="34974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229" name="TextBox 228">
            <a:extLst>
              <a:ext uri="{FF2B5EF4-FFF2-40B4-BE49-F238E27FC236}">
                <a16:creationId xmlns:a16="http://schemas.microsoft.com/office/drawing/2014/main" id="{6DD791A9-CA55-4362-A93E-5A39ABF1B668}"/>
              </a:ext>
            </a:extLst>
          </p:cNvPr>
          <p:cNvSpPr txBox="1"/>
          <p:nvPr/>
        </p:nvSpPr>
        <p:spPr>
          <a:xfrm>
            <a:off x="8064083" y="4448438"/>
            <a:ext cx="34974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30" name="TextBox 229">
            <a:extLst>
              <a:ext uri="{FF2B5EF4-FFF2-40B4-BE49-F238E27FC236}">
                <a16:creationId xmlns:a16="http://schemas.microsoft.com/office/drawing/2014/main" id="{DFB57FF4-74DF-44D3-AD6A-8E15546A3AEE}"/>
              </a:ext>
            </a:extLst>
          </p:cNvPr>
          <p:cNvSpPr txBox="1"/>
          <p:nvPr/>
        </p:nvSpPr>
        <p:spPr>
          <a:xfrm>
            <a:off x="8495120" y="4448438"/>
            <a:ext cx="34974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231" name="TextBox 230">
            <a:extLst>
              <a:ext uri="{FF2B5EF4-FFF2-40B4-BE49-F238E27FC236}">
                <a16:creationId xmlns:a16="http://schemas.microsoft.com/office/drawing/2014/main" id="{3E1D85D1-BA2D-405B-814C-FD30F4D72E6F}"/>
              </a:ext>
            </a:extLst>
          </p:cNvPr>
          <p:cNvSpPr txBox="1"/>
          <p:nvPr/>
        </p:nvSpPr>
        <p:spPr>
          <a:xfrm>
            <a:off x="9911870" y="4721268"/>
            <a:ext cx="4841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6889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5"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2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7" dur="5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2" dur="5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5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2" dur="5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7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8" fill="hold">
                      <p:stCondLst>
                        <p:cond delay="indefinite"/>
                      </p:stCondLst>
                      <p:childTnLst>
                        <p:par>
                          <p:cTn id="229" fill="hold">
                            <p:stCondLst>
                              <p:cond delay="0"/>
                            </p:stCondLst>
                            <p:childTnLst>
                              <p:par>
                                <p:cTn id="2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2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3" fill="hold">
                      <p:stCondLst>
                        <p:cond delay="indefinite"/>
                      </p:stCondLst>
                      <p:childTnLst>
                        <p:par>
                          <p:cTn id="234" fill="hold">
                            <p:stCondLst>
                              <p:cond delay="0"/>
                            </p:stCondLst>
                            <p:childTnLst>
                              <p:par>
                                <p:cTn id="2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7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8" fill="hold">
                      <p:stCondLst>
                        <p:cond delay="indefinite"/>
                      </p:stCondLst>
                      <p:childTnLst>
                        <p:par>
                          <p:cTn id="239" fill="hold">
                            <p:stCondLst>
                              <p:cond delay="0"/>
                            </p:stCondLst>
                            <p:childTnLst>
                              <p:par>
                                <p:cTn id="2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2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4" grpId="0"/>
      <p:bldP spid="184" grpId="0"/>
      <p:bldP spid="139" grpId="0"/>
      <p:bldP spid="140" grpId="0"/>
      <p:bldP spid="141" grpId="0"/>
      <p:bldP spid="187" grpId="0"/>
      <p:bldP spid="188" grpId="0"/>
      <p:bldP spid="189" grpId="0"/>
      <p:bldP spid="190" grpId="0"/>
      <p:bldP spid="192" grpId="0"/>
      <p:bldP spid="193" grpId="0"/>
      <p:bldP spid="194" grpId="0"/>
      <p:bldP spid="195" grpId="0"/>
      <p:bldP spid="196" grpId="0"/>
      <p:bldP spid="197" grpId="0"/>
      <p:bldP spid="198" grpId="0"/>
      <p:bldP spid="199" grpId="0"/>
      <p:bldP spid="200" grpId="0"/>
      <p:bldP spid="201" grpId="0"/>
      <p:bldP spid="202" grpId="0"/>
      <p:bldP spid="202" grpId="1"/>
      <p:bldP spid="203" grpId="0"/>
      <p:bldP spid="204" grpId="0"/>
      <p:bldP spid="205" grpId="0"/>
      <p:bldP spid="210" grpId="0"/>
      <p:bldP spid="211" grpId="0"/>
      <p:bldP spid="212" grpId="0"/>
      <p:bldP spid="215" grpId="0"/>
      <p:bldP spid="216" grpId="0"/>
      <p:bldP spid="217" grpId="0"/>
      <p:bldP spid="218" grpId="0"/>
      <p:bldP spid="220" grpId="0"/>
      <p:bldP spid="221" grpId="0"/>
      <p:bldP spid="222" grpId="0"/>
      <p:bldP spid="223" grpId="0"/>
      <p:bldP spid="224" grpId="0"/>
      <p:bldP spid="225" grpId="0"/>
      <p:bldP spid="226" grpId="0"/>
      <p:bldP spid="227" grpId="0"/>
      <p:bldP spid="228" grpId="0"/>
      <p:bldP spid="229" grpId="0"/>
      <p:bldP spid="230" grpId="0"/>
      <p:bldP spid="230" grpId="1"/>
      <p:bldP spid="23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30" name="Group 129">
            <a:extLst>
              <a:ext uri="{FF2B5EF4-FFF2-40B4-BE49-F238E27FC236}">
                <a16:creationId xmlns:a16="http://schemas.microsoft.com/office/drawing/2014/main" id="{A8CEE2F0-A247-494E-84C6-7CBBF4C5E229}"/>
              </a:ext>
            </a:extLst>
          </p:cNvPr>
          <p:cNvGrpSpPr/>
          <p:nvPr/>
        </p:nvGrpSpPr>
        <p:grpSpPr>
          <a:xfrm>
            <a:off x="464484" y="499729"/>
            <a:ext cx="3904236" cy="817087"/>
            <a:chOff x="255524" y="372323"/>
            <a:chExt cx="3574952" cy="1134018"/>
          </a:xfrm>
        </p:grpSpPr>
        <p:sp>
          <p:nvSpPr>
            <p:cNvPr id="131" name="Rectangle: Rounded Corners 130">
              <a:extLst>
                <a:ext uri="{FF2B5EF4-FFF2-40B4-BE49-F238E27FC236}">
                  <a16:creationId xmlns:a16="http://schemas.microsoft.com/office/drawing/2014/main" id="{13585B7A-F7BE-4579-A400-2B8C02F248BC}"/>
                </a:ext>
              </a:extLst>
            </p:cNvPr>
            <p:cNvSpPr/>
            <p:nvPr/>
          </p:nvSpPr>
          <p:spPr>
            <a:xfrm>
              <a:off x="255524" y="372323"/>
              <a:ext cx="3574952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2" name="TextBox 131">
              <a:extLst>
                <a:ext uri="{FF2B5EF4-FFF2-40B4-BE49-F238E27FC236}">
                  <a16:creationId xmlns:a16="http://schemas.microsoft.com/office/drawing/2014/main" id="{AB3B86D1-226B-4F65-BD38-A2B56DD5C2A7}"/>
                </a:ext>
              </a:extLst>
            </p:cNvPr>
            <p:cNvSpPr txBox="1"/>
            <p:nvPr/>
          </p:nvSpPr>
          <p:spPr>
            <a:xfrm>
              <a:off x="308453" y="485388"/>
              <a:ext cx="2610146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45% of 460 =   </a:t>
              </a:r>
            </a:p>
          </p:txBody>
        </p:sp>
      </p:grpSp>
      <p:sp>
        <p:nvSpPr>
          <p:cNvPr id="133" name="Rectangle 132">
            <a:extLst>
              <a:ext uri="{FF2B5EF4-FFF2-40B4-BE49-F238E27FC236}">
                <a16:creationId xmlns:a16="http://schemas.microsoft.com/office/drawing/2014/main" id="{70503A1A-A384-4001-9833-85801C0DD663}"/>
              </a:ext>
            </a:extLst>
          </p:cNvPr>
          <p:cNvSpPr/>
          <p:nvPr/>
        </p:nvSpPr>
        <p:spPr>
          <a:xfrm>
            <a:off x="3121061" y="622743"/>
            <a:ext cx="1115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92D579B5-49B4-4BF1-8380-32DA7EDAFBAB}"/>
              </a:ext>
            </a:extLst>
          </p:cNvPr>
          <p:cNvSpPr txBox="1"/>
          <p:nvPr/>
        </p:nvSpPr>
        <p:spPr>
          <a:xfrm>
            <a:off x="3161691" y="607080"/>
            <a:ext cx="11347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207</a:t>
            </a:r>
          </a:p>
        </p:txBody>
      </p:sp>
      <p:grpSp>
        <p:nvGrpSpPr>
          <p:cNvPr id="180" name="Group 179">
            <a:extLst>
              <a:ext uri="{FF2B5EF4-FFF2-40B4-BE49-F238E27FC236}">
                <a16:creationId xmlns:a16="http://schemas.microsoft.com/office/drawing/2014/main" id="{958439B7-3693-40F2-B1E6-C02B283A31D7}"/>
              </a:ext>
            </a:extLst>
          </p:cNvPr>
          <p:cNvGrpSpPr/>
          <p:nvPr/>
        </p:nvGrpSpPr>
        <p:grpSpPr>
          <a:xfrm>
            <a:off x="457454" y="3602614"/>
            <a:ext cx="3809807" cy="817087"/>
            <a:chOff x="255524" y="372323"/>
            <a:chExt cx="3488487" cy="1134018"/>
          </a:xfrm>
        </p:grpSpPr>
        <p:sp>
          <p:nvSpPr>
            <p:cNvPr id="181" name="Rectangle: Rounded Corners 180">
              <a:extLst>
                <a:ext uri="{FF2B5EF4-FFF2-40B4-BE49-F238E27FC236}">
                  <a16:creationId xmlns:a16="http://schemas.microsoft.com/office/drawing/2014/main" id="{438EB881-01B8-4692-A5C0-425049E3E5BF}"/>
                </a:ext>
              </a:extLst>
            </p:cNvPr>
            <p:cNvSpPr/>
            <p:nvPr/>
          </p:nvSpPr>
          <p:spPr>
            <a:xfrm>
              <a:off x="255524" y="372323"/>
              <a:ext cx="3488487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2" name="TextBox 181">
              <a:extLst>
                <a:ext uri="{FF2B5EF4-FFF2-40B4-BE49-F238E27FC236}">
                  <a16:creationId xmlns:a16="http://schemas.microsoft.com/office/drawing/2014/main" id="{B6A9707A-E0D8-43BB-A213-122C6998FCB6}"/>
                </a:ext>
              </a:extLst>
            </p:cNvPr>
            <p:cNvSpPr txBox="1"/>
            <p:nvPr/>
          </p:nvSpPr>
          <p:spPr>
            <a:xfrm>
              <a:off x="308453" y="485388"/>
              <a:ext cx="2610146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65% x 340 =   </a:t>
              </a:r>
            </a:p>
          </p:txBody>
        </p:sp>
      </p:grpSp>
      <p:sp>
        <p:nvSpPr>
          <p:cNvPr id="183" name="Rectangle 182">
            <a:extLst>
              <a:ext uri="{FF2B5EF4-FFF2-40B4-BE49-F238E27FC236}">
                <a16:creationId xmlns:a16="http://schemas.microsoft.com/office/drawing/2014/main" id="{C78AE91A-F428-4F01-B08D-B606D24E4475}"/>
              </a:ext>
            </a:extLst>
          </p:cNvPr>
          <p:cNvSpPr/>
          <p:nvPr/>
        </p:nvSpPr>
        <p:spPr>
          <a:xfrm>
            <a:off x="3001737" y="3725628"/>
            <a:ext cx="1115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4" name="TextBox 183">
            <a:extLst>
              <a:ext uri="{FF2B5EF4-FFF2-40B4-BE49-F238E27FC236}">
                <a16:creationId xmlns:a16="http://schemas.microsoft.com/office/drawing/2014/main" id="{D606E34D-A7AD-4FDD-A76F-630E64E2EA7A}"/>
              </a:ext>
            </a:extLst>
          </p:cNvPr>
          <p:cNvSpPr txBox="1"/>
          <p:nvPr/>
        </p:nvSpPr>
        <p:spPr>
          <a:xfrm>
            <a:off x="3005260" y="3709965"/>
            <a:ext cx="11474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221</a:t>
            </a:r>
          </a:p>
        </p:txBody>
      </p: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2DC52670-E366-48FB-A11C-252C00A7C823}"/>
              </a:ext>
            </a:extLst>
          </p:cNvPr>
          <p:cNvGrpSpPr/>
          <p:nvPr/>
        </p:nvGrpSpPr>
        <p:grpSpPr>
          <a:xfrm>
            <a:off x="4902451" y="867534"/>
            <a:ext cx="1413839" cy="1089246"/>
            <a:chOff x="1785467" y="1941685"/>
            <a:chExt cx="1413839" cy="1089246"/>
          </a:xfrm>
        </p:grpSpPr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id="{54FA9E6A-013F-49F1-9E50-3C319389739A}"/>
                </a:ext>
              </a:extLst>
            </p:cNvPr>
            <p:cNvCxnSpPr>
              <a:cxnSpLocks/>
            </p:cNvCxnSpPr>
            <p:nvPr/>
          </p:nvCxnSpPr>
          <p:spPr>
            <a:xfrm>
              <a:off x="1821180" y="2460949"/>
              <a:ext cx="1338362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DB78648F-A5C8-444E-AE69-4C3DFFA4F7BA}"/>
                </a:ext>
              </a:extLst>
            </p:cNvPr>
            <p:cNvSpPr txBox="1"/>
            <p:nvPr/>
          </p:nvSpPr>
          <p:spPr>
            <a:xfrm>
              <a:off x="1785467" y="2399989"/>
              <a:ext cx="141383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1 0 0</a:t>
              </a:r>
            </a:p>
          </p:txBody>
        </p: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8F957380-891E-4063-9D6F-E8F25F3D3E92}"/>
                </a:ext>
              </a:extLst>
            </p:cNvPr>
            <p:cNvSpPr txBox="1"/>
            <p:nvPr/>
          </p:nvSpPr>
          <p:spPr>
            <a:xfrm>
              <a:off x="2045383" y="1941685"/>
              <a:ext cx="111416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4 5</a:t>
              </a:r>
            </a:p>
          </p:txBody>
        </p:sp>
      </p:grpSp>
      <p:sp>
        <p:nvSpPr>
          <p:cNvPr id="113" name="TextBox 112">
            <a:extLst>
              <a:ext uri="{FF2B5EF4-FFF2-40B4-BE49-F238E27FC236}">
                <a16:creationId xmlns:a16="http://schemas.microsoft.com/office/drawing/2014/main" id="{17E70DAE-AC80-4A93-9008-CEB1BA23B4F9}"/>
              </a:ext>
            </a:extLst>
          </p:cNvPr>
          <p:cNvSpPr txBox="1"/>
          <p:nvPr/>
        </p:nvSpPr>
        <p:spPr>
          <a:xfrm>
            <a:off x="6729645" y="867534"/>
            <a:ext cx="362394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4 6 0 </a:t>
            </a:r>
            <a:r>
              <a:rPr lang="en-GB" sz="3200" dirty="0">
                <a:latin typeface="Arial Black" panose="020B0A04020102020204" pitchFamily="34" charset="0"/>
              </a:rPr>
              <a:t>÷</a:t>
            </a:r>
            <a:r>
              <a:rPr lang="en-GB" sz="3500" b="1" dirty="0">
                <a:latin typeface="Arial Black" panose="020B0A04020102020204" pitchFamily="34" charset="0"/>
              </a:rPr>
              <a:t> 1 0 0 =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C0AB5E66-EB21-49D4-9580-E48AE64EECF4}"/>
              </a:ext>
            </a:extLst>
          </p:cNvPr>
          <p:cNvSpPr txBox="1"/>
          <p:nvPr/>
        </p:nvSpPr>
        <p:spPr>
          <a:xfrm>
            <a:off x="10283249" y="867534"/>
            <a:ext cx="111796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4.6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1FDA729A-0D88-41DF-B574-3ADB425BE6F9}"/>
              </a:ext>
            </a:extLst>
          </p:cNvPr>
          <p:cNvSpPr txBox="1"/>
          <p:nvPr/>
        </p:nvSpPr>
        <p:spPr>
          <a:xfrm>
            <a:off x="9833084" y="1311770"/>
            <a:ext cx="157721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x 4 5</a:t>
            </a:r>
          </a:p>
        </p:txBody>
      </p:sp>
      <p:cxnSp>
        <p:nvCxnSpPr>
          <p:cNvPr id="116" name="Straight Connector 115">
            <a:extLst>
              <a:ext uri="{FF2B5EF4-FFF2-40B4-BE49-F238E27FC236}">
                <a16:creationId xmlns:a16="http://schemas.microsoft.com/office/drawing/2014/main" id="{DAA09C46-95D0-4774-9FDC-A52F6DEE1192}"/>
              </a:ext>
            </a:extLst>
          </p:cNvPr>
          <p:cNvCxnSpPr>
            <a:cxnSpLocks/>
          </p:cNvCxnSpPr>
          <p:nvPr/>
        </p:nvCxnSpPr>
        <p:spPr>
          <a:xfrm>
            <a:off x="9382917" y="1825850"/>
            <a:ext cx="1800664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Straight Connector 116">
            <a:extLst>
              <a:ext uri="{FF2B5EF4-FFF2-40B4-BE49-F238E27FC236}">
                <a16:creationId xmlns:a16="http://schemas.microsoft.com/office/drawing/2014/main" id="{681CA04A-00E5-458B-8FAF-0D8F5F67A541}"/>
              </a:ext>
            </a:extLst>
          </p:cNvPr>
          <p:cNvCxnSpPr>
            <a:cxnSpLocks/>
          </p:cNvCxnSpPr>
          <p:nvPr/>
        </p:nvCxnSpPr>
        <p:spPr>
          <a:xfrm>
            <a:off x="9382917" y="2723837"/>
            <a:ext cx="1800664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8" name="TextBox 117">
            <a:extLst>
              <a:ext uri="{FF2B5EF4-FFF2-40B4-BE49-F238E27FC236}">
                <a16:creationId xmlns:a16="http://schemas.microsoft.com/office/drawing/2014/main" id="{382D9879-3C7E-4B91-AD40-9AB5EE091D0D}"/>
              </a:ext>
            </a:extLst>
          </p:cNvPr>
          <p:cNvSpPr txBox="1"/>
          <p:nvPr/>
        </p:nvSpPr>
        <p:spPr>
          <a:xfrm>
            <a:off x="10332800" y="622633"/>
            <a:ext cx="3732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3</a:t>
            </a:r>
            <a:endParaRPr lang="en-GB" sz="3200" b="1" dirty="0">
              <a:latin typeface="Arial Black" panose="020B0A04020102020204" pitchFamily="34" charset="0"/>
            </a:endParaRP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589BD53A-EFA7-4ACB-86CB-478646707FBA}"/>
              </a:ext>
            </a:extLst>
          </p:cNvPr>
          <p:cNvSpPr txBox="1"/>
          <p:nvPr/>
        </p:nvSpPr>
        <p:spPr>
          <a:xfrm>
            <a:off x="10720080" y="1751452"/>
            <a:ext cx="48416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5340448D-F2DD-4094-AC35-1FD58F262AD9}"/>
              </a:ext>
            </a:extLst>
          </p:cNvPr>
          <p:cNvSpPr txBox="1"/>
          <p:nvPr/>
        </p:nvSpPr>
        <p:spPr>
          <a:xfrm>
            <a:off x="10566079" y="2649438"/>
            <a:ext cx="30800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DF175E19-4794-4AA7-B193-3F3BCB15D78D}"/>
              </a:ext>
            </a:extLst>
          </p:cNvPr>
          <p:cNvSpPr txBox="1"/>
          <p:nvPr/>
        </p:nvSpPr>
        <p:spPr>
          <a:xfrm>
            <a:off x="9836277" y="1760763"/>
            <a:ext cx="93726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2 3</a:t>
            </a:r>
          </a:p>
        </p:txBody>
      </p:sp>
      <p:cxnSp>
        <p:nvCxnSpPr>
          <p:cNvPr id="122" name="Straight Connector 121">
            <a:extLst>
              <a:ext uri="{FF2B5EF4-FFF2-40B4-BE49-F238E27FC236}">
                <a16:creationId xmlns:a16="http://schemas.microsoft.com/office/drawing/2014/main" id="{8AB29BDA-EA6C-4D06-A97A-36EEEA701D0C}"/>
              </a:ext>
            </a:extLst>
          </p:cNvPr>
          <p:cNvCxnSpPr/>
          <p:nvPr/>
        </p:nvCxnSpPr>
        <p:spPr>
          <a:xfrm flipH="1">
            <a:off x="10395793" y="807920"/>
            <a:ext cx="234462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" name="TextBox 122">
            <a:extLst>
              <a:ext uri="{FF2B5EF4-FFF2-40B4-BE49-F238E27FC236}">
                <a16:creationId xmlns:a16="http://schemas.microsoft.com/office/drawing/2014/main" id="{D3BA4BD2-7E6F-44A4-94F9-DA24219AAAE6}"/>
              </a:ext>
            </a:extLst>
          </p:cNvPr>
          <p:cNvSpPr txBox="1"/>
          <p:nvPr/>
        </p:nvSpPr>
        <p:spPr>
          <a:xfrm>
            <a:off x="10718747" y="2200323"/>
            <a:ext cx="48416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28F53660-F4E2-4E31-B9CD-5FA18614003B}"/>
              </a:ext>
            </a:extLst>
          </p:cNvPr>
          <p:cNvSpPr txBox="1"/>
          <p:nvPr/>
        </p:nvSpPr>
        <p:spPr>
          <a:xfrm>
            <a:off x="10345354" y="400435"/>
            <a:ext cx="3733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376CA485-82B6-4E3E-B1FA-C000D60B4C2C}"/>
              </a:ext>
            </a:extLst>
          </p:cNvPr>
          <p:cNvSpPr txBox="1"/>
          <p:nvPr/>
        </p:nvSpPr>
        <p:spPr>
          <a:xfrm>
            <a:off x="10277324" y="2198052"/>
            <a:ext cx="48416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F19EB27C-943E-4E74-A625-09B1B4AFA60D}"/>
              </a:ext>
            </a:extLst>
          </p:cNvPr>
          <p:cNvSpPr txBox="1"/>
          <p:nvPr/>
        </p:nvSpPr>
        <p:spPr>
          <a:xfrm>
            <a:off x="9387987" y="2200323"/>
            <a:ext cx="99704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1 8</a:t>
            </a: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BBB16B80-74F6-4259-B932-17F2349DD2F8}"/>
              </a:ext>
            </a:extLst>
          </p:cNvPr>
          <p:cNvSpPr txBox="1"/>
          <p:nvPr/>
        </p:nvSpPr>
        <p:spPr>
          <a:xfrm>
            <a:off x="10723942" y="2659828"/>
            <a:ext cx="48416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A30BFD5B-FA19-44A4-AB81-C743C6DD3A22}"/>
              </a:ext>
            </a:extLst>
          </p:cNvPr>
          <p:cNvSpPr txBox="1"/>
          <p:nvPr/>
        </p:nvSpPr>
        <p:spPr>
          <a:xfrm>
            <a:off x="10254391" y="2649438"/>
            <a:ext cx="48416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191F58E5-A83D-4278-9ADB-325EC9219F5E}"/>
              </a:ext>
            </a:extLst>
          </p:cNvPr>
          <p:cNvSpPr txBox="1"/>
          <p:nvPr/>
        </p:nvSpPr>
        <p:spPr>
          <a:xfrm>
            <a:off x="9828367" y="2662810"/>
            <a:ext cx="48416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id="{5C1DEEDF-A9AD-4962-81AF-A32989E582F7}"/>
              </a:ext>
            </a:extLst>
          </p:cNvPr>
          <p:cNvSpPr txBox="1"/>
          <p:nvPr/>
        </p:nvSpPr>
        <p:spPr>
          <a:xfrm>
            <a:off x="9385297" y="2662354"/>
            <a:ext cx="48416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id="{78FF2DB4-ADAA-4816-AC50-183252CDC61E}"/>
              </a:ext>
            </a:extLst>
          </p:cNvPr>
          <p:cNvSpPr txBox="1"/>
          <p:nvPr/>
        </p:nvSpPr>
        <p:spPr>
          <a:xfrm>
            <a:off x="7901270" y="898879"/>
            <a:ext cx="34974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id="{4B36FCD2-3E8D-4F88-B081-310006B37DBF}"/>
              </a:ext>
            </a:extLst>
          </p:cNvPr>
          <p:cNvSpPr txBox="1"/>
          <p:nvPr/>
        </p:nvSpPr>
        <p:spPr>
          <a:xfrm>
            <a:off x="7900401" y="1338897"/>
            <a:ext cx="34974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E1D63F31-0A6E-46D8-AE15-6AAE2D0CD47C}"/>
              </a:ext>
            </a:extLst>
          </p:cNvPr>
          <p:cNvSpPr txBox="1"/>
          <p:nvPr/>
        </p:nvSpPr>
        <p:spPr>
          <a:xfrm>
            <a:off x="7591628" y="1325838"/>
            <a:ext cx="34974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58774640-5A7D-4732-B987-4D4E4B6D7F5C}"/>
              </a:ext>
            </a:extLst>
          </p:cNvPr>
          <p:cNvSpPr txBox="1"/>
          <p:nvPr/>
        </p:nvSpPr>
        <p:spPr>
          <a:xfrm>
            <a:off x="8053084" y="1324829"/>
            <a:ext cx="34974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id="{E429E5C6-C25C-4343-BAD7-5B73B9B8554A}"/>
              </a:ext>
            </a:extLst>
          </p:cNvPr>
          <p:cNvSpPr txBox="1"/>
          <p:nvPr/>
        </p:nvSpPr>
        <p:spPr>
          <a:xfrm>
            <a:off x="8484121" y="1324829"/>
            <a:ext cx="34974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397E04E7-7E3B-4FF8-85E0-F0DC0052CBA9}"/>
              </a:ext>
            </a:extLst>
          </p:cNvPr>
          <p:cNvSpPr txBox="1"/>
          <p:nvPr/>
        </p:nvSpPr>
        <p:spPr>
          <a:xfrm>
            <a:off x="9475591" y="1778337"/>
            <a:ext cx="4841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grpSp>
        <p:nvGrpSpPr>
          <p:cNvPr id="149" name="Group 148">
            <a:extLst>
              <a:ext uri="{FF2B5EF4-FFF2-40B4-BE49-F238E27FC236}">
                <a16:creationId xmlns:a16="http://schemas.microsoft.com/office/drawing/2014/main" id="{1C04DDAE-390F-4676-A6DE-C282A59F90B6}"/>
              </a:ext>
            </a:extLst>
          </p:cNvPr>
          <p:cNvGrpSpPr/>
          <p:nvPr/>
        </p:nvGrpSpPr>
        <p:grpSpPr>
          <a:xfrm>
            <a:off x="4902451" y="4002604"/>
            <a:ext cx="1413839" cy="1089246"/>
            <a:chOff x="1785467" y="1941685"/>
            <a:chExt cx="1413839" cy="1089246"/>
          </a:xfrm>
        </p:grpSpPr>
        <p:cxnSp>
          <p:nvCxnSpPr>
            <p:cNvPr id="150" name="Straight Connector 149">
              <a:extLst>
                <a:ext uri="{FF2B5EF4-FFF2-40B4-BE49-F238E27FC236}">
                  <a16:creationId xmlns:a16="http://schemas.microsoft.com/office/drawing/2014/main" id="{BF94B1E3-6196-4615-A622-8AFBCC9C6793}"/>
                </a:ext>
              </a:extLst>
            </p:cNvPr>
            <p:cNvCxnSpPr>
              <a:cxnSpLocks/>
            </p:cNvCxnSpPr>
            <p:nvPr/>
          </p:nvCxnSpPr>
          <p:spPr>
            <a:xfrm>
              <a:off x="1821180" y="2460949"/>
              <a:ext cx="1338362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1" name="TextBox 150">
              <a:extLst>
                <a:ext uri="{FF2B5EF4-FFF2-40B4-BE49-F238E27FC236}">
                  <a16:creationId xmlns:a16="http://schemas.microsoft.com/office/drawing/2014/main" id="{D66A4C2E-3F4B-402F-BC52-6A61C042DD5B}"/>
                </a:ext>
              </a:extLst>
            </p:cNvPr>
            <p:cNvSpPr txBox="1"/>
            <p:nvPr/>
          </p:nvSpPr>
          <p:spPr>
            <a:xfrm>
              <a:off x="1785467" y="2399989"/>
              <a:ext cx="141383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1 0 0</a:t>
              </a:r>
            </a:p>
          </p:txBody>
        </p:sp>
        <p:sp>
          <p:nvSpPr>
            <p:cNvPr id="152" name="TextBox 151">
              <a:extLst>
                <a:ext uri="{FF2B5EF4-FFF2-40B4-BE49-F238E27FC236}">
                  <a16:creationId xmlns:a16="http://schemas.microsoft.com/office/drawing/2014/main" id="{1ACDD222-9406-43C1-B736-728E2DE3150A}"/>
                </a:ext>
              </a:extLst>
            </p:cNvPr>
            <p:cNvSpPr txBox="1"/>
            <p:nvPr/>
          </p:nvSpPr>
          <p:spPr>
            <a:xfrm>
              <a:off x="2045383" y="1941685"/>
              <a:ext cx="115392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6 5</a:t>
              </a:r>
            </a:p>
          </p:txBody>
        </p:sp>
      </p:grpSp>
      <p:sp>
        <p:nvSpPr>
          <p:cNvPr id="153" name="TextBox 152">
            <a:extLst>
              <a:ext uri="{FF2B5EF4-FFF2-40B4-BE49-F238E27FC236}">
                <a16:creationId xmlns:a16="http://schemas.microsoft.com/office/drawing/2014/main" id="{3BC3A047-A4B5-4296-863C-EB2E99D1D392}"/>
              </a:ext>
            </a:extLst>
          </p:cNvPr>
          <p:cNvSpPr txBox="1"/>
          <p:nvPr/>
        </p:nvSpPr>
        <p:spPr>
          <a:xfrm>
            <a:off x="6729645" y="4002604"/>
            <a:ext cx="362394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3 4 0 </a:t>
            </a:r>
            <a:r>
              <a:rPr lang="en-GB" sz="3200" dirty="0">
                <a:latin typeface="Arial Black" panose="020B0A04020102020204" pitchFamily="34" charset="0"/>
              </a:rPr>
              <a:t>÷</a:t>
            </a:r>
            <a:r>
              <a:rPr lang="en-GB" sz="3500" b="1" dirty="0">
                <a:latin typeface="Arial Black" panose="020B0A04020102020204" pitchFamily="34" charset="0"/>
              </a:rPr>
              <a:t> 1 0 0 =</a:t>
            </a:r>
          </a:p>
        </p:txBody>
      </p:sp>
      <p:sp>
        <p:nvSpPr>
          <p:cNvPr id="154" name="TextBox 153">
            <a:extLst>
              <a:ext uri="{FF2B5EF4-FFF2-40B4-BE49-F238E27FC236}">
                <a16:creationId xmlns:a16="http://schemas.microsoft.com/office/drawing/2014/main" id="{F48B0FAD-225E-4EC2-909D-742A08590739}"/>
              </a:ext>
            </a:extLst>
          </p:cNvPr>
          <p:cNvSpPr txBox="1"/>
          <p:nvPr/>
        </p:nvSpPr>
        <p:spPr>
          <a:xfrm>
            <a:off x="10283249" y="4002604"/>
            <a:ext cx="111796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3.4</a:t>
            </a:r>
          </a:p>
        </p:txBody>
      </p:sp>
      <p:sp>
        <p:nvSpPr>
          <p:cNvPr id="155" name="TextBox 154">
            <a:extLst>
              <a:ext uri="{FF2B5EF4-FFF2-40B4-BE49-F238E27FC236}">
                <a16:creationId xmlns:a16="http://schemas.microsoft.com/office/drawing/2014/main" id="{335FD94B-1083-483F-979F-EC6FEEE73AF6}"/>
              </a:ext>
            </a:extLst>
          </p:cNvPr>
          <p:cNvSpPr txBox="1"/>
          <p:nvPr/>
        </p:nvSpPr>
        <p:spPr>
          <a:xfrm>
            <a:off x="9393011" y="4446840"/>
            <a:ext cx="190468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x    6 5</a:t>
            </a:r>
          </a:p>
        </p:txBody>
      </p:sp>
      <p:cxnSp>
        <p:nvCxnSpPr>
          <p:cNvPr id="156" name="Straight Connector 155">
            <a:extLst>
              <a:ext uri="{FF2B5EF4-FFF2-40B4-BE49-F238E27FC236}">
                <a16:creationId xmlns:a16="http://schemas.microsoft.com/office/drawing/2014/main" id="{C647D8C2-DB20-4429-9C2E-861778947710}"/>
              </a:ext>
            </a:extLst>
          </p:cNvPr>
          <p:cNvCxnSpPr>
            <a:cxnSpLocks/>
          </p:cNvCxnSpPr>
          <p:nvPr/>
        </p:nvCxnSpPr>
        <p:spPr>
          <a:xfrm>
            <a:off x="9382917" y="4960920"/>
            <a:ext cx="1800664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7" name="Straight Connector 156">
            <a:extLst>
              <a:ext uri="{FF2B5EF4-FFF2-40B4-BE49-F238E27FC236}">
                <a16:creationId xmlns:a16="http://schemas.microsoft.com/office/drawing/2014/main" id="{ACA34E9A-91BC-4C57-B9DE-C9A0C5F6A518}"/>
              </a:ext>
            </a:extLst>
          </p:cNvPr>
          <p:cNvCxnSpPr>
            <a:cxnSpLocks/>
          </p:cNvCxnSpPr>
          <p:nvPr/>
        </p:nvCxnSpPr>
        <p:spPr>
          <a:xfrm>
            <a:off x="9382917" y="5858907"/>
            <a:ext cx="1800664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8" name="TextBox 157">
            <a:extLst>
              <a:ext uri="{FF2B5EF4-FFF2-40B4-BE49-F238E27FC236}">
                <a16:creationId xmlns:a16="http://schemas.microsoft.com/office/drawing/2014/main" id="{DDCB6ED9-DCEE-4656-9C79-4FDF379CE78E}"/>
              </a:ext>
            </a:extLst>
          </p:cNvPr>
          <p:cNvSpPr txBox="1"/>
          <p:nvPr/>
        </p:nvSpPr>
        <p:spPr>
          <a:xfrm>
            <a:off x="10332800" y="3757703"/>
            <a:ext cx="3732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2</a:t>
            </a:r>
            <a:endParaRPr lang="en-GB" sz="3200" b="1" dirty="0">
              <a:latin typeface="Arial Black" panose="020B0A04020102020204" pitchFamily="34" charset="0"/>
            </a:endParaRPr>
          </a:p>
        </p:txBody>
      </p:sp>
      <p:sp>
        <p:nvSpPr>
          <p:cNvPr id="159" name="TextBox 158">
            <a:extLst>
              <a:ext uri="{FF2B5EF4-FFF2-40B4-BE49-F238E27FC236}">
                <a16:creationId xmlns:a16="http://schemas.microsoft.com/office/drawing/2014/main" id="{AF917B65-D1C1-47A8-8293-B52A6A69762D}"/>
              </a:ext>
            </a:extLst>
          </p:cNvPr>
          <p:cNvSpPr txBox="1"/>
          <p:nvPr/>
        </p:nvSpPr>
        <p:spPr>
          <a:xfrm>
            <a:off x="10720080" y="4886522"/>
            <a:ext cx="48416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60" name="TextBox 159">
            <a:extLst>
              <a:ext uri="{FF2B5EF4-FFF2-40B4-BE49-F238E27FC236}">
                <a16:creationId xmlns:a16="http://schemas.microsoft.com/office/drawing/2014/main" id="{1C4C6AC7-3306-423B-BB53-6351F61D64FA}"/>
              </a:ext>
            </a:extLst>
          </p:cNvPr>
          <p:cNvSpPr txBox="1"/>
          <p:nvPr/>
        </p:nvSpPr>
        <p:spPr>
          <a:xfrm>
            <a:off x="10566079" y="5784508"/>
            <a:ext cx="30800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61" name="TextBox 160">
            <a:extLst>
              <a:ext uri="{FF2B5EF4-FFF2-40B4-BE49-F238E27FC236}">
                <a16:creationId xmlns:a16="http://schemas.microsoft.com/office/drawing/2014/main" id="{9DA9CF87-0A93-4506-860B-385733B32C4E}"/>
              </a:ext>
            </a:extLst>
          </p:cNvPr>
          <p:cNvSpPr txBox="1"/>
          <p:nvPr/>
        </p:nvSpPr>
        <p:spPr>
          <a:xfrm>
            <a:off x="9836277" y="4895833"/>
            <a:ext cx="93726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1 7</a:t>
            </a:r>
          </a:p>
        </p:txBody>
      </p:sp>
      <p:cxnSp>
        <p:nvCxnSpPr>
          <p:cNvPr id="162" name="Straight Connector 161">
            <a:extLst>
              <a:ext uri="{FF2B5EF4-FFF2-40B4-BE49-F238E27FC236}">
                <a16:creationId xmlns:a16="http://schemas.microsoft.com/office/drawing/2014/main" id="{E78A5E83-4268-4FD7-B8F3-036305F5F09F}"/>
              </a:ext>
            </a:extLst>
          </p:cNvPr>
          <p:cNvCxnSpPr/>
          <p:nvPr/>
        </p:nvCxnSpPr>
        <p:spPr>
          <a:xfrm flipH="1">
            <a:off x="10395793" y="3942990"/>
            <a:ext cx="234462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3" name="TextBox 162">
            <a:extLst>
              <a:ext uri="{FF2B5EF4-FFF2-40B4-BE49-F238E27FC236}">
                <a16:creationId xmlns:a16="http://schemas.microsoft.com/office/drawing/2014/main" id="{832FFEA3-B91A-4A5C-80D2-5DC80E1E42B8}"/>
              </a:ext>
            </a:extLst>
          </p:cNvPr>
          <p:cNvSpPr txBox="1"/>
          <p:nvPr/>
        </p:nvSpPr>
        <p:spPr>
          <a:xfrm>
            <a:off x="10718747" y="5335393"/>
            <a:ext cx="48416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64" name="TextBox 163">
            <a:extLst>
              <a:ext uri="{FF2B5EF4-FFF2-40B4-BE49-F238E27FC236}">
                <a16:creationId xmlns:a16="http://schemas.microsoft.com/office/drawing/2014/main" id="{3AA4BA40-6ED1-4112-AAEC-9A7B28AF05FB}"/>
              </a:ext>
            </a:extLst>
          </p:cNvPr>
          <p:cNvSpPr txBox="1"/>
          <p:nvPr/>
        </p:nvSpPr>
        <p:spPr>
          <a:xfrm>
            <a:off x="10345354" y="3535505"/>
            <a:ext cx="3733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65" name="TextBox 164">
            <a:extLst>
              <a:ext uri="{FF2B5EF4-FFF2-40B4-BE49-F238E27FC236}">
                <a16:creationId xmlns:a16="http://schemas.microsoft.com/office/drawing/2014/main" id="{1F7E6E00-05FE-4773-B52B-464BE0B28013}"/>
              </a:ext>
            </a:extLst>
          </p:cNvPr>
          <p:cNvSpPr txBox="1"/>
          <p:nvPr/>
        </p:nvSpPr>
        <p:spPr>
          <a:xfrm>
            <a:off x="10277324" y="5333122"/>
            <a:ext cx="48416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66" name="TextBox 165">
            <a:extLst>
              <a:ext uri="{FF2B5EF4-FFF2-40B4-BE49-F238E27FC236}">
                <a16:creationId xmlns:a16="http://schemas.microsoft.com/office/drawing/2014/main" id="{C7D29EA8-1FA9-46AE-9855-1B89182AC5AE}"/>
              </a:ext>
            </a:extLst>
          </p:cNvPr>
          <p:cNvSpPr txBox="1"/>
          <p:nvPr/>
        </p:nvSpPr>
        <p:spPr>
          <a:xfrm>
            <a:off x="9387987" y="5335393"/>
            <a:ext cx="99704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2 0</a:t>
            </a:r>
          </a:p>
        </p:txBody>
      </p:sp>
      <p:sp>
        <p:nvSpPr>
          <p:cNvPr id="167" name="TextBox 166">
            <a:extLst>
              <a:ext uri="{FF2B5EF4-FFF2-40B4-BE49-F238E27FC236}">
                <a16:creationId xmlns:a16="http://schemas.microsoft.com/office/drawing/2014/main" id="{EF0EC7B5-0F7C-4003-8074-1953C137E92C}"/>
              </a:ext>
            </a:extLst>
          </p:cNvPr>
          <p:cNvSpPr txBox="1"/>
          <p:nvPr/>
        </p:nvSpPr>
        <p:spPr>
          <a:xfrm>
            <a:off x="10723942" y="5794898"/>
            <a:ext cx="48416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68" name="TextBox 167">
            <a:extLst>
              <a:ext uri="{FF2B5EF4-FFF2-40B4-BE49-F238E27FC236}">
                <a16:creationId xmlns:a16="http://schemas.microsoft.com/office/drawing/2014/main" id="{FC4B5279-DE57-4E1B-8D2D-45EB149F90E3}"/>
              </a:ext>
            </a:extLst>
          </p:cNvPr>
          <p:cNvSpPr txBox="1"/>
          <p:nvPr/>
        </p:nvSpPr>
        <p:spPr>
          <a:xfrm>
            <a:off x="10254391" y="5784508"/>
            <a:ext cx="48416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69" name="TextBox 168">
            <a:extLst>
              <a:ext uri="{FF2B5EF4-FFF2-40B4-BE49-F238E27FC236}">
                <a16:creationId xmlns:a16="http://schemas.microsoft.com/office/drawing/2014/main" id="{9CD251CA-B2F5-44C7-9013-922E1997F682}"/>
              </a:ext>
            </a:extLst>
          </p:cNvPr>
          <p:cNvSpPr txBox="1"/>
          <p:nvPr/>
        </p:nvSpPr>
        <p:spPr>
          <a:xfrm>
            <a:off x="9828367" y="5797880"/>
            <a:ext cx="48416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70" name="TextBox 169">
            <a:extLst>
              <a:ext uri="{FF2B5EF4-FFF2-40B4-BE49-F238E27FC236}">
                <a16:creationId xmlns:a16="http://schemas.microsoft.com/office/drawing/2014/main" id="{C9DC448F-5357-4283-BF4B-52901886D1C6}"/>
              </a:ext>
            </a:extLst>
          </p:cNvPr>
          <p:cNvSpPr txBox="1"/>
          <p:nvPr/>
        </p:nvSpPr>
        <p:spPr>
          <a:xfrm>
            <a:off x="9385297" y="5797424"/>
            <a:ext cx="48416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71" name="TextBox 170">
            <a:extLst>
              <a:ext uri="{FF2B5EF4-FFF2-40B4-BE49-F238E27FC236}">
                <a16:creationId xmlns:a16="http://schemas.microsoft.com/office/drawing/2014/main" id="{752BA6F5-C8AD-45BF-9667-42C12BA8767A}"/>
              </a:ext>
            </a:extLst>
          </p:cNvPr>
          <p:cNvSpPr txBox="1"/>
          <p:nvPr/>
        </p:nvSpPr>
        <p:spPr>
          <a:xfrm>
            <a:off x="7901270" y="4033949"/>
            <a:ext cx="34974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72" name="TextBox 171">
            <a:extLst>
              <a:ext uri="{FF2B5EF4-FFF2-40B4-BE49-F238E27FC236}">
                <a16:creationId xmlns:a16="http://schemas.microsoft.com/office/drawing/2014/main" id="{454323CA-352D-454E-9A6B-56AE4C447315}"/>
              </a:ext>
            </a:extLst>
          </p:cNvPr>
          <p:cNvSpPr txBox="1"/>
          <p:nvPr/>
        </p:nvSpPr>
        <p:spPr>
          <a:xfrm>
            <a:off x="7900401" y="4473967"/>
            <a:ext cx="34974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73" name="TextBox 172">
            <a:extLst>
              <a:ext uri="{FF2B5EF4-FFF2-40B4-BE49-F238E27FC236}">
                <a16:creationId xmlns:a16="http://schemas.microsoft.com/office/drawing/2014/main" id="{55292599-DD69-40BA-B661-22DB3168BD24}"/>
              </a:ext>
            </a:extLst>
          </p:cNvPr>
          <p:cNvSpPr txBox="1"/>
          <p:nvPr/>
        </p:nvSpPr>
        <p:spPr>
          <a:xfrm>
            <a:off x="7591628" y="4460908"/>
            <a:ext cx="34974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74" name="TextBox 173">
            <a:extLst>
              <a:ext uri="{FF2B5EF4-FFF2-40B4-BE49-F238E27FC236}">
                <a16:creationId xmlns:a16="http://schemas.microsoft.com/office/drawing/2014/main" id="{158C4471-3E2E-4515-9F9D-9C6CD6818E75}"/>
              </a:ext>
            </a:extLst>
          </p:cNvPr>
          <p:cNvSpPr txBox="1"/>
          <p:nvPr/>
        </p:nvSpPr>
        <p:spPr>
          <a:xfrm>
            <a:off x="8053084" y="4459899"/>
            <a:ext cx="34974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75" name="TextBox 174">
            <a:extLst>
              <a:ext uri="{FF2B5EF4-FFF2-40B4-BE49-F238E27FC236}">
                <a16:creationId xmlns:a16="http://schemas.microsoft.com/office/drawing/2014/main" id="{26B5C828-615A-4EA7-9405-51860328BE18}"/>
              </a:ext>
            </a:extLst>
          </p:cNvPr>
          <p:cNvSpPr txBox="1"/>
          <p:nvPr/>
        </p:nvSpPr>
        <p:spPr>
          <a:xfrm>
            <a:off x="8484121" y="4459899"/>
            <a:ext cx="34974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76" name="TextBox 175">
            <a:extLst>
              <a:ext uri="{FF2B5EF4-FFF2-40B4-BE49-F238E27FC236}">
                <a16:creationId xmlns:a16="http://schemas.microsoft.com/office/drawing/2014/main" id="{9D71EBB3-7C18-454E-B9E8-A5DEE0C5631D}"/>
              </a:ext>
            </a:extLst>
          </p:cNvPr>
          <p:cNvSpPr txBox="1"/>
          <p:nvPr/>
        </p:nvSpPr>
        <p:spPr>
          <a:xfrm>
            <a:off x="9900871" y="4732729"/>
            <a:ext cx="4841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335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5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2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7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2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2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7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8" fill="hold">
                      <p:stCondLst>
                        <p:cond delay="indefinite"/>
                      </p:stCondLst>
                      <p:childTnLst>
                        <p:par>
                          <p:cTn id="229" fill="hold">
                            <p:stCondLst>
                              <p:cond delay="0"/>
                            </p:stCondLst>
                            <p:childTnLst>
                              <p:par>
                                <p:cTn id="2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2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3" fill="hold">
                      <p:stCondLst>
                        <p:cond delay="indefinite"/>
                      </p:stCondLst>
                      <p:childTnLst>
                        <p:par>
                          <p:cTn id="234" fill="hold">
                            <p:stCondLst>
                              <p:cond delay="0"/>
                            </p:stCondLst>
                            <p:childTnLst>
                              <p:par>
                                <p:cTn id="2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7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8" fill="hold">
                      <p:stCondLst>
                        <p:cond delay="indefinite"/>
                      </p:stCondLst>
                      <p:childTnLst>
                        <p:par>
                          <p:cTn id="239" fill="hold">
                            <p:stCondLst>
                              <p:cond delay="0"/>
                            </p:stCondLst>
                            <p:childTnLst>
                              <p:par>
                                <p:cTn id="2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2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3" fill="hold">
                      <p:stCondLst>
                        <p:cond delay="indefinite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7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8" fill="hold">
                      <p:stCondLst>
                        <p:cond delay="indefinite"/>
                      </p:stCondLst>
                      <p:childTnLst>
                        <p:par>
                          <p:cTn id="249" fill="hold">
                            <p:stCondLst>
                              <p:cond delay="0"/>
                            </p:stCondLst>
                            <p:childTnLst>
                              <p:par>
                                <p:cTn id="2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2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4" grpId="0"/>
      <p:bldP spid="184" grpId="0"/>
      <p:bldP spid="113" grpId="0"/>
      <p:bldP spid="114" grpId="0"/>
      <p:bldP spid="115" grpId="0"/>
      <p:bldP spid="118" grpId="0"/>
      <p:bldP spid="119" grpId="0"/>
      <p:bldP spid="120" grpId="0"/>
      <p:bldP spid="121" grpId="0"/>
      <p:bldP spid="123" grpId="0"/>
      <p:bldP spid="124" grpId="0"/>
      <p:bldP spid="125" grpId="0"/>
      <p:bldP spid="126" grpId="0"/>
      <p:bldP spid="127" grpId="0"/>
      <p:bldP spid="128" grpId="0"/>
      <p:bldP spid="129" grpId="0"/>
      <p:bldP spid="142" grpId="0"/>
      <p:bldP spid="143" grpId="0"/>
      <p:bldP spid="144" grpId="0"/>
      <p:bldP spid="145" grpId="0"/>
      <p:bldP spid="146" grpId="0"/>
      <p:bldP spid="147" grpId="0"/>
      <p:bldP spid="147" grpId="1"/>
      <p:bldP spid="148" grpId="0"/>
      <p:bldP spid="153" grpId="0"/>
      <p:bldP spid="154" grpId="0"/>
      <p:bldP spid="155" grpId="0"/>
      <p:bldP spid="158" grpId="0"/>
      <p:bldP spid="159" grpId="0"/>
      <p:bldP spid="160" grpId="0"/>
      <p:bldP spid="161" grpId="0"/>
      <p:bldP spid="163" grpId="0"/>
      <p:bldP spid="164" grpId="0"/>
      <p:bldP spid="165" grpId="0"/>
      <p:bldP spid="166" grpId="0"/>
      <p:bldP spid="167" grpId="0"/>
      <p:bldP spid="168" grpId="0"/>
      <p:bldP spid="169" grpId="0"/>
      <p:bldP spid="170" grpId="0"/>
      <p:bldP spid="171" grpId="0"/>
      <p:bldP spid="172" grpId="0"/>
      <p:bldP spid="173" grpId="0"/>
      <p:bldP spid="174" grpId="0"/>
      <p:bldP spid="175" grpId="0"/>
      <p:bldP spid="175" grpId="1"/>
      <p:bldP spid="17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C1CECF-DB0B-42FF-A2B2-8B30D2F2E6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hlinkClick r:id="rId2"/>
              </a:rPr>
              <a:t>3 Find a percentage of a number by changing the percentage to a simplified unit fraction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3C710C-04F7-4CB7-A920-E2BB4944C0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44013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0AC81A68-0A2C-4B32-A1F3-14C9B72DEB43}"/>
              </a:ext>
            </a:extLst>
          </p:cNvPr>
          <p:cNvGrpSpPr/>
          <p:nvPr/>
        </p:nvGrpSpPr>
        <p:grpSpPr>
          <a:xfrm>
            <a:off x="690110" y="610656"/>
            <a:ext cx="9000000" cy="850006"/>
            <a:chOff x="690110" y="610656"/>
            <a:chExt cx="9000000" cy="850006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A3990018-DC80-4E41-898C-E4A2F1748A71}"/>
                </a:ext>
              </a:extLst>
            </p:cNvPr>
            <p:cNvSpPr/>
            <p:nvPr/>
          </p:nvSpPr>
          <p:spPr>
            <a:xfrm>
              <a:off x="690110" y="610656"/>
              <a:ext cx="900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AAFFDCC9-3BDD-4948-ACE3-05AE0BB7040C}"/>
                </a:ext>
              </a:extLst>
            </p:cNvPr>
            <p:cNvSpPr txBox="1"/>
            <p:nvPr/>
          </p:nvSpPr>
          <p:spPr>
            <a:xfrm>
              <a:off x="4638516" y="743271"/>
              <a:ext cx="110318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dirty="0"/>
                <a:t>100%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CC7FB25-1B80-4530-8AF6-2CFD00263477}"/>
              </a:ext>
            </a:extLst>
          </p:cNvPr>
          <p:cNvGrpSpPr/>
          <p:nvPr/>
        </p:nvGrpSpPr>
        <p:grpSpPr>
          <a:xfrm>
            <a:off x="690110" y="1460661"/>
            <a:ext cx="9000000" cy="850006"/>
            <a:chOff x="690110" y="1460661"/>
            <a:chExt cx="9000000" cy="850006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B0F88A9-2675-4ECD-9288-CA9D91F0F4CF}"/>
                </a:ext>
              </a:extLst>
            </p:cNvPr>
            <p:cNvSpPr/>
            <p:nvPr/>
          </p:nvSpPr>
          <p:spPr>
            <a:xfrm>
              <a:off x="690110" y="1460661"/>
              <a:ext cx="450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223F5C60-0740-44BE-96FF-762212656D8C}"/>
                </a:ext>
              </a:extLst>
            </p:cNvPr>
            <p:cNvSpPr/>
            <p:nvPr/>
          </p:nvSpPr>
          <p:spPr>
            <a:xfrm>
              <a:off x="5190110" y="1460661"/>
              <a:ext cx="450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40108380-E863-40FD-ADD6-0DF6E2D8EE14}"/>
                </a:ext>
              </a:extLst>
            </p:cNvPr>
            <p:cNvSpPr txBox="1"/>
            <p:nvPr/>
          </p:nvSpPr>
          <p:spPr>
            <a:xfrm>
              <a:off x="2492711" y="1593276"/>
              <a:ext cx="89479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dirty="0"/>
                <a:t>50%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C92D919-F20D-43F7-9C84-715043BFAC96}"/>
                </a:ext>
              </a:extLst>
            </p:cNvPr>
            <p:cNvSpPr txBox="1"/>
            <p:nvPr/>
          </p:nvSpPr>
          <p:spPr>
            <a:xfrm>
              <a:off x="6992711" y="1593276"/>
              <a:ext cx="89479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dirty="0"/>
                <a:t>50%</a:t>
              </a:r>
            </a:p>
          </p:txBody>
        </p:sp>
      </p:grpSp>
      <p:sp>
        <p:nvSpPr>
          <p:cNvPr id="177" name="TextBox 176">
            <a:extLst>
              <a:ext uri="{FF2B5EF4-FFF2-40B4-BE49-F238E27FC236}">
                <a16:creationId xmlns:a16="http://schemas.microsoft.com/office/drawing/2014/main" id="{1493AC87-74DD-477D-B696-08B9D33FE180}"/>
              </a:ext>
            </a:extLst>
          </p:cNvPr>
          <p:cNvSpPr txBox="1"/>
          <p:nvPr/>
        </p:nvSpPr>
        <p:spPr>
          <a:xfrm>
            <a:off x="9741063" y="1460661"/>
            <a:ext cx="165205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/>
              <a:t>To find 50%</a:t>
            </a:r>
          </a:p>
          <a:p>
            <a:r>
              <a:rPr lang="en-GB" sz="2400" dirty="0"/>
              <a:t>÷ 2</a:t>
            </a:r>
          </a:p>
        </p:txBody>
      </p:sp>
      <p:sp>
        <p:nvSpPr>
          <p:cNvPr id="181" name="Rectangle 180">
            <a:extLst>
              <a:ext uri="{FF2B5EF4-FFF2-40B4-BE49-F238E27FC236}">
                <a16:creationId xmlns:a16="http://schemas.microsoft.com/office/drawing/2014/main" id="{CB7AE3D0-679B-438D-AF68-F6DF94DD35A3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BF038D62-9B27-4FE6-BD60-82C14CF091E1}"/>
              </a:ext>
            </a:extLst>
          </p:cNvPr>
          <p:cNvGrpSpPr/>
          <p:nvPr/>
        </p:nvGrpSpPr>
        <p:grpSpPr>
          <a:xfrm>
            <a:off x="690110" y="2310665"/>
            <a:ext cx="8999996" cy="850006"/>
            <a:chOff x="690110" y="2310665"/>
            <a:chExt cx="8999996" cy="850006"/>
          </a:xfrm>
        </p:grpSpPr>
        <p:sp>
          <p:nvSpPr>
            <p:cNvPr id="183" name="Rectangle 182">
              <a:extLst>
                <a:ext uri="{FF2B5EF4-FFF2-40B4-BE49-F238E27FC236}">
                  <a16:creationId xmlns:a16="http://schemas.microsoft.com/office/drawing/2014/main" id="{B7FE5FAC-7DD9-42E3-929F-69DDD8149D87}"/>
                </a:ext>
              </a:extLst>
            </p:cNvPr>
            <p:cNvSpPr/>
            <p:nvPr/>
          </p:nvSpPr>
          <p:spPr>
            <a:xfrm>
              <a:off x="690110" y="2310665"/>
              <a:ext cx="225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5" name="TextBox 184">
              <a:extLst>
                <a:ext uri="{FF2B5EF4-FFF2-40B4-BE49-F238E27FC236}">
                  <a16:creationId xmlns:a16="http://schemas.microsoft.com/office/drawing/2014/main" id="{4E46F8A3-4A30-4B52-890F-386808BBF2AE}"/>
                </a:ext>
              </a:extLst>
            </p:cNvPr>
            <p:cNvSpPr txBox="1"/>
            <p:nvPr/>
          </p:nvSpPr>
          <p:spPr>
            <a:xfrm>
              <a:off x="1367711" y="2443280"/>
              <a:ext cx="89479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dirty="0"/>
                <a:t>25%</a:t>
              </a:r>
            </a:p>
          </p:txBody>
        </p:sp>
        <p:sp>
          <p:nvSpPr>
            <p:cNvPr id="195" name="Rectangle 194">
              <a:extLst>
                <a:ext uri="{FF2B5EF4-FFF2-40B4-BE49-F238E27FC236}">
                  <a16:creationId xmlns:a16="http://schemas.microsoft.com/office/drawing/2014/main" id="{F457406E-B3EA-4D96-A399-CFC82AEBAA2A}"/>
                </a:ext>
              </a:extLst>
            </p:cNvPr>
            <p:cNvSpPr/>
            <p:nvPr/>
          </p:nvSpPr>
          <p:spPr>
            <a:xfrm>
              <a:off x="2940109" y="2310665"/>
              <a:ext cx="225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6" name="TextBox 195">
              <a:extLst>
                <a:ext uri="{FF2B5EF4-FFF2-40B4-BE49-F238E27FC236}">
                  <a16:creationId xmlns:a16="http://schemas.microsoft.com/office/drawing/2014/main" id="{2435D429-DD5D-4EA1-8991-626A88FAEF32}"/>
                </a:ext>
              </a:extLst>
            </p:cNvPr>
            <p:cNvSpPr txBox="1"/>
            <p:nvPr/>
          </p:nvSpPr>
          <p:spPr>
            <a:xfrm>
              <a:off x="3617710" y="2443280"/>
              <a:ext cx="89479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dirty="0"/>
                <a:t>25%</a:t>
              </a:r>
            </a:p>
          </p:txBody>
        </p:sp>
        <p:sp>
          <p:nvSpPr>
            <p:cNvPr id="197" name="Rectangle 196">
              <a:extLst>
                <a:ext uri="{FF2B5EF4-FFF2-40B4-BE49-F238E27FC236}">
                  <a16:creationId xmlns:a16="http://schemas.microsoft.com/office/drawing/2014/main" id="{BD9398BB-7A8E-437E-9DE2-55B94B806793}"/>
                </a:ext>
              </a:extLst>
            </p:cNvPr>
            <p:cNvSpPr/>
            <p:nvPr/>
          </p:nvSpPr>
          <p:spPr>
            <a:xfrm>
              <a:off x="5190107" y="2310665"/>
              <a:ext cx="225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8" name="TextBox 197">
              <a:extLst>
                <a:ext uri="{FF2B5EF4-FFF2-40B4-BE49-F238E27FC236}">
                  <a16:creationId xmlns:a16="http://schemas.microsoft.com/office/drawing/2014/main" id="{8D704E26-DC3C-4F5E-9881-0A460DC441C7}"/>
                </a:ext>
              </a:extLst>
            </p:cNvPr>
            <p:cNvSpPr txBox="1"/>
            <p:nvPr/>
          </p:nvSpPr>
          <p:spPr>
            <a:xfrm>
              <a:off x="5867708" y="2443280"/>
              <a:ext cx="89479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dirty="0"/>
                <a:t>25%</a:t>
              </a:r>
            </a:p>
          </p:txBody>
        </p:sp>
        <p:sp>
          <p:nvSpPr>
            <p:cNvPr id="199" name="Rectangle 198">
              <a:extLst>
                <a:ext uri="{FF2B5EF4-FFF2-40B4-BE49-F238E27FC236}">
                  <a16:creationId xmlns:a16="http://schemas.microsoft.com/office/drawing/2014/main" id="{8C823027-308E-4A7B-BB4D-95FA58BBDCC7}"/>
                </a:ext>
              </a:extLst>
            </p:cNvPr>
            <p:cNvSpPr/>
            <p:nvPr/>
          </p:nvSpPr>
          <p:spPr>
            <a:xfrm>
              <a:off x="7440106" y="2310665"/>
              <a:ext cx="225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0" name="TextBox 199">
              <a:extLst>
                <a:ext uri="{FF2B5EF4-FFF2-40B4-BE49-F238E27FC236}">
                  <a16:creationId xmlns:a16="http://schemas.microsoft.com/office/drawing/2014/main" id="{53C0A823-8283-4E7A-92E8-2993DE7851C7}"/>
                </a:ext>
              </a:extLst>
            </p:cNvPr>
            <p:cNvSpPr txBox="1"/>
            <p:nvPr/>
          </p:nvSpPr>
          <p:spPr>
            <a:xfrm>
              <a:off x="8117707" y="2443280"/>
              <a:ext cx="89479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dirty="0"/>
                <a:t>25%</a:t>
              </a:r>
            </a:p>
          </p:txBody>
        </p:sp>
      </p:grpSp>
      <p:sp>
        <p:nvSpPr>
          <p:cNvPr id="201" name="TextBox 200">
            <a:extLst>
              <a:ext uri="{FF2B5EF4-FFF2-40B4-BE49-F238E27FC236}">
                <a16:creationId xmlns:a16="http://schemas.microsoft.com/office/drawing/2014/main" id="{AB31D6C2-C12E-4ECC-ACDD-44891785DAD4}"/>
              </a:ext>
            </a:extLst>
          </p:cNvPr>
          <p:cNvSpPr txBox="1"/>
          <p:nvPr/>
        </p:nvSpPr>
        <p:spPr>
          <a:xfrm>
            <a:off x="9740884" y="2311492"/>
            <a:ext cx="165205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/>
              <a:t>To find 25%</a:t>
            </a:r>
          </a:p>
          <a:p>
            <a:r>
              <a:rPr lang="en-GB" sz="2400" dirty="0"/>
              <a:t>÷ 4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CC0A836-0692-453D-96F5-2F353C1AA8D9}"/>
              </a:ext>
            </a:extLst>
          </p:cNvPr>
          <p:cNvGrpSpPr/>
          <p:nvPr/>
        </p:nvGrpSpPr>
        <p:grpSpPr>
          <a:xfrm>
            <a:off x="690110" y="3160668"/>
            <a:ext cx="9001128" cy="850006"/>
            <a:chOff x="690110" y="3160668"/>
            <a:chExt cx="9001128" cy="850006"/>
          </a:xfrm>
        </p:grpSpPr>
        <p:grpSp>
          <p:nvGrpSpPr>
            <p:cNvPr id="192" name="Group 191">
              <a:extLst>
                <a:ext uri="{FF2B5EF4-FFF2-40B4-BE49-F238E27FC236}">
                  <a16:creationId xmlns:a16="http://schemas.microsoft.com/office/drawing/2014/main" id="{FEF935A2-D0A1-4E62-A3E8-0735ABCBAA53}"/>
                </a:ext>
              </a:extLst>
            </p:cNvPr>
            <p:cNvGrpSpPr/>
            <p:nvPr/>
          </p:nvGrpSpPr>
          <p:grpSpPr>
            <a:xfrm>
              <a:off x="690110" y="3160668"/>
              <a:ext cx="1800000" cy="850006"/>
              <a:chOff x="690110" y="610656"/>
              <a:chExt cx="9000000" cy="850006"/>
            </a:xfrm>
          </p:grpSpPr>
          <p:sp>
            <p:nvSpPr>
              <p:cNvPr id="193" name="Rectangle 192">
                <a:extLst>
                  <a:ext uri="{FF2B5EF4-FFF2-40B4-BE49-F238E27FC236}">
                    <a16:creationId xmlns:a16="http://schemas.microsoft.com/office/drawing/2014/main" id="{54B54A0F-DEA7-47D6-9301-4AE7C56C415A}"/>
                  </a:ext>
                </a:extLst>
              </p:cNvPr>
              <p:cNvSpPr/>
              <p:nvPr/>
            </p:nvSpPr>
            <p:spPr>
              <a:xfrm>
                <a:off x="690110" y="610656"/>
                <a:ext cx="9000000" cy="850006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94" name="TextBox 193">
                <a:extLst>
                  <a:ext uri="{FF2B5EF4-FFF2-40B4-BE49-F238E27FC236}">
                    <a16:creationId xmlns:a16="http://schemas.microsoft.com/office/drawing/2014/main" id="{D7584E14-1219-4741-9AAC-8A2DEB09A86A}"/>
                  </a:ext>
                </a:extLst>
              </p:cNvPr>
              <p:cNvSpPr txBox="1"/>
              <p:nvPr/>
            </p:nvSpPr>
            <p:spPr>
              <a:xfrm>
                <a:off x="2953115" y="743271"/>
                <a:ext cx="4473985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3200" dirty="0"/>
                  <a:t>20%</a:t>
                </a:r>
              </a:p>
            </p:txBody>
          </p:sp>
        </p:grpSp>
        <p:grpSp>
          <p:nvGrpSpPr>
            <p:cNvPr id="202" name="Group 201">
              <a:extLst>
                <a:ext uri="{FF2B5EF4-FFF2-40B4-BE49-F238E27FC236}">
                  <a16:creationId xmlns:a16="http://schemas.microsoft.com/office/drawing/2014/main" id="{8F938A93-C49B-4425-8675-3C1362700791}"/>
                </a:ext>
              </a:extLst>
            </p:cNvPr>
            <p:cNvGrpSpPr/>
            <p:nvPr/>
          </p:nvGrpSpPr>
          <p:grpSpPr>
            <a:xfrm>
              <a:off x="2490779" y="3160668"/>
              <a:ext cx="1800000" cy="850006"/>
              <a:chOff x="690110" y="610656"/>
              <a:chExt cx="9000000" cy="850006"/>
            </a:xfrm>
          </p:grpSpPr>
          <p:sp>
            <p:nvSpPr>
              <p:cNvPr id="203" name="Rectangle 202">
                <a:extLst>
                  <a:ext uri="{FF2B5EF4-FFF2-40B4-BE49-F238E27FC236}">
                    <a16:creationId xmlns:a16="http://schemas.microsoft.com/office/drawing/2014/main" id="{BBCA2326-5414-4B49-B8D3-55F3349AC891}"/>
                  </a:ext>
                </a:extLst>
              </p:cNvPr>
              <p:cNvSpPr/>
              <p:nvPr/>
            </p:nvSpPr>
            <p:spPr>
              <a:xfrm>
                <a:off x="690110" y="610656"/>
                <a:ext cx="9000000" cy="850006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04" name="TextBox 203">
                <a:extLst>
                  <a:ext uri="{FF2B5EF4-FFF2-40B4-BE49-F238E27FC236}">
                    <a16:creationId xmlns:a16="http://schemas.microsoft.com/office/drawing/2014/main" id="{CB5486E7-67F4-40D5-B1EB-05A0E05B9DDC}"/>
                  </a:ext>
                </a:extLst>
              </p:cNvPr>
              <p:cNvSpPr txBox="1"/>
              <p:nvPr/>
            </p:nvSpPr>
            <p:spPr>
              <a:xfrm>
                <a:off x="2953115" y="743271"/>
                <a:ext cx="4473985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3200" dirty="0"/>
                  <a:t>20%</a:t>
                </a:r>
              </a:p>
            </p:txBody>
          </p:sp>
        </p:grpSp>
        <p:grpSp>
          <p:nvGrpSpPr>
            <p:cNvPr id="205" name="Group 204">
              <a:extLst>
                <a:ext uri="{FF2B5EF4-FFF2-40B4-BE49-F238E27FC236}">
                  <a16:creationId xmlns:a16="http://schemas.microsoft.com/office/drawing/2014/main" id="{83E98B54-A590-4CB6-8053-C85E80D47F83}"/>
                </a:ext>
              </a:extLst>
            </p:cNvPr>
            <p:cNvGrpSpPr/>
            <p:nvPr/>
          </p:nvGrpSpPr>
          <p:grpSpPr>
            <a:xfrm>
              <a:off x="4284477" y="3160668"/>
              <a:ext cx="1800000" cy="850006"/>
              <a:chOff x="690110" y="610656"/>
              <a:chExt cx="9000000" cy="850006"/>
            </a:xfrm>
          </p:grpSpPr>
          <p:sp>
            <p:nvSpPr>
              <p:cNvPr id="206" name="Rectangle 205">
                <a:extLst>
                  <a:ext uri="{FF2B5EF4-FFF2-40B4-BE49-F238E27FC236}">
                    <a16:creationId xmlns:a16="http://schemas.microsoft.com/office/drawing/2014/main" id="{1AF8AED0-33A0-4F52-88CB-58202F5597EC}"/>
                  </a:ext>
                </a:extLst>
              </p:cNvPr>
              <p:cNvSpPr/>
              <p:nvPr/>
            </p:nvSpPr>
            <p:spPr>
              <a:xfrm>
                <a:off x="690110" y="610656"/>
                <a:ext cx="9000000" cy="850006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07" name="TextBox 206">
                <a:extLst>
                  <a:ext uri="{FF2B5EF4-FFF2-40B4-BE49-F238E27FC236}">
                    <a16:creationId xmlns:a16="http://schemas.microsoft.com/office/drawing/2014/main" id="{6837F1AD-C8B3-4D0F-9BE3-DC95B4BF4EB5}"/>
                  </a:ext>
                </a:extLst>
              </p:cNvPr>
              <p:cNvSpPr txBox="1"/>
              <p:nvPr/>
            </p:nvSpPr>
            <p:spPr>
              <a:xfrm>
                <a:off x="2953115" y="743271"/>
                <a:ext cx="4473985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3200" dirty="0"/>
                  <a:t>20%</a:t>
                </a:r>
              </a:p>
            </p:txBody>
          </p:sp>
        </p:grpSp>
        <p:grpSp>
          <p:nvGrpSpPr>
            <p:cNvPr id="208" name="Group 207">
              <a:extLst>
                <a:ext uri="{FF2B5EF4-FFF2-40B4-BE49-F238E27FC236}">
                  <a16:creationId xmlns:a16="http://schemas.microsoft.com/office/drawing/2014/main" id="{26FC5287-C71D-4158-B55B-85349C42A358}"/>
                </a:ext>
              </a:extLst>
            </p:cNvPr>
            <p:cNvGrpSpPr/>
            <p:nvPr/>
          </p:nvGrpSpPr>
          <p:grpSpPr>
            <a:xfrm>
              <a:off x="6085146" y="3160668"/>
              <a:ext cx="1800000" cy="850006"/>
              <a:chOff x="690110" y="610656"/>
              <a:chExt cx="9000000" cy="850006"/>
            </a:xfrm>
          </p:grpSpPr>
          <p:sp>
            <p:nvSpPr>
              <p:cNvPr id="209" name="Rectangle 208">
                <a:extLst>
                  <a:ext uri="{FF2B5EF4-FFF2-40B4-BE49-F238E27FC236}">
                    <a16:creationId xmlns:a16="http://schemas.microsoft.com/office/drawing/2014/main" id="{4E2EAEDD-6BD1-4FB2-9326-0921A09B84AF}"/>
                  </a:ext>
                </a:extLst>
              </p:cNvPr>
              <p:cNvSpPr/>
              <p:nvPr/>
            </p:nvSpPr>
            <p:spPr>
              <a:xfrm>
                <a:off x="690110" y="610656"/>
                <a:ext cx="9000000" cy="850006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10" name="TextBox 209">
                <a:extLst>
                  <a:ext uri="{FF2B5EF4-FFF2-40B4-BE49-F238E27FC236}">
                    <a16:creationId xmlns:a16="http://schemas.microsoft.com/office/drawing/2014/main" id="{822E18A5-D744-4949-BD1C-B554BEE02E0F}"/>
                  </a:ext>
                </a:extLst>
              </p:cNvPr>
              <p:cNvSpPr txBox="1"/>
              <p:nvPr/>
            </p:nvSpPr>
            <p:spPr>
              <a:xfrm>
                <a:off x="2953115" y="743271"/>
                <a:ext cx="4473985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3200" dirty="0"/>
                  <a:t>20%</a:t>
                </a:r>
              </a:p>
            </p:txBody>
          </p:sp>
        </p:grpSp>
        <p:grpSp>
          <p:nvGrpSpPr>
            <p:cNvPr id="211" name="Group 210">
              <a:extLst>
                <a:ext uri="{FF2B5EF4-FFF2-40B4-BE49-F238E27FC236}">
                  <a16:creationId xmlns:a16="http://schemas.microsoft.com/office/drawing/2014/main" id="{EF21AE97-501B-4D73-9A0A-411CF00B985A}"/>
                </a:ext>
              </a:extLst>
            </p:cNvPr>
            <p:cNvGrpSpPr/>
            <p:nvPr/>
          </p:nvGrpSpPr>
          <p:grpSpPr>
            <a:xfrm>
              <a:off x="7891238" y="3160668"/>
              <a:ext cx="1800000" cy="850006"/>
              <a:chOff x="690110" y="610656"/>
              <a:chExt cx="9000000" cy="850006"/>
            </a:xfrm>
          </p:grpSpPr>
          <p:sp>
            <p:nvSpPr>
              <p:cNvPr id="212" name="Rectangle 211">
                <a:extLst>
                  <a:ext uri="{FF2B5EF4-FFF2-40B4-BE49-F238E27FC236}">
                    <a16:creationId xmlns:a16="http://schemas.microsoft.com/office/drawing/2014/main" id="{95C802FC-71F5-46AB-A4F6-A31938A74D58}"/>
                  </a:ext>
                </a:extLst>
              </p:cNvPr>
              <p:cNvSpPr/>
              <p:nvPr/>
            </p:nvSpPr>
            <p:spPr>
              <a:xfrm>
                <a:off x="690110" y="610656"/>
                <a:ext cx="9000000" cy="850006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13" name="TextBox 212">
                <a:extLst>
                  <a:ext uri="{FF2B5EF4-FFF2-40B4-BE49-F238E27FC236}">
                    <a16:creationId xmlns:a16="http://schemas.microsoft.com/office/drawing/2014/main" id="{809549F9-FC10-477E-AB6C-333B986D5927}"/>
                  </a:ext>
                </a:extLst>
              </p:cNvPr>
              <p:cNvSpPr txBox="1"/>
              <p:nvPr/>
            </p:nvSpPr>
            <p:spPr>
              <a:xfrm>
                <a:off x="2953115" y="743271"/>
                <a:ext cx="4473985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3200" dirty="0"/>
                  <a:t>20%</a:t>
                </a:r>
              </a:p>
            </p:txBody>
          </p:sp>
        </p:grpSp>
      </p:grpSp>
      <p:sp>
        <p:nvSpPr>
          <p:cNvPr id="214" name="TextBox 213">
            <a:extLst>
              <a:ext uri="{FF2B5EF4-FFF2-40B4-BE49-F238E27FC236}">
                <a16:creationId xmlns:a16="http://schemas.microsoft.com/office/drawing/2014/main" id="{D5C5C2C8-96E9-4F5C-AF05-9B9745D345C6}"/>
              </a:ext>
            </a:extLst>
          </p:cNvPr>
          <p:cNvSpPr txBox="1"/>
          <p:nvPr/>
        </p:nvSpPr>
        <p:spPr>
          <a:xfrm>
            <a:off x="9740883" y="3164987"/>
            <a:ext cx="165205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/>
              <a:t>To find 20%</a:t>
            </a:r>
          </a:p>
          <a:p>
            <a:r>
              <a:rPr lang="en-GB" sz="2400" dirty="0"/>
              <a:t>÷ 5</a:t>
            </a:r>
          </a:p>
        </p:txBody>
      </p:sp>
    </p:spTree>
    <p:extLst>
      <p:ext uri="{BB962C8B-B14F-4D97-AF65-F5344CB8AC3E}">
        <p14:creationId xmlns:p14="http://schemas.microsoft.com/office/powerpoint/2010/main" val="1462695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7" grpId="0"/>
      <p:bldP spid="201" grpId="0"/>
      <p:bldP spid="21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30" name="Group 129">
            <a:extLst>
              <a:ext uri="{FF2B5EF4-FFF2-40B4-BE49-F238E27FC236}">
                <a16:creationId xmlns:a16="http://schemas.microsoft.com/office/drawing/2014/main" id="{A8CEE2F0-A247-494E-84C6-7CBBF4C5E229}"/>
              </a:ext>
            </a:extLst>
          </p:cNvPr>
          <p:cNvGrpSpPr/>
          <p:nvPr/>
        </p:nvGrpSpPr>
        <p:grpSpPr>
          <a:xfrm>
            <a:off x="464484" y="499378"/>
            <a:ext cx="3976302" cy="817087"/>
            <a:chOff x="255524" y="372323"/>
            <a:chExt cx="3640940" cy="1134018"/>
          </a:xfrm>
        </p:grpSpPr>
        <p:sp>
          <p:nvSpPr>
            <p:cNvPr id="131" name="Rectangle: Rounded Corners 130">
              <a:extLst>
                <a:ext uri="{FF2B5EF4-FFF2-40B4-BE49-F238E27FC236}">
                  <a16:creationId xmlns:a16="http://schemas.microsoft.com/office/drawing/2014/main" id="{13585B7A-F7BE-4579-A400-2B8C02F248BC}"/>
                </a:ext>
              </a:extLst>
            </p:cNvPr>
            <p:cNvSpPr/>
            <p:nvPr/>
          </p:nvSpPr>
          <p:spPr>
            <a:xfrm>
              <a:off x="255524" y="372323"/>
              <a:ext cx="3640940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2" name="TextBox 131">
              <a:extLst>
                <a:ext uri="{FF2B5EF4-FFF2-40B4-BE49-F238E27FC236}">
                  <a16:creationId xmlns:a16="http://schemas.microsoft.com/office/drawing/2014/main" id="{AB3B86D1-226B-4F65-BD38-A2B56DD5C2A7}"/>
                </a:ext>
              </a:extLst>
            </p:cNvPr>
            <p:cNvSpPr txBox="1"/>
            <p:nvPr/>
          </p:nvSpPr>
          <p:spPr>
            <a:xfrm>
              <a:off x="308453" y="485388"/>
              <a:ext cx="2610146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50% of 596 =   </a:t>
              </a:r>
            </a:p>
          </p:txBody>
        </p:sp>
      </p:grpSp>
      <p:sp>
        <p:nvSpPr>
          <p:cNvPr id="133" name="Rectangle 132">
            <a:extLst>
              <a:ext uri="{FF2B5EF4-FFF2-40B4-BE49-F238E27FC236}">
                <a16:creationId xmlns:a16="http://schemas.microsoft.com/office/drawing/2014/main" id="{70503A1A-A384-4001-9833-85801C0DD663}"/>
              </a:ext>
            </a:extLst>
          </p:cNvPr>
          <p:cNvSpPr/>
          <p:nvPr/>
        </p:nvSpPr>
        <p:spPr>
          <a:xfrm>
            <a:off x="3201271" y="622392"/>
            <a:ext cx="1115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92D579B5-49B4-4BF1-8380-32DA7EDAFBAB}"/>
              </a:ext>
            </a:extLst>
          </p:cNvPr>
          <p:cNvSpPr txBox="1"/>
          <p:nvPr/>
        </p:nvSpPr>
        <p:spPr>
          <a:xfrm>
            <a:off x="3204794" y="606729"/>
            <a:ext cx="11474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298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D7B43B52-A8CE-4FC6-9D6A-250435641201}"/>
              </a:ext>
            </a:extLst>
          </p:cNvPr>
          <p:cNvSpPr txBox="1"/>
          <p:nvPr/>
        </p:nvSpPr>
        <p:spPr>
          <a:xfrm>
            <a:off x="8482001" y="1314482"/>
            <a:ext cx="13839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5 9 6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EB6857C2-4B56-4232-8FD6-E84C27EE088E}"/>
              </a:ext>
            </a:extLst>
          </p:cNvPr>
          <p:cNvSpPr txBox="1"/>
          <p:nvPr/>
        </p:nvSpPr>
        <p:spPr>
          <a:xfrm>
            <a:off x="8002573" y="1334061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id="{EE79BD35-1E66-434B-B1A0-352EE7A87325}"/>
              </a:ext>
            </a:extLst>
          </p:cNvPr>
          <p:cNvCxnSpPr>
            <a:cxnSpLocks/>
          </p:cNvCxnSpPr>
          <p:nvPr/>
        </p:nvCxnSpPr>
        <p:spPr>
          <a:xfrm>
            <a:off x="8477190" y="1383618"/>
            <a:ext cx="1341289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93">
            <a:extLst>
              <a:ext uri="{FF2B5EF4-FFF2-40B4-BE49-F238E27FC236}">
                <a16:creationId xmlns:a16="http://schemas.microsoft.com/office/drawing/2014/main" id="{C5FE8D83-6838-48C7-AF1A-FADC189E6349}"/>
              </a:ext>
            </a:extLst>
          </p:cNvPr>
          <p:cNvCxnSpPr>
            <a:cxnSpLocks/>
          </p:cNvCxnSpPr>
          <p:nvPr/>
        </p:nvCxnSpPr>
        <p:spPr>
          <a:xfrm>
            <a:off x="8496142" y="1367574"/>
            <a:ext cx="0" cy="458532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TextBox 94">
            <a:extLst>
              <a:ext uri="{FF2B5EF4-FFF2-40B4-BE49-F238E27FC236}">
                <a16:creationId xmlns:a16="http://schemas.microsoft.com/office/drawing/2014/main" id="{0AE1362A-C6F3-4FEC-944E-10C9459A28C2}"/>
              </a:ext>
            </a:extLst>
          </p:cNvPr>
          <p:cNvSpPr txBox="1"/>
          <p:nvPr/>
        </p:nvSpPr>
        <p:spPr>
          <a:xfrm>
            <a:off x="8485525" y="883308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0E865AE9-FC72-481C-8FB1-1F9373370F9C}"/>
              </a:ext>
            </a:extLst>
          </p:cNvPr>
          <p:cNvSpPr txBox="1"/>
          <p:nvPr/>
        </p:nvSpPr>
        <p:spPr>
          <a:xfrm>
            <a:off x="8781942" y="1358307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D373448E-0429-4A50-A0FC-0ECDF1FC4571}"/>
              </a:ext>
            </a:extLst>
          </p:cNvPr>
          <p:cNvSpPr txBox="1"/>
          <p:nvPr/>
        </p:nvSpPr>
        <p:spPr>
          <a:xfrm>
            <a:off x="8912970" y="889840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DAA3511F-2075-4A26-BDBA-59CCA38690AC}"/>
              </a:ext>
            </a:extLst>
          </p:cNvPr>
          <p:cNvSpPr txBox="1"/>
          <p:nvPr/>
        </p:nvSpPr>
        <p:spPr>
          <a:xfrm>
            <a:off x="9365431" y="876777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5B3B25AE-8C55-4C1B-9FE9-F3C2AA0761DD}"/>
              </a:ext>
            </a:extLst>
          </p:cNvPr>
          <p:cNvSpPr txBox="1"/>
          <p:nvPr/>
        </p:nvSpPr>
        <p:spPr>
          <a:xfrm>
            <a:off x="9236251" y="1362671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cxnSp>
        <p:nvCxnSpPr>
          <p:cNvPr id="100" name="Straight Connector 99">
            <a:extLst>
              <a:ext uri="{FF2B5EF4-FFF2-40B4-BE49-F238E27FC236}">
                <a16:creationId xmlns:a16="http://schemas.microsoft.com/office/drawing/2014/main" id="{F523440D-2BCF-436F-9ACF-4986483014BC}"/>
              </a:ext>
            </a:extLst>
          </p:cNvPr>
          <p:cNvCxnSpPr>
            <a:cxnSpLocks/>
          </p:cNvCxnSpPr>
          <p:nvPr/>
        </p:nvCxnSpPr>
        <p:spPr>
          <a:xfrm>
            <a:off x="4925609" y="1384538"/>
            <a:ext cx="1336329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>
            <a:extLst>
              <a:ext uri="{FF2B5EF4-FFF2-40B4-BE49-F238E27FC236}">
                <a16:creationId xmlns:a16="http://schemas.microsoft.com/office/drawing/2014/main" id="{FC9D2210-6E6D-49BE-9F1E-FBE22BC39A34}"/>
              </a:ext>
            </a:extLst>
          </p:cNvPr>
          <p:cNvCxnSpPr>
            <a:cxnSpLocks/>
          </p:cNvCxnSpPr>
          <p:nvPr/>
        </p:nvCxnSpPr>
        <p:spPr>
          <a:xfrm>
            <a:off x="6706767" y="1384858"/>
            <a:ext cx="449874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TextBox 101">
            <a:extLst>
              <a:ext uri="{FF2B5EF4-FFF2-40B4-BE49-F238E27FC236}">
                <a16:creationId xmlns:a16="http://schemas.microsoft.com/office/drawing/2014/main" id="{EC0DD5F5-3DAA-4BE2-8FCF-25768D011641}"/>
              </a:ext>
            </a:extLst>
          </p:cNvPr>
          <p:cNvSpPr txBox="1"/>
          <p:nvPr/>
        </p:nvSpPr>
        <p:spPr>
          <a:xfrm>
            <a:off x="5134615" y="876681"/>
            <a:ext cx="96100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5 0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647AD259-BAC9-4A04-8E8C-D727ECD67E2A}"/>
              </a:ext>
            </a:extLst>
          </p:cNvPr>
          <p:cNvSpPr txBox="1"/>
          <p:nvPr/>
        </p:nvSpPr>
        <p:spPr>
          <a:xfrm>
            <a:off x="4914325" y="1332847"/>
            <a:ext cx="141901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1 0 0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6D99148F-CA23-4BAF-8CF4-8BC15D7E5F58}"/>
              </a:ext>
            </a:extLst>
          </p:cNvPr>
          <p:cNvSpPr txBox="1"/>
          <p:nvPr/>
        </p:nvSpPr>
        <p:spPr>
          <a:xfrm>
            <a:off x="6692472" y="1326332"/>
            <a:ext cx="10445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20F20789-CD08-49AC-AC55-CDBE6CAF605E}"/>
              </a:ext>
            </a:extLst>
          </p:cNvPr>
          <p:cNvSpPr txBox="1"/>
          <p:nvPr/>
        </p:nvSpPr>
        <p:spPr>
          <a:xfrm>
            <a:off x="6249006" y="1093433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106" name="Arc 105">
            <a:extLst>
              <a:ext uri="{FF2B5EF4-FFF2-40B4-BE49-F238E27FC236}">
                <a16:creationId xmlns:a16="http://schemas.microsoft.com/office/drawing/2014/main" id="{A05BC6BD-FF48-435F-B6E1-0073C244DDA7}"/>
              </a:ext>
            </a:extLst>
          </p:cNvPr>
          <p:cNvSpPr/>
          <p:nvPr/>
        </p:nvSpPr>
        <p:spPr>
          <a:xfrm rot="16200000">
            <a:off x="5856996" y="273916"/>
            <a:ext cx="810037" cy="1336321"/>
          </a:xfrm>
          <a:prstGeom prst="arc">
            <a:avLst>
              <a:gd name="adj1" fmla="val 16200000"/>
              <a:gd name="adj2" fmla="val 5416605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7" name="Arc 106">
            <a:extLst>
              <a:ext uri="{FF2B5EF4-FFF2-40B4-BE49-F238E27FC236}">
                <a16:creationId xmlns:a16="http://schemas.microsoft.com/office/drawing/2014/main" id="{99723D76-A784-4BD7-AC12-B3FC373A210C}"/>
              </a:ext>
            </a:extLst>
          </p:cNvPr>
          <p:cNvSpPr/>
          <p:nvPr/>
        </p:nvSpPr>
        <p:spPr>
          <a:xfrm rot="5400000">
            <a:off x="5859895" y="1198140"/>
            <a:ext cx="810037" cy="1342120"/>
          </a:xfrm>
          <a:prstGeom prst="arc">
            <a:avLst>
              <a:gd name="adj1" fmla="val 16087248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05529502-4195-49DC-9846-03049B0F70DC}"/>
              </a:ext>
            </a:extLst>
          </p:cNvPr>
          <p:cNvSpPr txBox="1"/>
          <p:nvPr/>
        </p:nvSpPr>
        <p:spPr>
          <a:xfrm>
            <a:off x="5874979" y="1841443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 Black" panose="020B0A04020102020204" pitchFamily="34" charset="0"/>
              </a:rPr>
              <a:t>÷</a:t>
            </a:r>
            <a:r>
              <a:rPr lang="en-GB" sz="2400" b="1" dirty="0">
                <a:latin typeface="Arial Black" panose="020B0A04020102020204" pitchFamily="34" charset="0"/>
              </a:rPr>
              <a:t>50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7D900E5A-29BE-496F-8583-36D920A20552}"/>
              </a:ext>
            </a:extLst>
          </p:cNvPr>
          <p:cNvSpPr txBox="1"/>
          <p:nvPr/>
        </p:nvSpPr>
        <p:spPr>
          <a:xfrm>
            <a:off x="5874978" y="547130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 Black" panose="020B0A04020102020204" pitchFamily="34" charset="0"/>
              </a:rPr>
              <a:t>÷</a:t>
            </a:r>
            <a:r>
              <a:rPr lang="en-GB" sz="2400" b="1" dirty="0">
                <a:latin typeface="Arial Black" panose="020B0A04020102020204" pitchFamily="34" charset="0"/>
              </a:rPr>
              <a:t>50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6B7FBDDE-3813-43EF-B60A-2217550E2757}"/>
              </a:ext>
            </a:extLst>
          </p:cNvPr>
          <p:cNvSpPr txBox="1"/>
          <p:nvPr/>
        </p:nvSpPr>
        <p:spPr>
          <a:xfrm>
            <a:off x="6700732" y="877801"/>
            <a:ext cx="50861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69A4EEB8-0FAB-446E-9962-269903F54D53}"/>
              </a:ext>
            </a:extLst>
          </p:cNvPr>
          <p:cNvGrpSpPr/>
          <p:nvPr/>
        </p:nvGrpSpPr>
        <p:grpSpPr>
          <a:xfrm>
            <a:off x="468307" y="2734552"/>
            <a:ext cx="3732074" cy="817087"/>
            <a:chOff x="255524" y="372323"/>
            <a:chExt cx="3417310" cy="1134018"/>
          </a:xfrm>
        </p:grpSpPr>
        <p:sp>
          <p:nvSpPr>
            <p:cNvPr id="112" name="Rectangle: Rounded Corners 111">
              <a:extLst>
                <a:ext uri="{FF2B5EF4-FFF2-40B4-BE49-F238E27FC236}">
                  <a16:creationId xmlns:a16="http://schemas.microsoft.com/office/drawing/2014/main" id="{84181FC7-3BB5-4841-8F61-B2611286344E}"/>
                </a:ext>
              </a:extLst>
            </p:cNvPr>
            <p:cNvSpPr/>
            <p:nvPr/>
          </p:nvSpPr>
          <p:spPr>
            <a:xfrm>
              <a:off x="255524" y="372323"/>
              <a:ext cx="3417310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A4E1DCEB-A864-47EB-9752-68B214AC22EE}"/>
                </a:ext>
              </a:extLst>
            </p:cNvPr>
            <p:cNvSpPr txBox="1"/>
            <p:nvPr/>
          </p:nvSpPr>
          <p:spPr>
            <a:xfrm>
              <a:off x="308453" y="485388"/>
              <a:ext cx="2610146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25% of 96 =   </a:t>
              </a:r>
            </a:p>
          </p:txBody>
        </p:sp>
      </p:grpSp>
      <p:sp>
        <p:nvSpPr>
          <p:cNvPr id="114" name="Rectangle 113">
            <a:extLst>
              <a:ext uri="{FF2B5EF4-FFF2-40B4-BE49-F238E27FC236}">
                <a16:creationId xmlns:a16="http://schemas.microsoft.com/office/drawing/2014/main" id="{5BF4702F-2330-453B-9DA8-97BD1B59898A}"/>
              </a:ext>
            </a:extLst>
          </p:cNvPr>
          <p:cNvSpPr/>
          <p:nvPr/>
        </p:nvSpPr>
        <p:spPr>
          <a:xfrm>
            <a:off x="2935274" y="2857566"/>
            <a:ext cx="1115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C02003F3-89CB-4AA6-8AD1-C51D20E2514A}"/>
              </a:ext>
            </a:extLst>
          </p:cNvPr>
          <p:cNvSpPr txBox="1"/>
          <p:nvPr/>
        </p:nvSpPr>
        <p:spPr>
          <a:xfrm>
            <a:off x="3096674" y="2841903"/>
            <a:ext cx="9895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24</a:t>
            </a:r>
          </a:p>
        </p:txBody>
      </p:sp>
      <p:cxnSp>
        <p:nvCxnSpPr>
          <p:cNvPr id="116" name="Straight Connector 115">
            <a:extLst>
              <a:ext uri="{FF2B5EF4-FFF2-40B4-BE49-F238E27FC236}">
                <a16:creationId xmlns:a16="http://schemas.microsoft.com/office/drawing/2014/main" id="{7775938A-5004-4E1C-83DE-6224F4352BA5}"/>
              </a:ext>
            </a:extLst>
          </p:cNvPr>
          <p:cNvCxnSpPr>
            <a:cxnSpLocks/>
          </p:cNvCxnSpPr>
          <p:nvPr/>
        </p:nvCxnSpPr>
        <p:spPr>
          <a:xfrm>
            <a:off x="4927292" y="3619621"/>
            <a:ext cx="1336329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Straight Connector 116">
            <a:extLst>
              <a:ext uri="{FF2B5EF4-FFF2-40B4-BE49-F238E27FC236}">
                <a16:creationId xmlns:a16="http://schemas.microsoft.com/office/drawing/2014/main" id="{B7C4F1C0-3755-4DF8-A3EF-BB174FB002D5}"/>
              </a:ext>
            </a:extLst>
          </p:cNvPr>
          <p:cNvCxnSpPr>
            <a:cxnSpLocks/>
          </p:cNvCxnSpPr>
          <p:nvPr/>
        </p:nvCxnSpPr>
        <p:spPr>
          <a:xfrm>
            <a:off x="6708450" y="3619941"/>
            <a:ext cx="449874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8" name="TextBox 117">
            <a:extLst>
              <a:ext uri="{FF2B5EF4-FFF2-40B4-BE49-F238E27FC236}">
                <a16:creationId xmlns:a16="http://schemas.microsoft.com/office/drawing/2014/main" id="{D813C99F-065D-4318-888D-6957307B14D9}"/>
              </a:ext>
            </a:extLst>
          </p:cNvPr>
          <p:cNvSpPr txBox="1"/>
          <p:nvPr/>
        </p:nvSpPr>
        <p:spPr>
          <a:xfrm>
            <a:off x="5136298" y="3111764"/>
            <a:ext cx="96100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2 5</a:t>
            </a: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5ED71005-2542-4274-B1E9-0783DEB86918}"/>
              </a:ext>
            </a:extLst>
          </p:cNvPr>
          <p:cNvSpPr txBox="1"/>
          <p:nvPr/>
        </p:nvSpPr>
        <p:spPr>
          <a:xfrm>
            <a:off x="4916008" y="3567930"/>
            <a:ext cx="141901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1 0 0</a:t>
            </a: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0402B1C1-85CF-44DB-925E-DEAFF3D58D4B}"/>
              </a:ext>
            </a:extLst>
          </p:cNvPr>
          <p:cNvSpPr txBox="1"/>
          <p:nvPr/>
        </p:nvSpPr>
        <p:spPr>
          <a:xfrm>
            <a:off x="6694155" y="3561415"/>
            <a:ext cx="10445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 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830A768C-BC35-479D-8BC6-A2ABDE68DAB2}"/>
              </a:ext>
            </a:extLst>
          </p:cNvPr>
          <p:cNvSpPr txBox="1"/>
          <p:nvPr/>
        </p:nvSpPr>
        <p:spPr>
          <a:xfrm>
            <a:off x="6250689" y="3328516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122" name="Arc 121">
            <a:extLst>
              <a:ext uri="{FF2B5EF4-FFF2-40B4-BE49-F238E27FC236}">
                <a16:creationId xmlns:a16="http://schemas.microsoft.com/office/drawing/2014/main" id="{CAB9A0A4-AD06-47B0-98E3-B0221F0E8DC4}"/>
              </a:ext>
            </a:extLst>
          </p:cNvPr>
          <p:cNvSpPr/>
          <p:nvPr/>
        </p:nvSpPr>
        <p:spPr>
          <a:xfrm rot="16200000">
            <a:off x="5858679" y="2508999"/>
            <a:ext cx="810037" cy="1336321"/>
          </a:xfrm>
          <a:prstGeom prst="arc">
            <a:avLst>
              <a:gd name="adj1" fmla="val 16200000"/>
              <a:gd name="adj2" fmla="val 5416605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3" name="Arc 122">
            <a:extLst>
              <a:ext uri="{FF2B5EF4-FFF2-40B4-BE49-F238E27FC236}">
                <a16:creationId xmlns:a16="http://schemas.microsoft.com/office/drawing/2014/main" id="{14004E7D-2A32-40F4-ABA8-48BB2A3E562A}"/>
              </a:ext>
            </a:extLst>
          </p:cNvPr>
          <p:cNvSpPr/>
          <p:nvPr/>
        </p:nvSpPr>
        <p:spPr>
          <a:xfrm rot="5400000">
            <a:off x="5861578" y="3433223"/>
            <a:ext cx="810037" cy="1342120"/>
          </a:xfrm>
          <a:prstGeom prst="arc">
            <a:avLst>
              <a:gd name="adj1" fmla="val 16087248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A70F78F3-2BD5-408E-8BFB-F1C71C38DCD8}"/>
              </a:ext>
            </a:extLst>
          </p:cNvPr>
          <p:cNvSpPr txBox="1"/>
          <p:nvPr/>
        </p:nvSpPr>
        <p:spPr>
          <a:xfrm>
            <a:off x="5876662" y="4076526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 Black" panose="020B0A04020102020204" pitchFamily="34" charset="0"/>
              </a:rPr>
              <a:t>÷</a:t>
            </a:r>
            <a:r>
              <a:rPr lang="en-GB" sz="2400" b="1" dirty="0">
                <a:latin typeface="Arial Black" panose="020B0A04020102020204" pitchFamily="34" charset="0"/>
              </a:rPr>
              <a:t>25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512B0CEA-0246-4386-A70F-8F1B6D0F73C8}"/>
              </a:ext>
            </a:extLst>
          </p:cNvPr>
          <p:cNvSpPr txBox="1"/>
          <p:nvPr/>
        </p:nvSpPr>
        <p:spPr>
          <a:xfrm>
            <a:off x="5876661" y="2782213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 Black" panose="020B0A04020102020204" pitchFamily="34" charset="0"/>
              </a:rPr>
              <a:t>÷</a:t>
            </a:r>
            <a:r>
              <a:rPr lang="en-GB" sz="2400" b="1" dirty="0">
                <a:latin typeface="Arial Black" panose="020B0A04020102020204" pitchFamily="34" charset="0"/>
              </a:rPr>
              <a:t>25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E857DCAA-67BA-43E8-9953-C602253F1629}"/>
              </a:ext>
            </a:extLst>
          </p:cNvPr>
          <p:cNvSpPr txBox="1"/>
          <p:nvPr/>
        </p:nvSpPr>
        <p:spPr>
          <a:xfrm>
            <a:off x="6702415" y="3112884"/>
            <a:ext cx="50861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1A8BDABB-683F-44C4-A7FC-AADE46204183}"/>
              </a:ext>
            </a:extLst>
          </p:cNvPr>
          <p:cNvSpPr txBox="1"/>
          <p:nvPr/>
        </p:nvSpPr>
        <p:spPr>
          <a:xfrm>
            <a:off x="8492316" y="3552734"/>
            <a:ext cx="10762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Arial Black" panose="020B0A04020102020204" pitchFamily="34" charset="0"/>
              </a:rPr>
              <a:t>9 6</a:t>
            </a: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D51B94B5-75B8-453A-BB65-007F0C1DECB2}"/>
              </a:ext>
            </a:extLst>
          </p:cNvPr>
          <p:cNvSpPr txBox="1"/>
          <p:nvPr/>
        </p:nvSpPr>
        <p:spPr>
          <a:xfrm>
            <a:off x="8017699" y="3565797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Arial Black" panose="020B0A04020102020204" pitchFamily="34" charset="0"/>
              </a:rPr>
              <a:t>4</a:t>
            </a:r>
          </a:p>
        </p:txBody>
      </p:sp>
      <p:cxnSp>
        <p:nvCxnSpPr>
          <p:cNvPr id="129" name="Straight Connector 128">
            <a:extLst>
              <a:ext uri="{FF2B5EF4-FFF2-40B4-BE49-F238E27FC236}">
                <a16:creationId xmlns:a16="http://schemas.microsoft.com/office/drawing/2014/main" id="{382CD38A-8757-417E-A81F-E5A606117F69}"/>
              </a:ext>
            </a:extLst>
          </p:cNvPr>
          <p:cNvCxnSpPr>
            <a:cxnSpLocks/>
          </p:cNvCxnSpPr>
          <p:nvPr/>
        </p:nvCxnSpPr>
        <p:spPr>
          <a:xfrm>
            <a:off x="8492316" y="3615354"/>
            <a:ext cx="906753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Straight Connector 141">
            <a:extLst>
              <a:ext uri="{FF2B5EF4-FFF2-40B4-BE49-F238E27FC236}">
                <a16:creationId xmlns:a16="http://schemas.microsoft.com/office/drawing/2014/main" id="{4D694CD5-05C5-4AD6-A210-9C47717B7AA9}"/>
              </a:ext>
            </a:extLst>
          </p:cNvPr>
          <p:cNvCxnSpPr>
            <a:cxnSpLocks/>
          </p:cNvCxnSpPr>
          <p:nvPr/>
        </p:nvCxnSpPr>
        <p:spPr>
          <a:xfrm>
            <a:off x="8511268" y="3615354"/>
            <a:ext cx="0" cy="458532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" name="TextBox 142">
            <a:extLst>
              <a:ext uri="{FF2B5EF4-FFF2-40B4-BE49-F238E27FC236}">
                <a16:creationId xmlns:a16="http://schemas.microsoft.com/office/drawing/2014/main" id="{B102BEAF-9DC5-4917-974D-F11225937D7B}"/>
              </a:ext>
            </a:extLst>
          </p:cNvPr>
          <p:cNvSpPr txBox="1"/>
          <p:nvPr/>
        </p:nvSpPr>
        <p:spPr>
          <a:xfrm>
            <a:off x="8492687" y="3115044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id="{EA5DBBC6-9758-4A58-B2C8-47C937152BF9}"/>
              </a:ext>
            </a:extLst>
          </p:cNvPr>
          <p:cNvSpPr txBox="1"/>
          <p:nvPr/>
        </p:nvSpPr>
        <p:spPr>
          <a:xfrm>
            <a:off x="8915693" y="3115044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46E7DBAB-B685-4021-96DC-347660880FFC}"/>
              </a:ext>
            </a:extLst>
          </p:cNvPr>
          <p:cNvSpPr txBox="1"/>
          <p:nvPr/>
        </p:nvSpPr>
        <p:spPr>
          <a:xfrm>
            <a:off x="8793882" y="3592691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 Black" panose="020B0A04020102020204" pitchFamily="34" charset="0"/>
              </a:rPr>
              <a:t>1</a:t>
            </a:r>
            <a:endParaRPr lang="en-GB" sz="3200" dirty="0">
              <a:latin typeface="Arial Black" panose="020B0A04020102020204" pitchFamily="34" charset="0"/>
            </a:endParaRPr>
          </a:p>
        </p:txBody>
      </p:sp>
      <p:cxnSp>
        <p:nvCxnSpPr>
          <p:cNvPr id="151" name="Straight Connector 150">
            <a:extLst>
              <a:ext uri="{FF2B5EF4-FFF2-40B4-BE49-F238E27FC236}">
                <a16:creationId xmlns:a16="http://schemas.microsoft.com/office/drawing/2014/main" id="{092EA00A-74F6-4D0D-A2BF-169DB3B200B8}"/>
              </a:ext>
            </a:extLst>
          </p:cNvPr>
          <p:cNvCxnSpPr>
            <a:cxnSpLocks/>
          </p:cNvCxnSpPr>
          <p:nvPr/>
        </p:nvCxnSpPr>
        <p:spPr>
          <a:xfrm>
            <a:off x="4920172" y="5845996"/>
            <a:ext cx="1336329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Straight Connector 151">
            <a:extLst>
              <a:ext uri="{FF2B5EF4-FFF2-40B4-BE49-F238E27FC236}">
                <a16:creationId xmlns:a16="http://schemas.microsoft.com/office/drawing/2014/main" id="{21CC6379-0C0C-46F4-B3E5-D9838DF2431B}"/>
              </a:ext>
            </a:extLst>
          </p:cNvPr>
          <p:cNvCxnSpPr>
            <a:cxnSpLocks/>
          </p:cNvCxnSpPr>
          <p:nvPr/>
        </p:nvCxnSpPr>
        <p:spPr>
          <a:xfrm>
            <a:off x="6701330" y="5846316"/>
            <a:ext cx="449874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3" name="TextBox 152">
            <a:extLst>
              <a:ext uri="{FF2B5EF4-FFF2-40B4-BE49-F238E27FC236}">
                <a16:creationId xmlns:a16="http://schemas.microsoft.com/office/drawing/2014/main" id="{F81AB166-9DD3-4FDC-B924-40F4524F983A}"/>
              </a:ext>
            </a:extLst>
          </p:cNvPr>
          <p:cNvSpPr txBox="1"/>
          <p:nvPr/>
        </p:nvSpPr>
        <p:spPr>
          <a:xfrm>
            <a:off x="5129178" y="5338139"/>
            <a:ext cx="96100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2 0</a:t>
            </a:r>
          </a:p>
        </p:txBody>
      </p:sp>
      <p:sp>
        <p:nvSpPr>
          <p:cNvPr id="154" name="TextBox 153">
            <a:extLst>
              <a:ext uri="{FF2B5EF4-FFF2-40B4-BE49-F238E27FC236}">
                <a16:creationId xmlns:a16="http://schemas.microsoft.com/office/drawing/2014/main" id="{A65C3C01-F350-4055-AD41-719EB9184914}"/>
              </a:ext>
            </a:extLst>
          </p:cNvPr>
          <p:cNvSpPr txBox="1"/>
          <p:nvPr/>
        </p:nvSpPr>
        <p:spPr>
          <a:xfrm>
            <a:off x="4908888" y="5794305"/>
            <a:ext cx="141901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1 0 0</a:t>
            </a:r>
          </a:p>
        </p:txBody>
      </p:sp>
      <p:sp>
        <p:nvSpPr>
          <p:cNvPr id="155" name="TextBox 154">
            <a:extLst>
              <a:ext uri="{FF2B5EF4-FFF2-40B4-BE49-F238E27FC236}">
                <a16:creationId xmlns:a16="http://schemas.microsoft.com/office/drawing/2014/main" id="{9106596C-5DC0-486D-83F2-CB843CE5BBC0}"/>
              </a:ext>
            </a:extLst>
          </p:cNvPr>
          <p:cNvSpPr txBox="1"/>
          <p:nvPr/>
        </p:nvSpPr>
        <p:spPr>
          <a:xfrm>
            <a:off x="6687035" y="5787790"/>
            <a:ext cx="10445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 </a:t>
            </a:r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id="{B3388F61-1640-41FA-B629-D72B2636C5B3}"/>
              </a:ext>
            </a:extLst>
          </p:cNvPr>
          <p:cNvSpPr txBox="1"/>
          <p:nvPr/>
        </p:nvSpPr>
        <p:spPr>
          <a:xfrm>
            <a:off x="6243569" y="5554891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157" name="Arc 156">
            <a:extLst>
              <a:ext uri="{FF2B5EF4-FFF2-40B4-BE49-F238E27FC236}">
                <a16:creationId xmlns:a16="http://schemas.microsoft.com/office/drawing/2014/main" id="{2F17D933-EB16-4956-8DE2-E1C7E9057DFF}"/>
              </a:ext>
            </a:extLst>
          </p:cNvPr>
          <p:cNvSpPr/>
          <p:nvPr/>
        </p:nvSpPr>
        <p:spPr>
          <a:xfrm rot="16200000">
            <a:off x="5851559" y="4735374"/>
            <a:ext cx="810037" cy="1336321"/>
          </a:xfrm>
          <a:prstGeom prst="arc">
            <a:avLst>
              <a:gd name="adj1" fmla="val 16200000"/>
              <a:gd name="adj2" fmla="val 5416605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8" name="Arc 157">
            <a:extLst>
              <a:ext uri="{FF2B5EF4-FFF2-40B4-BE49-F238E27FC236}">
                <a16:creationId xmlns:a16="http://schemas.microsoft.com/office/drawing/2014/main" id="{FC6F9B22-7908-430E-A48F-3BA8D34DE8C0}"/>
              </a:ext>
            </a:extLst>
          </p:cNvPr>
          <p:cNvSpPr/>
          <p:nvPr/>
        </p:nvSpPr>
        <p:spPr>
          <a:xfrm rot="5400000">
            <a:off x="5854458" y="5659598"/>
            <a:ext cx="810037" cy="1342120"/>
          </a:xfrm>
          <a:prstGeom prst="arc">
            <a:avLst>
              <a:gd name="adj1" fmla="val 16087248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9" name="TextBox 158">
            <a:extLst>
              <a:ext uri="{FF2B5EF4-FFF2-40B4-BE49-F238E27FC236}">
                <a16:creationId xmlns:a16="http://schemas.microsoft.com/office/drawing/2014/main" id="{4D015476-0B6B-4EC9-8CEB-A941E8C3AD00}"/>
              </a:ext>
            </a:extLst>
          </p:cNvPr>
          <p:cNvSpPr txBox="1"/>
          <p:nvPr/>
        </p:nvSpPr>
        <p:spPr>
          <a:xfrm>
            <a:off x="5869542" y="6302901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 Black" panose="020B0A04020102020204" pitchFamily="34" charset="0"/>
              </a:rPr>
              <a:t>÷</a:t>
            </a:r>
            <a:r>
              <a:rPr lang="en-GB" sz="2400" b="1" dirty="0">
                <a:latin typeface="Arial Black" panose="020B0A04020102020204" pitchFamily="34" charset="0"/>
              </a:rPr>
              <a:t>20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60" name="TextBox 159">
            <a:extLst>
              <a:ext uri="{FF2B5EF4-FFF2-40B4-BE49-F238E27FC236}">
                <a16:creationId xmlns:a16="http://schemas.microsoft.com/office/drawing/2014/main" id="{993262A4-4C66-4073-94DA-6828C12DD726}"/>
              </a:ext>
            </a:extLst>
          </p:cNvPr>
          <p:cNvSpPr txBox="1"/>
          <p:nvPr/>
        </p:nvSpPr>
        <p:spPr>
          <a:xfrm>
            <a:off x="5869541" y="5008588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 Black" panose="020B0A04020102020204" pitchFamily="34" charset="0"/>
              </a:rPr>
              <a:t>÷</a:t>
            </a:r>
            <a:r>
              <a:rPr lang="en-GB" sz="2400" b="1" dirty="0">
                <a:latin typeface="Arial Black" panose="020B0A04020102020204" pitchFamily="34" charset="0"/>
              </a:rPr>
              <a:t>20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61" name="TextBox 160">
            <a:extLst>
              <a:ext uri="{FF2B5EF4-FFF2-40B4-BE49-F238E27FC236}">
                <a16:creationId xmlns:a16="http://schemas.microsoft.com/office/drawing/2014/main" id="{24442430-FE0D-4968-B6C3-35D77B0685ED}"/>
              </a:ext>
            </a:extLst>
          </p:cNvPr>
          <p:cNvSpPr txBox="1"/>
          <p:nvPr/>
        </p:nvSpPr>
        <p:spPr>
          <a:xfrm>
            <a:off x="6695295" y="5339259"/>
            <a:ext cx="50861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C0BAF7D7-894D-47E8-A03A-FBAE765A7416}"/>
              </a:ext>
            </a:extLst>
          </p:cNvPr>
          <p:cNvSpPr txBox="1"/>
          <p:nvPr/>
        </p:nvSpPr>
        <p:spPr>
          <a:xfrm>
            <a:off x="8492776" y="5791443"/>
            <a:ext cx="18555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1 8 0 0</a:t>
            </a:r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D912234B-9425-4E5E-91C2-FC842E2BD816}"/>
              </a:ext>
            </a:extLst>
          </p:cNvPr>
          <p:cNvSpPr txBox="1"/>
          <p:nvPr/>
        </p:nvSpPr>
        <p:spPr>
          <a:xfrm>
            <a:off x="8028917" y="5774374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cxnSp>
        <p:nvCxnSpPr>
          <p:cNvPr id="137" name="Straight Connector 136">
            <a:extLst>
              <a:ext uri="{FF2B5EF4-FFF2-40B4-BE49-F238E27FC236}">
                <a16:creationId xmlns:a16="http://schemas.microsoft.com/office/drawing/2014/main" id="{EA4656CD-D46C-41B0-A808-9752E0B00DED}"/>
              </a:ext>
            </a:extLst>
          </p:cNvPr>
          <p:cNvCxnSpPr>
            <a:cxnSpLocks/>
          </p:cNvCxnSpPr>
          <p:nvPr/>
        </p:nvCxnSpPr>
        <p:spPr>
          <a:xfrm>
            <a:off x="8492776" y="5840068"/>
            <a:ext cx="178712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Straight Connector 137">
            <a:extLst>
              <a:ext uri="{FF2B5EF4-FFF2-40B4-BE49-F238E27FC236}">
                <a16:creationId xmlns:a16="http://schemas.microsoft.com/office/drawing/2014/main" id="{6AA04615-514F-41BE-9B9D-BBCE492889FE}"/>
              </a:ext>
            </a:extLst>
          </p:cNvPr>
          <p:cNvCxnSpPr>
            <a:cxnSpLocks/>
          </p:cNvCxnSpPr>
          <p:nvPr/>
        </p:nvCxnSpPr>
        <p:spPr>
          <a:xfrm>
            <a:off x="8511728" y="5840068"/>
            <a:ext cx="0" cy="45853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9" name="TextBox 138">
            <a:extLst>
              <a:ext uri="{FF2B5EF4-FFF2-40B4-BE49-F238E27FC236}">
                <a16:creationId xmlns:a16="http://schemas.microsoft.com/office/drawing/2014/main" id="{0802B51C-B7BC-4F9B-B7B9-324908FF5C3A}"/>
              </a:ext>
            </a:extLst>
          </p:cNvPr>
          <p:cNvSpPr txBox="1"/>
          <p:nvPr/>
        </p:nvSpPr>
        <p:spPr>
          <a:xfrm>
            <a:off x="8935601" y="5334137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46F67F85-5F4A-4B94-AF68-7128880A344E}"/>
              </a:ext>
            </a:extLst>
          </p:cNvPr>
          <p:cNvSpPr txBox="1"/>
          <p:nvPr/>
        </p:nvSpPr>
        <p:spPr>
          <a:xfrm>
            <a:off x="9226917" y="5817628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7714FC6B-1D6C-4E25-90C2-B52EFD4B1392}"/>
              </a:ext>
            </a:extLst>
          </p:cNvPr>
          <p:cNvSpPr txBox="1"/>
          <p:nvPr/>
        </p:nvSpPr>
        <p:spPr>
          <a:xfrm>
            <a:off x="9832200" y="533375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62" name="TextBox 161">
            <a:extLst>
              <a:ext uri="{FF2B5EF4-FFF2-40B4-BE49-F238E27FC236}">
                <a16:creationId xmlns:a16="http://schemas.microsoft.com/office/drawing/2014/main" id="{3ECE3471-8EB3-4DB2-A48C-E87E82A9B288}"/>
              </a:ext>
            </a:extLst>
          </p:cNvPr>
          <p:cNvSpPr txBox="1"/>
          <p:nvPr/>
        </p:nvSpPr>
        <p:spPr>
          <a:xfrm>
            <a:off x="9383004" y="5334137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grpSp>
        <p:nvGrpSpPr>
          <p:cNvPr id="163" name="Group 162">
            <a:extLst>
              <a:ext uri="{FF2B5EF4-FFF2-40B4-BE49-F238E27FC236}">
                <a16:creationId xmlns:a16="http://schemas.microsoft.com/office/drawing/2014/main" id="{136538C3-89D8-4586-B75E-4424138AB414}"/>
              </a:ext>
            </a:extLst>
          </p:cNvPr>
          <p:cNvGrpSpPr/>
          <p:nvPr/>
        </p:nvGrpSpPr>
        <p:grpSpPr>
          <a:xfrm>
            <a:off x="461186" y="4960927"/>
            <a:ext cx="4124160" cy="817087"/>
            <a:chOff x="255523" y="372323"/>
            <a:chExt cx="3776327" cy="1134018"/>
          </a:xfrm>
        </p:grpSpPr>
        <p:sp>
          <p:nvSpPr>
            <p:cNvPr id="164" name="Rectangle: Rounded Corners 157">
              <a:extLst>
                <a:ext uri="{FF2B5EF4-FFF2-40B4-BE49-F238E27FC236}">
                  <a16:creationId xmlns:a16="http://schemas.microsoft.com/office/drawing/2014/main" id="{7953E802-8E35-4D6F-8E51-BF2D8E32EA02}"/>
                </a:ext>
              </a:extLst>
            </p:cNvPr>
            <p:cNvSpPr/>
            <p:nvPr/>
          </p:nvSpPr>
          <p:spPr>
            <a:xfrm>
              <a:off x="255523" y="372323"/>
              <a:ext cx="3776327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5" name="TextBox 164">
              <a:extLst>
                <a:ext uri="{FF2B5EF4-FFF2-40B4-BE49-F238E27FC236}">
                  <a16:creationId xmlns:a16="http://schemas.microsoft.com/office/drawing/2014/main" id="{0F06A15B-C0B2-4DF4-8AFD-411ACF0F39F8}"/>
                </a:ext>
              </a:extLst>
            </p:cNvPr>
            <p:cNvSpPr txBox="1"/>
            <p:nvPr/>
          </p:nvSpPr>
          <p:spPr>
            <a:xfrm>
              <a:off x="308453" y="485388"/>
              <a:ext cx="2610146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20% of 1800 =   </a:t>
              </a:r>
            </a:p>
          </p:txBody>
        </p:sp>
      </p:grpSp>
      <p:sp>
        <p:nvSpPr>
          <p:cNvPr id="166" name="Rectangle 165">
            <a:extLst>
              <a:ext uri="{FF2B5EF4-FFF2-40B4-BE49-F238E27FC236}">
                <a16:creationId xmlns:a16="http://schemas.microsoft.com/office/drawing/2014/main" id="{76A6131E-5F6F-497D-9D66-588AB3D76199}"/>
              </a:ext>
            </a:extLst>
          </p:cNvPr>
          <p:cNvSpPr/>
          <p:nvPr/>
        </p:nvSpPr>
        <p:spPr>
          <a:xfrm>
            <a:off x="3358478" y="5083941"/>
            <a:ext cx="1115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7" name="TextBox 166">
            <a:extLst>
              <a:ext uri="{FF2B5EF4-FFF2-40B4-BE49-F238E27FC236}">
                <a16:creationId xmlns:a16="http://schemas.microsoft.com/office/drawing/2014/main" id="{ABA1572B-0C2B-42CA-8EBD-CD45A2FA1B88}"/>
              </a:ext>
            </a:extLst>
          </p:cNvPr>
          <p:cNvSpPr txBox="1"/>
          <p:nvPr/>
        </p:nvSpPr>
        <p:spPr>
          <a:xfrm>
            <a:off x="3371871" y="5068278"/>
            <a:ext cx="11442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360</a:t>
            </a:r>
          </a:p>
        </p:txBody>
      </p:sp>
    </p:spTree>
    <p:extLst>
      <p:ext uri="{BB962C8B-B14F-4D97-AF65-F5344CB8AC3E}">
        <p14:creationId xmlns:p14="http://schemas.microsoft.com/office/powerpoint/2010/main" val="1948461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0" fill="hold">
                      <p:stCondLst>
                        <p:cond delay="indefinite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4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3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4" fill="hold">
                      <p:stCondLst>
                        <p:cond delay="indefinite"/>
                      </p:stCondLst>
                      <p:childTnLst>
                        <p:par>
                          <p:cTn id="195" fill="hold">
                            <p:stCondLst>
                              <p:cond delay="0"/>
                            </p:stCondLst>
                            <p:childTnLst>
                              <p:par>
                                <p:cTn id="1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8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4" fill="hold">
                      <p:stCondLst>
                        <p:cond delay="indefinite"/>
                      </p:stCondLst>
                      <p:childTnLst>
                        <p:par>
                          <p:cTn id="205" fill="hold">
                            <p:stCondLst>
                              <p:cond delay="0"/>
                            </p:stCondLst>
                            <p:childTnLst>
                              <p:par>
                                <p:cTn id="20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8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1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4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2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7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8" fill="hold">
                      <p:stCondLst>
                        <p:cond delay="indefinite"/>
                      </p:stCondLst>
                      <p:childTnLst>
                        <p:par>
                          <p:cTn id="229" fill="hold">
                            <p:stCondLst>
                              <p:cond delay="0"/>
                            </p:stCondLst>
                            <p:childTnLst>
                              <p:par>
                                <p:cTn id="2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2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3" fill="hold">
                      <p:stCondLst>
                        <p:cond delay="indefinite"/>
                      </p:stCondLst>
                      <p:childTnLst>
                        <p:par>
                          <p:cTn id="234" fill="hold">
                            <p:stCondLst>
                              <p:cond delay="0"/>
                            </p:stCondLst>
                            <p:childTnLst>
                              <p:par>
                                <p:cTn id="2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7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8" fill="hold">
                      <p:stCondLst>
                        <p:cond delay="indefinite"/>
                      </p:stCondLst>
                      <p:childTnLst>
                        <p:par>
                          <p:cTn id="239" fill="hold">
                            <p:stCondLst>
                              <p:cond delay="0"/>
                            </p:stCondLst>
                            <p:childTnLst>
                              <p:par>
                                <p:cTn id="2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2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4" grpId="0"/>
      <p:bldP spid="91" grpId="0"/>
      <p:bldP spid="92" grpId="0"/>
      <p:bldP spid="95" grpId="0"/>
      <p:bldP spid="96" grpId="0"/>
      <p:bldP spid="97" grpId="0"/>
      <p:bldP spid="98" grpId="0"/>
      <p:bldP spid="99" grpId="0"/>
      <p:bldP spid="102" grpId="0"/>
      <p:bldP spid="103" grpId="0"/>
      <p:bldP spid="104" grpId="0"/>
      <p:bldP spid="105" grpId="0"/>
      <p:bldP spid="106" grpId="0" animBg="1"/>
      <p:bldP spid="107" grpId="0" animBg="1"/>
      <p:bldP spid="108" grpId="0"/>
      <p:bldP spid="109" grpId="0"/>
      <p:bldP spid="110" grpId="0"/>
      <p:bldP spid="115" grpId="0"/>
      <p:bldP spid="118" grpId="0"/>
      <p:bldP spid="119" grpId="0"/>
      <p:bldP spid="120" grpId="0"/>
      <p:bldP spid="121" grpId="0"/>
      <p:bldP spid="122" grpId="0" animBg="1"/>
      <p:bldP spid="123" grpId="0" animBg="1"/>
      <p:bldP spid="124" grpId="0"/>
      <p:bldP spid="125" grpId="0"/>
      <p:bldP spid="126" grpId="0"/>
      <p:bldP spid="127" grpId="0"/>
      <p:bldP spid="128" grpId="0"/>
      <p:bldP spid="143" grpId="0"/>
      <p:bldP spid="144" grpId="0"/>
      <p:bldP spid="145" grpId="0"/>
      <p:bldP spid="153" grpId="0"/>
      <p:bldP spid="154" grpId="0"/>
      <p:bldP spid="155" grpId="0"/>
      <p:bldP spid="156" grpId="0"/>
      <p:bldP spid="157" grpId="0" animBg="1"/>
      <p:bldP spid="158" grpId="0" animBg="1"/>
      <p:bldP spid="159" grpId="0"/>
      <p:bldP spid="160" grpId="0"/>
      <p:bldP spid="161" grpId="0"/>
      <p:bldP spid="135" grpId="0"/>
      <p:bldP spid="136" grpId="0"/>
      <p:bldP spid="139" grpId="0"/>
      <p:bldP spid="140" grpId="0"/>
      <p:bldP spid="141" grpId="0"/>
      <p:bldP spid="162" grpId="0"/>
      <p:bldP spid="16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30" name="Group 129">
            <a:extLst>
              <a:ext uri="{FF2B5EF4-FFF2-40B4-BE49-F238E27FC236}">
                <a16:creationId xmlns:a16="http://schemas.microsoft.com/office/drawing/2014/main" id="{A8CEE2F0-A247-494E-84C6-7CBBF4C5E229}"/>
              </a:ext>
            </a:extLst>
          </p:cNvPr>
          <p:cNvGrpSpPr/>
          <p:nvPr/>
        </p:nvGrpSpPr>
        <p:grpSpPr>
          <a:xfrm>
            <a:off x="464484" y="499378"/>
            <a:ext cx="3976302" cy="817087"/>
            <a:chOff x="255524" y="372323"/>
            <a:chExt cx="3640940" cy="1134018"/>
          </a:xfrm>
        </p:grpSpPr>
        <p:sp>
          <p:nvSpPr>
            <p:cNvPr id="131" name="Rectangle: Rounded Corners 130">
              <a:extLst>
                <a:ext uri="{FF2B5EF4-FFF2-40B4-BE49-F238E27FC236}">
                  <a16:creationId xmlns:a16="http://schemas.microsoft.com/office/drawing/2014/main" id="{13585B7A-F7BE-4579-A400-2B8C02F248BC}"/>
                </a:ext>
              </a:extLst>
            </p:cNvPr>
            <p:cNvSpPr/>
            <p:nvPr/>
          </p:nvSpPr>
          <p:spPr>
            <a:xfrm>
              <a:off x="255524" y="372323"/>
              <a:ext cx="3640940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2" name="TextBox 131">
              <a:extLst>
                <a:ext uri="{FF2B5EF4-FFF2-40B4-BE49-F238E27FC236}">
                  <a16:creationId xmlns:a16="http://schemas.microsoft.com/office/drawing/2014/main" id="{AB3B86D1-226B-4F65-BD38-A2B56DD5C2A7}"/>
                </a:ext>
              </a:extLst>
            </p:cNvPr>
            <p:cNvSpPr txBox="1"/>
            <p:nvPr/>
          </p:nvSpPr>
          <p:spPr>
            <a:xfrm>
              <a:off x="308453" y="485388"/>
              <a:ext cx="2610146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50% of 588 =   </a:t>
              </a:r>
            </a:p>
          </p:txBody>
        </p:sp>
      </p:grpSp>
      <p:sp>
        <p:nvSpPr>
          <p:cNvPr id="133" name="Rectangle 132">
            <a:extLst>
              <a:ext uri="{FF2B5EF4-FFF2-40B4-BE49-F238E27FC236}">
                <a16:creationId xmlns:a16="http://schemas.microsoft.com/office/drawing/2014/main" id="{70503A1A-A384-4001-9833-85801C0DD663}"/>
              </a:ext>
            </a:extLst>
          </p:cNvPr>
          <p:cNvSpPr/>
          <p:nvPr/>
        </p:nvSpPr>
        <p:spPr>
          <a:xfrm>
            <a:off x="3201271" y="622392"/>
            <a:ext cx="1115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92D579B5-49B4-4BF1-8380-32DA7EDAFBAB}"/>
              </a:ext>
            </a:extLst>
          </p:cNvPr>
          <p:cNvSpPr txBox="1"/>
          <p:nvPr/>
        </p:nvSpPr>
        <p:spPr>
          <a:xfrm>
            <a:off x="3204794" y="606729"/>
            <a:ext cx="11474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294</a:t>
            </a:r>
          </a:p>
        </p:txBody>
      </p:sp>
      <p:cxnSp>
        <p:nvCxnSpPr>
          <p:cNvPr id="100" name="Straight Connector 99">
            <a:extLst>
              <a:ext uri="{FF2B5EF4-FFF2-40B4-BE49-F238E27FC236}">
                <a16:creationId xmlns:a16="http://schemas.microsoft.com/office/drawing/2014/main" id="{F523440D-2BCF-436F-9ACF-4986483014BC}"/>
              </a:ext>
            </a:extLst>
          </p:cNvPr>
          <p:cNvCxnSpPr>
            <a:cxnSpLocks/>
          </p:cNvCxnSpPr>
          <p:nvPr/>
        </p:nvCxnSpPr>
        <p:spPr>
          <a:xfrm>
            <a:off x="4925609" y="1384538"/>
            <a:ext cx="1336329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>
            <a:extLst>
              <a:ext uri="{FF2B5EF4-FFF2-40B4-BE49-F238E27FC236}">
                <a16:creationId xmlns:a16="http://schemas.microsoft.com/office/drawing/2014/main" id="{FC9D2210-6E6D-49BE-9F1E-FBE22BC39A34}"/>
              </a:ext>
            </a:extLst>
          </p:cNvPr>
          <p:cNvCxnSpPr>
            <a:cxnSpLocks/>
          </p:cNvCxnSpPr>
          <p:nvPr/>
        </p:nvCxnSpPr>
        <p:spPr>
          <a:xfrm>
            <a:off x="6706767" y="1384858"/>
            <a:ext cx="449874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TextBox 101">
            <a:extLst>
              <a:ext uri="{FF2B5EF4-FFF2-40B4-BE49-F238E27FC236}">
                <a16:creationId xmlns:a16="http://schemas.microsoft.com/office/drawing/2014/main" id="{EC0DD5F5-3DAA-4BE2-8FCF-25768D011641}"/>
              </a:ext>
            </a:extLst>
          </p:cNvPr>
          <p:cNvSpPr txBox="1"/>
          <p:nvPr/>
        </p:nvSpPr>
        <p:spPr>
          <a:xfrm>
            <a:off x="5134615" y="876681"/>
            <a:ext cx="96100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5 0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647AD259-BAC9-4A04-8E8C-D727ECD67E2A}"/>
              </a:ext>
            </a:extLst>
          </p:cNvPr>
          <p:cNvSpPr txBox="1"/>
          <p:nvPr/>
        </p:nvSpPr>
        <p:spPr>
          <a:xfrm>
            <a:off x="4914325" y="1332847"/>
            <a:ext cx="141901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1 0 0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6D99148F-CA23-4BAF-8CF4-8BC15D7E5F58}"/>
              </a:ext>
            </a:extLst>
          </p:cNvPr>
          <p:cNvSpPr txBox="1"/>
          <p:nvPr/>
        </p:nvSpPr>
        <p:spPr>
          <a:xfrm>
            <a:off x="6692472" y="1326332"/>
            <a:ext cx="10445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20F20789-CD08-49AC-AC55-CDBE6CAF605E}"/>
              </a:ext>
            </a:extLst>
          </p:cNvPr>
          <p:cNvSpPr txBox="1"/>
          <p:nvPr/>
        </p:nvSpPr>
        <p:spPr>
          <a:xfrm>
            <a:off x="6249006" y="1093433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106" name="Arc 105">
            <a:extLst>
              <a:ext uri="{FF2B5EF4-FFF2-40B4-BE49-F238E27FC236}">
                <a16:creationId xmlns:a16="http://schemas.microsoft.com/office/drawing/2014/main" id="{A05BC6BD-FF48-435F-B6E1-0073C244DDA7}"/>
              </a:ext>
            </a:extLst>
          </p:cNvPr>
          <p:cNvSpPr/>
          <p:nvPr/>
        </p:nvSpPr>
        <p:spPr>
          <a:xfrm rot="16200000">
            <a:off x="5856996" y="273916"/>
            <a:ext cx="810037" cy="1336321"/>
          </a:xfrm>
          <a:prstGeom prst="arc">
            <a:avLst>
              <a:gd name="adj1" fmla="val 16200000"/>
              <a:gd name="adj2" fmla="val 5416605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7" name="Arc 106">
            <a:extLst>
              <a:ext uri="{FF2B5EF4-FFF2-40B4-BE49-F238E27FC236}">
                <a16:creationId xmlns:a16="http://schemas.microsoft.com/office/drawing/2014/main" id="{99723D76-A784-4BD7-AC12-B3FC373A210C}"/>
              </a:ext>
            </a:extLst>
          </p:cNvPr>
          <p:cNvSpPr/>
          <p:nvPr/>
        </p:nvSpPr>
        <p:spPr>
          <a:xfrm rot="5400000">
            <a:off x="5859895" y="1198140"/>
            <a:ext cx="810037" cy="1342120"/>
          </a:xfrm>
          <a:prstGeom prst="arc">
            <a:avLst>
              <a:gd name="adj1" fmla="val 16087248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05529502-4195-49DC-9846-03049B0F70DC}"/>
              </a:ext>
            </a:extLst>
          </p:cNvPr>
          <p:cNvSpPr txBox="1"/>
          <p:nvPr/>
        </p:nvSpPr>
        <p:spPr>
          <a:xfrm>
            <a:off x="5874979" y="1841443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 Black" panose="020B0A04020102020204" pitchFamily="34" charset="0"/>
              </a:rPr>
              <a:t>÷</a:t>
            </a:r>
            <a:r>
              <a:rPr lang="en-GB" sz="2400" b="1" dirty="0">
                <a:latin typeface="Arial Black" panose="020B0A04020102020204" pitchFamily="34" charset="0"/>
              </a:rPr>
              <a:t>50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7D900E5A-29BE-496F-8583-36D920A20552}"/>
              </a:ext>
            </a:extLst>
          </p:cNvPr>
          <p:cNvSpPr txBox="1"/>
          <p:nvPr/>
        </p:nvSpPr>
        <p:spPr>
          <a:xfrm>
            <a:off x="5874978" y="547130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 Black" panose="020B0A04020102020204" pitchFamily="34" charset="0"/>
              </a:rPr>
              <a:t>÷</a:t>
            </a:r>
            <a:r>
              <a:rPr lang="en-GB" sz="2400" b="1" dirty="0">
                <a:latin typeface="Arial Black" panose="020B0A04020102020204" pitchFamily="34" charset="0"/>
              </a:rPr>
              <a:t>50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6B7FBDDE-3813-43EF-B60A-2217550E2757}"/>
              </a:ext>
            </a:extLst>
          </p:cNvPr>
          <p:cNvSpPr txBox="1"/>
          <p:nvPr/>
        </p:nvSpPr>
        <p:spPr>
          <a:xfrm>
            <a:off x="6700732" y="877801"/>
            <a:ext cx="50861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69A4EEB8-0FAB-446E-9962-269903F54D53}"/>
              </a:ext>
            </a:extLst>
          </p:cNvPr>
          <p:cNvGrpSpPr/>
          <p:nvPr/>
        </p:nvGrpSpPr>
        <p:grpSpPr>
          <a:xfrm>
            <a:off x="468307" y="2734552"/>
            <a:ext cx="3732074" cy="817087"/>
            <a:chOff x="255524" y="372323"/>
            <a:chExt cx="3417310" cy="1134018"/>
          </a:xfrm>
        </p:grpSpPr>
        <p:sp>
          <p:nvSpPr>
            <p:cNvPr id="112" name="Rectangle: Rounded Corners 111">
              <a:extLst>
                <a:ext uri="{FF2B5EF4-FFF2-40B4-BE49-F238E27FC236}">
                  <a16:creationId xmlns:a16="http://schemas.microsoft.com/office/drawing/2014/main" id="{84181FC7-3BB5-4841-8F61-B2611286344E}"/>
                </a:ext>
              </a:extLst>
            </p:cNvPr>
            <p:cNvSpPr/>
            <p:nvPr/>
          </p:nvSpPr>
          <p:spPr>
            <a:xfrm>
              <a:off x="255524" y="372323"/>
              <a:ext cx="3417310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A4E1DCEB-A864-47EB-9752-68B214AC22EE}"/>
                </a:ext>
              </a:extLst>
            </p:cNvPr>
            <p:cNvSpPr txBox="1"/>
            <p:nvPr/>
          </p:nvSpPr>
          <p:spPr>
            <a:xfrm>
              <a:off x="308453" y="485388"/>
              <a:ext cx="2610146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25% of 72 =   </a:t>
              </a:r>
            </a:p>
          </p:txBody>
        </p:sp>
      </p:grpSp>
      <p:sp>
        <p:nvSpPr>
          <p:cNvPr id="114" name="Rectangle 113">
            <a:extLst>
              <a:ext uri="{FF2B5EF4-FFF2-40B4-BE49-F238E27FC236}">
                <a16:creationId xmlns:a16="http://schemas.microsoft.com/office/drawing/2014/main" id="{5BF4702F-2330-453B-9DA8-97BD1B59898A}"/>
              </a:ext>
            </a:extLst>
          </p:cNvPr>
          <p:cNvSpPr/>
          <p:nvPr/>
        </p:nvSpPr>
        <p:spPr>
          <a:xfrm>
            <a:off x="2935274" y="2857566"/>
            <a:ext cx="1115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C02003F3-89CB-4AA6-8AD1-C51D20E2514A}"/>
              </a:ext>
            </a:extLst>
          </p:cNvPr>
          <p:cNvSpPr txBox="1"/>
          <p:nvPr/>
        </p:nvSpPr>
        <p:spPr>
          <a:xfrm>
            <a:off x="3096674" y="2841903"/>
            <a:ext cx="9895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18</a:t>
            </a:r>
          </a:p>
        </p:txBody>
      </p:sp>
      <p:cxnSp>
        <p:nvCxnSpPr>
          <p:cNvPr id="116" name="Straight Connector 115">
            <a:extLst>
              <a:ext uri="{FF2B5EF4-FFF2-40B4-BE49-F238E27FC236}">
                <a16:creationId xmlns:a16="http://schemas.microsoft.com/office/drawing/2014/main" id="{7775938A-5004-4E1C-83DE-6224F4352BA5}"/>
              </a:ext>
            </a:extLst>
          </p:cNvPr>
          <p:cNvCxnSpPr>
            <a:cxnSpLocks/>
          </p:cNvCxnSpPr>
          <p:nvPr/>
        </p:nvCxnSpPr>
        <p:spPr>
          <a:xfrm>
            <a:off x="4927292" y="3619621"/>
            <a:ext cx="1336329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Straight Connector 116">
            <a:extLst>
              <a:ext uri="{FF2B5EF4-FFF2-40B4-BE49-F238E27FC236}">
                <a16:creationId xmlns:a16="http://schemas.microsoft.com/office/drawing/2014/main" id="{B7C4F1C0-3755-4DF8-A3EF-BB174FB002D5}"/>
              </a:ext>
            </a:extLst>
          </p:cNvPr>
          <p:cNvCxnSpPr>
            <a:cxnSpLocks/>
          </p:cNvCxnSpPr>
          <p:nvPr/>
        </p:nvCxnSpPr>
        <p:spPr>
          <a:xfrm>
            <a:off x="6708450" y="3619941"/>
            <a:ext cx="449874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8" name="TextBox 117">
            <a:extLst>
              <a:ext uri="{FF2B5EF4-FFF2-40B4-BE49-F238E27FC236}">
                <a16:creationId xmlns:a16="http://schemas.microsoft.com/office/drawing/2014/main" id="{D813C99F-065D-4318-888D-6957307B14D9}"/>
              </a:ext>
            </a:extLst>
          </p:cNvPr>
          <p:cNvSpPr txBox="1"/>
          <p:nvPr/>
        </p:nvSpPr>
        <p:spPr>
          <a:xfrm>
            <a:off x="5136298" y="3111764"/>
            <a:ext cx="96100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2 5</a:t>
            </a: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5ED71005-2542-4274-B1E9-0783DEB86918}"/>
              </a:ext>
            </a:extLst>
          </p:cNvPr>
          <p:cNvSpPr txBox="1"/>
          <p:nvPr/>
        </p:nvSpPr>
        <p:spPr>
          <a:xfrm>
            <a:off x="4916008" y="3567930"/>
            <a:ext cx="141901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1 0 0</a:t>
            </a: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0402B1C1-85CF-44DB-925E-DEAFF3D58D4B}"/>
              </a:ext>
            </a:extLst>
          </p:cNvPr>
          <p:cNvSpPr txBox="1"/>
          <p:nvPr/>
        </p:nvSpPr>
        <p:spPr>
          <a:xfrm>
            <a:off x="6694155" y="3561415"/>
            <a:ext cx="10445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 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830A768C-BC35-479D-8BC6-A2ABDE68DAB2}"/>
              </a:ext>
            </a:extLst>
          </p:cNvPr>
          <p:cNvSpPr txBox="1"/>
          <p:nvPr/>
        </p:nvSpPr>
        <p:spPr>
          <a:xfrm>
            <a:off x="6250689" y="3328516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122" name="Arc 121">
            <a:extLst>
              <a:ext uri="{FF2B5EF4-FFF2-40B4-BE49-F238E27FC236}">
                <a16:creationId xmlns:a16="http://schemas.microsoft.com/office/drawing/2014/main" id="{CAB9A0A4-AD06-47B0-98E3-B0221F0E8DC4}"/>
              </a:ext>
            </a:extLst>
          </p:cNvPr>
          <p:cNvSpPr/>
          <p:nvPr/>
        </p:nvSpPr>
        <p:spPr>
          <a:xfrm rot="16200000">
            <a:off x="5858679" y="2508999"/>
            <a:ext cx="810037" cy="1336321"/>
          </a:xfrm>
          <a:prstGeom prst="arc">
            <a:avLst>
              <a:gd name="adj1" fmla="val 16200000"/>
              <a:gd name="adj2" fmla="val 5416605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3" name="Arc 122">
            <a:extLst>
              <a:ext uri="{FF2B5EF4-FFF2-40B4-BE49-F238E27FC236}">
                <a16:creationId xmlns:a16="http://schemas.microsoft.com/office/drawing/2014/main" id="{14004E7D-2A32-40F4-ABA8-48BB2A3E562A}"/>
              </a:ext>
            </a:extLst>
          </p:cNvPr>
          <p:cNvSpPr/>
          <p:nvPr/>
        </p:nvSpPr>
        <p:spPr>
          <a:xfrm rot="5400000">
            <a:off x="5861578" y="3433223"/>
            <a:ext cx="810037" cy="1342120"/>
          </a:xfrm>
          <a:prstGeom prst="arc">
            <a:avLst>
              <a:gd name="adj1" fmla="val 16087248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A70F78F3-2BD5-408E-8BFB-F1C71C38DCD8}"/>
              </a:ext>
            </a:extLst>
          </p:cNvPr>
          <p:cNvSpPr txBox="1"/>
          <p:nvPr/>
        </p:nvSpPr>
        <p:spPr>
          <a:xfrm>
            <a:off x="5876662" y="4076526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 Black" panose="020B0A04020102020204" pitchFamily="34" charset="0"/>
              </a:rPr>
              <a:t>÷</a:t>
            </a:r>
            <a:r>
              <a:rPr lang="en-GB" sz="2400" b="1" dirty="0">
                <a:latin typeface="Arial Black" panose="020B0A04020102020204" pitchFamily="34" charset="0"/>
              </a:rPr>
              <a:t>25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512B0CEA-0246-4386-A70F-8F1B6D0F73C8}"/>
              </a:ext>
            </a:extLst>
          </p:cNvPr>
          <p:cNvSpPr txBox="1"/>
          <p:nvPr/>
        </p:nvSpPr>
        <p:spPr>
          <a:xfrm>
            <a:off x="5876661" y="2782213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 Black" panose="020B0A04020102020204" pitchFamily="34" charset="0"/>
              </a:rPr>
              <a:t>÷</a:t>
            </a:r>
            <a:r>
              <a:rPr lang="en-GB" sz="2400" b="1" dirty="0">
                <a:latin typeface="Arial Black" panose="020B0A04020102020204" pitchFamily="34" charset="0"/>
              </a:rPr>
              <a:t>25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E857DCAA-67BA-43E8-9953-C602253F1629}"/>
              </a:ext>
            </a:extLst>
          </p:cNvPr>
          <p:cNvSpPr txBox="1"/>
          <p:nvPr/>
        </p:nvSpPr>
        <p:spPr>
          <a:xfrm>
            <a:off x="6702415" y="3112884"/>
            <a:ext cx="50861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id="{4E4C5FED-623D-4D30-81C0-DE542683426E}"/>
              </a:ext>
            </a:extLst>
          </p:cNvPr>
          <p:cNvSpPr txBox="1"/>
          <p:nvPr/>
        </p:nvSpPr>
        <p:spPr>
          <a:xfrm>
            <a:off x="8482764" y="1314830"/>
            <a:ext cx="13839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5 8 8</a:t>
            </a:r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23202824-904C-41F9-9779-FF3F7485A9D2}"/>
              </a:ext>
            </a:extLst>
          </p:cNvPr>
          <p:cNvSpPr txBox="1"/>
          <p:nvPr/>
        </p:nvSpPr>
        <p:spPr>
          <a:xfrm>
            <a:off x="8008147" y="1329853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cxnSp>
        <p:nvCxnSpPr>
          <p:cNvPr id="140" name="Straight Connector 139">
            <a:extLst>
              <a:ext uri="{FF2B5EF4-FFF2-40B4-BE49-F238E27FC236}">
                <a16:creationId xmlns:a16="http://schemas.microsoft.com/office/drawing/2014/main" id="{9A2D0ABD-5F91-4C73-8B51-063C1E8F35EF}"/>
              </a:ext>
            </a:extLst>
          </p:cNvPr>
          <p:cNvCxnSpPr>
            <a:cxnSpLocks/>
          </p:cNvCxnSpPr>
          <p:nvPr/>
        </p:nvCxnSpPr>
        <p:spPr>
          <a:xfrm>
            <a:off x="8482764" y="1379410"/>
            <a:ext cx="1341289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Straight Connector 140">
            <a:extLst>
              <a:ext uri="{FF2B5EF4-FFF2-40B4-BE49-F238E27FC236}">
                <a16:creationId xmlns:a16="http://schemas.microsoft.com/office/drawing/2014/main" id="{B327E568-2403-49AD-A055-245E555E1A20}"/>
              </a:ext>
            </a:extLst>
          </p:cNvPr>
          <p:cNvCxnSpPr>
            <a:cxnSpLocks/>
          </p:cNvCxnSpPr>
          <p:nvPr/>
        </p:nvCxnSpPr>
        <p:spPr>
          <a:xfrm>
            <a:off x="8501716" y="1363366"/>
            <a:ext cx="0" cy="458532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6" name="TextBox 145">
            <a:extLst>
              <a:ext uri="{FF2B5EF4-FFF2-40B4-BE49-F238E27FC236}">
                <a16:creationId xmlns:a16="http://schemas.microsoft.com/office/drawing/2014/main" id="{023BB96C-D2EB-457A-ADB7-7B85BC211F07}"/>
              </a:ext>
            </a:extLst>
          </p:cNvPr>
          <p:cNvSpPr txBox="1"/>
          <p:nvPr/>
        </p:nvSpPr>
        <p:spPr>
          <a:xfrm>
            <a:off x="8491099" y="879100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id="{35386234-5658-48B1-880E-806DDB731566}"/>
              </a:ext>
            </a:extLst>
          </p:cNvPr>
          <p:cNvSpPr txBox="1"/>
          <p:nvPr/>
        </p:nvSpPr>
        <p:spPr>
          <a:xfrm>
            <a:off x="8809684" y="1354099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C3B93058-4120-4957-93D5-AE353BAC4CB0}"/>
              </a:ext>
            </a:extLst>
          </p:cNvPr>
          <p:cNvSpPr txBox="1"/>
          <p:nvPr/>
        </p:nvSpPr>
        <p:spPr>
          <a:xfrm>
            <a:off x="8918544" y="885632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id="{BBB05690-FD3B-40C7-A354-078A50AE74F9}"/>
              </a:ext>
            </a:extLst>
          </p:cNvPr>
          <p:cNvSpPr txBox="1"/>
          <p:nvPr/>
        </p:nvSpPr>
        <p:spPr>
          <a:xfrm>
            <a:off x="9371005" y="872569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3DBD8D9C-7F71-42BD-99C9-5EF61E1520E9}"/>
              </a:ext>
            </a:extLst>
          </p:cNvPr>
          <p:cNvSpPr txBox="1"/>
          <p:nvPr/>
        </p:nvSpPr>
        <p:spPr>
          <a:xfrm>
            <a:off x="8482764" y="3568110"/>
            <a:ext cx="10762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7 2</a:t>
            </a:r>
          </a:p>
        </p:txBody>
      </p:sp>
      <p:sp>
        <p:nvSpPr>
          <p:cNvPr id="151" name="TextBox 150">
            <a:extLst>
              <a:ext uri="{FF2B5EF4-FFF2-40B4-BE49-F238E27FC236}">
                <a16:creationId xmlns:a16="http://schemas.microsoft.com/office/drawing/2014/main" id="{49E6B578-DE20-4BE1-89F9-20FAC2B3806D}"/>
              </a:ext>
            </a:extLst>
          </p:cNvPr>
          <p:cNvSpPr txBox="1"/>
          <p:nvPr/>
        </p:nvSpPr>
        <p:spPr>
          <a:xfrm>
            <a:off x="8008147" y="3581173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cxnSp>
        <p:nvCxnSpPr>
          <p:cNvPr id="152" name="Straight Connector 151">
            <a:extLst>
              <a:ext uri="{FF2B5EF4-FFF2-40B4-BE49-F238E27FC236}">
                <a16:creationId xmlns:a16="http://schemas.microsoft.com/office/drawing/2014/main" id="{4C9F8B94-05CF-4C51-9F19-BB1C895C2060}"/>
              </a:ext>
            </a:extLst>
          </p:cNvPr>
          <p:cNvCxnSpPr>
            <a:cxnSpLocks/>
          </p:cNvCxnSpPr>
          <p:nvPr/>
        </p:nvCxnSpPr>
        <p:spPr>
          <a:xfrm>
            <a:off x="8482764" y="3630730"/>
            <a:ext cx="906753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3" name="Straight Connector 152">
            <a:extLst>
              <a:ext uri="{FF2B5EF4-FFF2-40B4-BE49-F238E27FC236}">
                <a16:creationId xmlns:a16="http://schemas.microsoft.com/office/drawing/2014/main" id="{DF336810-8CFB-4BA0-B05C-FBA32FE9654B}"/>
              </a:ext>
            </a:extLst>
          </p:cNvPr>
          <p:cNvCxnSpPr>
            <a:cxnSpLocks/>
          </p:cNvCxnSpPr>
          <p:nvPr/>
        </p:nvCxnSpPr>
        <p:spPr>
          <a:xfrm>
            <a:off x="8501716" y="3630730"/>
            <a:ext cx="0" cy="458532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4" name="TextBox 153">
            <a:extLst>
              <a:ext uri="{FF2B5EF4-FFF2-40B4-BE49-F238E27FC236}">
                <a16:creationId xmlns:a16="http://schemas.microsoft.com/office/drawing/2014/main" id="{9C9CFF7A-D248-4710-817A-C231141DF366}"/>
              </a:ext>
            </a:extLst>
          </p:cNvPr>
          <p:cNvSpPr txBox="1"/>
          <p:nvPr/>
        </p:nvSpPr>
        <p:spPr>
          <a:xfrm>
            <a:off x="8483135" y="3130420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55" name="TextBox 154">
            <a:extLst>
              <a:ext uri="{FF2B5EF4-FFF2-40B4-BE49-F238E27FC236}">
                <a16:creationId xmlns:a16="http://schemas.microsoft.com/office/drawing/2014/main" id="{F4244284-FF90-46EA-AC39-F5526C0050F6}"/>
              </a:ext>
            </a:extLst>
          </p:cNvPr>
          <p:cNvSpPr txBox="1"/>
          <p:nvPr/>
        </p:nvSpPr>
        <p:spPr>
          <a:xfrm>
            <a:off x="8906141" y="3130420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id="{A9A10989-11D1-4C3E-A55F-17937A98DCF7}"/>
              </a:ext>
            </a:extLst>
          </p:cNvPr>
          <p:cNvSpPr txBox="1"/>
          <p:nvPr/>
        </p:nvSpPr>
        <p:spPr>
          <a:xfrm>
            <a:off x="8793386" y="3614685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3</a:t>
            </a:r>
          </a:p>
        </p:txBody>
      </p:sp>
      <p:grpSp>
        <p:nvGrpSpPr>
          <p:cNvPr id="157" name="Group 156">
            <a:extLst>
              <a:ext uri="{FF2B5EF4-FFF2-40B4-BE49-F238E27FC236}">
                <a16:creationId xmlns:a16="http://schemas.microsoft.com/office/drawing/2014/main" id="{136538C3-89D8-4586-B75E-4424138AB414}"/>
              </a:ext>
            </a:extLst>
          </p:cNvPr>
          <p:cNvGrpSpPr/>
          <p:nvPr/>
        </p:nvGrpSpPr>
        <p:grpSpPr>
          <a:xfrm>
            <a:off x="461186" y="4960927"/>
            <a:ext cx="4124160" cy="817087"/>
            <a:chOff x="255523" y="372323"/>
            <a:chExt cx="3776327" cy="1134018"/>
          </a:xfrm>
        </p:grpSpPr>
        <p:sp>
          <p:nvSpPr>
            <p:cNvPr id="158" name="Rectangle: Rounded Corners 157">
              <a:extLst>
                <a:ext uri="{FF2B5EF4-FFF2-40B4-BE49-F238E27FC236}">
                  <a16:creationId xmlns:a16="http://schemas.microsoft.com/office/drawing/2014/main" id="{7953E802-8E35-4D6F-8E51-BF2D8E32EA02}"/>
                </a:ext>
              </a:extLst>
            </p:cNvPr>
            <p:cNvSpPr/>
            <p:nvPr/>
          </p:nvSpPr>
          <p:spPr>
            <a:xfrm>
              <a:off x="255523" y="372323"/>
              <a:ext cx="3776327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9" name="TextBox 158">
              <a:extLst>
                <a:ext uri="{FF2B5EF4-FFF2-40B4-BE49-F238E27FC236}">
                  <a16:creationId xmlns:a16="http://schemas.microsoft.com/office/drawing/2014/main" id="{0F06A15B-C0B2-4DF4-8AFD-411ACF0F39F8}"/>
                </a:ext>
              </a:extLst>
            </p:cNvPr>
            <p:cNvSpPr txBox="1"/>
            <p:nvPr/>
          </p:nvSpPr>
          <p:spPr>
            <a:xfrm>
              <a:off x="308453" y="485388"/>
              <a:ext cx="2610146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20% of 1600 =   </a:t>
              </a:r>
            </a:p>
          </p:txBody>
        </p:sp>
      </p:grpSp>
      <p:sp>
        <p:nvSpPr>
          <p:cNvPr id="160" name="Rectangle 159">
            <a:extLst>
              <a:ext uri="{FF2B5EF4-FFF2-40B4-BE49-F238E27FC236}">
                <a16:creationId xmlns:a16="http://schemas.microsoft.com/office/drawing/2014/main" id="{76A6131E-5F6F-497D-9D66-588AB3D76199}"/>
              </a:ext>
            </a:extLst>
          </p:cNvPr>
          <p:cNvSpPr/>
          <p:nvPr/>
        </p:nvSpPr>
        <p:spPr>
          <a:xfrm>
            <a:off x="3358478" y="5083941"/>
            <a:ext cx="1115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1" name="TextBox 160">
            <a:extLst>
              <a:ext uri="{FF2B5EF4-FFF2-40B4-BE49-F238E27FC236}">
                <a16:creationId xmlns:a16="http://schemas.microsoft.com/office/drawing/2014/main" id="{ABA1572B-0C2B-42CA-8EBD-CD45A2FA1B88}"/>
              </a:ext>
            </a:extLst>
          </p:cNvPr>
          <p:cNvSpPr txBox="1"/>
          <p:nvPr/>
        </p:nvSpPr>
        <p:spPr>
          <a:xfrm>
            <a:off x="3371871" y="5068278"/>
            <a:ext cx="11442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320</a:t>
            </a:r>
          </a:p>
        </p:txBody>
      </p:sp>
      <p:cxnSp>
        <p:nvCxnSpPr>
          <p:cNvPr id="162" name="Straight Connector 161">
            <a:extLst>
              <a:ext uri="{FF2B5EF4-FFF2-40B4-BE49-F238E27FC236}">
                <a16:creationId xmlns:a16="http://schemas.microsoft.com/office/drawing/2014/main" id="{8D16EC27-D20C-490A-AB9E-9DF21C14B143}"/>
              </a:ext>
            </a:extLst>
          </p:cNvPr>
          <p:cNvCxnSpPr>
            <a:cxnSpLocks/>
          </p:cNvCxnSpPr>
          <p:nvPr/>
        </p:nvCxnSpPr>
        <p:spPr>
          <a:xfrm>
            <a:off x="4920172" y="5845996"/>
            <a:ext cx="1336329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3" name="Straight Connector 162">
            <a:extLst>
              <a:ext uri="{FF2B5EF4-FFF2-40B4-BE49-F238E27FC236}">
                <a16:creationId xmlns:a16="http://schemas.microsoft.com/office/drawing/2014/main" id="{6E472979-2108-4273-98EC-9636A03D8C52}"/>
              </a:ext>
            </a:extLst>
          </p:cNvPr>
          <p:cNvCxnSpPr>
            <a:cxnSpLocks/>
          </p:cNvCxnSpPr>
          <p:nvPr/>
        </p:nvCxnSpPr>
        <p:spPr>
          <a:xfrm>
            <a:off x="6701330" y="5846316"/>
            <a:ext cx="449874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4" name="TextBox 163">
            <a:extLst>
              <a:ext uri="{FF2B5EF4-FFF2-40B4-BE49-F238E27FC236}">
                <a16:creationId xmlns:a16="http://schemas.microsoft.com/office/drawing/2014/main" id="{DAC49ABD-24D7-4046-8403-FC9AC6A36559}"/>
              </a:ext>
            </a:extLst>
          </p:cNvPr>
          <p:cNvSpPr txBox="1"/>
          <p:nvPr/>
        </p:nvSpPr>
        <p:spPr>
          <a:xfrm>
            <a:off x="5129178" y="5338139"/>
            <a:ext cx="96100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2 0</a:t>
            </a:r>
          </a:p>
        </p:txBody>
      </p:sp>
      <p:sp>
        <p:nvSpPr>
          <p:cNvPr id="165" name="TextBox 164">
            <a:extLst>
              <a:ext uri="{FF2B5EF4-FFF2-40B4-BE49-F238E27FC236}">
                <a16:creationId xmlns:a16="http://schemas.microsoft.com/office/drawing/2014/main" id="{7FF8B34D-7BD1-4E1F-A61D-8085EC32FFF4}"/>
              </a:ext>
            </a:extLst>
          </p:cNvPr>
          <p:cNvSpPr txBox="1"/>
          <p:nvPr/>
        </p:nvSpPr>
        <p:spPr>
          <a:xfrm>
            <a:off x="4908888" y="5794305"/>
            <a:ext cx="141901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1 0 0</a:t>
            </a:r>
          </a:p>
        </p:txBody>
      </p:sp>
      <p:sp>
        <p:nvSpPr>
          <p:cNvPr id="166" name="TextBox 165">
            <a:extLst>
              <a:ext uri="{FF2B5EF4-FFF2-40B4-BE49-F238E27FC236}">
                <a16:creationId xmlns:a16="http://schemas.microsoft.com/office/drawing/2014/main" id="{E664F2D7-F837-4B29-B041-D13ADE677CF4}"/>
              </a:ext>
            </a:extLst>
          </p:cNvPr>
          <p:cNvSpPr txBox="1"/>
          <p:nvPr/>
        </p:nvSpPr>
        <p:spPr>
          <a:xfrm>
            <a:off x="6687035" y="5787790"/>
            <a:ext cx="10445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 </a:t>
            </a:r>
          </a:p>
        </p:txBody>
      </p:sp>
      <p:sp>
        <p:nvSpPr>
          <p:cNvPr id="167" name="TextBox 166">
            <a:extLst>
              <a:ext uri="{FF2B5EF4-FFF2-40B4-BE49-F238E27FC236}">
                <a16:creationId xmlns:a16="http://schemas.microsoft.com/office/drawing/2014/main" id="{3D3A1578-2540-4881-8A45-B65360EFC99F}"/>
              </a:ext>
            </a:extLst>
          </p:cNvPr>
          <p:cNvSpPr txBox="1"/>
          <p:nvPr/>
        </p:nvSpPr>
        <p:spPr>
          <a:xfrm>
            <a:off x="6243569" y="5554891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168" name="Arc 167">
            <a:extLst>
              <a:ext uri="{FF2B5EF4-FFF2-40B4-BE49-F238E27FC236}">
                <a16:creationId xmlns:a16="http://schemas.microsoft.com/office/drawing/2014/main" id="{2AE6A762-F31D-4C5F-AAC3-CBA007E30DEB}"/>
              </a:ext>
            </a:extLst>
          </p:cNvPr>
          <p:cNvSpPr/>
          <p:nvPr/>
        </p:nvSpPr>
        <p:spPr>
          <a:xfrm rot="16200000">
            <a:off x="5851559" y="4735374"/>
            <a:ext cx="810037" cy="1336321"/>
          </a:xfrm>
          <a:prstGeom prst="arc">
            <a:avLst>
              <a:gd name="adj1" fmla="val 16200000"/>
              <a:gd name="adj2" fmla="val 5416605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9" name="Arc 168">
            <a:extLst>
              <a:ext uri="{FF2B5EF4-FFF2-40B4-BE49-F238E27FC236}">
                <a16:creationId xmlns:a16="http://schemas.microsoft.com/office/drawing/2014/main" id="{75B929C6-DBA5-4208-A8BC-ABA59C593BE0}"/>
              </a:ext>
            </a:extLst>
          </p:cNvPr>
          <p:cNvSpPr/>
          <p:nvPr/>
        </p:nvSpPr>
        <p:spPr>
          <a:xfrm rot="5400000">
            <a:off x="5854458" y="5659598"/>
            <a:ext cx="810037" cy="1342120"/>
          </a:xfrm>
          <a:prstGeom prst="arc">
            <a:avLst>
              <a:gd name="adj1" fmla="val 16087248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0" name="TextBox 169">
            <a:extLst>
              <a:ext uri="{FF2B5EF4-FFF2-40B4-BE49-F238E27FC236}">
                <a16:creationId xmlns:a16="http://schemas.microsoft.com/office/drawing/2014/main" id="{F8CC8E47-DFBC-4201-A598-AD6E98C0A68D}"/>
              </a:ext>
            </a:extLst>
          </p:cNvPr>
          <p:cNvSpPr txBox="1"/>
          <p:nvPr/>
        </p:nvSpPr>
        <p:spPr>
          <a:xfrm>
            <a:off x="5869542" y="6302901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 Black" panose="020B0A04020102020204" pitchFamily="34" charset="0"/>
              </a:rPr>
              <a:t>÷</a:t>
            </a:r>
            <a:r>
              <a:rPr lang="en-GB" sz="2400" b="1" dirty="0">
                <a:latin typeface="Arial Black" panose="020B0A04020102020204" pitchFamily="34" charset="0"/>
              </a:rPr>
              <a:t>20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71" name="TextBox 170">
            <a:extLst>
              <a:ext uri="{FF2B5EF4-FFF2-40B4-BE49-F238E27FC236}">
                <a16:creationId xmlns:a16="http://schemas.microsoft.com/office/drawing/2014/main" id="{79DB4EF0-8666-461A-A15D-D0CDF701AF36}"/>
              </a:ext>
            </a:extLst>
          </p:cNvPr>
          <p:cNvSpPr txBox="1"/>
          <p:nvPr/>
        </p:nvSpPr>
        <p:spPr>
          <a:xfrm>
            <a:off x="5869541" y="5008588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 Black" panose="020B0A04020102020204" pitchFamily="34" charset="0"/>
              </a:rPr>
              <a:t>÷</a:t>
            </a:r>
            <a:r>
              <a:rPr lang="en-GB" sz="2400" b="1" dirty="0">
                <a:latin typeface="Arial Black" panose="020B0A04020102020204" pitchFamily="34" charset="0"/>
              </a:rPr>
              <a:t>20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72" name="TextBox 171">
            <a:extLst>
              <a:ext uri="{FF2B5EF4-FFF2-40B4-BE49-F238E27FC236}">
                <a16:creationId xmlns:a16="http://schemas.microsoft.com/office/drawing/2014/main" id="{B08CA4E9-DCA9-403A-B2FD-FEF46EB6BFFB}"/>
              </a:ext>
            </a:extLst>
          </p:cNvPr>
          <p:cNvSpPr txBox="1"/>
          <p:nvPr/>
        </p:nvSpPr>
        <p:spPr>
          <a:xfrm>
            <a:off x="6695295" y="5339259"/>
            <a:ext cx="50861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80" name="TextBox 179">
            <a:extLst>
              <a:ext uri="{FF2B5EF4-FFF2-40B4-BE49-F238E27FC236}">
                <a16:creationId xmlns:a16="http://schemas.microsoft.com/office/drawing/2014/main" id="{A30EDA29-1D73-4BDA-BFDB-5C237B2C0E79}"/>
              </a:ext>
            </a:extLst>
          </p:cNvPr>
          <p:cNvSpPr txBox="1"/>
          <p:nvPr/>
        </p:nvSpPr>
        <p:spPr>
          <a:xfrm>
            <a:off x="8476905" y="5785876"/>
            <a:ext cx="18555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1 6 0 0</a:t>
            </a:r>
          </a:p>
        </p:txBody>
      </p:sp>
      <p:sp>
        <p:nvSpPr>
          <p:cNvPr id="181" name="TextBox 180">
            <a:extLst>
              <a:ext uri="{FF2B5EF4-FFF2-40B4-BE49-F238E27FC236}">
                <a16:creationId xmlns:a16="http://schemas.microsoft.com/office/drawing/2014/main" id="{7F5DD600-99BA-4A14-90F5-A3B9D6ED407A}"/>
              </a:ext>
            </a:extLst>
          </p:cNvPr>
          <p:cNvSpPr txBox="1"/>
          <p:nvPr/>
        </p:nvSpPr>
        <p:spPr>
          <a:xfrm>
            <a:off x="8013046" y="5768807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cxnSp>
        <p:nvCxnSpPr>
          <p:cNvPr id="182" name="Straight Connector 181">
            <a:extLst>
              <a:ext uri="{FF2B5EF4-FFF2-40B4-BE49-F238E27FC236}">
                <a16:creationId xmlns:a16="http://schemas.microsoft.com/office/drawing/2014/main" id="{6E2599E1-080F-437D-BD3F-C4DECDDE39DA}"/>
              </a:ext>
            </a:extLst>
          </p:cNvPr>
          <p:cNvCxnSpPr>
            <a:cxnSpLocks/>
          </p:cNvCxnSpPr>
          <p:nvPr/>
        </p:nvCxnSpPr>
        <p:spPr>
          <a:xfrm>
            <a:off x="8476905" y="5834501"/>
            <a:ext cx="178712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3" name="Straight Connector 182">
            <a:extLst>
              <a:ext uri="{FF2B5EF4-FFF2-40B4-BE49-F238E27FC236}">
                <a16:creationId xmlns:a16="http://schemas.microsoft.com/office/drawing/2014/main" id="{75D655DC-25D3-447B-9138-CEBA21B8FE91}"/>
              </a:ext>
            </a:extLst>
          </p:cNvPr>
          <p:cNvCxnSpPr>
            <a:cxnSpLocks/>
          </p:cNvCxnSpPr>
          <p:nvPr/>
        </p:nvCxnSpPr>
        <p:spPr>
          <a:xfrm>
            <a:off x="8495857" y="5834501"/>
            <a:ext cx="0" cy="45853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4" name="TextBox 183">
            <a:extLst>
              <a:ext uri="{FF2B5EF4-FFF2-40B4-BE49-F238E27FC236}">
                <a16:creationId xmlns:a16="http://schemas.microsoft.com/office/drawing/2014/main" id="{9617B2A2-A564-41C4-8F3F-A50D7571F8AB}"/>
              </a:ext>
            </a:extLst>
          </p:cNvPr>
          <p:cNvSpPr txBox="1"/>
          <p:nvPr/>
        </p:nvSpPr>
        <p:spPr>
          <a:xfrm>
            <a:off x="8919730" y="5328570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85" name="TextBox 184">
            <a:extLst>
              <a:ext uri="{FF2B5EF4-FFF2-40B4-BE49-F238E27FC236}">
                <a16:creationId xmlns:a16="http://schemas.microsoft.com/office/drawing/2014/main" id="{73CA3520-7E47-438C-9293-53BFDC2205F5}"/>
              </a:ext>
            </a:extLst>
          </p:cNvPr>
          <p:cNvSpPr txBox="1"/>
          <p:nvPr/>
        </p:nvSpPr>
        <p:spPr>
          <a:xfrm>
            <a:off x="9211046" y="5812061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86" name="TextBox 185">
            <a:extLst>
              <a:ext uri="{FF2B5EF4-FFF2-40B4-BE49-F238E27FC236}">
                <a16:creationId xmlns:a16="http://schemas.microsoft.com/office/drawing/2014/main" id="{C7A82175-43A0-478B-84EA-6C9E3E163865}"/>
              </a:ext>
            </a:extLst>
          </p:cNvPr>
          <p:cNvSpPr txBox="1"/>
          <p:nvPr/>
        </p:nvSpPr>
        <p:spPr>
          <a:xfrm>
            <a:off x="9816329" y="5328184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87" name="TextBox 186">
            <a:extLst>
              <a:ext uri="{FF2B5EF4-FFF2-40B4-BE49-F238E27FC236}">
                <a16:creationId xmlns:a16="http://schemas.microsoft.com/office/drawing/2014/main" id="{F28A82E0-D15E-4AC3-950B-49CD47D33E78}"/>
              </a:ext>
            </a:extLst>
          </p:cNvPr>
          <p:cNvSpPr txBox="1"/>
          <p:nvPr/>
        </p:nvSpPr>
        <p:spPr>
          <a:xfrm>
            <a:off x="9367133" y="5328570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078276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8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3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4" fill="hold">
                      <p:stCondLst>
                        <p:cond delay="indefinite"/>
                      </p:stCondLst>
                      <p:childTnLst>
                        <p:par>
                          <p:cTn id="195" fill="hold">
                            <p:stCondLst>
                              <p:cond delay="0"/>
                            </p:stCondLst>
                            <p:childTnLst>
                              <p:par>
                                <p:cTn id="1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8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6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9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2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2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7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8" fill="hold">
                      <p:stCondLst>
                        <p:cond delay="indefinite"/>
                      </p:stCondLst>
                      <p:childTnLst>
                        <p:par>
                          <p:cTn id="229" fill="hold">
                            <p:stCondLst>
                              <p:cond delay="0"/>
                            </p:stCondLst>
                            <p:childTnLst>
                              <p:par>
                                <p:cTn id="2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2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3" fill="hold">
                      <p:stCondLst>
                        <p:cond delay="indefinite"/>
                      </p:stCondLst>
                      <p:childTnLst>
                        <p:par>
                          <p:cTn id="234" fill="hold">
                            <p:stCondLst>
                              <p:cond delay="0"/>
                            </p:stCondLst>
                            <p:childTnLst>
                              <p:par>
                                <p:cTn id="2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7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4" grpId="0"/>
      <p:bldP spid="102" grpId="0"/>
      <p:bldP spid="103" grpId="0"/>
      <p:bldP spid="104" grpId="0"/>
      <p:bldP spid="105" grpId="0"/>
      <p:bldP spid="106" grpId="0" animBg="1"/>
      <p:bldP spid="107" grpId="0" animBg="1"/>
      <p:bldP spid="108" grpId="0"/>
      <p:bldP spid="109" grpId="0"/>
      <p:bldP spid="110" grpId="0"/>
      <p:bldP spid="115" grpId="0"/>
      <p:bldP spid="118" grpId="0"/>
      <p:bldP spid="119" grpId="0"/>
      <p:bldP spid="120" grpId="0"/>
      <p:bldP spid="121" grpId="0"/>
      <p:bldP spid="122" grpId="0" animBg="1"/>
      <p:bldP spid="123" grpId="0" animBg="1"/>
      <p:bldP spid="124" grpId="0"/>
      <p:bldP spid="125" grpId="0"/>
      <p:bldP spid="126" grpId="0"/>
      <p:bldP spid="138" grpId="0"/>
      <p:bldP spid="139" grpId="0"/>
      <p:bldP spid="146" grpId="0"/>
      <p:bldP spid="147" grpId="0"/>
      <p:bldP spid="148" grpId="0"/>
      <p:bldP spid="149" grpId="0"/>
      <p:bldP spid="150" grpId="0"/>
      <p:bldP spid="151" grpId="0"/>
      <p:bldP spid="154" grpId="0"/>
      <p:bldP spid="155" grpId="0"/>
      <p:bldP spid="156" grpId="0"/>
      <p:bldP spid="161" grpId="0"/>
      <p:bldP spid="164" grpId="0"/>
      <p:bldP spid="165" grpId="0"/>
      <p:bldP spid="166" grpId="0"/>
      <p:bldP spid="167" grpId="0"/>
      <p:bldP spid="168" grpId="0" animBg="1"/>
      <p:bldP spid="169" grpId="0" animBg="1"/>
      <p:bldP spid="170" grpId="0"/>
      <p:bldP spid="171" grpId="0"/>
      <p:bldP spid="172" grpId="0"/>
      <p:bldP spid="180" grpId="0"/>
      <p:bldP spid="181" grpId="0"/>
      <p:bldP spid="184" grpId="0"/>
      <p:bldP spid="185" grpId="0"/>
      <p:bldP spid="186" grpId="0"/>
      <p:bldP spid="18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CB5BDE-5CF5-4892-8ED1-B902604536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hlinkClick r:id="rId2"/>
              </a:rPr>
              <a:t>4 Find a percentage of a number by first finding 1, 5, 10 or 50 percent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312C0F-E51C-4127-B48B-ABFCAAD232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62949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0AC81A68-0A2C-4B32-A1F3-14C9B72DEB43}"/>
              </a:ext>
            </a:extLst>
          </p:cNvPr>
          <p:cNvGrpSpPr/>
          <p:nvPr/>
        </p:nvGrpSpPr>
        <p:grpSpPr>
          <a:xfrm>
            <a:off x="690110" y="610656"/>
            <a:ext cx="9000000" cy="850006"/>
            <a:chOff x="690110" y="610656"/>
            <a:chExt cx="9000000" cy="850006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A3990018-DC80-4E41-898C-E4A2F1748A71}"/>
                </a:ext>
              </a:extLst>
            </p:cNvPr>
            <p:cNvSpPr/>
            <p:nvPr/>
          </p:nvSpPr>
          <p:spPr>
            <a:xfrm>
              <a:off x="690110" y="610656"/>
              <a:ext cx="900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AAFFDCC9-3BDD-4948-ACE3-05AE0BB7040C}"/>
                </a:ext>
              </a:extLst>
            </p:cNvPr>
            <p:cNvSpPr txBox="1"/>
            <p:nvPr/>
          </p:nvSpPr>
          <p:spPr>
            <a:xfrm>
              <a:off x="4638516" y="743271"/>
              <a:ext cx="110318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dirty="0"/>
                <a:t>100%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CC7FB25-1B80-4530-8AF6-2CFD00263477}"/>
              </a:ext>
            </a:extLst>
          </p:cNvPr>
          <p:cNvGrpSpPr/>
          <p:nvPr/>
        </p:nvGrpSpPr>
        <p:grpSpPr>
          <a:xfrm>
            <a:off x="690110" y="1460661"/>
            <a:ext cx="9000000" cy="850006"/>
            <a:chOff x="690110" y="1460661"/>
            <a:chExt cx="9000000" cy="850006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B0F88A9-2675-4ECD-9288-CA9D91F0F4CF}"/>
                </a:ext>
              </a:extLst>
            </p:cNvPr>
            <p:cNvSpPr/>
            <p:nvPr/>
          </p:nvSpPr>
          <p:spPr>
            <a:xfrm>
              <a:off x="690110" y="1460661"/>
              <a:ext cx="450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223F5C60-0740-44BE-96FF-762212656D8C}"/>
                </a:ext>
              </a:extLst>
            </p:cNvPr>
            <p:cNvSpPr/>
            <p:nvPr/>
          </p:nvSpPr>
          <p:spPr>
            <a:xfrm>
              <a:off x="5190110" y="1460661"/>
              <a:ext cx="450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40108380-E863-40FD-ADD6-0DF6E2D8EE14}"/>
                </a:ext>
              </a:extLst>
            </p:cNvPr>
            <p:cNvSpPr txBox="1"/>
            <p:nvPr/>
          </p:nvSpPr>
          <p:spPr>
            <a:xfrm>
              <a:off x="2492711" y="1593276"/>
              <a:ext cx="89479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dirty="0"/>
                <a:t>50%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C92D919-F20D-43F7-9C84-715043BFAC96}"/>
                </a:ext>
              </a:extLst>
            </p:cNvPr>
            <p:cNvSpPr txBox="1"/>
            <p:nvPr/>
          </p:nvSpPr>
          <p:spPr>
            <a:xfrm>
              <a:off x="6992711" y="1593276"/>
              <a:ext cx="89479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dirty="0"/>
                <a:t>50%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A8D5A9E8-604D-48D0-BB4D-F139DC3B66D4}"/>
              </a:ext>
            </a:extLst>
          </p:cNvPr>
          <p:cNvGrpSpPr/>
          <p:nvPr/>
        </p:nvGrpSpPr>
        <p:grpSpPr>
          <a:xfrm>
            <a:off x="690110" y="2310665"/>
            <a:ext cx="9000000" cy="850006"/>
            <a:chOff x="690110" y="2310665"/>
            <a:chExt cx="9000000" cy="850006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199CBE8A-B408-4F1D-8185-C7E66C2A0C8F}"/>
                </a:ext>
              </a:extLst>
            </p:cNvPr>
            <p:cNvSpPr/>
            <p:nvPr/>
          </p:nvSpPr>
          <p:spPr>
            <a:xfrm>
              <a:off x="690110" y="2310665"/>
              <a:ext cx="90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A2D3720-930E-49B9-990E-BFD8BEA66AE6}"/>
                </a:ext>
              </a:extLst>
            </p:cNvPr>
            <p:cNvSpPr/>
            <p:nvPr/>
          </p:nvSpPr>
          <p:spPr>
            <a:xfrm>
              <a:off x="1590110" y="2310665"/>
              <a:ext cx="90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F964F127-013A-4449-8BEE-120B15D001D9}"/>
                </a:ext>
              </a:extLst>
            </p:cNvPr>
            <p:cNvSpPr/>
            <p:nvPr/>
          </p:nvSpPr>
          <p:spPr>
            <a:xfrm>
              <a:off x="2490110" y="2310665"/>
              <a:ext cx="90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3CD2D5A0-2AF5-499D-98C6-E6CDF2FA4CE0}"/>
                </a:ext>
              </a:extLst>
            </p:cNvPr>
            <p:cNvSpPr/>
            <p:nvPr/>
          </p:nvSpPr>
          <p:spPr>
            <a:xfrm>
              <a:off x="3390110" y="2310665"/>
              <a:ext cx="90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A465C67F-FD39-479A-B644-662B6D55BD5A}"/>
                </a:ext>
              </a:extLst>
            </p:cNvPr>
            <p:cNvSpPr/>
            <p:nvPr/>
          </p:nvSpPr>
          <p:spPr>
            <a:xfrm>
              <a:off x="4290110" y="2310665"/>
              <a:ext cx="90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DD12433D-9E91-4B50-B002-38AD4AC46199}"/>
                </a:ext>
              </a:extLst>
            </p:cNvPr>
            <p:cNvSpPr/>
            <p:nvPr/>
          </p:nvSpPr>
          <p:spPr>
            <a:xfrm>
              <a:off x="5190110" y="2310665"/>
              <a:ext cx="90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8924DC70-BA1C-45F9-908F-B271D7DBB2CB}"/>
                </a:ext>
              </a:extLst>
            </p:cNvPr>
            <p:cNvSpPr/>
            <p:nvPr/>
          </p:nvSpPr>
          <p:spPr>
            <a:xfrm>
              <a:off x="6090110" y="2310665"/>
              <a:ext cx="90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BB91467E-C049-4AC5-ACFD-F43752F03DC2}"/>
                </a:ext>
              </a:extLst>
            </p:cNvPr>
            <p:cNvSpPr/>
            <p:nvPr/>
          </p:nvSpPr>
          <p:spPr>
            <a:xfrm>
              <a:off x="6990110" y="2310665"/>
              <a:ext cx="90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4D2B1250-FC50-4F83-A3A3-FFDED237B104}"/>
                </a:ext>
              </a:extLst>
            </p:cNvPr>
            <p:cNvSpPr/>
            <p:nvPr/>
          </p:nvSpPr>
          <p:spPr>
            <a:xfrm>
              <a:off x="7890110" y="2310665"/>
              <a:ext cx="90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3D2F204B-8DD8-410C-B992-15B2334A232E}"/>
                </a:ext>
              </a:extLst>
            </p:cNvPr>
            <p:cNvSpPr/>
            <p:nvPr/>
          </p:nvSpPr>
          <p:spPr>
            <a:xfrm>
              <a:off x="8790110" y="2310665"/>
              <a:ext cx="90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BAA07961-4006-430E-83F8-5DC40CBFA9A3}"/>
                </a:ext>
              </a:extLst>
            </p:cNvPr>
            <p:cNvSpPr txBox="1"/>
            <p:nvPr/>
          </p:nvSpPr>
          <p:spPr>
            <a:xfrm>
              <a:off x="695313" y="2443280"/>
              <a:ext cx="89479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dirty="0"/>
                <a:t>10%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90EA2D64-7F43-4708-97A3-2016A58DC10E}"/>
                </a:ext>
              </a:extLst>
            </p:cNvPr>
            <p:cNvSpPr txBox="1"/>
            <p:nvPr/>
          </p:nvSpPr>
          <p:spPr>
            <a:xfrm>
              <a:off x="1590110" y="2443279"/>
              <a:ext cx="89479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dirty="0"/>
                <a:t>10%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E9BE3211-0D6E-4077-B999-D5880FAB2E38}"/>
                </a:ext>
              </a:extLst>
            </p:cNvPr>
            <p:cNvSpPr txBox="1"/>
            <p:nvPr/>
          </p:nvSpPr>
          <p:spPr>
            <a:xfrm>
              <a:off x="2497914" y="2443279"/>
              <a:ext cx="89479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dirty="0"/>
                <a:t>10%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B02A67A3-307F-4D69-A2C8-A428FD55AA75}"/>
                </a:ext>
              </a:extLst>
            </p:cNvPr>
            <p:cNvSpPr txBox="1"/>
            <p:nvPr/>
          </p:nvSpPr>
          <p:spPr>
            <a:xfrm>
              <a:off x="3392711" y="2443278"/>
              <a:ext cx="89479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dirty="0"/>
                <a:t>10%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A69004B0-7CCF-495F-AFBD-E7A1F05B1021}"/>
                </a:ext>
              </a:extLst>
            </p:cNvPr>
            <p:cNvSpPr txBox="1"/>
            <p:nvPr/>
          </p:nvSpPr>
          <p:spPr>
            <a:xfrm>
              <a:off x="4307094" y="2443278"/>
              <a:ext cx="89479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dirty="0"/>
                <a:t>10%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77E0B379-6B96-4A1F-9F7D-EE395908DFE4}"/>
                </a:ext>
              </a:extLst>
            </p:cNvPr>
            <p:cNvSpPr txBox="1"/>
            <p:nvPr/>
          </p:nvSpPr>
          <p:spPr>
            <a:xfrm>
              <a:off x="5201891" y="2443277"/>
              <a:ext cx="89479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dirty="0"/>
                <a:t>10%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8D94245B-2C4C-4C7F-B5E1-2DE2DD33729D}"/>
                </a:ext>
              </a:extLst>
            </p:cNvPr>
            <p:cNvSpPr txBox="1"/>
            <p:nvPr/>
          </p:nvSpPr>
          <p:spPr>
            <a:xfrm>
              <a:off x="6109695" y="2443277"/>
              <a:ext cx="89479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dirty="0"/>
                <a:t>10%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7ADB6C01-AAE0-47C2-B05B-81E5DCCAF4DA}"/>
                </a:ext>
              </a:extLst>
            </p:cNvPr>
            <p:cNvSpPr txBox="1"/>
            <p:nvPr/>
          </p:nvSpPr>
          <p:spPr>
            <a:xfrm>
              <a:off x="7004492" y="2443276"/>
              <a:ext cx="89479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dirty="0"/>
                <a:t>10%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3ED9F264-F641-44F4-BB30-A72161C3F1C9}"/>
                </a:ext>
              </a:extLst>
            </p:cNvPr>
            <p:cNvSpPr txBox="1"/>
            <p:nvPr/>
          </p:nvSpPr>
          <p:spPr>
            <a:xfrm>
              <a:off x="7897914" y="2443276"/>
              <a:ext cx="89479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dirty="0"/>
                <a:t>10%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55F9FAAD-FCD8-4925-AF5B-BD2890FD8ED8}"/>
                </a:ext>
              </a:extLst>
            </p:cNvPr>
            <p:cNvSpPr txBox="1"/>
            <p:nvPr/>
          </p:nvSpPr>
          <p:spPr>
            <a:xfrm>
              <a:off x="8792711" y="2443275"/>
              <a:ext cx="89479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dirty="0"/>
                <a:t>10%</a:t>
              </a: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1586A3C8-E6A0-4667-8AEE-76DCB27C563A}"/>
              </a:ext>
            </a:extLst>
          </p:cNvPr>
          <p:cNvGrpSpPr/>
          <p:nvPr/>
        </p:nvGrpSpPr>
        <p:grpSpPr>
          <a:xfrm>
            <a:off x="653977" y="3160658"/>
            <a:ext cx="9087086" cy="850006"/>
            <a:chOff x="653977" y="3160658"/>
            <a:chExt cx="9087086" cy="850006"/>
          </a:xfrm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7707AC04-815C-4BFA-B7CD-857949C4B721}"/>
                </a:ext>
              </a:extLst>
            </p:cNvPr>
            <p:cNvSpPr/>
            <p:nvPr/>
          </p:nvSpPr>
          <p:spPr>
            <a:xfrm>
              <a:off x="690587" y="3160658"/>
              <a:ext cx="45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E4F0EEF0-C6EE-4E19-8379-0EFF8DB57499}"/>
                </a:ext>
              </a:extLst>
            </p:cNvPr>
            <p:cNvSpPr/>
            <p:nvPr/>
          </p:nvSpPr>
          <p:spPr>
            <a:xfrm>
              <a:off x="1140587" y="3160658"/>
              <a:ext cx="45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B7809667-06D9-44A9-9808-9BE38DC389A9}"/>
                </a:ext>
              </a:extLst>
            </p:cNvPr>
            <p:cNvSpPr/>
            <p:nvPr/>
          </p:nvSpPr>
          <p:spPr>
            <a:xfrm>
              <a:off x="1590587" y="3160658"/>
              <a:ext cx="45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AEDAA5D3-C65F-47E9-ADB2-B73506186D71}"/>
                </a:ext>
              </a:extLst>
            </p:cNvPr>
            <p:cNvSpPr/>
            <p:nvPr/>
          </p:nvSpPr>
          <p:spPr>
            <a:xfrm>
              <a:off x="2040587" y="3160658"/>
              <a:ext cx="45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DAA833B7-77F4-4C4C-B242-615AD1B449E4}"/>
                </a:ext>
              </a:extLst>
            </p:cNvPr>
            <p:cNvSpPr/>
            <p:nvPr/>
          </p:nvSpPr>
          <p:spPr>
            <a:xfrm>
              <a:off x="2490587" y="3160658"/>
              <a:ext cx="45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39036B40-76FE-4133-A67D-B83BBC0D895C}"/>
                </a:ext>
              </a:extLst>
            </p:cNvPr>
            <p:cNvSpPr/>
            <p:nvPr/>
          </p:nvSpPr>
          <p:spPr>
            <a:xfrm>
              <a:off x="2940587" y="3160658"/>
              <a:ext cx="45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69D725E2-EDC1-4798-836F-3A93625DD0D6}"/>
                </a:ext>
              </a:extLst>
            </p:cNvPr>
            <p:cNvSpPr/>
            <p:nvPr/>
          </p:nvSpPr>
          <p:spPr>
            <a:xfrm>
              <a:off x="3390587" y="3160658"/>
              <a:ext cx="45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B61DB376-06C3-4656-B43D-FED6AC47C800}"/>
                </a:ext>
              </a:extLst>
            </p:cNvPr>
            <p:cNvSpPr/>
            <p:nvPr/>
          </p:nvSpPr>
          <p:spPr>
            <a:xfrm>
              <a:off x="3840587" y="3160658"/>
              <a:ext cx="45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9D1787FF-8289-4C23-A5DF-9D54A639D757}"/>
                </a:ext>
              </a:extLst>
            </p:cNvPr>
            <p:cNvSpPr/>
            <p:nvPr/>
          </p:nvSpPr>
          <p:spPr>
            <a:xfrm>
              <a:off x="4290587" y="3160658"/>
              <a:ext cx="45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010FA3EB-0C8A-4841-A751-50132196FCF4}"/>
                </a:ext>
              </a:extLst>
            </p:cNvPr>
            <p:cNvSpPr/>
            <p:nvPr/>
          </p:nvSpPr>
          <p:spPr>
            <a:xfrm>
              <a:off x="4740587" y="3160658"/>
              <a:ext cx="45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0ABBEA82-3E13-4A5E-8B85-1EB7242C723F}"/>
                </a:ext>
              </a:extLst>
            </p:cNvPr>
            <p:cNvSpPr/>
            <p:nvPr/>
          </p:nvSpPr>
          <p:spPr>
            <a:xfrm>
              <a:off x="5190587" y="3160658"/>
              <a:ext cx="45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21CD3944-8094-4A6F-BB60-39B66EEF6992}"/>
                </a:ext>
              </a:extLst>
            </p:cNvPr>
            <p:cNvSpPr/>
            <p:nvPr/>
          </p:nvSpPr>
          <p:spPr>
            <a:xfrm>
              <a:off x="5640587" y="3160658"/>
              <a:ext cx="45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FE2D664E-2781-4C2A-8093-C7922D28ED9F}"/>
                </a:ext>
              </a:extLst>
            </p:cNvPr>
            <p:cNvSpPr/>
            <p:nvPr/>
          </p:nvSpPr>
          <p:spPr>
            <a:xfrm>
              <a:off x="6090587" y="3160658"/>
              <a:ext cx="45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7DBAC237-3BA6-4260-95FD-2EE8ED2E71A3}"/>
                </a:ext>
              </a:extLst>
            </p:cNvPr>
            <p:cNvSpPr/>
            <p:nvPr/>
          </p:nvSpPr>
          <p:spPr>
            <a:xfrm>
              <a:off x="6540587" y="3160658"/>
              <a:ext cx="45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EDCE5F3D-136D-475F-AB92-6FFB17073060}"/>
                </a:ext>
              </a:extLst>
            </p:cNvPr>
            <p:cNvSpPr/>
            <p:nvPr/>
          </p:nvSpPr>
          <p:spPr>
            <a:xfrm>
              <a:off x="6990587" y="3160658"/>
              <a:ext cx="45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1E2120C1-79D6-4B53-8663-9B0518021FA6}"/>
                </a:ext>
              </a:extLst>
            </p:cNvPr>
            <p:cNvSpPr/>
            <p:nvPr/>
          </p:nvSpPr>
          <p:spPr>
            <a:xfrm>
              <a:off x="7440587" y="3160658"/>
              <a:ext cx="45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3AB6DB41-89FF-4427-9AA3-21B320EE855A}"/>
                </a:ext>
              </a:extLst>
            </p:cNvPr>
            <p:cNvSpPr/>
            <p:nvPr/>
          </p:nvSpPr>
          <p:spPr>
            <a:xfrm>
              <a:off x="7890587" y="3160658"/>
              <a:ext cx="45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A54A132F-5E64-4040-9D86-2BDB1E8EF420}"/>
                </a:ext>
              </a:extLst>
            </p:cNvPr>
            <p:cNvSpPr/>
            <p:nvPr/>
          </p:nvSpPr>
          <p:spPr>
            <a:xfrm>
              <a:off x="8340587" y="3160658"/>
              <a:ext cx="45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2E8B1635-8ADE-42DC-AFF8-D93D27E741A3}"/>
                </a:ext>
              </a:extLst>
            </p:cNvPr>
            <p:cNvSpPr/>
            <p:nvPr/>
          </p:nvSpPr>
          <p:spPr>
            <a:xfrm>
              <a:off x="8790587" y="3160658"/>
              <a:ext cx="45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CBDE08AF-C5E1-4906-BC9E-8AB4BE5D490A}"/>
                </a:ext>
              </a:extLst>
            </p:cNvPr>
            <p:cNvSpPr/>
            <p:nvPr/>
          </p:nvSpPr>
          <p:spPr>
            <a:xfrm>
              <a:off x="9240587" y="3160658"/>
              <a:ext cx="45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1145DC98-B196-4A2C-B5F6-7EF6E1AB1E67}"/>
                </a:ext>
              </a:extLst>
            </p:cNvPr>
            <p:cNvSpPr txBox="1"/>
            <p:nvPr/>
          </p:nvSpPr>
          <p:spPr>
            <a:xfrm rot="16200000">
              <a:off x="579361" y="3280210"/>
              <a:ext cx="67245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/>
                <a:t>5%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E43FB2FB-AEB4-4467-835A-AB66B2E919B4}"/>
                </a:ext>
              </a:extLst>
            </p:cNvPr>
            <p:cNvSpPr txBox="1"/>
            <p:nvPr/>
          </p:nvSpPr>
          <p:spPr>
            <a:xfrm rot="16200000">
              <a:off x="1029362" y="3280208"/>
              <a:ext cx="67245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/>
                <a:t>5%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DD0200F1-B489-4930-8AF1-C2BEF17C2478}"/>
                </a:ext>
              </a:extLst>
            </p:cNvPr>
            <p:cNvSpPr txBox="1"/>
            <p:nvPr/>
          </p:nvSpPr>
          <p:spPr>
            <a:xfrm rot="16200000">
              <a:off x="1479362" y="3280209"/>
              <a:ext cx="67245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/>
                <a:t>5%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F54AE565-FE9E-429A-90F1-4C84D8506963}"/>
                </a:ext>
              </a:extLst>
            </p:cNvPr>
            <p:cNvSpPr txBox="1"/>
            <p:nvPr/>
          </p:nvSpPr>
          <p:spPr>
            <a:xfrm rot="16200000">
              <a:off x="1929363" y="3280207"/>
              <a:ext cx="67245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/>
                <a:t>5%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D6D4487D-0CF6-4DDE-846E-2CB1736326C4}"/>
                </a:ext>
              </a:extLst>
            </p:cNvPr>
            <p:cNvSpPr txBox="1"/>
            <p:nvPr/>
          </p:nvSpPr>
          <p:spPr>
            <a:xfrm rot="16200000">
              <a:off x="2379361" y="3274784"/>
              <a:ext cx="67245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/>
                <a:t>5%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DC3198EB-30F0-4A1F-B60E-19549429A98F}"/>
                </a:ext>
              </a:extLst>
            </p:cNvPr>
            <p:cNvSpPr txBox="1"/>
            <p:nvPr/>
          </p:nvSpPr>
          <p:spPr>
            <a:xfrm rot="16200000">
              <a:off x="2829362" y="3274782"/>
              <a:ext cx="67245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/>
                <a:t>5%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57A182A2-F76A-49DB-92A1-5955BBC0D8BF}"/>
                </a:ext>
              </a:extLst>
            </p:cNvPr>
            <p:cNvSpPr txBox="1"/>
            <p:nvPr/>
          </p:nvSpPr>
          <p:spPr>
            <a:xfrm rot="16200000">
              <a:off x="3279362" y="3274783"/>
              <a:ext cx="67245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/>
                <a:t>5%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14D07314-3367-4DD7-8409-7C3FFA135F1F}"/>
                </a:ext>
              </a:extLst>
            </p:cNvPr>
            <p:cNvSpPr txBox="1"/>
            <p:nvPr/>
          </p:nvSpPr>
          <p:spPr>
            <a:xfrm rot="16200000">
              <a:off x="3729363" y="3274781"/>
              <a:ext cx="67245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/>
                <a:t>5%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04E7B85F-AE52-4913-8728-149B5832010E}"/>
                </a:ext>
              </a:extLst>
            </p:cNvPr>
            <p:cNvSpPr txBox="1"/>
            <p:nvPr/>
          </p:nvSpPr>
          <p:spPr>
            <a:xfrm rot="16200000">
              <a:off x="4179364" y="3272067"/>
              <a:ext cx="67245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/>
                <a:t>5%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C84A8E37-16BC-453C-B9B7-4F8810A1594B}"/>
                </a:ext>
              </a:extLst>
            </p:cNvPr>
            <p:cNvSpPr txBox="1"/>
            <p:nvPr/>
          </p:nvSpPr>
          <p:spPr>
            <a:xfrm rot="16200000">
              <a:off x="4629365" y="3272065"/>
              <a:ext cx="67245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/>
                <a:t>5%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87877EAB-CD94-486C-875E-9645D7F42E63}"/>
                </a:ext>
              </a:extLst>
            </p:cNvPr>
            <p:cNvSpPr txBox="1"/>
            <p:nvPr/>
          </p:nvSpPr>
          <p:spPr>
            <a:xfrm rot="16200000">
              <a:off x="5079365" y="3272066"/>
              <a:ext cx="67245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/>
                <a:t>5%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BB832BD0-E87E-4043-B7B2-5A3EFAE3F45E}"/>
                </a:ext>
              </a:extLst>
            </p:cNvPr>
            <p:cNvSpPr txBox="1"/>
            <p:nvPr/>
          </p:nvSpPr>
          <p:spPr>
            <a:xfrm rot="16200000">
              <a:off x="5529366" y="3272064"/>
              <a:ext cx="67245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/>
                <a:t>5%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E9F4B61B-B169-44EB-831C-5F44C4456D8B}"/>
                </a:ext>
              </a:extLst>
            </p:cNvPr>
            <p:cNvSpPr txBox="1"/>
            <p:nvPr/>
          </p:nvSpPr>
          <p:spPr>
            <a:xfrm rot="16200000">
              <a:off x="5979364" y="3266641"/>
              <a:ext cx="67245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/>
                <a:t>5%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2D84A1AB-39FE-4253-BB35-123AE253FF3B}"/>
                </a:ext>
              </a:extLst>
            </p:cNvPr>
            <p:cNvSpPr txBox="1"/>
            <p:nvPr/>
          </p:nvSpPr>
          <p:spPr>
            <a:xfrm rot="16200000">
              <a:off x="6429365" y="3266639"/>
              <a:ext cx="67245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/>
                <a:t>5%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2181E029-3AAF-4EF8-8FEB-D30CEF7D5898}"/>
                </a:ext>
              </a:extLst>
            </p:cNvPr>
            <p:cNvSpPr txBox="1"/>
            <p:nvPr/>
          </p:nvSpPr>
          <p:spPr>
            <a:xfrm rot="16200000">
              <a:off x="6879365" y="3266640"/>
              <a:ext cx="67245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/>
                <a:t>5%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CE377AA6-E037-4BE3-87A8-D4816148BED2}"/>
                </a:ext>
              </a:extLst>
            </p:cNvPr>
            <p:cNvSpPr txBox="1"/>
            <p:nvPr/>
          </p:nvSpPr>
          <p:spPr>
            <a:xfrm rot="16200000">
              <a:off x="7329366" y="3266638"/>
              <a:ext cx="67245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/>
                <a:t>5%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8CC007A7-5D2E-4D46-B827-D84A3507DD79}"/>
                </a:ext>
              </a:extLst>
            </p:cNvPr>
            <p:cNvSpPr txBox="1"/>
            <p:nvPr/>
          </p:nvSpPr>
          <p:spPr>
            <a:xfrm rot="16200000">
              <a:off x="7793225" y="3267771"/>
              <a:ext cx="67245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/>
                <a:t>5%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DD3A6A46-A50F-44BC-B79A-80DAA08DA8A3}"/>
                </a:ext>
              </a:extLst>
            </p:cNvPr>
            <p:cNvSpPr txBox="1"/>
            <p:nvPr/>
          </p:nvSpPr>
          <p:spPr>
            <a:xfrm rot="16200000">
              <a:off x="8243226" y="3267769"/>
              <a:ext cx="67245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/>
                <a:t>5%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8A886A32-D7B8-4902-BED2-926899D78AAB}"/>
                </a:ext>
              </a:extLst>
            </p:cNvPr>
            <p:cNvSpPr txBox="1"/>
            <p:nvPr/>
          </p:nvSpPr>
          <p:spPr>
            <a:xfrm rot="16200000">
              <a:off x="8693226" y="3267770"/>
              <a:ext cx="67245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/>
                <a:t>5%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7FBEE035-8F30-4732-B2C6-F90D38B6F0F0}"/>
                </a:ext>
              </a:extLst>
            </p:cNvPr>
            <p:cNvSpPr txBox="1"/>
            <p:nvPr/>
          </p:nvSpPr>
          <p:spPr>
            <a:xfrm rot="16200000">
              <a:off x="9143227" y="3267768"/>
              <a:ext cx="67245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/>
                <a:t>5%</a:t>
              </a:r>
            </a:p>
          </p:txBody>
        </p:sp>
      </p:grpSp>
      <p:grpSp>
        <p:nvGrpSpPr>
          <p:cNvPr id="176" name="Group 175">
            <a:extLst>
              <a:ext uri="{FF2B5EF4-FFF2-40B4-BE49-F238E27FC236}">
                <a16:creationId xmlns:a16="http://schemas.microsoft.com/office/drawing/2014/main" id="{053EBA07-2161-4199-A3A2-6C3A3A060278}"/>
              </a:ext>
            </a:extLst>
          </p:cNvPr>
          <p:cNvGrpSpPr/>
          <p:nvPr/>
        </p:nvGrpSpPr>
        <p:grpSpPr>
          <a:xfrm>
            <a:off x="687508" y="4010649"/>
            <a:ext cx="9000000" cy="850006"/>
            <a:chOff x="1308296" y="1550812"/>
            <a:chExt cx="9000000" cy="850006"/>
          </a:xfrm>
        </p:grpSpPr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D27D75D0-BBCB-4309-BDD3-F53B7B63573A}"/>
                </a:ext>
              </a:extLst>
            </p:cNvPr>
            <p:cNvSpPr/>
            <p:nvPr/>
          </p:nvSpPr>
          <p:spPr>
            <a:xfrm>
              <a:off x="130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F8B5BC7D-7FCA-44CA-A7E2-3CD8BC945E38}"/>
                </a:ext>
              </a:extLst>
            </p:cNvPr>
            <p:cNvSpPr/>
            <p:nvPr/>
          </p:nvSpPr>
          <p:spPr>
            <a:xfrm>
              <a:off x="139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119A2F8D-54A0-471E-A223-F00EF59AA1DC}"/>
                </a:ext>
              </a:extLst>
            </p:cNvPr>
            <p:cNvSpPr/>
            <p:nvPr/>
          </p:nvSpPr>
          <p:spPr>
            <a:xfrm>
              <a:off x="148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BA13F8C9-EBFC-4B2E-BBD0-05C53D3A86D1}"/>
                </a:ext>
              </a:extLst>
            </p:cNvPr>
            <p:cNvSpPr/>
            <p:nvPr/>
          </p:nvSpPr>
          <p:spPr>
            <a:xfrm>
              <a:off x="157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4E99678D-F0A9-42A2-A6AB-DFB7A6B3E080}"/>
                </a:ext>
              </a:extLst>
            </p:cNvPr>
            <p:cNvSpPr/>
            <p:nvPr/>
          </p:nvSpPr>
          <p:spPr>
            <a:xfrm>
              <a:off x="166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C667EB0F-AD24-4079-8BD2-E31DF6263FE3}"/>
                </a:ext>
              </a:extLst>
            </p:cNvPr>
            <p:cNvSpPr/>
            <p:nvPr/>
          </p:nvSpPr>
          <p:spPr>
            <a:xfrm>
              <a:off x="175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571DDF12-029A-4E7F-9186-618FABF2E9EA}"/>
                </a:ext>
              </a:extLst>
            </p:cNvPr>
            <p:cNvSpPr/>
            <p:nvPr/>
          </p:nvSpPr>
          <p:spPr>
            <a:xfrm>
              <a:off x="184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42D7E41C-4815-41F1-A0B0-9BCFE9DCFAB6}"/>
                </a:ext>
              </a:extLst>
            </p:cNvPr>
            <p:cNvSpPr/>
            <p:nvPr/>
          </p:nvSpPr>
          <p:spPr>
            <a:xfrm>
              <a:off x="193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4" name="Rectangle 83">
              <a:extLst>
                <a:ext uri="{FF2B5EF4-FFF2-40B4-BE49-F238E27FC236}">
                  <a16:creationId xmlns:a16="http://schemas.microsoft.com/office/drawing/2014/main" id="{FBC8FDEC-9A75-44B1-909C-52150D26F975}"/>
                </a:ext>
              </a:extLst>
            </p:cNvPr>
            <p:cNvSpPr/>
            <p:nvPr/>
          </p:nvSpPr>
          <p:spPr>
            <a:xfrm>
              <a:off x="202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5" name="Rectangle 84">
              <a:extLst>
                <a:ext uri="{FF2B5EF4-FFF2-40B4-BE49-F238E27FC236}">
                  <a16:creationId xmlns:a16="http://schemas.microsoft.com/office/drawing/2014/main" id="{6CFDB7FF-FE1F-4F68-8A8C-C3E15AEA7B74}"/>
                </a:ext>
              </a:extLst>
            </p:cNvPr>
            <p:cNvSpPr/>
            <p:nvPr/>
          </p:nvSpPr>
          <p:spPr>
            <a:xfrm>
              <a:off x="211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7D7E4F42-3892-45BC-980A-1F9761914969}"/>
                </a:ext>
              </a:extLst>
            </p:cNvPr>
            <p:cNvSpPr/>
            <p:nvPr/>
          </p:nvSpPr>
          <p:spPr>
            <a:xfrm>
              <a:off x="220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F4BC953E-B619-4C7D-9A5B-2DD98FF1C84C}"/>
                </a:ext>
              </a:extLst>
            </p:cNvPr>
            <p:cNvSpPr/>
            <p:nvPr/>
          </p:nvSpPr>
          <p:spPr>
            <a:xfrm>
              <a:off x="229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8" name="Rectangle 87">
              <a:extLst>
                <a:ext uri="{FF2B5EF4-FFF2-40B4-BE49-F238E27FC236}">
                  <a16:creationId xmlns:a16="http://schemas.microsoft.com/office/drawing/2014/main" id="{CA82E552-6CE8-42C5-8DA5-63AC041BD1BD}"/>
                </a:ext>
              </a:extLst>
            </p:cNvPr>
            <p:cNvSpPr/>
            <p:nvPr/>
          </p:nvSpPr>
          <p:spPr>
            <a:xfrm>
              <a:off x="238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id="{071BB1F0-AF76-4612-A01F-0FA0BA04A30C}"/>
                </a:ext>
              </a:extLst>
            </p:cNvPr>
            <p:cNvSpPr/>
            <p:nvPr/>
          </p:nvSpPr>
          <p:spPr>
            <a:xfrm>
              <a:off x="247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0" name="Rectangle 89">
              <a:extLst>
                <a:ext uri="{FF2B5EF4-FFF2-40B4-BE49-F238E27FC236}">
                  <a16:creationId xmlns:a16="http://schemas.microsoft.com/office/drawing/2014/main" id="{B6067BF7-B5A0-4D81-B9F4-2D8343B7F836}"/>
                </a:ext>
              </a:extLst>
            </p:cNvPr>
            <p:cNvSpPr/>
            <p:nvPr/>
          </p:nvSpPr>
          <p:spPr>
            <a:xfrm>
              <a:off x="256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F29D2876-355C-41D3-B206-FB3B4F1F1630}"/>
                </a:ext>
              </a:extLst>
            </p:cNvPr>
            <p:cNvSpPr/>
            <p:nvPr/>
          </p:nvSpPr>
          <p:spPr>
            <a:xfrm>
              <a:off x="265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C5CFAB55-141F-4C8B-91F3-387EA9152A1F}"/>
                </a:ext>
              </a:extLst>
            </p:cNvPr>
            <p:cNvSpPr/>
            <p:nvPr/>
          </p:nvSpPr>
          <p:spPr>
            <a:xfrm>
              <a:off x="274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6D39774D-B53F-4246-8F8C-F98B323E3880}"/>
                </a:ext>
              </a:extLst>
            </p:cNvPr>
            <p:cNvSpPr/>
            <p:nvPr/>
          </p:nvSpPr>
          <p:spPr>
            <a:xfrm>
              <a:off x="283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15741C62-D0B7-4D11-BE9A-312E3C9A349D}"/>
                </a:ext>
              </a:extLst>
            </p:cNvPr>
            <p:cNvSpPr/>
            <p:nvPr/>
          </p:nvSpPr>
          <p:spPr>
            <a:xfrm>
              <a:off x="292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BC73BB93-840C-43BC-8681-6614A23648FD}"/>
                </a:ext>
              </a:extLst>
            </p:cNvPr>
            <p:cNvSpPr/>
            <p:nvPr/>
          </p:nvSpPr>
          <p:spPr>
            <a:xfrm>
              <a:off x="301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F8B8FFE2-85E7-470F-97C2-1580F9D10AA3}"/>
                </a:ext>
              </a:extLst>
            </p:cNvPr>
            <p:cNvSpPr/>
            <p:nvPr/>
          </p:nvSpPr>
          <p:spPr>
            <a:xfrm>
              <a:off x="310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2B317FC8-F84E-4771-B974-EBD34A6A43CF}"/>
                </a:ext>
              </a:extLst>
            </p:cNvPr>
            <p:cNvSpPr/>
            <p:nvPr/>
          </p:nvSpPr>
          <p:spPr>
            <a:xfrm>
              <a:off x="319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DDE9DF60-CFA9-491B-96BA-BC02EE44876B}"/>
                </a:ext>
              </a:extLst>
            </p:cNvPr>
            <p:cNvSpPr/>
            <p:nvPr/>
          </p:nvSpPr>
          <p:spPr>
            <a:xfrm>
              <a:off x="328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8B0721E1-D1BF-4834-913F-16117E98032A}"/>
                </a:ext>
              </a:extLst>
            </p:cNvPr>
            <p:cNvSpPr/>
            <p:nvPr/>
          </p:nvSpPr>
          <p:spPr>
            <a:xfrm>
              <a:off x="337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0" name="Rectangle 99">
              <a:extLst>
                <a:ext uri="{FF2B5EF4-FFF2-40B4-BE49-F238E27FC236}">
                  <a16:creationId xmlns:a16="http://schemas.microsoft.com/office/drawing/2014/main" id="{71F3587B-0E91-417F-8EBF-B0C4C4B675A9}"/>
                </a:ext>
              </a:extLst>
            </p:cNvPr>
            <p:cNvSpPr/>
            <p:nvPr/>
          </p:nvSpPr>
          <p:spPr>
            <a:xfrm>
              <a:off x="346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1" name="Rectangle 100">
              <a:extLst>
                <a:ext uri="{FF2B5EF4-FFF2-40B4-BE49-F238E27FC236}">
                  <a16:creationId xmlns:a16="http://schemas.microsoft.com/office/drawing/2014/main" id="{FFF0C143-3AA9-41F0-B8E5-3A1A67689739}"/>
                </a:ext>
              </a:extLst>
            </p:cNvPr>
            <p:cNvSpPr/>
            <p:nvPr/>
          </p:nvSpPr>
          <p:spPr>
            <a:xfrm>
              <a:off x="355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6B096743-C256-454F-8427-FFCD540163CE}"/>
                </a:ext>
              </a:extLst>
            </p:cNvPr>
            <p:cNvSpPr/>
            <p:nvPr/>
          </p:nvSpPr>
          <p:spPr>
            <a:xfrm>
              <a:off x="364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3" name="Rectangle 102">
              <a:extLst>
                <a:ext uri="{FF2B5EF4-FFF2-40B4-BE49-F238E27FC236}">
                  <a16:creationId xmlns:a16="http://schemas.microsoft.com/office/drawing/2014/main" id="{29C81E05-0AD7-4703-A441-3CFC28F07C56}"/>
                </a:ext>
              </a:extLst>
            </p:cNvPr>
            <p:cNvSpPr/>
            <p:nvPr/>
          </p:nvSpPr>
          <p:spPr>
            <a:xfrm>
              <a:off x="373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4" name="Rectangle 103">
              <a:extLst>
                <a:ext uri="{FF2B5EF4-FFF2-40B4-BE49-F238E27FC236}">
                  <a16:creationId xmlns:a16="http://schemas.microsoft.com/office/drawing/2014/main" id="{A1BBA63D-3DD1-49C4-A1AD-9561C5D6DFBD}"/>
                </a:ext>
              </a:extLst>
            </p:cNvPr>
            <p:cNvSpPr/>
            <p:nvPr/>
          </p:nvSpPr>
          <p:spPr>
            <a:xfrm>
              <a:off x="382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5" name="Rectangle 104">
              <a:extLst>
                <a:ext uri="{FF2B5EF4-FFF2-40B4-BE49-F238E27FC236}">
                  <a16:creationId xmlns:a16="http://schemas.microsoft.com/office/drawing/2014/main" id="{4AA17B16-B35A-4D41-A96E-D8321B62C60D}"/>
                </a:ext>
              </a:extLst>
            </p:cNvPr>
            <p:cNvSpPr/>
            <p:nvPr/>
          </p:nvSpPr>
          <p:spPr>
            <a:xfrm>
              <a:off x="391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6" name="Rectangle 105">
              <a:extLst>
                <a:ext uri="{FF2B5EF4-FFF2-40B4-BE49-F238E27FC236}">
                  <a16:creationId xmlns:a16="http://schemas.microsoft.com/office/drawing/2014/main" id="{C7843431-76DA-497F-AA01-C153CB35805F}"/>
                </a:ext>
              </a:extLst>
            </p:cNvPr>
            <p:cNvSpPr/>
            <p:nvPr/>
          </p:nvSpPr>
          <p:spPr>
            <a:xfrm>
              <a:off x="400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7" name="Rectangle 106">
              <a:extLst>
                <a:ext uri="{FF2B5EF4-FFF2-40B4-BE49-F238E27FC236}">
                  <a16:creationId xmlns:a16="http://schemas.microsoft.com/office/drawing/2014/main" id="{FD844E6E-59EC-4292-84D4-DDF1E61DBEA3}"/>
                </a:ext>
              </a:extLst>
            </p:cNvPr>
            <p:cNvSpPr/>
            <p:nvPr/>
          </p:nvSpPr>
          <p:spPr>
            <a:xfrm>
              <a:off x="409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8" name="Rectangle 107">
              <a:extLst>
                <a:ext uri="{FF2B5EF4-FFF2-40B4-BE49-F238E27FC236}">
                  <a16:creationId xmlns:a16="http://schemas.microsoft.com/office/drawing/2014/main" id="{856ED044-00F3-4C8D-AFAE-010F69C51E13}"/>
                </a:ext>
              </a:extLst>
            </p:cNvPr>
            <p:cNvSpPr/>
            <p:nvPr/>
          </p:nvSpPr>
          <p:spPr>
            <a:xfrm>
              <a:off x="418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9" name="Rectangle 108">
              <a:extLst>
                <a:ext uri="{FF2B5EF4-FFF2-40B4-BE49-F238E27FC236}">
                  <a16:creationId xmlns:a16="http://schemas.microsoft.com/office/drawing/2014/main" id="{410C1D76-93F7-4FA9-9C5D-2189FCF5F9A2}"/>
                </a:ext>
              </a:extLst>
            </p:cNvPr>
            <p:cNvSpPr/>
            <p:nvPr/>
          </p:nvSpPr>
          <p:spPr>
            <a:xfrm>
              <a:off x="427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0" name="Rectangle 109">
              <a:extLst>
                <a:ext uri="{FF2B5EF4-FFF2-40B4-BE49-F238E27FC236}">
                  <a16:creationId xmlns:a16="http://schemas.microsoft.com/office/drawing/2014/main" id="{074A2424-A54D-442C-BBDC-D159AB7670F6}"/>
                </a:ext>
              </a:extLst>
            </p:cNvPr>
            <p:cNvSpPr/>
            <p:nvPr/>
          </p:nvSpPr>
          <p:spPr>
            <a:xfrm>
              <a:off x="436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1" name="Rectangle 110">
              <a:extLst>
                <a:ext uri="{FF2B5EF4-FFF2-40B4-BE49-F238E27FC236}">
                  <a16:creationId xmlns:a16="http://schemas.microsoft.com/office/drawing/2014/main" id="{AC9EDDC7-867F-4A72-B02B-49C3A51114A5}"/>
                </a:ext>
              </a:extLst>
            </p:cNvPr>
            <p:cNvSpPr/>
            <p:nvPr/>
          </p:nvSpPr>
          <p:spPr>
            <a:xfrm>
              <a:off x="445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2" name="Rectangle 111">
              <a:extLst>
                <a:ext uri="{FF2B5EF4-FFF2-40B4-BE49-F238E27FC236}">
                  <a16:creationId xmlns:a16="http://schemas.microsoft.com/office/drawing/2014/main" id="{F73434C2-D59B-4C4B-A687-AB9E1C951C8C}"/>
                </a:ext>
              </a:extLst>
            </p:cNvPr>
            <p:cNvSpPr/>
            <p:nvPr/>
          </p:nvSpPr>
          <p:spPr>
            <a:xfrm>
              <a:off x="454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3" name="Rectangle 112">
              <a:extLst>
                <a:ext uri="{FF2B5EF4-FFF2-40B4-BE49-F238E27FC236}">
                  <a16:creationId xmlns:a16="http://schemas.microsoft.com/office/drawing/2014/main" id="{30E72AF7-B1A0-44AB-B3AF-81B93CC5DCE9}"/>
                </a:ext>
              </a:extLst>
            </p:cNvPr>
            <p:cNvSpPr/>
            <p:nvPr/>
          </p:nvSpPr>
          <p:spPr>
            <a:xfrm>
              <a:off x="463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4" name="Rectangle 113">
              <a:extLst>
                <a:ext uri="{FF2B5EF4-FFF2-40B4-BE49-F238E27FC236}">
                  <a16:creationId xmlns:a16="http://schemas.microsoft.com/office/drawing/2014/main" id="{B8722DFD-657E-4CC8-93BD-A776218D627D}"/>
                </a:ext>
              </a:extLst>
            </p:cNvPr>
            <p:cNvSpPr/>
            <p:nvPr/>
          </p:nvSpPr>
          <p:spPr>
            <a:xfrm>
              <a:off x="472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5" name="Rectangle 114">
              <a:extLst>
                <a:ext uri="{FF2B5EF4-FFF2-40B4-BE49-F238E27FC236}">
                  <a16:creationId xmlns:a16="http://schemas.microsoft.com/office/drawing/2014/main" id="{7F9F63BA-BA1E-49AD-A52A-777AEFEF5BDF}"/>
                </a:ext>
              </a:extLst>
            </p:cNvPr>
            <p:cNvSpPr/>
            <p:nvPr/>
          </p:nvSpPr>
          <p:spPr>
            <a:xfrm>
              <a:off x="481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6" name="Rectangle 115">
              <a:extLst>
                <a:ext uri="{FF2B5EF4-FFF2-40B4-BE49-F238E27FC236}">
                  <a16:creationId xmlns:a16="http://schemas.microsoft.com/office/drawing/2014/main" id="{961F2577-DBAA-4D4E-AAA1-1D936A5D32B2}"/>
                </a:ext>
              </a:extLst>
            </p:cNvPr>
            <p:cNvSpPr/>
            <p:nvPr/>
          </p:nvSpPr>
          <p:spPr>
            <a:xfrm>
              <a:off x="490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7" name="Rectangle 116">
              <a:extLst>
                <a:ext uri="{FF2B5EF4-FFF2-40B4-BE49-F238E27FC236}">
                  <a16:creationId xmlns:a16="http://schemas.microsoft.com/office/drawing/2014/main" id="{9E65D3C4-9B7A-4E6F-9D11-270AF51B22DC}"/>
                </a:ext>
              </a:extLst>
            </p:cNvPr>
            <p:cNvSpPr/>
            <p:nvPr/>
          </p:nvSpPr>
          <p:spPr>
            <a:xfrm>
              <a:off x="499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8" name="Rectangle 117">
              <a:extLst>
                <a:ext uri="{FF2B5EF4-FFF2-40B4-BE49-F238E27FC236}">
                  <a16:creationId xmlns:a16="http://schemas.microsoft.com/office/drawing/2014/main" id="{A75B0CA0-5146-4DDD-BDB8-0EF2BC015868}"/>
                </a:ext>
              </a:extLst>
            </p:cNvPr>
            <p:cNvSpPr/>
            <p:nvPr/>
          </p:nvSpPr>
          <p:spPr>
            <a:xfrm>
              <a:off x="508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9" name="Rectangle 118">
              <a:extLst>
                <a:ext uri="{FF2B5EF4-FFF2-40B4-BE49-F238E27FC236}">
                  <a16:creationId xmlns:a16="http://schemas.microsoft.com/office/drawing/2014/main" id="{8FD0A8AC-FCC2-4F62-8457-BDC50635C592}"/>
                </a:ext>
              </a:extLst>
            </p:cNvPr>
            <p:cNvSpPr/>
            <p:nvPr/>
          </p:nvSpPr>
          <p:spPr>
            <a:xfrm>
              <a:off x="517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0" name="Rectangle 119">
              <a:extLst>
                <a:ext uri="{FF2B5EF4-FFF2-40B4-BE49-F238E27FC236}">
                  <a16:creationId xmlns:a16="http://schemas.microsoft.com/office/drawing/2014/main" id="{F43466EC-2092-41C7-937C-CBC120EF3480}"/>
                </a:ext>
              </a:extLst>
            </p:cNvPr>
            <p:cNvSpPr/>
            <p:nvPr/>
          </p:nvSpPr>
          <p:spPr>
            <a:xfrm>
              <a:off x="526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1" name="Rectangle 120">
              <a:extLst>
                <a:ext uri="{FF2B5EF4-FFF2-40B4-BE49-F238E27FC236}">
                  <a16:creationId xmlns:a16="http://schemas.microsoft.com/office/drawing/2014/main" id="{FB11DA52-90C5-478B-8591-56F6D30F87A7}"/>
                </a:ext>
              </a:extLst>
            </p:cNvPr>
            <p:cNvSpPr/>
            <p:nvPr/>
          </p:nvSpPr>
          <p:spPr>
            <a:xfrm>
              <a:off x="535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2" name="Rectangle 121">
              <a:extLst>
                <a:ext uri="{FF2B5EF4-FFF2-40B4-BE49-F238E27FC236}">
                  <a16:creationId xmlns:a16="http://schemas.microsoft.com/office/drawing/2014/main" id="{CD239FAA-8D0F-492B-AA63-FE75BB857B6D}"/>
                </a:ext>
              </a:extLst>
            </p:cNvPr>
            <p:cNvSpPr/>
            <p:nvPr/>
          </p:nvSpPr>
          <p:spPr>
            <a:xfrm>
              <a:off x="544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3" name="Rectangle 122">
              <a:extLst>
                <a:ext uri="{FF2B5EF4-FFF2-40B4-BE49-F238E27FC236}">
                  <a16:creationId xmlns:a16="http://schemas.microsoft.com/office/drawing/2014/main" id="{5E2DED0F-AFBA-403A-8076-9E85D97CAF4D}"/>
                </a:ext>
              </a:extLst>
            </p:cNvPr>
            <p:cNvSpPr/>
            <p:nvPr/>
          </p:nvSpPr>
          <p:spPr>
            <a:xfrm>
              <a:off x="553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4" name="Rectangle 123">
              <a:extLst>
                <a:ext uri="{FF2B5EF4-FFF2-40B4-BE49-F238E27FC236}">
                  <a16:creationId xmlns:a16="http://schemas.microsoft.com/office/drawing/2014/main" id="{05DE10AB-141D-44BC-821B-738291966605}"/>
                </a:ext>
              </a:extLst>
            </p:cNvPr>
            <p:cNvSpPr/>
            <p:nvPr/>
          </p:nvSpPr>
          <p:spPr>
            <a:xfrm>
              <a:off x="562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5" name="Rectangle 124">
              <a:extLst>
                <a:ext uri="{FF2B5EF4-FFF2-40B4-BE49-F238E27FC236}">
                  <a16:creationId xmlns:a16="http://schemas.microsoft.com/office/drawing/2014/main" id="{784FA4B1-259F-4924-A905-40C176B9087B}"/>
                </a:ext>
              </a:extLst>
            </p:cNvPr>
            <p:cNvSpPr/>
            <p:nvPr/>
          </p:nvSpPr>
          <p:spPr>
            <a:xfrm>
              <a:off x="571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6" name="Rectangle 125">
              <a:extLst>
                <a:ext uri="{FF2B5EF4-FFF2-40B4-BE49-F238E27FC236}">
                  <a16:creationId xmlns:a16="http://schemas.microsoft.com/office/drawing/2014/main" id="{541B56D2-4037-47A2-972E-55A2E8D4FBB2}"/>
                </a:ext>
              </a:extLst>
            </p:cNvPr>
            <p:cNvSpPr/>
            <p:nvPr/>
          </p:nvSpPr>
          <p:spPr>
            <a:xfrm>
              <a:off x="580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7" name="Rectangle 126">
              <a:extLst>
                <a:ext uri="{FF2B5EF4-FFF2-40B4-BE49-F238E27FC236}">
                  <a16:creationId xmlns:a16="http://schemas.microsoft.com/office/drawing/2014/main" id="{169B4748-8E6D-45FA-ABD9-E03C22533333}"/>
                </a:ext>
              </a:extLst>
            </p:cNvPr>
            <p:cNvSpPr/>
            <p:nvPr/>
          </p:nvSpPr>
          <p:spPr>
            <a:xfrm>
              <a:off x="589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8" name="Rectangle 127">
              <a:extLst>
                <a:ext uri="{FF2B5EF4-FFF2-40B4-BE49-F238E27FC236}">
                  <a16:creationId xmlns:a16="http://schemas.microsoft.com/office/drawing/2014/main" id="{E3E3881F-5221-4AA8-91C5-C92BA3F0ED99}"/>
                </a:ext>
              </a:extLst>
            </p:cNvPr>
            <p:cNvSpPr/>
            <p:nvPr/>
          </p:nvSpPr>
          <p:spPr>
            <a:xfrm>
              <a:off x="598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9" name="Rectangle 128">
              <a:extLst>
                <a:ext uri="{FF2B5EF4-FFF2-40B4-BE49-F238E27FC236}">
                  <a16:creationId xmlns:a16="http://schemas.microsoft.com/office/drawing/2014/main" id="{5EF93B0D-137C-47F9-8742-466158FD6BA5}"/>
                </a:ext>
              </a:extLst>
            </p:cNvPr>
            <p:cNvSpPr/>
            <p:nvPr/>
          </p:nvSpPr>
          <p:spPr>
            <a:xfrm>
              <a:off x="607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0" name="Rectangle 129">
              <a:extLst>
                <a:ext uri="{FF2B5EF4-FFF2-40B4-BE49-F238E27FC236}">
                  <a16:creationId xmlns:a16="http://schemas.microsoft.com/office/drawing/2014/main" id="{78B15A3C-B571-4A32-BB95-D29CD78A84CF}"/>
                </a:ext>
              </a:extLst>
            </p:cNvPr>
            <p:cNvSpPr/>
            <p:nvPr/>
          </p:nvSpPr>
          <p:spPr>
            <a:xfrm>
              <a:off x="616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1" name="Rectangle 130">
              <a:extLst>
                <a:ext uri="{FF2B5EF4-FFF2-40B4-BE49-F238E27FC236}">
                  <a16:creationId xmlns:a16="http://schemas.microsoft.com/office/drawing/2014/main" id="{E498FC8F-F9FB-465C-B68A-1DBB3FB0862B}"/>
                </a:ext>
              </a:extLst>
            </p:cNvPr>
            <p:cNvSpPr/>
            <p:nvPr/>
          </p:nvSpPr>
          <p:spPr>
            <a:xfrm>
              <a:off x="625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2" name="Rectangle 131">
              <a:extLst>
                <a:ext uri="{FF2B5EF4-FFF2-40B4-BE49-F238E27FC236}">
                  <a16:creationId xmlns:a16="http://schemas.microsoft.com/office/drawing/2014/main" id="{09949284-9CBC-4965-8678-B3A1E9A7D811}"/>
                </a:ext>
              </a:extLst>
            </p:cNvPr>
            <p:cNvSpPr/>
            <p:nvPr/>
          </p:nvSpPr>
          <p:spPr>
            <a:xfrm>
              <a:off x="634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3" name="Rectangle 132">
              <a:extLst>
                <a:ext uri="{FF2B5EF4-FFF2-40B4-BE49-F238E27FC236}">
                  <a16:creationId xmlns:a16="http://schemas.microsoft.com/office/drawing/2014/main" id="{28597251-A6DE-4C3A-A41A-F7FFDC16C4D0}"/>
                </a:ext>
              </a:extLst>
            </p:cNvPr>
            <p:cNvSpPr/>
            <p:nvPr/>
          </p:nvSpPr>
          <p:spPr>
            <a:xfrm>
              <a:off x="643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4" name="Rectangle 133">
              <a:extLst>
                <a:ext uri="{FF2B5EF4-FFF2-40B4-BE49-F238E27FC236}">
                  <a16:creationId xmlns:a16="http://schemas.microsoft.com/office/drawing/2014/main" id="{30F6E25F-777A-4A46-8F0B-2F40F5A7FED1}"/>
                </a:ext>
              </a:extLst>
            </p:cNvPr>
            <p:cNvSpPr/>
            <p:nvPr/>
          </p:nvSpPr>
          <p:spPr>
            <a:xfrm>
              <a:off x="652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5" name="Rectangle 134">
              <a:extLst>
                <a:ext uri="{FF2B5EF4-FFF2-40B4-BE49-F238E27FC236}">
                  <a16:creationId xmlns:a16="http://schemas.microsoft.com/office/drawing/2014/main" id="{BC16657A-2844-4366-A53E-714BA470A421}"/>
                </a:ext>
              </a:extLst>
            </p:cNvPr>
            <p:cNvSpPr/>
            <p:nvPr/>
          </p:nvSpPr>
          <p:spPr>
            <a:xfrm>
              <a:off x="661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6" name="Rectangle 135">
              <a:extLst>
                <a:ext uri="{FF2B5EF4-FFF2-40B4-BE49-F238E27FC236}">
                  <a16:creationId xmlns:a16="http://schemas.microsoft.com/office/drawing/2014/main" id="{2A972C30-9E5D-473B-90F4-0744D79BE1B4}"/>
                </a:ext>
              </a:extLst>
            </p:cNvPr>
            <p:cNvSpPr/>
            <p:nvPr/>
          </p:nvSpPr>
          <p:spPr>
            <a:xfrm>
              <a:off x="670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7" name="Rectangle 136">
              <a:extLst>
                <a:ext uri="{FF2B5EF4-FFF2-40B4-BE49-F238E27FC236}">
                  <a16:creationId xmlns:a16="http://schemas.microsoft.com/office/drawing/2014/main" id="{5A2EF64E-E6D4-451B-B685-AE0872A800B4}"/>
                </a:ext>
              </a:extLst>
            </p:cNvPr>
            <p:cNvSpPr/>
            <p:nvPr/>
          </p:nvSpPr>
          <p:spPr>
            <a:xfrm>
              <a:off x="679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8" name="Rectangle 137">
              <a:extLst>
                <a:ext uri="{FF2B5EF4-FFF2-40B4-BE49-F238E27FC236}">
                  <a16:creationId xmlns:a16="http://schemas.microsoft.com/office/drawing/2014/main" id="{49422302-04D6-490B-95D7-91824E96044D}"/>
                </a:ext>
              </a:extLst>
            </p:cNvPr>
            <p:cNvSpPr/>
            <p:nvPr/>
          </p:nvSpPr>
          <p:spPr>
            <a:xfrm>
              <a:off x="688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9" name="Rectangle 138">
              <a:extLst>
                <a:ext uri="{FF2B5EF4-FFF2-40B4-BE49-F238E27FC236}">
                  <a16:creationId xmlns:a16="http://schemas.microsoft.com/office/drawing/2014/main" id="{2C91105A-7A50-40B0-B2A3-65B02D77ED9C}"/>
                </a:ext>
              </a:extLst>
            </p:cNvPr>
            <p:cNvSpPr/>
            <p:nvPr/>
          </p:nvSpPr>
          <p:spPr>
            <a:xfrm>
              <a:off x="697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0" name="Rectangle 139">
              <a:extLst>
                <a:ext uri="{FF2B5EF4-FFF2-40B4-BE49-F238E27FC236}">
                  <a16:creationId xmlns:a16="http://schemas.microsoft.com/office/drawing/2014/main" id="{C03708B3-EDD1-4C9E-B4BE-03954B037E0F}"/>
                </a:ext>
              </a:extLst>
            </p:cNvPr>
            <p:cNvSpPr/>
            <p:nvPr/>
          </p:nvSpPr>
          <p:spPr>
            <a:xfrm>
              <a:off x="706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1" name="Rectangle 140">
              <a:extLst>
                <a:ext uri="{FF2B5EF4-FFF2-40B4-BE49-F238E27FC236}">
                  <a16:creationId xmlns:a16="http://schemas.microsoft.com/office/drawing/2014/main" id="{E8922CD6-DAE2-428E-AF7B-2CC2C9038C63}"/>
                </a:ext>
              </a:extLst>
            </p:cNvPr>
            <p:cNvSpPr/>
            <p:nvPr/>
          </p:nvSpPr>
          <p:spPr>
            <a:xfrm>
              <a:off x="715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2" name="Rectangle 141">
              <a:extLst>
                <a:ext uri="{FF2B5EF4-FFF2-40B4-BE49-F238E27FC236}">
                  <a16:creationId xmlns:a16="http://schemas.microsoft.com/office/drawing/2014/main" id="{907F9294-DEDA-460C-8C28-F00B8433B3B0}"/>
                </a:ext>
              </a:extLst>
            </p:cNvPr>
            <p:cNvSpPr/>
            <p:nvPr/>
          </p:nvSpPr>
          <p:spPr>
            <a:xfrm>
              <a:off x="724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3" name="Rectangle 142">
              <a:extLst>
                <a:ext uri="{FF2B5EF4-FFF2-40B4-BE49-F238E27FC236}">
                  <a16:creationId xmlns:a16="http://schemas.microsoft.com/office/drawing/2014/main" id="{57C923B9-E42A-4C99-A6F7-1C11BA841F77}"/>
                </a:ext>
              </a:extLst>
            </p:cNvPr>
            <p:cNvSpPr/>
            <p:nvPr/>
          </p:nvSpPr>
          <p:spPr>
            <a:xfrm>
              <a:off x="733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4" name="Rectangle 143">
              <a:extLst>
                <a:ext uri="{FF2B5EF4-FFF2-40B4-BE49-F238E27FC236}">
                  <a16:creationId xmlns:a16="http://schemas.microsoft.com/office/drawing/2014/main" id="{D3B0AFE1-9A12-4012-9E62-99CE3D7096A7}"/>
                </a:ext>
              </a:extLst>
            </p:cNvPr>
            <p:cNvSpPr/>
            <p:nvPr/>
          </p:nvSpPr>
          <p:spPr>
            <a:xfrm>
              <a:off x="742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5" name="Rectangle 144">
              <a:extLst>
                <a:ext uri="{FF2B5EF4-FFF2-40B4-BE49-F238E27FC236}">
                  <a16:creationId xmlns:a16="http://schemas.microsoft.com/office/drawing/2014/main" id="{8B15A671-1842-4B1D-90A3-FD423E439398}"/>
                </a:ext>
              </a:extLst>
            </p:cNvPr>
            <p:cNvSpPr/>
            <p:nvPr/>
          </p:nvSpPr>
          <p:spPr>
            <a:xfrm>
              <a:off x="751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6" name="Rectangle 145">
              <a:extLst>
                <a:ext uri="{FF2B5EF4-FFF2-40B4-BE49-F238E27FC236}">
                  <a16:creationId xmlns:a16="http://schemas.microsoft.com/office/drawing/2014/main" id="{33F0A237-1236-4E15-9D26-F0C27801C16D}"/>
                </a:ext>
              </a:extLst>
            </p:cNvPr>
            <p:cNvSpPr/>
            <p:nvPr/>
          </p:nvSpPr>
          <p:spPr>
            <a:xfrm>
              <a:off x="760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7" name="Rectangle 146">
              <a:extLst>
                <a:ext uri="{FF2B5EF4-FFF2-40B4-BE49-F238E27FC236}">
                  <a16:creationId xmlns:a16="http://schemas.microsoft.com/office/drawing/2014/main" id="{60D68210-30A2-4A79-BF04-C5D6FEDEBD4C}"/>
                </a:ext>
              </a:extLst>
            </p:cNvPr>
            <p:cNvSpPr/>
            <p:nvPr/>
          </p:nvSpPr>
          <p:spPr>
            <a:xfrm>
              <a:off x="769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8" name="Rectangle 147">
              <a:extLst>
                <a:ext uri="{FF2B5EF4-FFF2-40B4-BE49-F238E27FC236}">
                  <a16:creationId xmlns:a16="http://schemas.microsoft.com/office/drawing/2014/main" id="{4EC6118D-14BF-481D-B4E6-F244D564DFEF}"/>
                </a:ext>
              </a:extLst>
            </p:cNvPr>
            <p:cNvSpPr/>
            <p:nvPr/>
          </p:nvSpPr>
          <p:spPr>
            <a:xfrm>
              <a:off x="778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9" name="Rectangle 148">
              <a:extLst>
                <a:ext uri="{FF2B5EF4-FFF2-40B4-BE49-F238E27FC236}">
                  <a16:creationId xmlns:a16="http://schemas.microsoft.com/office/drawing/2014/main" id="{CF5C5E7F-AD0C-4FEB-A52F-28828799CF50}"/>
                </a:ext>
              </a:extLst>
            </p:cNvPr>
            <p:cNvSpPr/>
            <p:nvPr/>
          </p:nvSpPr>
          <p:spPr>
            <a:xfrm>
              <a:off x="787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0" name="Rectangle 149">
              <a:extLst>
                <a:ext uri="{FF2B5EF4-FFF2-40B4-BE49-F238E27FC236}">
                  <a16:creationId xmlns:a16="http://schemas.microsoft.com/office/drawing/2014/main" id="{05917477-A7C8-4376-B24A-A8B410B77CCB}"/>
                </a:ext>
              </a:extLst>
            </p:cNvPr>
            <p:cNvSpPr/>
            <p:nvPr/>
          </p:nvSpPr>
          <p:spPr>
            <a:xfrm>
              <a:off x="796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1" name="Rectangle 150">
              <a:extLst>
                <a:ext uri="{FF2B5EF4-FFF2-40B4-BE49-F238E27FC236}">
                  <a16:creationId xmlns:a16="http://schemas.microsoft.com/office/drawing/2014/main" id="{D10ED213-E776-4D72-B9A8-9CA33F041037}"/>
                </a:ext>
              </a:extLst>
            </p:cNvPr>
            <p:cNvSpPr/>
            <p:nvPr/>
          </p:nvSpPr>
          <p:spPr>
            <a:xfrm>
              <a:off x="805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2" name="Rectangle 151">
              <a:extLst>
                <a:ext uri="{FF2B5EF4-FFF2-40B4-BE49-F238E27FC236}">
                  <a16:creationId xmlns:a16="http://schemas.microsoft.com/office/drawing/2014/main" id="{C26F8F5A-07A7-4A97-A370-9528409F3F2F}"/>
                </a:ext>
              </a:extLst>
            </p:cNvPr>
            <p:cNvSpPr/>
            <p:nvPr/>
          </p:nvSpPr>
          <p:spPr>
            <a:xfrm>
              <a:off x="814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3" name="Rectangle 152">
              <a:extLst>
                <a:ext uri="{FF2B5EF4-FFF2-40B4-BE49-F238E27FC236}">
                  <a16:creationId xmlns:a16="http://schemas.microsoft.com/office/drawing/2014/main" id="{16CE0BA3-40CA-4F77-8751-4360C20881F1}"/>
                </a:ext>
              </a:extLst>
            </p:cNvPr>
            <p:cNvSpPr/>
            <p:nvPr/>
          </p:nvSpPr>
          <p:spPr>
            <a:xfrm>
              <a:off x="823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4" name="Rectangle 153">
              <a:extLst>
                <a:ext uri="{FF2B5EF4-FFF2-40B4-BE49-F238E27FC236}">
                  <a16:creationId xmlns:a16="http://schemas.microsoft.com/office/drawing/2014/main" id="{638672D9-4FF3-4785-A6DB-98615A2943FC}"/>
                </a:ext>
              </a:extLst>
            </p:cNvPr>
            <p:cNvSpPr/>
            <p:nvPr/>
          </p:nvSpPr>
          <p:spPr>
            <a:xfrm>
              <a:off x="832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5" name="Rectangle 154">
              <a:extLst>
                <a:ext uri="{FF2B5EF4-FFF2-40B4-BE49-F238E27FC236}">
                  <a16:creationId xmlns:a16="http://schemas.microsoft.com/office/drawing/2014/main" id="{C6A069B0-A271-4870-AE90-03465CD83D77}"/>
                </a:ext>
              </a:extLst>
            </p:cNvPr>
            <p:cNvSpPr/>
            <p:nvPr/>
          </p:nvSpPr>
          <p:spPr>
            <a:xfrm>
              <a:off x="841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6" name="Rectangle 155">
              <a:extLst>
                <a:ext uri="{FF2B5EF4-FFF2-40B4-BE49-F238E27FC236}">
                  <a16:creationId xmlns:a16="http://schemas.microsoft.com/office/drawing/2014/main" id="{979D839B-C5C4-4B1F-90B8-AFD614AFF4ED}"/>
                </a:ext>
              </a:extLst>
            </p:cNvPr>
            <p:cNvSpPr/>
            <p:nvPr/>
          </p:nvSpPr>
          <p:spPr>
            <a:xfrm>
              <a:off x="850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7" name="Rectangle 156">
              <a:extLst>
                <a:ext uri="{FF2B5EF4-FFF2-40B4-BE49-F238E27FC236}">
                  <a16:creationId xmlns:a16="http://schemas.microsoft.com/office/drawing/2014/main" id="{EDDE8BF9-8570-4ADB-A284-31D169AA8C90}"/>
                </a:ext>
              </a:extLst>
            </p:cNvPr>
            <p:cNvSpPr/>
            <p:nvPr/>
          </p:nvSpPr>
          <p:spPr>
            <a:xfrm>
              <a:off x="859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8" name="Rectangle 157">
              <a:extLst>
                <a:ext uri="{FF2B5EF4-FFF2-40B4-BE49-F238E27FC236}">
                  <a16:creationId xmlns:a16="http://schemas.microsoft.com/office/drawing/2014/main" id="{22EB0A3F-7A23-4424-8409-741C3588311D}"/>
                </a:ext>
              </a:extLst>
            </p:cNvPr>
            <p:cNvSpPr/>
            <p:nvPr/>
          </p:nvSpPr>
          <p:spPr>
            <a:xfrm>
              <a:off x="868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9" name="Rectangle 158">
              <a:extLst>
                <a:ext uri="{FF2B5EF4-FFF2-40B4-BE49-F238E27FC236}">
                  <a16:creationId xmlns:a16="http://schemas.microsoft.com/office/drawing/2014/main" id="{1867589D-67AA-4F94-A1DB-323A2F25D50C}"/>
                </a:ext>
              </a:extLst>
            </p:cNvPr>
            <p:cNvSpPr/>
            <p:nvPr/>
          </p:nvSpPr>
          <p:spPr>
            <a:xfrm>
              <a:off x="877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0" name="Rectangle 159">
              <a:extLst>
                <a:ext uri="{FF2B5EF4-FFF2-40B4-BE49-F238E27FC236}">
                  <a16:creationId xmlns:a16="http://schemas.microsoft.com/office/drawing/2014/main" id="{B6D07767-F9EB-411A-9E49-608E0333A1D5}"/>
                </a:ext>
              </a:extLst>
            </p:cNvPr>
            <p:cNvSpPr/>
            <p:nvPr/>
          </p:nvSpPr>
          <p:spPr>
            <a:xfrm>
              <a:off x="886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1" name="Rectangle 160">
              <a:extLst>
                <a:ext uri="{FF2B5EF4-FFF2-40B4-BE49-F238E27FC236}">
                  <a16:creationId xmlns:a16="http://schemas.microsoft.com/office/drawing/2014/main" id="{945DF815-8771-4CB0-95AF-1822CE53BD92}"/>
                </a:ext>
              </a:extLst>
            </p:cNvPr>
            <p:cNvSpPr/>
            <p:nvPr/>
          </p:nvSpPr>
          <p:spPr>
            <a:xfrm>
              <a:off x="895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2" name="Rectangle 161">
              <a:extLst>
                <a:ext uri="{FF2B5EF4-FFF2-40B4-BE49-F238E27FC236}">
                  <a16:creationId xmlns:a16="http://schemas.microsoft.com/office/drawing/2014/main" id="{FDEF816B-28E1-40D1-A060-DA726E25886A}"/>
                </a:ext>
              </a:extLst>
            </p:cNvPr>
            <p:cNvSpPr/>
            <p:nvPr/>
          </p:nvSpPr>
          <p:spPr>
            <a:xfrm>
              <a:off x="904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3" name="Rectangle 162">
              <a:extLst>
                <a:ext uri="{FF2B5EF4-FFF2-40B4-BE49-F238E27FC236}">
                  <a16:creationId xmlns:a16="http://schemas.microsoft.com/office/drawing/2014/main" id="{911D0B9F-5B1A-4745-8C42-4685B1C80F74}"/>
                </a:ext>
              </a:extLst>
            </p:cNvPr>
            <p:cNvSpPr/>
            <p:nvPr/>
          </p:nvSpPr>
          <p:spPr>
            <a:xfrm>
              <a:off x="913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4" name="Rectangle 163">
              <a:extLst>
                <a:ext uri="{FF2B5EF4-FFF2-40B4-BE49-F238E27FC236}">
                  <a16:creationId xmlns:a16="http://schemas.microsoft.com/office/drawing/2014/main" id="{141CB706-5722-4496-8183-D71A5821E856}"/>
                </a:ext>
              </a:extLst>
            </p:cNvPr>
            <p:cNvSpPr/>
            <p:nvPr/>
          </p:nvSpPr>
          <p:spPr>
            <a:xfrm>
              <a:off x="922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5" name="Rectangle 164">
              <a:extLst>
                <a:ext uri="{FF2B5EF4-FFF2-40B4-BE49-F238E27FC236}">
                  <a16:creationId xmlns:a16="http://schemas.microsoft.com/office/drawing/2014/main" id="{866EDC43-7FFA-4FC1-BBAA-E52DDB90693B}"/>
                </a:ext>
              </a:extLst>
            </p:cNvPr>
            <p:cNvSpPr/>
            <p:nvPr/>
          </p:nvSpPr>
          <p:spPr>
            <a:xfrm>
              <a:off x="931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6" name="Rectangle 165">
              <a:extLst>
                <a:ext uri="{FF2B5EF4-FFF2-40B4-BE49-F238E27FC236}">
                  <a16:creationId xmlns:a16="http://schemas.microsoft.com/office/drawing/2014/main" id="{BADE4566-5AF3-4352-9EBB-F81C77E74688}"/>
                </a:ext>
              </a:extLst>
            </p:cNvPr>
            <p:cNvSpPr/>
            <p:nvPr/>
          </p:nvSpPr>
          <p:spPr>
            <a:xfrm>
              <a:off x="940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7" name="Rectangle 166">
              <a:extLst>
                <a:ext uri="{FF2B5EF4-FFF2-40B4-BE49-F238E27FC236}">
                  <a16:creationId xmlns:a16="http://schemas.microsoft.com/office/drawing/2014/main" id="{75761D24-7DA7-44D5-ABE5-AE8608B6494F}"/>
                </a:ext>
              </a:extLst>
            </p:cNvPr>
            <p:cNvSpPr/>
            <p:nvPr/>
          </p:nvSpPr>
          <p:spPr>
            <a:xfrm>
              <a:off x="949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8" name="Rectangle 167">
              <a:extLst>
                <a:ext uri="{FF2B5EF4-FFF2-40B4-BE49-F238E27FC236}">
                  <a16:creationId xmlns:a16="http://schemas.microsoft.com/office/drawing/2014/main" id="{019A8A8D-85EA-43C3-94B8-9CD0341096CA}"/>
                </a:ext>
              </a:extLst>
            </p:cNvPr>
            <p:cNvSpPr/>
            <p:nvPr/>
          </p:nvSpPr>
          <p:spPr>
            <a:xfrm>
              <a:off x="958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9" name="Rectangle 168">
              <a:extLst>
                <a:ext uri="{FF2B5EF4-FFF2-40B4-BE49-F238E27FC236}">
                  <a16:creationId xmlns:a16="http://schemas.microsoft.com/office/drawing/2014/main" id="{1F9A1503-2BBD-40C8-ADE4-CCF3D7B2DF13}"/>
                </a:ext>
              </a:extLst>
            </p:cNvPr>
            <p:cNvSpPr/>
            <p:nvPr/>
          </p:nvSpPr>
          <p:spPr>
            <a:xfrm>
              <a:off x="967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0" name="Rectangle 169">
              <a:extLst>
                <a:ext uri="{FF2B5EF4-FFF2-40B4-BE49-F238E27FC236}">
                  <a16:creationId xmlns:a16="http://schemas.microsoft.com/office/drawing/2014/main" id="{60339D01-EB55-4B74-A75C-8668758D9880}"/>
                </a:ext>
              </a:extLst>
            </p:cNvPr>
            <p:cNvSpPr/>
            <p:nvPr/>
          </p:nvSpPr>
          <p:spPr>
            <a:xfrm>
              <a:off x="976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1" name="Rectangle 170">
              <a:extLst>
                <a:ext uri="{FF2B5EF4-FFF2-40B4-BE49-F238E27FC236}">
                  <a16:creationId xmlns:a16="http://schemas.microsoft.com/office/drawing/2014/main" id="{3FEF212B-DF93-4AD1-ADA9-49D42614605A}"/>
                </a:ext>
              </a:extLst>
            </p:cNvPr>
            <p:cNvSpPr/>
            <p:nvPr/>
          </p:nvSpPr>
          <p:spPr>
            <a:xfrm>
              <a:off x="985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2" name="Rectangle 171">
              <a:extLst>
                <a:ext uri="{FF2B5EF4-FFF2-40B4-BE49-F238E27FC236}">
                  <a16:creationId xmlns:a16="http://schemas.microsoft.com/office/drawing/2014/main" id="{79D19D47-46F8-4493-AE2C-133AC77D6F83}"/>
                </a:ext>
              </a:extLst>
            </p:cNvPr>
            <p:cNvSpPr/>
            <p:nvPr/>
          </p:nvSpPr>
          <p:spPr>
            <a:xfrm>
              <a:off x="994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3" name="Rectangle 172">
              <a:extLst>
                <a:ext uri="{FF2B5EF4-FFF2-40B4-BE49-F238E27FC236}">
                  <a16:creationId xmlns:a16="http://schemas.microsoft.com/office/drawing/2014/main" id="{E8F3D1AC-893D-470F-8005-E42C922A7E68}"/>
                </a:ext>
              </a:extLst>
            </p:cNvPr>
            <p:cNvSpPr/>
            <p:nvPr/>
          </p:nvSpPr>
          <p:spPr>
            <a:xfrm>
              <a:off x="1003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4" name="Rectangle 173">
              <a:extLst>
                <a:ext uri="{FF2B5EF4-FFF2-40B4-BE49-F238E27FC236}">
                  <a16:creationId xmlns:a16="http://schemas.microsoft.com/office/drawing/2014/main" id="{910CE04F-827F-4A96-9778-162434CD3356}"/>
                </a:ext>
              </a:extLst>
            </p:cNvPr>
            <p:cNvSpPr/>
            <p:nvPr/>
          </p:nvSpPr>
          <p:spPr>
            <a:xfrm>
              <a:off x="1012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5" name="Rectangle 174">
              <a:extLst>
                <a:ext uri="{FF2B5EF4-FFF2-40B4-BE49-F238E27FC236}">
                  <a16:creationId xmlns:a16="http://schemas.microsoft.com/office/drawing/2014/main" id="{8848E0C2-38B1-4D2B-B477-E875C620A779}"/>
                </a:ext>
              </a:extLst>
            </p:cNvPr>
            <p:cNvSpPr/>
            <p:nvPr/>
          </p:nvSpPr>
          <p:spPr>
            <a:xfrm>
              <a:off x="1021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77" name="TextBox 176">
            <a:extLst>
              <a:ext uri="{FF2B5EF4-FFF2-40B4-BE49-F238E27FC236}">
                <a16:creationId xmlns:a16="http://schemas.microsoft.com/office/drawing/2014/main" id="{1493AC87-74DD-477D-B696-08B9D33FE180}"/>
              </a:ext>
            </a:extLst>
          </p:cNvPr>
          <p:cNvSpPr txBox="1"/>
          <p:nvPr/>
        </p:nvSpPr>
        <p:spPr>
          <a:xfrm>
            <a:off x="9741063" y="1460661"/>
            <a:ext cx="165205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/>
              <a:t>To find 50%</a:t>
            </a:r>
          </a:p>
          <a:p>
            <a:r>
              <a:rPr lang="en-GB" sz="2400" dirty="0"/>
              <a:t>÷ 2</a:t>
            </a:r>
          </a:p>
        </p:txBody>
      </p:sp>
      <p:sp>
        <p:nvSpPr>
          <p:cNvPr id="178" name="TextBox 177">
            <a:extLst>
              <a:ext uri="{FF2B5EF4-FFF2-40B4-BE49-F238E27FC236}">
                <a16:creationId xmlns:a16="http://schemas.microsoft.com/office/drawing/2014/main" id="{651660FD-3289-45FA-954E-7F7EBA400EDF}"/>
              </a:ext>
            </a:extLst>
          </p:cNvPr>
          <p:cNvSpPr txBox="1"/>
          <p:nvPr/>
        </p:nvSpPr>
        <p:spPr>
          <a:xfrm>
            <a:off x="9741063" y="2323203"/>
            <a:ext cx="165205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/>
              <a:t>To find 10%</a:t>
            </a:r>
          </a:p>
          <a:p>
            <a:r>
              <a:rPr lang="en-GB" sz="2400" dirty="0"/>
              <a:t>÷ 10</a:t>
            </a:r>
          </a:p>
        </p:txBody>
      </p:sp>
      <p:sp>
        <p:nvSpPr>
          <p:cNvPr id="179" name="TextBox 178">
            <a:extLst>
              <a:ext uri="{FF2B5EF4-FFF2-40B4-BE49-F238E27FC236}">
                <a16:creationId xmlns:a16="http://schemas.microsoft.com/office/drawing/2014/main" id="{255EDA37-8C74-4FD8-96F6-F99861268D1B}"/>
              </a:ext>
            </a:extLst>
          </p:cNvPr>
          <p:cNvSpPr txBox="1"/>
          <p:nvPr/>
        </p:nvSpPr>
        <p:spPr>
          <a:xfrm>
            <a:off x="9741063" y="3167987"/>
            <a:ext cx="149656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/>
              <a:t>To find 5%</a:t>
            </a:r>
          </a:p>
          <a:p>
            <a:r>
              <a:rPr lang="en-GB" sz="2400" dirty="0"/>
              <a:t>Halve 10%</a:t>
            </a:r>
          </a:p>
        </p:txBody>
      </p:sp>
      <p:sp>
        <p:nvSpPr>
          <p:cNvPr id="180" name="TextBox 179">
            <a:extLst>
              <a:ext uri="{FF2B5EF4-FFF2-40B4-BE49-F238E27FC236}">
                <a16:creationId xmlns:a16="http://schemas.microsoft.com/office/drawing/2014/main" id="{5FFE4F2A-5AB8-428B-BB52-FE05E5D9A832}"/>
              </a:ext>
            </a:extLst>
          </p:cNvPr>
          <p:cNvSpPr txBox="1"/>
          <p:nvPr/>
        </p:nvSpPr>
        <p:spPr>
          <a:xfrm>
            <a:off x="9737984" y="4021844"/>
            <a:ext cx="149656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/>
              <a:t>To find 1%</a:t>
            </a:r>
          </a:p>
          <a:p>
            <a:r>
              <a:rPr lang="en-GB" sz="2400" dirty="0"/>
              <a:t>÷ 100</a:t>
            </a:r>
          </a:p>
        </p:txBody>
      </p:sp>
      <p:sp>
        <p:nvSpPr>
          <p:cNvPr id="181" name="Rectangle 180">
            <a:extLst>
              <a:ext uri="{FF2B5EF4-FFF2-40B4-BE49-F238E27FC236}">
                <a16:creationId xmlns:a16="http://schemas.microsoft.com/office/drawing/2014/main" id="{CB7AE3D0-679B-438D-AF68-F6DF94DD35A3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3953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7" grpId="0"/>
      <p:bldP spid="178" grpId="0"/>
      <p:bldP spid="179" grpId="0"/>
      <p:bldP spid="18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CC1590BA-C8B4-4759-B0AF-58556F00F849}"/>
              </a:ext>
            </a:extLst>
          </p:cNvPr>
          <p:cNvGrpSpPr/>
          <p:nvPr/>
        </p:nvGrpSpPr>
        <p:grpSpPr>
          <a:xfrm>
            <a:off x="367513" y="394719"/>
            <a:ext cx="3904236" cy="817087"/>
            <a:chOff x="255524" y="372323"/>
            <a:chExt cx="3574952" cy="1134018"/>
          </a:xfrm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6079D4D4-48BB-4569-AB57-DA48691A707B}"/>
                </a:ext>
              </a:extLst>
            </p:cNvPr>
            <p:cNvSpPr/>
            <p:nvPr/>
          </p:nvSpPr>
          <p:spPr>
            <a:xfrm>
              <a:off x="255524" y="372323"/>
              <a:ext cx="3574952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047563C-49DE-4E00-BC43-D5A9C7F774C1}"/>
                </a:ext>
              </a:extLst>
            </p:cNvPr>
            <p:cNvSpPr txBox="1"/>
            <p:nvPr/>
          </p:nvSpPr>
          <p:spPr>
            <a:xfrm>
              <a:off x="308453" y="485388"/>
              <a:ext cx="2610146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35% of 320 =   </a:t>
              </a:r>
            </a:p>
          </p:txBody>
        </p:sp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id="{8C49294F-122F-4FCB-A1CC-171EDA2185E9}"/>
              </a:ext>
            </a:extLst>
          </p:cNvPr>
          <p:cNvSpPr/>
          <p:nvPr/>
        </p:nvSpPr>
        <p:spPr>
          <a:xfrm>
            <a:off x="3024090" y="517733"/>
            <a:ext cx="1115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93298A1-4863-427A-85AD-AA964D0FCB72}"/>
              </a:ext>
            </a:extLst>
          </p:cNvPr>
          <p:cNvSpPr txBox="1"/>
          <p:nvPr/>
        </p:nvSpPr>
        <p:spPr>
          <a:xfrm>
            <a:off x="3027613" y="502070"/>
            <a:ext cx="11474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112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866C86E-D0B9-4180-B4F2-BA3C25066DC0}"/>
              </a:ext>
            </a:extLst>
          </p:cNvPr>
          <p:cNvGrpSpPr/>
          <p:nvPr/>
        </p:nvGrpSpPr>
        <p:grpSpPr>
          <a:xfrm>
            <a:off x="7115396" y="783248"/>
            <a:ext cx="4671570" cy="1102305"/>
            <a:chOff x="6650703" y="783248"/>
            <a:chExt cx="4671570" cy="1102305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05118A59-F832-4940-B043-F5754E353A6E}"/>
                </a:ext>
              </a:extLst>
            </p:cNvPr>
            <p:cNvSpPr txBox="1"/>
            <p:nvPr/>
          </p:nvSpPr>
          <p:spPr>
            <a:xfrm>
              <a:off x="6650703" y="783248"/>
              <a:ext cx="362394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3 2 0 </a:t>
              </a:r>
              <a:r>
                <a:rPr lang="en-GB" sz="3200" dirty="0">
                  <a:latin typeface="Arial Black" panose="020B0A04020102020204" pitchFamily="34" charset="0"/>
                </a:rPr>
                <a:t>÷</a:t>
              </a:r>
              <a:r>
                <a:rPr lang="en-GB" sz="3500" b="1" dirty="0">
                  <a:latin typeface="Arial Black" panose="020B0A04020102020204" pitchFamily="34" charset="0"/>
                </a:rPr>
                <a:t> 1 0 0 =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CA9583C7-8BF9-4330-B034-3F9E292682C7}"/>
                </a:ext>
              </a:extLst>
            </p:cNvPr>
            <p:cNvSpPr txBox="1"/>
            <p:nvPr/>
          </p:nvSpPr>
          <p:spPr>
            <a:xfrm>
              <a:off x="10204307" y="783248"/>
              <a:ext cx="111796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3.2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BE231C37-21DF-4722-8295-2A76CFCAB0C8}"/>
                </a:ext>
              </a:extLst>
            </p:cNvPr>
            <p:cNvSpPr txBox="1"/>
            <p:nvPr/>
          </p:nvSpPr>
          <p:spPr>
            <a:xfrm>
              <a:off x="7822328" y="814593"/>
              <a:ext cx="34974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.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2E0830BB-20C4-4D0F-850C-83A59A21DE6C}"/>
                </a:ext>
              </a:extLst>
            </p:cNvPr>
            <p:cNvSpPr txBox="1"/>
            <p:nvPr/>
          </p:nvSpPr>
          <p:spPr>
            <a:xfrm>
              <a:off x="7821459" y="1254611"/>
              <a:ext cx="34974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.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49A2AC9B-C48B-41C2-9694-A63F90BAC605}"/>
                </a:ext>
              </a:extLst>
            </p:cNvPr>
            <p:cNvSpPr txBox="1"/>
            <p:nvPr/>
          </p:nvSpPr>
          <p:spPr>
            <a:xfrm>
              <a:off x="7512686" y="1241552"/>
              <a:ext cx="34974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3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763E955D-A0B4-4FD4-BB45-C10A6CBBCA8D}"/>
                </a:ext>
              </a:extLst>
            </p:cNvPr>
            <p:cNvSpPr txBox="1"/>
            <p:nvPr/>
          </p:nvSpPr>
          <p:spPr>
            <a:xfrm>
              <a:off x="7974142" y="1240543"/>
              <a:ext cx="34974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2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9956708A-025F-4DCD-89FB-238B9EB18106}"/>
                </a:ext>
              </a:extLst>
            </p:cNvPr>
            <p:cNvSpPr txBox="1"/>
            <p:nvPr/>
          </p:nvSpPr>
          <p:spPr>
            <a:xfrm>
              <a:off x="8405179" y="1240543"/>
              <a:ext cx="34974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0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4F798115-416A-45D7-9067-E6DF0BF926F5}"/>
              </a:ext>
            </a:extLst>
          </p:cNvPr>
          <p:cNvGrpSpPr/>
          <p:nvPr/>
        </p:nvGrpSpPr>
        <p:grpSpPr>
          <a:xfrm>
            <a:off x="9759821" y="538347"/>
            <a:ext cx="1923626" cy="2671119"/>
            <a:chOff x="9295128" y="538347"/>
            <a:chExt cx="1923626" cy="2671119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3179F09F-3722-4CA2-A023-FE48B2337C5B}"/>
                </a:ext>
              </a:extLst>
            </p:cNvPr>
            <p:cNvSpPr txBox="1"/>
            <p:nvPr/>
          </p:nvSpPr>
          <p:spPr>
            <a:xfrm>
              <a:off x="9314069" y="1227484"/>
              <a:ext cx="190468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x    3 5</a:t>
              </a:r>
            </a:p>
          </p:txBody>
        </p: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5BC6250F-F066-4BF9-92F6-A898CF9D1E41}"/>
                </a:ext>
              </a:extLst>
            </p:cNvPr>
            <p:cNvCxnSpPr>
              <a:cxnSpLocks/>
            </p:cNvCxnSpPr>
            <p:nvPr/>
          </p:nvCxnSpPr>
          <p:spPr>
            <a:xfrm>
              <a:off x="9303975" y="1741564"/>
              <a:ext cx="1800664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1C7C3D28-651E-42CD-BAC0-3C6DAD662DE4}"/>
                </a:ext>
              </a:extLst>
            </p:cNvPr>
            <p:cNvCxnSpPr>
              <a:cxnSpLocks/>
            </p:cNvCxnSpPr>
            <p:nvPr/>
          </p:nvCxnSpPr>
          <p:spPr>
            <a:xfrm>
              <a:off x="9303975" y="2639551"/>
              <a:ext cx="1800664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47064242-486C-488F-B3FE-9C4714DEEACF}"/>
                </a:ext>
              </a:extLst>
            </p:cNvPr>
            <p:cNvSpPr txBox="1"/>
            <p:nvPr/>
          </p:nvSpPr>
          <p:spPr>
            <a:xfrm>
              <a:off x="10253858" y="538347"/>
              <a:ext cx="37321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>
                  <a:latin typeface="Arial Black" panose="020B0A04020102020204" pitchFamily="34" charset="0"/>
                </a:rPr>
                <a:t>1</a:t>
              </a:r>
              <a:endParaRPr lang="en-GB" sz="3200" b="1" dirty="0">
                <a:latin typeface="Arial Black" panose="020B0A04020102020204" pitchFamily="34" charset="0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D876978C-E3C8-4B01-A059-3B8BC3C50E7E}"/>
                </a:ext>
              </a:extLst>
            </p:cNvPr>
            <p:cNvSpPr txBox="1"/>
            <p:nvPr/>
          </p:nvSpPr>
          <p:spPr>
            <a:xfrm>
              <a:off x="10641138" y="1667166"/>
              <a:ext cx="48416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0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13D5ADEA-2B8C-48B8-9BFD-B0D848B133E9}"/>
                </a:ext>
              </a:extLst>
            </p:cNvPr>
            <p:cNvSpPr txBox="1"/>
            <p:nvPr/>
          </p:nvSpPr>
          <p:spPr>
            <a:xfrm>
              <a:off x="10487137" y="2565152"/>
              <a:ext cx="308002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.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82F146F6-D195-4138-856F-C8B6894072D1}"/>
                </a:ext>
              </a:extLst>
            </p:cNvPr>
            <p:cNvSpPr txBox="1"/>
            <p:nvPr/>
          </p:nvSpPr>
          <p:spPr>
            <a:xfrm>
              <a:off x="9757335" y="1676477"/>
              <a:ext cx="93726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1 6</a:t>
              </a:r>
            </a:p>
          </p:txBody>
        </p: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F46824C5-DD60-4742-8CF4-5A8C51895FAE}"/>
                </a:ext>
              </a:extLst>
            </p:cNvPr>
            <p:cNvCxnSpPr/>
            <p:nvPr/>
          </p:nvCxnSpPr>
          <p:spPr>
            <a:xfrm flipH="1">
              <a:off x="10316851" y="723634"/>
              <a:ext cx="234462" cy="0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F8E6EBFF-F4CB-4DD3-9489-BABA48880490}"/>
                </a:ext>
              </a:extLst>
            </p:cNvPr>
            <p:cNvSpPr txBox="1"/>
            <p:nvPr/>
          </p:nvSpPr>
          <p:spPr>
            <a:xfrm>
              <a:off x="10639805" y="2116037"/>
              <a:ext cx="48416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0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10466824-47CF-4658-AB00-8A519A6E8EAB}"/>
                </a:ext>
              </a:extLst>
            </p:cNvPr>
            <p:cNvSpPr txBox="1"/>
            <p:nvPr/>
          </p:nvSpPr>
          <p:spPr>
            <a:xfrm>
              <a:off x="10198382" y="2113766"/>
              <a:ext cx="48416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6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7D980A57-CF5A-4D36-8AD6-F00D1D2D1DCF}"/>
                </a:ext>
              </a:extLst>
            </p:cNvPr>
            <p:cNvSpPr txBox="1"/>
            <p:nvPr/>
          </p:nvSpPr>
          <p:spPr>
            <a:xfrm>
              <a:off x="9744743" y="2116037"/>
              <a:ext cx="56135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9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5C5AC67A-D6AC-498B-99B8-822C2AC8D4AD}"/>
                </a:ext>
              </a:extLst>
            </p:cNvPr>
            <p:cNvSpPr txBox="1"/>
            <p:nvPr/>
          </p:nvSpPr>
          <p:spPr>
            <a:xfrm>
              <a:off x="10645000" y="2575542"/>
              <a:ext cx="48416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0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67EA7A4B-CA26-4BAE-A75F-D79260795F37}"/>
                </a:ext>
              </a:extLst>
            </p:cNvPr>
            <p:cNvSpPr txBox="1"/>
            <p:nvPr/>
          </p:nvSpPr>
          <p:spPr>
            <a:xfrm>
              <a:off x="10175449" y="2565152"/>
              <a:ext cx="48416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2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585BFB7F-D9DF-401F-8D1F-37B11BD805C0}"/>
                </a:ext>
              </a:extLst>
            </p:cNvPr>
            <p:cNvSpPr txBox="1"/>
            <p:nvPr/>
          </p:nvSpPr>
          <p:spPr>
            <a:xfrm>
              <a:off x="9295128" y="2578524"/>
              <a:ext cx="96535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1 1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38959B05-B152-4A1F-AF98-41BC733AD247}"/>
                </a:ext>
              </a:extLst>
            </p:cNvPr>
            <p:cNvSpPr txBox="1"/>
            <p:nvPr/>
          </p:nvSpPr>
          <p:spPr>
            <a:xfrm>
              <a:off x="9821929" y="1513373"/>
              <a:ext cx="48416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>
                  <a:latin typeface="Arial Black" panose="020B0A04020102020204" pitchFamily="34" charset="0"/>
                </a:rPr>
                <a:t>1</a:t>
              </a:r>
              <a:endParaRPr lang="en-GB" sz="35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6B0CB03F-C32D-49C4-B6BC-348C16404C68}"/>
              </a:ext>
            </a:extLst>
          </p:cNvPr>
          <p:cNvGrpSpPr/>
          <p:nvPr/>
        </p:nvGrpSpPr>
        <p:grpSpPr>
          <a:xfrm>
            <a:off x="393440" y="2046623"/>
            <a:ext cx="9000000" cy="850006"/>
            <a:chOff x="690110" y="610656"/>
            <a:chExt cx="9000000" cy="850006"/>
          </a:xfrm>
        </p:grpSpPr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CD7525DC-C327-4243-B380-8B17138E56D6}"/>
                </a:ext>
              </a:extLst>
            </p:cNvPr>
            <p:cNvSpPr/>
            <p:nvPr/>
          </p:nvSpPr>
          <p:spPr>
            <a:xfrm>
              <a:off x="690110" y="610656"/>
              <a:ext cx="900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638402C6-EE90-4D5C-AC0E-4C632C7B5A43}"/>
                </a:ext>
              </a:extLst>
            </p:cNvPr>
            <p:cNvSpPr txBox="1"/>
            <p:nvPr/>
          </p:nvSpPr>
          <p:spPr>
            <a:xfrm>
              <a:off x="4638516" y="743271"/>
              <a:ext cx="80983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dirty="0"/>
                <a:t>320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CDF56DC0-79AD-485E-A99E-FFC4D47BFAB4}"/>
              </a:ext>
            </a:extLst>
          </p:cNvPr>
          <p:cNvGrpSpPr/>
          <p:nvPr/>
        </p:nvGrpSpPr>
        <p:grpSpPr>
          <a:xfrm>
            <a:off x="392876" y="2896931"/>
            <a:ext cx="9000000" cy="850006"/>
            <a:chOff x="1308296" y="1550812"/>
            <a:chExt cx="9000000" cy="850006"/>
          </a:xfrm>
        </p:grpSpPr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FD20D77D-5638-4CB9-852D-3BA05CEA5DDE}"/>
                </a:ext>
              </a:extLst>
            </p:cNvPr>
            <p:cNvSpPr/>
            <p:nvPr/>
          </p:nvSpPr>
          <p:spPr>
            <a:xfrm>
              <a:off x="130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66F13760-AE7A-4D59-BDD8-B83EA9C273B7}"/>
                </a:ext>
              </a:extLst>
            </p:cNvPr>
            <p:cNvSpPr/>
            <p:nvPr/>
          </p:nvSpPr>
          <p:spPr>
            <a:xfrm>
              <a:off x="139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471D2621-7C78-4469-B0C6-CCC54C0B10F6}"/>
                </a:ext>
              </a:extLst>
            </p:cNvPr>
            <p:cNvSpPr/>
            <p:nvPr/>
          </p:nvSpPr>
          <p:spPr>
            <a:xfrm>
              <a:off x="148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A9092A4E-3609-420D-AC17-F756C8F86D79}"/>
                </a:ext>
              </a:extLst>
            </p:cNvPr>
            <p:cNvSpPr/>
            <p:nvPr/>
          </p:nvSpPr>
          <p:spPr>
            <a:xfrm>
              <a:off x="157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9105DC80-A9F5-41A9-80C4-3D81644826BE}"/>
                </a:ext>
              </a:extLst>
            </p:cNvPr>
            <p:cNvSpPr/>
            <p:nvPr/>
          </p:nvSpPr>
          <p:spPr>
            <a:xfrm>
              <a:off x="166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6BB4DC2F-809C-421D-AEB6-8916DF62DBFD}"/>
                </a:ext>
              </a:extLst>
            </p:cNvPr>
            <p:cNvSpPr/>
            <p:nvPr/>
          </p:nvSpPr>
          <p:spPr>
            <a:xfrm>
              <a:off x="175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CD418DD3-FEAA-4BC3-9161-667A9DEB1DFA}"/>
                </a:ext>
              </a:extLst>
            </p:cNvPr>
            <p:cNvSpPr/>
            <p:nvPr/>
          </p:nvSpPr>
          <p:spPr>
            <a:xfrm>
              <a:off x="184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4F4A18FE-5D2A-4744-BFE0-582E0CF8AA6D}"/>
                </a:ext>
              </a:extLst>
            </p:cNvPr>
            <p:cNvSpPr/>
            <p:nvPr/>
          </p:nvSpPr>
          <p:spPr>
            <a:xfrm>
              <a:off x="193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AD6FE76D-1A06-4F0D-9CA7-B4CC9D705AC8}"/>
                </a:ext>
              </a:extLst>
            </p:cNvPr>
            <p:cNvSpPr/>
            <p:nvPr/>
          </p:nvSpPr>
          <p:spPr>
            <a:xfrm>
              <a:off x="202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EC16D9AE-D84A-497F-9B58-27AC3CF3A7D1}"/>
                </a:ext>
              </a:extLst>
            </p:cNvPr>
            <p:cNvSpPr/>
            <p:nvPr/>
          </p:nvSpPr>
          <p:spPr>
            <a:xfrm>
              <a:off x="211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AC61DB01-9C55-4EC1-9352-9B6BE5194EF4}"/>
                </a:ext>
              </a:extLst>
            </p:cNvPr>
            <p:cNvSpPr/>
            <p:nvPr/>
          </p:nvSpPr>
          <p:spPr>
            <a:xfrm>
              <a:off x="220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56ECA780-6014-4184-B2CE-53A7635F489C}"/>
                </a:ext>
              </a:extLst>
            </p:cNvPr>
            <p:cNvSpPr/>
            <p:nvPr/>
          </p:nvSpPr>
          <p:spPr>
            <a:xfrm>
              <a:off x="229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B6400B0A-1939-4065-B078-2A5BCDF08BCA}"/>
                </a:ext>
              </a:extLst>
            </p:cNvPr>
            <p:cNvSpPr/>
            <p:nvPr/>
          </p:nvSpPr>
          <p:spPr>
            <a:xfrm>
              <a:off x="238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5CFB035C-DB80-4C79-8C12-755BA661A958}"/>
                </a:ext>
              </a:extLst>
            </p:cNvPr>
            <p:cNvSpPr/>
            <p:nvPr/>
          </p:nvSpPr>
          <p:spPr>
            <a:xfrm>
              <a:off x="247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B237AFE7-B4CE-4278-BF2D-2CCD7A9F3379}"/>
                </a:ext>
              </a:extLst>
            </p:cNvPr>
            <p:cNvSpPr/>
            <p:nvPr/>
          </p:nvSpPr>
          <p:spPr>
            <a:xfrm>
              <a:off x="256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90C66CA3-5C08-4645-9756-EA3F4BD4DBBF}"/>
                </a:ext>
              </a:extLst>
            </p:cNvPr>
            <p:cNvSpPr/>
            <p:nvPr/>
          </p:nvSpPr>
          <p:spPr>
            <a:xfrm>
              <a:off x="265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27D38A15-1901-4C36-8748-7F0861AB3D81}"/>
                </a:ext>
              </a:extLst>
            </p:cNvPr>
            <p:cNvSpPr/>
            <p:nvPr/>
          </p:nvSpPr>
          <p:spPr>
            <a:xfrm>
              <a:off x="274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236DD5F1-D5B8-4661-BAA9-997FD77CA354}"/>
                </a:ext>
              </a:extLst>
            </p:cNvPr>
            <p:cNvSpPr/>
            <p:nvPr/>
          </p:nvSpPr>
          <p:spPr>
            <a:xfrm>
              <a:off x="283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FF963CE5-7B2B-4285-A6DC-8E68D57698DC}"/>
                </a:ext>
              </a:extLst>
            </p:cNvPr>
            <p:cNvSpPr/>
            <p:nvPr/>
          </p:nvSpPr>
          <p:spPr>
            <a:xfrm>
              <a:off x="292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ECF5CAA5-172B-4B9E-BC61-BCF088646921}"/>
                </a:ext>
              </a:extLst>
            </p:cNvPr>
            <p:cNvSpPr/>
            <p:nvPr/>
          </p:nvSpPr>
          <p:spPr>
            <a:xfrm>
              <a:off x="301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4E3B44D9-2A6F-4CCD-8C20-4C6393ABC0F3}"/>
                </a:ext>
              </a:extLst>
            </p:cNvPr>
            <p:cNvSpPr/>
            <p:nvPr/>
          </p:nvSpPr>
          <p:spPr>
            <a:xfrm>
              <a:off x="310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1FE14725-4592-4E42-B193-93C375603888}"/>
                </a:ext>
              </a:extLst>
            </p:cNvPr>
            <p:cNvSpPr/>
            <p:nvPr/>
          </p:nvSpPr>
          <p:spPr>
            <a:xfrm>
              <a:off x="319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3FA5C3FE-8401-4633-9279-24B3C527E38B}"/>
                </a:ext>
              </a:extLst>
            </p:cNvPr>
            <p:cNvSpPr/>
            <p:nvPr/>
          </p:nvSpPr>
          <p:spPr>
            <a:xfrm>
              <a:off x="328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AE8D0477-0996-4EEF-BD9F-032B89BB6137}"/>
                </a:ext>
              </a:extLst>
            </p:cNvPr>
            <p:cNvSpPr/>
            <p:nvPr/>
          </p:nvSpPr>
          <p:spPr>
            <a:xfrm>
              <a:off x="337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C4AC9B08-1961-4769-B480-23FC27EC7940}"/>
                </a:ext>
              </a:extLst>
            </p:cNvPr>
            <p:cNvSpPr/>
            <p:nvPr/>
          </p:nvSpPr>
          <p:spPr>
            <a:xfrm>
              <a:off x="346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269E8A24-6D49-427B-8B0A-4BBEE9797277}"/>
                </a:ext>
              </a:extLst>
            </p:cNvPr>
            <p:cNvSpPr/>
            <p:nvPr/>
          </p:nvSpPr>
          <p:spPr>
            <a:xfrm>
              <a:off x="355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EFAD902C-305E-401D-B01B-D91A3B095BE5}"/>
                </a:ext>
              </a:extLst>
            </p:cNvPr>
            <p:cNvSpPr/>
            <p:nvPr/>
          </p:nvSpPr>
          <p:spPr>
            <a:xfrm>
              <a:off x="364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F7BE950B-C93A-4D5C-9F3C-4F3D6ACE47FE}"/>
                </a:ext>
              </a:extLst>
            </p:cNvPr>
            <p:cNvSpPr/>
            <p:nvPr/>
          </p:nvSpPr>
          <p:spPr>
            <a:xfrm>
              <a:off x="373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0FF2E678-6FA0-4198-9129-2F58D6E4430C}"/>
                </a:ext>
              </a:extLst>
            </p:cNvPr>
            <p:cNvSpPr/>
            <p:nvPr/>
          </p:nvSpPr>
          <p:spPr>
            <a:xfrm>
              <a:off x="382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87F55DE6-76B7-436A-9572-6B2DEBBE936F}"/>
                </a:ext>
              </a:extLst>
            </p:cNvPr>
            <p:cNvSpPr/>
            <p:nvPr/>
          </p:nvSpPr>
          <p:spPr>
            <a:xfrm>
              <a:off x="391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CF8273B7-ADE5-42D6-ACF6-73FF3ACB851B}"/>
                </a:ext>
              </a:extLst>
            </p:cNvPr>
            <p:cNvSpPr/>
            <p:nvPr/>
          </p:nvSpPr>
          <p:spPr>
            <a:xfrm>
              <a:off x="400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5459467D-283B-453D-87B3-D3E99630FDD7}"/>
                </a:ext>
              </a:extLst>
            </p:cNvPr>
            <p:cNvSpPr/>
            <p:nvPr/>
          </p:nvSpPr>
          <p:spPr>
            <a:xfrm>
              <a:off x="409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C3F4EBB6-9F1E-4CCB-9C75-8F63DE5FF49D}"/>
                </a:ext>
              </a:extLst>
            </p:cNvPr>
            <p:cNvSpPr/>
            <p:nvPr/>
          </p:nvSpPr>
          <p:spPr>
            <a:xfrm>
              <a:off x="418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CEA2A3FD-3E02-420F-A33F-50868CE62AEB}"/>
                </a:ext>
              </a:extLst>
            </p:cNvPr>
            <p:cNvSpPr/>
            <p:nvPr/>
          </p:nvSpPr>
          <p:spPr>
            <a:xfrm>
              <a:off x="427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C8DCBACD-E99D-4502-819D-42565627DD7E}"/>
                </a:ext>
              </a:extLst>
            </p:cNvPr>
            <p:cNvSpPr/>
            <p:nvPr/>
          </p:nvSpPr>
          <p:spPr>
            <a:xfrm>
              <a:off x="436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B7DB5257-1A22-4697-970C-9D936C7C7E58}"/>
                </a:ext>
              </a:extLst>
            </p:cNvPr>
            <p:cNvSpPr/>
            <p:nvPr/>
          </p:nvSpPr>
          <p:spPr>
            <a:xfrm>
              <a:off x="445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6A3613CC-EDF0-4856-8594-0E38AE8BC1F5}"/>
                </a:ext>
              </a:extLst>
            </p:cNvPr>
            <p:cNvSpPr/>
            <p:nvPr/>
          </p:nvSpPr>
          <p:spPr>
            <a:xfrm>
              <a:off x="454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6CF79F63-3CFC-4AA8-BF76-FF454E4677DF}"/>
                </a:ext>
              </a:extLst>
            </p:cNvPr>
            <p:cNvSpPr/>
            <p:nvPr/>
          </p:nvSpPr>
          <p:spPr>
            <a:xfrm>
              <a:off x="463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BC3D2096-5D86-40EA-84DD-FFB5F3CDBABE}"/>
                </a:ext>
              </a:extLst>
            </p:cNvPr>
            <p:cNvSpPr/>
            <p:nvPr/>
          </p:nvSpPr>
          <p:spPr>
            <a:xfrm>
              <a:off x="472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EFD62EA5-3BDA-4429-B6C9-7E8D2BFF0E01}"/>
                </a:ext>
              </a:extLst>
            </p:cNvPr>
            <p:cNvSpPr/>
            <p:nvPr/>
          </p:nvSpPr>
          <p:spPr>
            <a:xfrm>
              <a:off x="481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4" name="Rectangle 83">
              <a:extLst>
                <a:ext uri="{FF2B5EF4-FFF2-40B4-BE49-F238E27FC236}">
                  <a16:creationId xmlns:a16="http://schemas.microsoft.com/office/drawing/2014/main" id="{821B8A39-1925-493C-8A68-CD083703CADA}"/>
                </a:ext>
              </a:extLst>
            </p:cNvPr>
            <p:cNvSpPr/>
            <p:nvPr/>
          </p:nvSpPr>
          <p:spPr>
            <a:xfrm>
              <a:off x="490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5" name="Rectangle 84">
              <a:extLst>
                <a:ext uri="{FF2B5EF4-FFF2-40B4-BE49-F238E27FC236}">
                  <a16:creationId xmlns:a16="http://schemas.microsoft.com/office/drawing/2014/main" id="{0EF6C31F-B280-41AD-A1F5-5BD6B0ECB23C}"/>
                </a:ext>
              </a:extLst>
            </p:cNvPr>
            <p:cNvSpPr/>
            <p:nvPr/>
          </p:nvSpPr>
          <p:spPr>
            <a:xfrm>
              <a:off x="499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0410492E-6DE6-4055-85C4-479D5D361400}"/>
                </a:ext>
              </a:extLst>
            </p:cNvPr>
            <p:cNvSpPr/>
            <p:nvPr/>
          </p:nvSpPr>
          <p:spPr>
            <a:xfrm>
              <a:off x="508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DD5804B4-C299-47DD-825D-E312EEE9FDDB}"/>
                </a:ext>
              </a:extLst>
            </p:cNvPr>
            <p:cNvSpPr/>
            <p:nvPr/>
          </p:nvSpPr>
          <p:spPr>
            <a:xfrm>
              <a:off x="517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8" name="Rectangle 87">
              <a:extLst>
                <a:ext uri="{FF2B5EF4-FFF2-40B4-BE49-F238E27FC236}">
                  <a16:creationId xmlns:a16="http://schemas.microsoft.com/office/drawing/2014/main" id="{B6B29D2D-ACEB-427C-846A-E1702F259ECB}"/>
                </a:ext>
              </a:extLst>
            </p:cNvPr>
            <p:cNvSpPr/>
            <p:nvPr/>
          </p:nvSpPr>
          <p:spPr>
            <a:xfrm>
              <a:off x="526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id="{79A4FD39-3690-49FE-9D03-3633F1CC7DE5}"/>
                </a:ext>
              </a:extLst>
            </p:cNvPr>
            <p:cNvSpPr/>
            <p:nvPr/>
          </p:nvSpPr>
          <p:spPr>
            <a:xfrm>
              <a:off x="535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0" name="Rectangle 89">
              <a:extLst>
                <a:ext uri="{FF2B5EF4-FFF2-40B4-BE49-F238E27FC236}">
                  <a16:creationId xmlns:a16="http://schemas.microsoft.com/office/drawing/2014/main" id="{21BB9CB7-5194-435E-9E08-7C1CCA5ECCAE}"/>
                </a:ext>
              </a:extLst>
            </p:cNvPr>
            <p:cNvSpPr/>
            <p:nvPr/>
          </p:nvSpPr>
          <p:spPr>
            <a:xfrm>
              <a:off x="544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F19FD28A-6B59-4D1F-887C-3672D178423B}"/>
                </a:ext>
              </a:extLst>
            </p:cNvPr>
            <p:cNvSpPr/>
            <p:nvPr/>
          </p:nvSpPr>
          <p:spPr>
            <a:xfrm>
              <a:off x="553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9DCB01B8-6708-434A-88F6-60C4E8AED7E4}"/>
                </a:ext>
              </a:extLst>
            </p:cNvPr>
            <p:cNvSpPr/>
            <p:nvPr/>
          </p:nvSpPr>
          <p:spPr>
            <a:xfrm>
              <a:off x="562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8089BE3D-BD5E-4989-9FCC-86961244FF01}"/>
                </a:ext>
              </a:extLst>
            </p:cNvPr>
            <p:cNvSpPr/>
            <p:nvPr/>
          </p:nvSpPr>
          <p:spPr>
            <a:xfrm>
              <a:off x="571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F32447A8-401B-4961-A13B-48107DCBD963}"/>
                </a:ext>
              </a:extLst>
            </p:cNvPr>
            <p:cNvSpPr/>
            <p:nvPr/>
          </p:nvSpPr>
          <p:spPr>
            <a:xfrm>
              <a:off x="580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485A5373-2858-4A8B-AD1F-5B50FBDA887F}"/>
                </a:ext>
              </a:extLst>
            </p:cNvPr>
            <p:cNvSpPr/>
            <p:nvPr/>
          </p:nvSpPr>
          <p:spPr>
            <a:xfrm>
              <a:off x="589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95B1B3CE-BACD-48C5-8D39-E7559138FBB4}"/>
                </a:ext>
              </a:extLst>
            </p:cNvPr>
            <p:cNvSpPr/>
            <p:nvPr/>
          </p:nvSpPr>
          <p:spPr>
            <a:xfrm>
              <a:off x="598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829497A3-0AB1-408D-B7F9-C0BDEBC42984}"/>
                </a:ext>
              </a:extLst>
            </p:cNvPr>
            <p:cNvSpPr/>
            <p:nvPr/>
          </p:nvSpPr>
          <p:spPr>
            <a:xfrm>
              <a:off x="607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1F5B91C5-FD99-458E-80E1-9A878E4BF71A}"/>
                </a:ext>
              </a:extLst>
            </p:cNvPr>
            <p:cNvSpPr/>
            <p:nvPr/>
          </p:nvSpPr>
          <p:spPr>
            <a:xfrm>
              <a:off x="616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12F34D51-497E-4FAB-A099-31F61C5D88A5}"/>
                </a:ext>
              </a:extLst>
            </p:cNvPr>
            <p:cNvSpPr/>
            <p:nvPr/>
          </p:nvSpPr>
          <p:spPr>
            <a:xfrm>
              <a:off x="625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0" name="Rectangle 99">
              <a:extLst>
                <a:ext uri="{FF2B5EF4-FFF2-40B4-BE49-F238E27FC236}">
                  <a16:creationId xmlns:a16="http://schemas.microsoft.com/office/drawing/2014/main" id="{E34506FC-7534-431E-B8A3-F854865041B8}"/>
                </a:ext>
              </a:extLst>
            </p:cNvPr>
            <p:cNvSpPr/>
            <p:nvPr/>
          </p:nvSpPr>
          <p:spPr>
            <a:xfrm>
              <a:off x="634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1" name="Rectangle 100">
              <a:extLst>
                <a:ext uri="{FF2B5EF4-FFF2-40B4-BE49-F238E27FC236}">
                  <a16:creationId xmlns:a16="http://schemas.microsoft.com/office/drawing/2014/main" id="{B6653520-2FBA-4BDF-A4D1-2C5E92C11432}"/>
                </a:ext>
              </a:extLst>
            </p:cNvPr>
            <p:cNvSpPr/>
            <p:nvPr/>
          </p:nvSpPr>
          <p:spPr>
            <a:xfrm>
              <a:off x="643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7850D010-E039-4F6E-A8AB-432D4E0D53B3}"/>
                </a:ext>
              </a:extLst>
            </p:cNvPr>
            <p:cNvSpPr/>
            <p:nvPr/>
          </p:nvSpPr>
          <p:spPr>
            <a:xfrm>
              <a:off x="652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3" name="Rectangle 102">
              <a:extLst>
                <a:ext uri="{FF2B5EF4-FFF2-40B4-BE49-F238E27FC236}">
                  <a16:creationId xmlns:a16="http://schemas.microsoft.com/office/drawing/2014/main" id="{1C470E1F-D7E5-4589-BD80-AA010BAABC07}"/>
                </a:ext>
              </a:extLst>
            </p:cNvPr>
            <p:cNvSpPr/>
            <p:nvPr/>
          </p:nvSpPr>
          <p:spPr>
            <a:xfrm>
              <a:off x="661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4" name="Rectangle 103">
              <a:extLst>
                <a:ext uri="{FF2B5EF4-FFF2-40B4-BE49-F238E27FC236}">
                  <a16:creationId xmlns:a16="http://schemas.microsoft.com/office/drawing/2014/main" id="{A7C1ED4A-7931-4B3C-83CB-616CB6845DB0}"/>
                </a:ext>
              </a:extLst>
            </p:cNvPr>
            <p:cNvSpPr/>
            <p:nvPr/>
          </p:nvSpPr>
          <p:spPr>
            <a:xfrm>
              <a:off x="670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5" name="Rectangle 104">
              <a:extLst>
                <a:ext uri="{FF2B5EF4-FFF2-40B4-BE49-F238E27FC236}">
                  <a16:creationId xmlns:a16="http://schemas.microsoft.com/office/drawing/2014/main" id="{71F349CC-5CD7-4F34-974B-8B580777D567}"/>
                </a:ext>
              </a:extLst>
            </p:cNvPr>
            <p:cNvSpPr/>
            <p:nvPr/>
          </p:nvSpPr>
          <p:spPr>
            <a:xfrm>
              <a:off x="679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6" name="Rectangle 105">
              <a:extLst>
                <a:ext uri="{FF2B5EF4-FFF2-40B4-BE49-F238E27FC236}">
                  <a16:creationId xmlns:a16="http://schemas.microsoft.com/office/drawing/2014/main" id="{8D12F252-9E23-4CE7-AC2C-C59F24105C98}"/>
                </a:ext>
              </a:extLst>
            </p:cNvPr>
            <p:cNvSpPr/>
            <p:nvPr/>
          </p:nvSpPr>
          <p:spPr>
            <a:xfrm>
              <a:off x="688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7" name="Rectangle 106">
              <a:extLst>
                <a:ext uri="{FF2B5EF4-FFF2-40B4-BE49-F238E27FC236}">
                  <a16:creationId xmlns:a16="http://schemas.microsoft.com/office/drawing/2014/main" id="{CFB08D00-9FCD-4450-95F0-2488571E842F}"/>
                </a:ext>
              </a:extLst>
            </p:cNvPr>
            <p:cNvSpPr/>
            <p:nvPr/>
          </p:nvSpPr>
          <p:spPr>
            <a:xfrm>
              <a:off x="697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8" name="Rectangle 107">
              <a:extLst>
                <a:ext uri="{FF2B5EF4-FFF2-40B4-BE49-F238E27FC236}">
                  <a16:creationId xmlns:a16="http://schemas.microsoft.com/office/drawing/2014/main" id="{CDE8771A-BDBB-4CD0-96C0-A30D2BFEBA29}"/>
                </a:ext>
              </a:extLst>
            </p:cNvPr>
            <p:cNvSpPr/>
            <p:nvPr/>
          </p:nvSpPr>
          <p:spPr>
            <a:xfrm>
              <a:off x="706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9" name="Rectangle 108">
              <a:extLst>
                <a:ext uri="{FF2B5EF4-FFF2-40B4-BE49-F238E27FC236}">
                  <a16:creationId xmlns:a16="http://schemas.microsoft.com/office/drawing/2014/main" id="{1B7D8E8E-22D7-4E26-B30A-909D421438C0}"/>
                </a:ext>
              </a:extLst>
            </p:cNvPr>
            <p:cNvSpPr/>
            <p:nvPr/>
          </p:nvSpPr>
          <p:spPr>
            <a:xfrm>
              <a:off x="715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0" name="Rectangle 109">
              <a:extLst>
                <a:ext uri="{FF2B5EF4-FFF2-40B4-BE49-F238E27FC236}">
                  <a16:creationId xmlns:a16="http://schemas.microsoft.com/office/drawing/2014/main" id="{3F93A49D-8DB8-4697-B908-6C9FAB65BA1F}"/>
                </a:ext>
              </a:extLst>
            </p:cNvPr>
            <p:cNvSpPr/>
            <p:nvPr/>
          </p:nvSpPr>
          <p:spPr>
            <a:xfrm>
              <a:off x="724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1" name="Rectangle 110">
              <a:extLst>
                <a:ext uri="{FF2B5EF4-FFF2-40B4-BE49-F238E27FC236}">
                  <a16:creationId xmlns:a16="http://schemas.microsoft.com/office/drawing/2014/main" id="{754EF2FB-F28E-4EF9-9DD0-0B8D560F1415}"/>
                </a:ext>
              </a:extLst>
            </p:cNvPr>
            <p:cNvSpPr/>
            <p:nvPr/>
          </p:nvSpPr>
          <p:spPr>
            <a:xfrm>
              <a:off x="733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2" name="Rectangle 111">
              <a:extLst>
                <a:ext uri="{FF2B5EF4-FFF2-40B4-BE49-F238E27FC236}">
                  <a16:creationId xmlns:a16="http://schemas.microsoft.com/office/drawing/2014/main" id="{489177FB-BE44-42FD-9154-7F8695ADAC3A}"/>
                </a:ext>
              </a:extLst>
            </p:cNvPr>
            <p:cNvSpPr/>
            <p:nvPr/>
          </p:nvSpPr>
          <p:spPr>
            <a:xfrm>
              <a:off x="742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3" name="Rectangle 112">
              <a:extLst>
                <a:ext uri="{FF2B5EF4-FFF2-40B4-BE49-F238E27FC236}">
                  <a16:creationId xmlns:a16="http://schemas.microsoft.com/office/drawing/2014/main" id="{E174027C-116D-4891-B0A4-32981A4B7EDD}"/>
                </a:ext>
              </a:extLst>
            </p:cNvPr>
            <p:cNvSpPr/>
            <p:nvPr/>
          </p:nvSpPr>
          <p:spPr>
            <a:xfrm>
              <a:off x="751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4" name="Rectangle 113">
              <a:extLst>
                <a:ext uri="{FF2B5EF4-FFF2-40B4-BE49-F238E27FC236}">
                  <a16:creationId xmlns:a16="http://schemas.microsoft.com/office/drawing/2014/main" id="{78504073-B955-4401-A8A8-C6FF40C52B07}"/>
                </a:ext>
              </a:extLst>
            </p:cNvPr>
            <p:cNvSpPr/>
            <p:nvPr/>
          </p:nvSpPr>
          <p:spPr>
            <a:xfrm>
              <a:off x="760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5" name="Rectangle 114">
              <a:extLst>
                <a:ext uri="{FF2B5EF4-FFF2-40B4-BE49-F238E27FC236}">
                  <a16:creationId xmlns:a16="http://schemas.microsoft.com/office/drawing/2014/main" id="{4BE18EA1-45E1-4EAF-8FB8-9D93A7113B0B}"/>
                </a:ext>
              </a:extLst>
            </p:cNvPr>
            <p:cNvSpPr/>
            <p:nvPr/>
          </p:nvSpPr>
          <p:spPr>
            <a:xfrm>
              <a:off x="769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6" name="Rectangle 115">
              <a:extLst>
                <a:ext uri="{FF2B5EF4-FFF2-40B4-BE49-F238E27FC236}">
                  <a16:creationId xmlns:a16="http://schemas.microsoft.com/office/drawing/2014/main" id="{87830ED9-3DCF-4F42-8678-985AA747067E}"/>
                </a:ext>
              </a:extLst>
            </p:cNvPr>
            <p:cNvSpPr/>
            <p:nvPr/>
          </p:nvSpPr>
          <p:spPr>
            <a:xfrm>
              <a:off x="778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7" name="Rectangle 116">
              <a:extLst>
                <a:ext uri="{FF2B5EF4-FFF2-40B4-BE49-F238E27FC236}">
                  <a16:creationId xmlns:a16="http://schemas.microsoft.com/office/drawing/2014/main" id="{8F8FE436-6C8D-40FB-BBAC-F735776C1FB7}"/>
                </a:ext>
              </a:extLst>
            </p:cNvPr>
            <p:cNvSpPr/>
            <p:nvPr/>
          </p:nvSpPr>
          <p:spPr>
            <a:xfrm>
              <a:off x="787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8" name="Rectangle 117">
              <a:extLst>
                <a:ext uri="{FF2B5EF4-FFF2-40B4-BE49-F238E27FC236}">
                  <a16:creationId xmlns:a16="http://schemas.microsoft.com/office/drawing/2014/main" id="{DEFCC1EC-1091-4D59-AF81-7A80F9786BA5}"/>
                </a:ext>
              </a:extLst>
            </p:cNvPr>
            <p:cNvSpPr/>
            <p:nvPr/>
          </p:nvSpPr>
          <p:spPr>
            <a:xfrm>
              <a:off x="796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9" name="Rectangle 118">
              <a:extLst>
                <a:ext uri="{FF2B5EF4-FFF2-40B4-BE49-F238E27FC236}">
                  <a16:creationId xmlns:a16="http://schemas.microsoft.com/office/drawing/2014/main" id="{30B6FE57-9CEE-463A-BA8F-EEB0D1988DA4}"/>
                </a:ext>
              </a:extLst>
            </p:cNvPr>
            <p:cNvSpPr/>
            <p:nvPr/>
          </p:nvSpPr>
          <p:spPr>
            <a:xfrm>
              <a:off x="805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0" name="Rectangle 119">
              <a:extLst>
                <a:ext uri="{FF2B5EF4-FFF2-40B4-BE49-F238E27FC236}">
                  <a16:creationId xmlns:a16="http://schemas.microsoft.com/office/drawing/2014/main" id="{4552867F-ACF7-4141-A6F8-06CECC86C980}"/>
                </a:ext>
              </a:extLst>
            </p:cNvPr>
            <p:cNvSpPr/>
            <p:nvPr/>
          </p:nvSpPr>
          <p:spPr>
            <a:xfrm>
              <a:off x="814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1" name="Rectangle 120">
              <a:extLst>
                <a:ext uri="{FF2B5EF4-FFF2-40B4-BE49-F238E27FC236}">
                  <a16:creationId xmlns:a16="http://schemas.microsoft.com/office/drawing/2014/main" id="{FF33BBAC-FCA9-4F0C-B073-F646EA85D432}"/>
                </a:ext>
              </a:extLst>
            </p:cNvPr>
            <p:cNvSpPr/>
            <p:nvPr/>
          </p:nvSpPr>
          <p:spPr>
            <a:xfrm>
              <a:off x="823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2" name="Rectangle 121">
              <a:extLst>
                <a:ext uri="{FF2B5EF4-FFF2-40B4-BE49-F238E27FC236}">
                  <a16:creationId xmlns:a16="http://schemas.microsoft.com/office/drawing/2014/main" id="{1EF49E0C-52CB-4802-AB7E-3716C6E4F8EF}"/>
                </a:ext>
              </a:extLst>
            </p:cNvPr>
            <p:cNvSpPr/>
            <p:nvPr/>
          </p:nvSpPr>
          <p:spPr>
            <a:xfrm>
              <a:off x="832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3" name="Rectangle 122">
              <a:extLst>
                <a:ext uri="{FF2B5EF4-FFF2-40B4-BE49-F238E27FC236}">
                  <a16:creationId xmlns:a16="http://schemas.microsoft.com/office/drawing/2014/main" id="{7BE3DC77-954C-4E49-A62D-DCA16D2ED4C9}"/>
                </a:ext>
              </a:extLst>
            </p:cNvPr>
            <p:cNvSpPr/>
            <p:nvPr/>
          </p:nvSpPr>
          <p:spPr>
            <a:xfrm>
              <a:off x="841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4" name="Rectangle 123">
              <a:extLst>
                <a:ext uri="{FF2B5EF4-FFF2-40B4-BE49-F238E27FC236}">
                  <a16:creationId xmlns:a16="http://schemas.microsoft.com/office/drawing/2014/main" id="{4F1778F5-E2E2-48B1-878D-9212D00FFDBD}"/>
                </a:ext>
              </a:extLst>
            </p:cNvPr>
            <p:cNvSpPr/>
            <p:nvPr/>
          </p:nvSpPr>
          <p:spPr>
            <a:xfrm>
              <a:off x="850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5" name="Rectangle 124">
              <a:extLst>
                <a:ext uri="{FF2B5EF4-FFF2-40B4-BE49-F238E27FC236}">
                  <a16:creationId xmlns:a16="http://schemas.microsoft.com/office/drawing/2014/main" id="{DF54392D-CDF8-4AE7-A9E4-ABEA8D7EEDFE}"/>
                </a:ext>
              </a:extLst>
            </p:cNvPr>
            <p:cNvSpPr/>
            <p:nvPr/>
          </p:nvSpPr>
          <p:spPr>
            <a:xfrm>
              <a:off x="859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6" name="Rectangle 125">
              <a:extLst>
                <a:ext uri="{FF2B5EF4-FFF2-40B4-BE49-F238E27FC236}">
                  <a16:creationId xmlns:a16="http://schemas.microsoft.com/office/drawing/2014/main" id="{176BD7F9-774D-4CC9-9074-C7A537DC5079}"/>
                </a:ext>
              </a:extLst>
            </p:cNvPr>
            <p:cNvSpPr/>
            <p:nvPr/>
          </p:nvSpPr>
          <p:spPr>
            <a:xfrm>
              <a:off x="868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7" name="Rectangle 126">
              <a:extLst>
                <a:ext uri="{FF2B5EF4-FFF2-40B4-BE49-F238E27FC236}">
                  <a16:creationId xmlns:a16="http://schemas.microsoft.com/office/drawing/2014/main" id="{3AA9E91E-86D2-4543-A08F-EC23B2276CE3}"/>
                </a:ext>
              </a:extLst>
            </p:cNvPr>
            <p:cNvSpPr/>
            <p:nvPr/>
          </p:nvSpPr>
          <p:spPr>
            <a:xfrm>
              <a:off x="877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8" name="Rectangle 127">
              <a:extLst>
                <a:ext uri="{FF2B5EF4-FFF2-40B4-BE49-F238E27FC236}">
                  <a16:creationId xmlns:a16="http://schemas.microsoft.com/office/drawing/2014/main" id="{51A2206B-7EE5-465F-AC64-2FA4FB727FB9}"/>
                </a:ext>
              </a:extLst>
            </p:cNvPr>
            <p:cNvSpPr/>
            <p:nvPr/>
          </p:nvSpPr>
          <p:spPr>
            <a:xfrm>
              <a:off x="886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9" name="Rectangle 128">
              <a:extLst>
                <a:ext uri="{FF2B5EF4-FFF2-40B4-BE49-F238E27FC236}">
                  <a16:creationId xmlns:a16="http://schemas.microsoft.com/office/drawing/2014/main" id="{A2CDCDD0-FA49-4335-98BF-350619E17EEA}"/>
                </a:ext>
              </a:extLst>
            </p:cNvPr>
            <p:cNvSpPr/>
            <p:nvPr/>
          </p:nvSpPr>
          <p:spPr>
            <a:xfrm>
              <a:off x="895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0" name="Rectangle 129">
              <a:extLst>
                <a:ext uri="{FF2B5EF4-FFF2-40B4-BE49-F238E27FC236}">
                  <a16:creationId xmlns:a16="http://schemas.microsoft.com/office/drawing/2014/main" id="{0AB600DA-B43D-4B54-B147-EB40D0142DE5}"/>
                </a:ext>
              </a:extLst>
            </p:cNvPr>
            <p:cNvSpPr/>
            <p:nvPr/>
          </p:nvSpPr>
          <p:spPr>
            <a:xfrm>
              <a:off x="904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1" name="Rectangle 130">
              <a:extLst>
                <a:ext uri="{FF2B5EF4-FFF2-40B4-BE49-F238E27FC236}">
                  <a16:creationId xmlns:a16="http://schemas.microsoft.com/office/drawing/2014/main" id="{3C5F1A6F-5A92-4C7A-B4C7-5FEEBFF95BB6}"/>
                </a:ext>
              </a:extLst>
            </p:cNvPr>
            <p:cNvSpPr/>
            <p:nvPr/>
          </p:nvSpPr>
          <p:spPr>
            <a:xfrm>
              <a:off x="913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2" name="Rectangle 131">
              <a:extLst>
                <a:ext uri="{FF2B5EF4-FFF2-40B4-BE49-F238E27FC236}">
                  <a16:creationId xmlns:a16="http://schemas.microsoft.com/office/drawing/2014/main" id="{A026B234-F584-4268-B4E1-1CC846C66E85}"/>
                </a:ext>
              </a:extLst>
            </p:cNvPr>
            <p:cNvSpPr/>
            <p:nvPr/>
          </p:nvSpPr>
          <p:spPr>
            <a:xfrm>
              <a:off x="922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3" name="Rectangle 132">
              <a:extLst>
                <a:ext uri="{FF2B5EF4-FFF2-40B4-BE49-F238E27FC236}">
                  <a16:creationId xmlns:a16="http://schemas.microsoft.com/office/drawing/2014/main" id="{562ADFC9-17A6-4036-923B-2C0C6E669A8C}"/>
                </a:ext>
              </a:extLst>
            </p:cNvPr>
            <p:cNvSpPr/>
            <p:nvPr/>
          </p:nvSpPr>
          <p:spPr>
            <a:xfrm>
              <a:off x="931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4" name="Rectangle 133">
              <a:extLst>
                <a:ext uri="{FF2B5EF4-FFF2-40B4-BE49-F238E27FC236}">
                  <a16:creationId xmlns:a16="http://schemas.microsoft.com/office/drawing/2014/main" id="{BC00DE85-6BAB-4899-9CBC-77ED64C9747E}"/>
                </a:ext>
              </a:extLst>
            </p:cNvPr>
            <p:cNvSpPr/>
            <p:nvPr/>
          </p:nvSpPr>
          <p:spPr>
            <a:xfrm>
              <a:off x="940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5" name="Rectangle 134">
              <a:extLst>
                <a:ext uri="{FF2B5EF4-FFF2-40B4-BE49-F238E27FC236}">
                  <a16:creationId xmlns:a16="http://schemas.microsoft.com/office/drawing/2014/main" id="{2A625ED8-9529-4204-80AD-962CD740AE6F}"/>
                </a:ext>
              </a:extLst>
            </p:cNvPr>
            <p:cNvSpPr/>
            <p:nvPr/>
          </p:nvSpPr>
          <p:spPr>
            <a:xfrm>
              <a:off x="949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6" name="Rectangle 135">
              <a:extLst>
                <a:ext uri="{FF2B5EF4-FFF2-40B4-BE49-F238E27FC236}">
                  <a16:creationId xmlns:a16="http://schemas.microsoft.com/office/drawing/2014/main" id="{97A04D0B-AC0B-4A9A-9A09-389E4124EF24}"/>
                </a:ext>
              </a:extLst>
            </p:cNvPr>
            <p:cNvSpPr/>
            <p:nvPr/>
          </p:nvSpPr>
          <p:spPr>
            <a:xfrm>
              <a:off x="958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7" name="Rectangle 136">
              <a:extLst>
                <a:ext uri="{FF2B5EF4-FFF2-40B4-BE49-F238E27FC236}">
                  <a16:creationId xmlns:a16="http://schemas.microsoft.com/office/drawing/2014/main" id="{33126B30-6A4B-4B80-87E8-132F5EBB8D56}"/>
                </a:ext>
              </a:extLst>
            </p:cNvPr>
            <p:cNvSpPr/>
            <p:nvPr/>
          </p:nvSpPr>
          <p:spPr>
            <a:xfrm>
              <a:off x="967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8" name="Rectangle 137">
              <a:extLst>
                <a:ext uri="{FF2B5EF4-FFF2-40B4-BE49-F238E27FC236}">
                  <a16:creationId xmlns:a16="http://schemas.microsoft.com/office/drawing/2014/main" id="{4D6AE74F-7F61-4E1C-A355-EB415E2875E9}"/>
                </a:ext>
              </a:extLst>
            </p:cNvPr>
            <p:cNvSpPr/>
            <p:nvPr/>
          </p:nvSpPr>
          <p:spPr>
            <a:xfrm>
              <a:off x="976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9" name="Rectangle 138">
              <a:extLst>
                <a:ext uri="{FF2B5EF4-FFF2-40B4-BE49-F238E27FC236}">
                  <a16:creationId xmlns:a16="http://schemas.microsoft.com/office/drawing/2014/main" id="{8AFEF8F7-48B9-4707-8466-ECA80A0E206E}"/>
                </a:ext>
              </a:extLst>
            </p:cNvPr>
            <p:cNvSpPr/>
            <p:nvPr/>
          </p:nvSpPr>
          <p:spPr>
            <a:xfrm>
              <a:off x="985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0" name="Rectangle 139">
              <a:extLst>
                <a:ext uri="{FF2B5EF4-FFF2-40B4-BE49-F238E27FC236}">
                  <a16:creationId xmlns:a16="http://schemas.microsoft.com/office/drawing/2014/main" id="{B6A4A5C7-CE33-4489-8542-CEFFAD96E527}"/>
                </a:ext>
              </a:extLst>
            </p:cNvPr>
            <p:cNvSpPr/>
            <p:nvPr/>
          </p:nvSpPr>
          <p:spPr>
            <a:xfrm>
              <a:off x="994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1" name="Rectangle 140">
              <a:extLst>
                <a:ext uri="{FF2B5EF4-FFF2-40B4-BE49-F238E27FC236}">
                  <a16:creationId xmlns:a16="http://schemas.microsoft.com/office/drawing/2014/main" id="{23DB4463-23C4-4E5C-900C-4C14904D7F9A}"/>
                </a:ext>
              </a:extLst>
            </p:cNvPr>
            <p:cNvSpPr/>
            <p:nvPr/>
          </p:nvSpPr>
          <p:spPr>
            <a:xfrm>
              <a:off x="1003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2" name="Rectangle 141">
              <a:extLst>
                <a:ext uri="{FF2B5EF4-FFF2-40B4-BE49-F238E27FC236}">
                  <a16:creationId xmlns:a16="http://schemas.microsoft.com/office/drawing/2014/main" id="{FEDDFD45-8B0B-4EE8-9785-29B33D3AD955}"/>
                </a:ext>
              </a:extLst>
            </p:cNvPr>
            <p:cNvSpPr/>
            <p:nvPr/>
          </p:nvSpPr>
          <p:spPr>
            <a:xfrm>
              <a:off x="1012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3" name="Rectangle 142">
              <a:extLst>
                <a:ext uri="{FF2B5EF4-FFF2-40B4-BE49-F238E27FC236}">
                  <a16:creationId xmlns:a16="http://schemas.microsoft.com/office/drawing/2014/main" id="{8A63FC1A-0A98-4016-B865-17FBF0226F06}"/>
                </a:ext>
              </a:extLst>
            </p:cNvPr>
            <p:cNvSpPr/>
            <p:nvPr/>
          </p:nvSpPr>
          <p:spPr>
            <a:xfrm>
              <a:off x="1021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44" name="Group 143">
            <a:extLst>
              <a:ext uri="{FF2B5EF4-FFF2-40B4-BE49-F238E27FC236}">
                <a16:creationId xmlns:a16="http://schemas.microsoft.com/office/drawing/2014/main" id="{2E49E7C3-D3E5-4FB6-85A3-DD58B10AB641}"/>
              </a:ext>
            </a:extLst>
          </p:cNvPr>
          <p:cNvGrpSpPr/>
          <p:nvPr/>
        </p:nvGrpSpPr>
        <p:grpSpPr>
          <a:xfrm>
            <a:off x="392787" y="2893814"/>
            <a:ext cx="9000000" cy="850006"/>
            <a:chOff x="1308296" y="1550812"/>
            <a:chExt cx="9000000" cy="850006"/>
          </a:xfrm>
        </p:grpSpPr>
        <p:sp>
          <p:nvSpPr>
            <p:cNvPr id="145" name="Rectangle 144">
              <a:extLst>
                <a:ext uri="{FF2B5EF4-FFF2-40B4-BE49-F238E27FC236}">
                  <a16:creationId xmlns:a16="http://schemas.microsoft.com/office/drawing/2014/main" id="{95D2E67F-787B-4036-8BA1-DC063AB27984}"/>
                </a:ext>
              </a:extLst>
            </p:cNvPr>
            <p:cNvSpPr/>
            <p:nvPr/>
          </p:nvSpPr>
          <p:spPr>
            <a:xfrm>
              <a:off x="1308296" y="1550812"/>
              <a:ext cx="90000" cy="850006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8" name="Rectangle 147">
              <a:extLst>
                <a:ext uri="{FF2B5EF4-FFF2-40B4-BE49-F238E27FC236}">
                  <a16:creationId xmlns:a16="http://schemas.microsoft.com/office/drawing/2014/main" id="{1D602AE3-8F06-42EB-8B40-4EB4D6C0BB1B}"/>
                </a:ext>
              </a:extLst>
            </p:cNvPr>
            <p:cNvSpPr/>
            <p:nvPr/>
          </p:nvSpPr>
          <p:spPr>
            <a:xfrm>
              <a:off x="139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9" name="Rectangle 148">
              <a:extLst>
                <a:ext uri="{FF2B5EF4-FFF2-40B4-BE49-F238E27FC236}">
                  <a16:creationId xmlns:a16="http://schemas.microsoft.com/office/drawing/2014/main" id="{16878AE1-5089-4DF9-AACA-AF763D43922B}"/>
                </a:ext>
              </a:extLst>
            </p:cNvPr>
            <p:cNvSpPr/>
            <p:nvPr/>
          </p:nvSpPr>
          <p:spPr>
            <a:xfrm>
              <a:off x="148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0" name="Rectangle 149">
              <a:extLst>
                <a:ext uri="{FF2B5EF4-FFF2-40B4-BE49-F238E27FC236}">
                  <a16:creationId xmlns:a16="http://schemas.microsoft.com/office/drawing/2014/main" id="{D4A0C68B-DF3F-4F61-8BE9-F87B4674E241}"/>
                </a:ext>
              </a:extLst>
            </p:cNvPr>
            <p:cNvSpPr/>
            <p:nvPr/>
          </p:nvSpPr>
          <p:spPr>
            <a:xfrm>
              <a:off x="157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1" name="Rectangle 150">
              <a:extLst>
                <a:ext uri="{FF2B5EF4-FFF2-40B4-BE49-F238E27FC236}">
                  <a16:creationId xmlns:a16="http://schemas.microsoft.com/office/drawing/2014/main" id="{31926BD2-4E63-48B2-922B-AC47699927ED}"/>
                </a:ext>
              </a:extLst>
            </p:cNvPr>
            <p:cNvSpPr/>
            <p:nvPr/>
          </p:nvSpPr>
          <p:spPr>
            <a:xfrm>
              <a:off x="166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2" name="Rectangle 151">
              <a:extLst>
                <a:ext uri="{FF2B5EF4-FFF2-40B4-BE49-F238E27FC236}">
                  <a16:creationId xmlns:a16="http://schemas.microsoft.com/office/drawing/2014/main" id="{9887B10F-88D9-4C47-9309-BEB41637DBBF}"/>
                </a:ext>
              </a:extLst>
            </p:cNvPr>
            <p:cNvSpPr/>
            <p:nvPr/>
          </p:nvSpPr>
          <p:spPr>
            <a:xfrm>
              <a:off x="175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3" name="Rectangle 152">
              <a:extLst>
                <a:ext uri="{FF2B5EF4-FFF2-40B4-BE49-F238E27FC236}">
                  <a16:creationId xmlns:a16="http://schemas.microsoft.com/office/drawing/2014/main" id="{C979E69C-6A70-472A-B22C-EADC8471683F}"/>
                </a:ext>
              </a:extLst>
            </p:cNvPr>
            <p:cNvSpPr/>
            <p:nvPr/>
          </p:nvSpPr>
          <p:spPr>
            <a:xfrm>
              <a:off x="184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4" name="Rectangle 153">
              <a:extLst>
                <a:ext uri="{FF2B5EF4-FFF2-40B4-BE49-F238E27FC236}">
                  <a16:creationId xmlns:a16="http://schemas.microsoft.com/office/drawing/2014/main" id="{D8796F72-6007-4875-A63D-3BFCC4B530EB}"/>
                </a:ext>
              </a:extLst>
            </p:cNvPr>
            <p:cNvSpPr/>
            <p:nvPr/>
          </p:nvSpPr>
          <p:spPr>
            <a:xfrm>
              <a:off x="193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5" name="Rectangle 154">
              <a:extLst>
                <a:ext uri="{FF2B5EF4-FFF2-40B4-BE49-F238E27FC236}">
                  <a16:creationId xmlns:a16="http://schemas.microsoft.com/office/drawing/2014/main" id="{CB861F66-F991-4752-8BF5-87F7A0B6D41D}"/>
                </a:ext>
              </a:extLst>
            </p:cNvPr>
            <p:cNvSpPr/>
            <p:nvPr/>
          </p:nvSpPr>
          <p:spPr>
            <a:xfrm>
              <a:off x="202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6" name="Rectangle 155">
              <a:extLst>
                <a:ext uri="{FF2B5EF4-FFF2-40B4-BE49-F238E27FC236}">
                  <a16:creationId xmlns:a16="http://schemas.microsoft.com/office/drawing/2014/main" id="{EF5C1967-20F5-48A4-B029-10085C910690}"/>
                </a:ext>
              </a:extLst>
            </p:cNvPr>
            <p:cNvSpPr/>
            <p:nvPr/>
          </p:nvSpPr>
          <p:spPr>
            <a:xfrm>
              <a:off x="211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7" name="Rectangle 156">
              <a:extLst>
                <a:ext uri="{FF2B5EF4-FFF2-40B4-BE49-F238E27FC236}">
                  <a16:creationId xmlns:a16="http://schemas.microsoft.com/office/drawing/2014/main" id="{A56E89F2-0C64-4632-AFD9-3C142183F1B9}"/>
                </a:ext>
              </a:extLst>
            </p:cNvPr>
            <p:cNvSpPr/>
            <p:nvPr/>
          </p:nvSpPr>
          <p:spPr>
            <a:xfrm>
              <a:off x="220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8" name="Rectangle 157">
              <a:extLst>
                <a:ext uri="{FF2B5EF4-FFF2-40B4-BE49-F238E27FC236}">
                  <a16:creationId xmlns:a16="http://schemas.microsoft.com/office/drawing/2014/main" id="{F9661F79-1E7B-4933-A8DD-FF4AE344B937}"/>
                </a:ext>
              </a:extLst>
            </p:cNvPr>
            <p:cNvSpPr/>
            <p:nvPr/>
          </p:nvSpPr>
          <p:spPr>
            <a:xfrm>
              <a:off x="229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9" name="Rectangle 158">
              <a:extLst>
                <a:ext uri="{FF2B5EF4-FFF2-40B4-BE49-F238E27FC236}">
                  <a16:creationId xmlns:a16="http://schemas.microsoft.com/office/drawing/2014/main" id="{23DEEBB6-52E0-44C9-923E-C7C757630991}"/>
                </a:ext>
              </a:extLst>
            </p:cNvPr>
            <p:cNvSpPr/>
            <p:nvPr/>
          </p:nvSpPr>
          <p:spPr>
            <a:xfrm>
              <a:off x="238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0" name="Rectangle 159">
              <a:extLst>
                <a:ext uri="{FF2B5EF4-FFF2-40B4-BE49-F238E27FC236}">
                  <a16:creationId xmlns:a16="http://schemas.microsoft.com/office/drawing/2014/main" id="{4F11A1B3-E10A-4544-BE57-B0FFB0C88065}"/>
                </a:ext>
              </a:extLst>
            </p:cNvPr>
            <p:cNvSpPr/>
            <p:nvPr/>
          </p:nvSpPr>
          <p:spPr>
            <a:xfrm>
              <a:off x="247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1" name="Rectangle 160">
              <a:extLst>
                <a:ext uri="{FF2B5EF4-FFF2-40B4-BE49-F238E27FC236}">
                  <a16:creationId xmlns:a16="http://schemas.microsoft.com/office/drawing/2014/main" id="{81C25C44-8943-4DAC-9BE3-88CBA7C0E8CB}"/>
                </a:ext>
              </a:extLst>
            </p:cNvPr>
            <p:cNvSpPr/>
            <p:nvPr/>
          </p:nvSpPr>
          <p:spPr>
            <a:xfrm>
              <a:off x="256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2" name="Rectangle 161">
              <a:extLst>
                <a:ext uri="{FF2B5EF4-FFF2-40B4-BE49-F238E27FC236}">
                  <a16:creationId xmlns:a16="http://schemas.microsoft.com/office/drawing/2014/main" id="{2C7AC20D-E39A-4386-BFF2-E7ED14D78E2A}"/>
                </a:ext>
              </a:extLst>
            </p:cNvPr>
            <p:cNvSpPr/>
            <p:nvPr/>
          </p:nvSpPr>
          <p:spPr>
            <a:xfrm>
              <a:off x="265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3" name="Rectangle 162">
              <a:extLst>
                <a:ext uri="{FF2B5EF4-FFF2-40B4-BE49-F238E27FC236}">
                  <a16:creationId xmlns:a16="http://schemas.microsoft.com/office/drawing/2014/main" id="{A7F7EFC5-E58B-4CE5-A9A6-623432D7CAA6}"/>
                </a:ext>
              </a:extLst>
            </p:cNvPr>
            <p:cNvSpPr/>
            <p:nvPr/>
          </p:nvSpPr>
          <p:spPr>
            <a:xfrm>
              <a:off x="274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4" name="Rectangle 163">
              <a:extLst>
                <a:ext uri="{FF2B5EF4-FFF2-40B4-BE49-F238E27FC236}">
                  <a16:creationId xmlns:a16="http://schemas.microsoft.com/office/drawing/2014/main" id="{BB85FCD1-520B-49CE-9339-F56B3B363472}"/>
                </a:ext>
              </a:extLst>
            </p:cNvPr>
            <p:cNvSpPr/>
            <p:nvPr/>
          </p:nvSpPr>
          <p:spPr>
            <a:xfrm>
              <a:off x="283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5" name="Rectangle 164">
              <a:extLst>
                <a:ext uri="{FF2B5EF4-FFF2-40B4-BE49-F238E27FC236}">
                  <a16:creationId xmlns:a16="http://schemas.microsoft.com/office/drawing/2014/main" id="{7DE0EF12-1FD5-460E-96A1-DB0F9FC312CF}"/>
                </a:ext>
              </a:extLst>
            </p:cNvPr>
            <p:cNvSpPr/>
            <p:nvPr/>
          </p:nvSpPr>
          <p:spPr>
            <a:xfrm>
              <a:off x="292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6" name="Rectangle 165">
              <a:extLst>
                <a:ext uri="{FF2B5EF4-FFF2-40B4-BE49-F238E27FC236}">
                  <a16:creationId xmlns:a16="http://schemas.microsoft.com/office/drawing/2014/main" id="{1C08F0E3-BD2A-4217-AD08-998A21FAB5ED}"/>
                </a:ext>
              </a:extLst>
            </p:cNvPr>
            <p:cNvSpPr/>
            <p:nvPr/>
          </p:nvSpPr>
          <p:spPr>
            <a:xfrm>
              <a:off x="301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7" name="Rectangle 166">
              <a:extLst>
                <a:ext uri="{FF2B5EF4-FFF2-40B4-BE49-F238E27FC236}">
                  <a16:creationId xmlns:a16="http://schemas.microsoft.com/office/drawing/2014/main" id="{565D20DA-E345-4C18-8345-6130C575F683}"/>
                </a:ext>
              </a:extLst>
            </p:cNvPr>
            <p:cNvSpPr/>
            <p:nvPr/>
          </p:nvSpPr>
          <p:spPr>
            <a:xfrm>
              <a:off x="310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8" name="Rectangle 167">
              <a:extLst>
                <a:ext uri="{FF2B5EF4-FFF2-40B4-BE49-F238E27FC236}">
                  <a16:creationId xmlns:a16="http://schemas.microsoft.com/office/drawing/2014/main" id="{9AFC6453-345E-490F-BBC5-EC08BC1ACE1D}"/>
                </a:ext>
              </a:extLst>
            </p:cNvPr>
            <p:cNvSpPr/>
            <p:nvPr/>
          </p:nvSpPr>
          <p:spPr>
            <a:xfrm>
              <a:off x="319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9" name="Rectangle 168">
              <a:extLst>
                <a:ext uri="{FF2B5EF4-FFF2-40B4-BE49-F238E27FC236}">
                  <a16:creationId xmlns:a16="http://schemas.microsoft.com/office/drawing/2014/main" id="{646F455B-D36F-4DCE-AF7D-14F08651CA0C}"/>
                </a:ext>
              </a:extLst>
            </p:cNvPr>
            <p:cNvSpPr/>
            <p:nvPr/>
          </p:nvSpPr>
          <p:spPr>
            <a:xfrm>
              <a:off x="328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0" name="Rectangle 169">
              <a:extLst>
                <a:ext uri="{FF2B5EF4-FFF2-40B4-BE49-F238E27FC236}">
                  <a16:creationId xmlns:a16="http://schemas.microsoft.com/office/drawing/2014/main" id="{F12885BB-D526-461D-948F-2D19BC8D0197}"/>
                </a:ext>
              </a:extLst>
            </p:cNvPr>
            <p:cNvSpPr/>
            <p:nvPr/>
          </p:nvSpPr>
          <p:spPr>
            <a:xfrm>
              <a:off x="337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1" name="Rectangle 170">
              <a:extLst>
                <a:ext uri="{FF2B5EF4-FFF2-40B4-BE49-F238E27FC236}">
                  <a16:creationId xmlns:a16="http://schemas.microsoft.com/office/drawing/2014/main" id="{EB03FB1C-C9D0-4F11-9DBB-9B06BB96A647}"/>
                </a:ext>
              </a:extLst>
            </p:cNvPr>
            <p:cNvSpPr/>
            <p:nvPr/>
          </p:nvSpPr>
          <p:spPr>
            <a:xfrm>
              <a:off x="346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2" name="Rectangle 171">
              <a:extLst>
                <a:ext uri="{FF2B5EF4-FFF2-40B4-BE49-F238E27FC236}">
                  <a16:creationId xmlns:a16="http://schemas.microsoft.com/office/drawing/2014/main" id="{4CAD952A-5847-4DB8-A673-E108C1D1FCB2}"/>
                </a:ext>
              </a:extLst>
            </p:cNvPr>
            <p:cNvSpPr/>
            <p:nvPr/>
          </p:nvSpPr>
          <p:spPr>
            <a:xfrm>
              <a:off x="355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3" name="Rectangle 172">
              <a:extLst>
                <a:ext uri="{FF2B5EF4-FFF2-40B4-BE49-F238E27FC236}">
                  <a16:creationId xmlns:a16="http://schemas.microsoft.com/office/drawing/2014/main" id="{551FE229-8391-4470-A0CC-98D22E8A1CFA}"/>
                </a:ext>
              </a:extLst>
            </p:cNvPr>
            <p:cNvSpPr/>
            <p:nvPr/>
          </p:nvSpPr>
          <p:spPr>
            <a:xfrm>
              <a:off x="364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4" name="Rectangle 173">
              <a:extLst>
                <a:ext uri="{FF2B5EF4-FFF2-40B4-BE49-F238E27FC236}">
                  <a16:creationId xmlns:a16="http://schemas.microsoft.com/office/drawing/2014/main" id="{68212F95-6446-4E32-B301-478A9D420B66}"/>
                </a:ext>
              </a:extLst>
            </p:cNvPr>
            <p:cNvSpPr/>
            <p:nvPr/>
          </p:nvSpPr>
          <p:spPr>
            <a:xfrm>
              <a:off x="373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5" name="Rectangle 174">
              <a:extLst>
                <a:ext uri="{FF2B5EF4-FFF2-40B4-BE49-F238E27FC236}">
                  <a16:creationId xmlns:a16="http://schemas.microsoft.com/office/drawing/2014/main" id="{75EAF27C-EA9B-46B2-893A-6FC37F679075}"/>
                </a:ext>
              </a:extLst>
            </p:cNvPr>
            <p:cNvSpPr/>
            <p:nvPr/>
          </p:nvSpPr>
          <p:spPr>
            <a:xfrm>
              <a:off x="382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6" name="Rectangle 175">
              <a:extLst>
                <a:ext uri="{FF2B5EF4-FFF2-40B4-BE49-F238E27FC236}">
                  <a16:creationId xmlns:a16="http://schemas.microsoft.com/office/drawing/2014/main" id="{11F0D837-83BD-4061-ABBE-9FF19DDD83C7}"/>
                </a:ext>
              </a:extLst>
            </p:cNvPr>
            <p:cNvSpPr/>
            <p:nvPr/>
          </p:nvSpPr>
          <p:spPr>
            <a:xfrm>
              <a:off x="391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7" name="Rectangle 176">
              <a:extLst>
                <a:ext uri="{FF2B5EF4-FFF2-40B4-BE49-F238E27FC236}">
                  <a16:creationId xmlns:a16="http://schemas.microsoft.com/office/drawing/2014/main" id="{F1CD28EB-7875-40B6-868A-1DB6B2ADEA0E}"/>
                </a:ext>
              </a:extLst>
            </p:cNvPr>
            <p:cNvSpPr/>
            <p:nvPr/>
          </p:nvSpPr>
          <p:spPr>
            <a:xfrm>
              <a:off x="400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8" name="Rectangle 177">
              <a:extLst>
                <a:ext uri="{FF2B5EF4-FFF2-40B4-BE49-F238E27FC236}">
                  <a16:creationId xmlns:a16="http://schemas.microsoft.com/office/drawing/2014/main" id="{B14FA2B5-0999-46B8-A11C-C130B7CC92C2}"/>
                </a:ext>
              </a:extLst>
            </p:cNvPr>
            <p:cNvSpPr/>
            <p:nvPr/>
          </p:nvSpPr>
          <p:spPr>
            <a:xfrm>
              <a:off x="409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9" name="Rectangle 178">
              <a:extLst>
                <a:ext uri="{FF2B5EF4-FFF2-40B4-BE49-F238E27FC236}">
                  <a16:creationId xmlns:a16="http://schemas.microsoft.com/office/drawing/2014/main" id="{28DA659F-7D36-4A60-8A9B-A2E814450B56}"/>
                </a:ext>
              </a:extLst>
            </p:cNvPr>
            <p:cNvSpPr/>
            <p:nvPr/>
          </p:nvSpPr>
          <p:spPr>
            <a:xfrm>
              <a:off x="418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0" name="Rectangle 179">
              <a:extLst>
                <a:ext uri="{FF2B5EF4-FFF2-40B4-BE49-F238E27FC236}">
                  <a16:creationId xmlns:a16="http://schemas.microsoft.com/office/drawing/2014/main" id="{85CDE2F1-01C9-42E7-BFCA-AF8D2E89F26F}"/>
                </a:ext>
              </a:extLst>
            </p:cNvPr>
            <p:cNvSpPr/>
            <p:nvPr/>
          </p:nvSpPr>
          <p:spPr>
            <a:xfrm>
              <a:off x="427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1" name="Rectangle 180">
              <a:extLst>
                <a:ext uri="{FF2B5EF4-FFF2-40B4-BE49-F238E27FC236}">
                  <a16:creationId xmlns:a16="http://schemas.microsoft.com/office/drawing/2014/main" id="{7D19F688-6FEE-4F43-890C-76941FF60D6A}"/>
                </a:ext>
              </a:extLst>
            </p:cNvPr>
            <p:cNvSpPr/>
            <p:nvPr/>
          </p:nvSpPr>
          <p:spPr>
            <a:xfrm>
              <a:off x="436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2" name="Rectangle 181">
              <a:extLst>
                <a:ext uri="{FF2B5EF4-FFF2-40B4-BE49-F238E27FC236}">
                  <a16:creationId xmlns:a16="http://schemas.microsoft.com/office/drawing/2014/main" id="{A0BCED62-73C6-4521-8F38-1CAA746FB92E}"/>
                </a:ext>
              </a:extLst>
            </p:cNvPr>
            <p:cNvSpPr/>
            <p:nvPr/>
          </p:nvSpPr>
          <p:spPr>
            <a:xfrm>
              <a:off x="445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3" name="Rectangle 182">
              <a:extLst>
                <a:ext uri="{FF2B5EF4-FFF2-40B4-BE49-F238E27FC236}">
                  <a16:creationId xmlns:a16="http://schemas.microsoft.com/office/drawing/2014/main" id="{B1BF5060-DF40-400D-B9D3-AAE81B466599}"/>
                </a:ext>
              </a:extLst>
            </p:cNvPr>
            <p:cNvSpPr/>
            <p:nvPr/>
          </p:nvSpPr>
          <p:spPr>
            <a:xfrm>
              <a:off x="454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4" name="Rectangle 183">
              <a:extLst>
                <a:ext uri="{FF2B5EF4-FFF2-40B4-BE49-F238E27FC236}">
                  <a16:creationId xmlns:a16="http://schemas.microsoft.com/office/drawing/2014/main" id="{6E036D0E-53D8-4AF4-AC4E-7DCA38DDE654}"/>
                </a:ext>
              </a:extLst>
            </p:cNvPr>
            <p:cNvSpPr/>
            <p:nvPr/>
          </p:nvSpPr>
          <p:spPr>
            <a:xfrm>
              <a:off x="463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5" name="Rectangle 184">
              <a:extLst>
                <a:ext uri="{FF2B5EF4-FFF2-40B4-BE49-F238E27FC236}">
                  <a16:creationId xmlns:a16="http://schemas.microsoft.com/office/drawing/2014/main" id="{FF099C49-4298-4CE7-8D0D-A0877504301C}"/>
                </a:ext>
              </a:extLst>
            </p:cNvPr>
            <p:cNvSpPr/>
            <p:nvPr/>
          </p:nvSpPr>
          <p:spPr>
            <a:xfrm>
              <a:off x="472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6" name="Rectangle 185">
              <a:extLst>
                <a:ext uri="{FF2B5EF4-FFF2-40B4-BE49-F238E27FC236}">
                  <a16:creationId xmlns:a16="http://schemas.microsoft.com/office/drawing/2014/main" id="{402BA4E4-4E6E-4110-A22A-0F6DF34EA4B1}"/>
                </a:ext>
              </a:extLst>
            </p:cNvPr>
            <p:cNvSpPr/>
            <p:nvPr/>
          </p:nvSpPr>
          <p:spPr>
            <a:xfrm>
              <a:off x="481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7" name="Rectangle 186">
              <a:extLst>
                <a:ext uri="{FF2B5EF4-FFF2-40B4-BE49-F238E27FC236}">
                  <a16:creationId xmlns:a16="http://schemas.microsoft.com/office/drawing/2014/main" id="{3B1D3E4F-95C3-4622-8DFE-430886E4380B}"/>
                </a:ext>
              </a:extLst>
            </p:cNvPr>
            <p:cNvSpPr/>
            <p:nvPr/>
          </p:nvSpPr>
          <p:spPr>
            <a:xfrm>
              <a:off x="490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8" name="Rectangle 187">
              <a:extLst>
                <a:ext uri="{FF2B5EF4-FFF2-40B4-BE49-F238E27FC236}">
                  <a16:creationId xmlns:a16="http://schemas.microsoft.com/office/drawing/2014/main" id="{E983D745-9078-4A0E-A158-F05FCC55D9AB}"/>
                </a:ext>
              </a:extLst>
            </p:cNvPr>
            <p:cNvSpPr/>
            <p:nvPr/>
          </p:nvSpPr>
          <p:spPr>
            <a:xfrm>
              <a:off x="499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9" name="Rectangle 188">
              <a:extLst>
                <a:ext uri="{FF2B5EF4-FFF2-40B4-BE49-F238E27FC236}">
                  <a16:creationId xmlns:a16="http://schemas.microsoft.com/office/drawing/2014/main" id="{E56594A4-CD9C-4FAA-A85D-8926B9D69984}"/>
                </a:ext>
              </a:extLst>
            </p:cNvPr>
            <p:cNvSpPr/>
            <p:nvPr/>
          </p:nvSpPr>
          <p:spPr>
            <a:xfrm>
              <a:off x="508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0" name="Rectangle 189">
              <a:extLst>
                <a:ext uri="{FF2B5EF4-FFF2-40B4-BE49-F238E27FC236}">
                  <a16:creationId xmlns:a16="http://schemas.microsoft.com/office/drawing/2014/main" id="{9974D766-7B21-4389-B3D4-D5BEAC629EA9}"/>
                </a:ext>
              </a:extLst>
            </p:cNvPr>
            <p:cNvSpPr/>
            <p:nvPr/>
          </p:nvSpPr>
          <p:spPr>
            <a:xfrm>
              <a:off x="517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1" name="Rectangle 190">
              <a:extLst>
                <a:ext uri="{FF2B5EF4-FFF2-40B4-BE49-F238E27FC236}">
                  <a16:creationId xmlns:a16="http://schemas.microsoft.com/office/drawing/2014/main" id="{D2262161-CB6D-4124-9C61-2025AEDE5DFD}"/>
                </a:ext>
              </a:extLst>
            </p:cNvPr>
            <p:cNvSpPr/>
            <p:nvPr/>
          </p:nvSpPr>
          <p:spPr>
            <a:xfrm>
              <a:off x="526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2" name="Rectangle 191">
              <a:extLst>
                <a:ext uri="{FF2B5EF4-FFF2-40B4-BE49-F238E27FC236}">
                  <a16:creationId xmlns:a16="http://schemas.microsoft.com/office/drawing/2014/main" id="{AEEC100E-ADF8-4FB1-8DDD-5D0807F46737}"/>
                </a:ext>
              </a:extLst>
            </p:cNvPr>
            <p:cNvSpPr/>
            <p:nvPr/>
          </p:nvSpPr>
          <p:spPr>
            <a:xfrm>
              <a:off x="535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3" name="Rectangle 192">
              <a:extLst>
                <a:ext uri="{FF2B5EF4-FFF2-40B4-BE49-F238E27FC236}">
                  <a16:creationId xmlns:a16="http://schemas.microsoft.com/office/drawing/2014/main" id="{149115C9-0694-4A1B-85E1-EA604E83E03E}"/>
                </a:ext>
              </a:extLst>
            </p:cNvPr>
            <p:cNvSpPr/>
            <p:nvPr/>
          </p:nvSpPr>
          <p:spPr>
            <a:xfrm>
              <a:off x="544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4" name="Rectangle 193">
              <a:extLst>
                <a:ext uri="{FF2B5EF4-FFF2-40B4-BE49-F238E27FC236}">
                  <a16:creationId xmlns:a16="http://schemas.microsoft.com/office/drawing/2014/main" id="{0D4EF313-34CE-4494-85CB-FE769926A999}"/>
                </a:ext>
              </a:extLst>
            </p:cNvPr>
            <p:cNvSpPr/>
            <p:nvPr/>
          </p:nvSpPr>
          <p:spPr>
            <a:xfrm>
              <a:off x="553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5" name="Rectangle 194">
              <a:extLst>
                <a:ext uri="{FF2B5EF4-FFF2-40B4-BE49-F238E27FC236}">
                  <a16:creationId xmlns:a16="http://schemas.microsoft.com/office/drawing/2014/main" id="{37DC6DCD-2841-4E6C-8E2A-867C978CB845}"/>
                </a:ext>
              </a:extLst>
            </p:cNvPr>
            <p:cNvSpPr/>
            <p:nvPr/>
          </p:nvSpPr>
          <p:spPr>
            <a:xfrm>
              <a:off x="562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6" name="Rectangle 195">
              <a:extLst>
                <a:ext uri="{FF2B5EF4-FFF2-40B4-BE49-F238E27FC236}">
                  <a16:creationId xmlns:a16="http://schemas.microsoft.com/office/drawing/2014/main" id="{99D285D4-BDF9-43B6-960D-281135E76B16}"/>
                </a:ext>
              </a:extLst>
            </p:cNvPr>
            <p:cNvSpPr/>
            <p:nvPr/>
          </p:nvSpPr>
          <p:spPr>
            <a:xfrm>
              <a:off x="571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7" name="Rectangle 196">
              <a:extLst>
                <a:ext uri="{FF2B5EF4-FFF2-40B4-BE49-F238E27FC236}">
                  <a16:creationId xmlns:a16="http://schemas.microsoft.com/office/drawing/2014/main" id="{F4D31AB7-6F01-4222-AB78-CBE1F43C390F}"/>
                </a:ext>
              </a:extLst>
            </p:cNvPr>
            <p:cNvSpPr/>
            <p:nvPr/>
          </p:nvSpPr>
          <p:spPr>
            <a:xfrm>
              <a:off x="580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8" name="Rectangle 197">
              <a:extLst>
                <a:ext uri="{FF2B5EF4-FFF2-40B4-BE49-F238E27FC236}">
                  <a16:creationId xmlns:a16="http://schemas.microsoft.com/office/drawing/2014/main" id="{0E24043C-DE81-48D8-AFB0-1DC87B054B0A}"/>
                </a:ext>
              </a:extLst>
            </p:cNvPr>
            <p:cNvSpPr/>
            <p:nvPr/>
          </p:nvSpPr>
          <p:spPr>
            <a:xfrm>
              <a:off x="589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9" name="Rectangle 198">
              <a:extLst>
                <a:ext uri="{FF2B5EF4-FFF2-40B4-BE49-F238E27FC236}">
                  <a16:creationId xmlns:a16="http://schemas.microsoft.com/office/drawing/2014/main" id="{A4E38504-D7B8-4156-82FB-A044CC324FDF}"/>
                </a:ext>
              </a:extLst>
            </p:cNvPr>
            <p:cNvSpPr/>
            <p:nvPr/>
          </p:nvSpPr>
          <p:spPr>
            <a:xfrm>
              <a:off x="598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0" name="Rectangle 199">
              <a:extLst>
                <a:ext uri="{FF2B5EF4-FFF2-40B4-BE49-F238E27FC236}">
                  <a16:creationId xmlns:a16="http://schemas.microsoft.com/office/drawing/2014/main" id="{402195AF-B7B8-4763-930D-B29126651BB4}"/>
                </a:ext>
              </a:extLst>
            </p:cNvPr>
            <p:cNvSpPr/>
            <p:nvPr/>
          </p:nvSpPr>
          <p:spPr>
            <a:xfrm>
              <a:off x="607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1" name="Rectangle 200">
              <a:extLst>
                <a:ext uri="{FF2B5EF4-FFF2-40B4-BE49-F238E27FC236}">
                  <a16:creationId xmlns:a16="http://schemas.microsoft.com/office/drawing/2014/main" id="{91ADE12B-ACAD-4664-893A-177A2B0717D7}"/>
                </a:ext>
              </a:extLst>
            </p:cNvPr>
            <p:cNvSpPr/>
            <p:nvPr/>
          </p:nvSpPr>
          <p:spPr>
            <a:xfrm>
              <a:off x="616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2" name="Rectangle 201">
              <a:extLst>
                <a:ext uri="{FF2B5EF4-FFF2-40B4-BE49-F238E27FC236}">
                  <a16:creationId xmlns:a16="http://schemas.microsoft.com/office/drawing/2014/main" id="{A9570567-9B5A-40F3-8AB9-49AAAA386618}"/>
                </a:ext>
              </a:extLst>
            </p:cNvPr>
            <p:cNvSpPr/>
            <p:nvPr/>
          </p:nvSpPr>
          <p:spPr>
            <a:xfrm>
              <a:off x="625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3" name="Rectangle 202">
              <a:extLst>
                <a:ext uri="{FF2B5EF4-FFF2-40B4-BE49-F238E27FC236}">
                  <a16:creationId xmlns:a16="http://schemas.microsoft.com/office/drawing/2014/main" id="{22A41E82-26ED-40DC-A057-77452D54D6EC}"/>
                </a:ext>
              </a:extLst>
            </p:cNvPr>
            <p:cNvSpPr/>
            <p:nvPr/>
          </p:nvSpPr>
          <p:spPr>
            <a:xfrm>
              <a:off x="634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4" name="Rectangle 203">
              <a:extLst>
                <a:ext uri="{FF2B5EF4-FFF2-40B4-BE49-F238E27FC236}">
                  <a16:creationId xmlns:a16="http://schemas.microsoft.com/office/drawing/2014/main" id="{DCBAA51D-A118-4240-B9CF-C95E4B7D8E31}"/>
                </a:ext>
              </a:extLst>
            </p:cNvPr>
            <p:cNvSpPr/>
            <p:nvPr/>
          </p:nvSpPr>
          <p:spPr>
            <a:xfrm>
              <a:off x="643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5" name="Rectangle 204">
              <a:extLst>
                <a:ext uri="{FF2B5EF4-FFF2-40B4-BE49-F238E27FC236}">
                  <a16:creationId xmlns:a16="http://schemas.microsoft.com/office/drawing/2014/main" id="{7F1DF342-2384-45E9-A310-BA4BC03A6D80}"/>
                </a:ext>
              </a:extLst>
            </p:cNvPr>
            <p:cNvSpPr/>
            <p:nvPr/>
          </p:nvSpPr>
          <p:spPr>
            <a:xfrm>
              <a:off x="652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6" name="Rectangle 205">
              <a:extLst>
                <a:ext uri="{FF2B5EF4-FFF2-40B4-BE49-F238E27FC236}">
                  <a16:creationId xmlns:a16="http://schemas.microsoft.com/office/drawing/2014/main" id="{80F44CB9-BF24-44F2-AA26-BAC81AC55CAD}"/>
                </a:ext>
              </a:extLst>
            </p:cNvPr>
            <p:cNvSpPr/>
            <p:nvPr/>
          </p:nvSpPr>
          <p:spPr>
            <a:xfrm>
              <a:off x="661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7" name="Rectangle 206">
              <a:extLst>
                <a:ext uri="{FF2B5EF4-FFF2-40B4-BE49-F238E27FC236}">
                  <a16:creationId xmlns:a16="http://schemas.microsoft.com/office/drawing/2014/main" id="{54D4D04E-A5B0-47EE-81BB-995742F13CDC}"/>
                </a:ext>
              </a:extLst>
            </p:cNvPr>
            <p:cNvSpPr/>
            <p:nvPr/>
          </p:nvSpPr>
          <p:spPr>
            <a:xfrm>
              <a:off x="670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8" name="Rectangle 207">
              <a:extLst>
                <a:ext uri="{FF2B5EF4-FFF2-40B4-BE49-F238E27FC236}">
                  <a16:creationId xmlns:a16="http://schemas.microsoft.com/office/drawing/2014/main" id="{FFECAE1B-523E-4AB9-B0DA-32748FDC6984}"/>
                </a:ext>
              </a:extLst>
            </p:cNvPr>
            <p:cNvSpPr/>
            <p:nvPr/>
          </p:nvSpPr>
          <p:spPr>
            <a:xfrm>
              <a:off x="679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9" name="Rectangle 208">
              <a:extLst>
                <a:ext uri="{FF2B5EF4-FFF2-40B4-BE49-F238E27FC236}">
                  <a16:creationId xmlns:a16="http://schemas.microsoft.com/office/drawing/2014/main" id="{F90FBC6C-64D9-4F28-9191-D77306285FDD}"/>
                </a:ext>
              </a:extLst>
            </p:cNvPr>
            <p:cNvSpPr/>
            <p:nvPr/>
          </p:nvSpPr>
          <p:spPr>
            <a:xfrm>
              <a:off x="688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0" name="Rectangle 209">
              <a:extLst>
                <a:ext uri="{FF2B5EF4-FFF2-40B4-BE49-F238E27FC236}">
                  <a16:creationId xmlns:a16="http://schemas.microsoft.com/office/drawing/2014/main" id="{F201F71C-10A4-46E5-B36D-DE7644F49B88}"/>
                </a:ext>
              </a:extLst>
            </p:cNvPr>
            <p:cNvSpPr/>
            <p:nvPr/>
          </p:nvSpPr>
          <p:spPr>
            <a:xfrm>
              <a:off x="697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1" name="Rectangle 210">
              <a:extLst>
                <a:ext uri="{FF2B5EF4-FFF2-40B4-BE49-F238E27FC236}">
                  <a16:creationId xmlns:a16="http://schemas.microsoft.com/office/drawing/2014/main" id="{82E10EFF-2D5F-4AC3-9957-9115B72A599B}"/>
                </a:ext>
              </a:extLst>
            </p:cNvPr>
            <p:cNvSpPr/>
            <p:nvPr/>
          </p:nvSpPr>
          <p:spPr>
            <a:xfrm>
              <a:off x="706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2" name="Rectangle 211">
              <a:extLst>
                <a:ext uri="{FF2B5EF4-FFF2-40B4-BE49-F238E27FC236}">
                  <a16:creationId xmlns:a16="http://schemas.microsoft.com/office/drawing/2014/main" id="{82FC7A5C-76BD-466B-9A53-270D0BD2D424}"/>
                </a:ext>
              </a:extLst>
            </p:cNvPr>
            <p:cNvSpPr/>
            <p:nvPr/>
          </p:nvSpPr>
          <p:spPr>
            <a:xfrm>
              <a:off x="715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3" name="Rectangle 212">
              <a:extLst>
                <a:ext uri="{FF2B5EF4-FFF2-40B4-BE49-F238E27FC236}">
                  <a16:creationId xmlns:a16="http://schemas.microsoft.com/office/drawing/2014/main" id="{1BFB47CF-6293-4D20-BF36-35BB00980FC3}"/>
                </a:ext>
              </a:extLst>
            </p:cNvPr>
            <p:cNvSpPr/>
            <p:nvPr/>
          </p:nvSpPr>
          <p:spPr>
            <a:xfrm>
              <a:off x="724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4" name="Rectangle 213">
              <a:extLst>
                <a:ext uri="{FF2B5EF4-FFF2-40B4-BE49-F238E27FC236}">
                  <a16:creationId xmlns:a16="http://schemas.microsoft.com/office/drawing/2014/main" id="{36EC5A38-9B17-4F12-8147-3E42A8DB1BF0}"/>
                </a:ext>
              </a:extLst>
            </p:cNvPr>
            <p:cNvSpPr/>
            <p:nvPr/>
          </p:nvSpPr>
          <p:spPr>
            <a:xfrm>
              <a:off x="733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5" name="Rectangle 214">
              <a:extLst>
                <a:ext uri="{FF2B5EF4-FFF2-40B4-BE49-F238E27FC236}">
                  <a16:creationId xmlns:a16="http://schemas.microsoft.com/office/drawing/2014/main" id="{CA72E02F-EFDE-428D-A371-0BA1EE27548E}"/>
                </a:ext>
              </a:extLst>
            </p:cNvPr>
            <p:cNvSpPr/>
            <p:nvPr/>
          </p:nvSpPr>
          <p:spPr>
            <a:xfrm>
              <a:off x="742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6" name="Rectangle 215">
              <a:extLst>
                <a:ext uri="{FF2B5EF4-FFF2-40B4-BE49-F238E27FC236}">
                  <a16:creationId xmlns:a16="http://schemas.microsoft.com/office/drawing/2014/main" id="{D6AFF1D4-C222-4524-81D2-60AAE2751B3C}"/>
                </a:ext>
              </a:extLst>
            </p:cNvPr>
            <p:cNvSpPr/>
            <p:nvPr/>
          </p:nvSpPr>
          <p:spPr>
            <a:xfrm>
              <a:off x="751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7" name="Rectangle 216">
              <a:extLst>
                <a:ext uri="{FF2B5EF4-FFF2-40B4-BE49-F238E27FC236}">
                  <a16:creationId xmlns:a16="http://schemas.microsoft.com/office/drawing/2014/main" id="{29CCB5AE-1EDB-4644-872E-153607600F31}"/>
                </a:ext>
              </a:extLst>
            </p:cNvPr>
            <p:cNvSpPr/>
            <p:nvPr/>
          </p:nvSpPr>
          <p:spPr>
            <a:xfrm>
              <a:off x="760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8" name="Rectangle 217">
              <a:extLst>
                <a:ext uri="{FF2B5EF4-FFF2-40B4-BE49-F238E27FC236}">
                  <a16:creationId xmlns:a16="http://schemas.microsoft.com/office/drawing/2014/main" id="{09B06E45-B010-4DCB-A337-062E72C9E27A}"/>
                </a:ext>
              </a:extLst>
            </p:cNvPr>
            <p:cNvSpPr/>
            <p:nvPr/>
          </p:nvSpPr>
          <p:spPr>
            <a:xfrm>
              <a:off x="769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9" name="Rectangle 218">
              <a:extLst>
                <a:ext uri="{FF2B5EF4-FFF2-40B4-BE49-F238E27FC236}">
                  <a16:creationId xmlns:a16="http://schemas.microsoft.com/office/drawing/2014/main" id="{092B822F-6195-4A41-A008-E193F9639C22}"/>
                </a:ext>
              </a:extLst>
            </p:cNvPr>
            <p:cNvSpPr/>
            <p:nvPr/>
          </p:nvSpPr>
          <p:spPr>
            <a:xfrm>
              <a:off x="778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0" name="Rectangle 219">
              <a:extLst>
                <a:ext uri="{FF2B5EF4-FFF2-40B4-BE49-F238E27FC236}">
                  <a16:creationId xmlns:a16="http://schemas.microsoft.com/office/drawing/2014/main" id="{3F44554A-C534-4175-A490-FE5DBB9E94FD}"/>
                </a:ext>
              </a:extLst>
            </p:cNvPr>
            <p:cNvSpPr/>
            <p:nvPr/>
          </p:nvSpPr>
          <p:spPr>
            <a:xfrm>
              <a:off x="787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1" name="Rectangle 220">
              <a:extLst>
                <a:ext uri="{FF2B5EF4-FFF2-40B4-BE49-F238E27FC236}">
                  <a16:creationId xmlns:a16="http://schemas.microsoft.com/office/drawing/2014/main" id="{0DA90FD9-5228-4983-8840-20996385BE4D}"/>
                </a:ext>
              </a:extLst>
            </p:cNvPr>
            <p:cNvSpPr/>
            <p:nvPr/>
          </p:nvSpPr>
          <p:spPr>
            <a:xfrm>
              <a:off x="796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2" name="Rectangle 221">
              <a:extLst>
                <a:ext uri="{FF2B5EF4-FFF2-40B4-BE49-F238E27FC236}">
                  <a16:creationId xmlns:a16="http://schemas.microsoft.com/office/drawing/2014/main" id="{DA3B7EB8-7F4A-4E20-BD50-5D313322F4D4}"/>
                </a:ext>
              </a:extLst>
            </p:cNvPr>
            <p:cNvSpPr/>
            <p:nvPr/>
          </p:nvSpPr>
          <p:spPr>
            <a:xfrm>
              <a:off x="805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3" name="Rectangle 222">
              <a:extLst>
                <a:ext uri="{FF2B5EF4-FFF2-40B4-BE49-F238E27FC236}">
                  <a16:creationId xmlns:a16="http://schemas.microsoft.com/office/drawing/2014/main" id="{2FB256A3-3D42-4743-8BC5-BA6B173370C6}"/>
                </a:ext>
              </a:extLst>
            </p:cNvPr>
            <p:cNvSpPr/>
            <p:nvPr/>
          </p:nvSpPr>
          <p:spPr>
            <a:xfrm>
              <a:off x="814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4" name="Rectangle 223">
              <a:extLst>
                <a:ext uri="{FF2B5EF4-FFF2-40B4-BE49-F238E27FC236}">
                  <a16:creationId xmlns:a16="http://schemas.microsoft.com/office/drawing/2014/main" id="{244B9E9C-7208-44DB-BD85-F2F8253011E1}"/>
                </a:ext>
              </a:extLst>
            </p:cNvPr>
            <p:cNvSpPr/>
            <p:nvPr/>
          </p:nvSpPr>
          <p:spPr>
            <a:xfrm>
              <a:off x="823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5" name="Rectangle 224">
              <a:extLst>
                <a:ext uri="{FF2B5EF4-FFF2-40B4-BE49-F238E27FC236}">
                  <a16:creationId xmlns:a16="http://schemas.microsoft.com/office/drawing/2014/main" id="{8B444D5C-0FE7-4194-BC7C-6B12036C6365}"/>
                </a:ext>
              </a:extLst>
            </p:cNvPr>
            <p:cNvSpPr/>
            <p:nvPr/>
          </p:nvSpPr>
          <p:spPr>
            <a:xfrm>
              <a:off x="832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6" name="Rectangle 225">
              <a:extLst>
                <a:ext uri="{FF2B5EF4-FFF2-40B4-BE49-F238E27FC236}">
                  <a16:creationId xmlns:a16="http://schemas.microsoft.com/office/drawing/2014/main" id="{D697F6A3-A592-4BC4-A3B1-7C503B024490}"/>
                </a:ext>
              </a:extLst>
            </p:cNvPr>
            <p:cNvSpPr/>
            <p:nvPr/>
          </p:nvSpPr>
          <p:spPr>
            <a:xfrm>
              <a:off x="841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7" name="Rectangle 226">
              <a:extLst>
                <a:ext uri="{FF2B5EF4-FFF2-40B4-BE49-F238E27FC236}">
                  <a16:creationId xmlns:a16="http://schemas.microsoft.com/office/drawing/2014/main" id="{FC71EF9A-9A23-4B33-984B-F1705EAF60A4}"/>
                </a:ext>
              </a:extLst>
            </p:cNvPr>
            <p:cNvSpPr/>
            <p:nvPr/>
          </p:nvSpPr>
          <p:spPr>
            <a:xfrm>
              <a:off x="850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8" name="Rectangle 227">
              <a:extLst>
                <a:ext uri="{FF2B5EF4-FFF2-40B4-BE49-F238E27FC236}">
                  <a16:creationId xmlns:a16="http://schemas.microsoft.com/office/drawing/2014/main" id="{9AB1A138-9C12-43D0-9AA0-1691A6CC7448}"/>
                </a:ext>
              </a:extLst>
            </p:cNvPr>
            <p:cNvSpPr/>
            <p:nvPr/>
          </p:nvSpPr>
          <p:spPr>
            <a:xfrm>
              <a:off x="859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9" name="Rectangle 228">
              <a:extLst>
                <a:ext uri="{FF2B5EF4-FFF2-40B4-BE49-F238E27FC236}">
                  <a16:creationId xmlns:a16="http://schemas.microsoft.com/office/drawing/2014/main" id="{E90970D9-C368-4BA8-B7D5-2640BCD1D99F}"/>
                </a:ext>
              </a:extLst>
            </p:cNvPr>
            <p:cNvSpPr/>
            <p:nvPr/>
          </p:nvSpPr>
          <p:spPr>
            <a:xfrm>
              <a:off x="868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0" name="Rectangle 229">
              <a:extLst>
                <a:ext uri="{FF2B5EF4-FFF2-40B4-BE49-F238E27FC236}">
                  <a16:creationId xmlns:a16="http://schemas.microsoft.com/office/drawing/2014/main" id="{622C720A-D0F5-4EA1-90CA-A2936CEA2984}"/>
                </a:ext>
              </a:extLst>
            </p:cNvPr>
            <p:cNvSpPr/>
            <p:nvPr/>
          </p:nvSpPr>
          <p:spPr>
            <a:xfrm>
              <a:off x="877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1" name="Rectangle 230">
              <a:extLst>
                <a:ext uri="{FF2B5EF4-FFF2-40B4-BE49-F238E27FC236}">
                  <a16:creationId xmlns:a16="http://schemas.microsoft.com/office/drawing/2014/main" id="{A021BF73-1AB7-4B0F-ABE0-92B53D8786E1}"/>
                </a:ext>
              </a:extLst>
            </p:cNvPr>
            <p:cNvSpPr/>
            <p:nvPr/>
          </p:nvSpPr>
          <p:spPr>
            <a:xfrm>
              <a:off x="886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2" name="Rectangle 231">
              <a:extLst>
                <a:ext uri="{FF2B5EF4-FFF2-40B4-BE49-F238E27FC236}">
                  <a16:creationId xmlns:a16="http://schemas.microsoft.com/office/drawing/2014/main" id="{3F88A995-488C-451E-AE77-20875AC27E15}"/>
                </a:ext>
              </a:extLst>
            </p:cNvPr>
            <p:cNvSpPr/>
            <p:nvPr/>
          </p:nvSpPr>
          <p:spPr>
            <a:xfrm>
              <a:off x="895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3" name="Rectangle 232">
              <a:extLst>
                <a:ext uri="{FF2B5EF4-FFF2-40B4-BE49-F238E27FC236}">
                  <a16:creationId xmlns:a16="http://schemas.microsoft.com/office/drawing/2014/main" id="{EB767CDC-AEE0-4A65-A4C3-CE169430C366}"/>
                </a:ext>
              </a:extLst>
            </p:cNvPr>
            <p:cNvSpPr/>
            <p:nvPr/>
          </p:nvSpPr>
          <p:spPr>
            <a:xfrm>
              <a:off x="904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4" name="Rectangle 233">
              <a:extLst>
                <a:ext uri="{FF2B5EF4-FFF2-40B4-BE49-F238E27FC236}">
                  <a16:creationId xmlns:a16="http://schemas.microsoft.com/office/drawing/2014/main" id="{1BD4F989-CF15-4C84-B2EB-68DAE6D89ABD}"/>
                </a:ext>
              </a:extLst>
            </p:cNvPr>
            <p:cNvSpPr/>
            <p:nvPr/>
          </p:nvSpPr>
          <p:spPr>
            <a:xfrm>
              <a:off x="913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5" name="Rectangle 234">
              <a:extLst>
                <a:ext uri="{FF2B5EF4-FFF2-40B4-BE49-F238E27FC236}">
                  <a16:creationId xmlns:a16="http://schemas.microsoft.com/office/drawing/2014/main" id="{2DE6D308-D759-4125-8462-A6454B7D2686}"/>
                </a:ext>
              </a:extLst>
            </p:cNvPr>
            <p:cNvSpPr/>
            <p:nvPr/>
          </p:nvSpPr>
          <p:spPr>
            <a:xfrm>
              <a:off x="922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6" name="Rectangle 235">
              <a:extLst>
                <a:ext uri="{FF2B5EF4-FFF2-40B4-BE49-F238E27FC236}">
                  <a16:creationId xmlns:a16="http://schemas.microsoft.com/office/drawing/2014/main" id="{AB19D96C-C298-44A1-8363-BD23EB8975C6}"/>
                </a:ext>
              </a:extLst>
            </p:cNvPr>
            <p:cNvSpPr/>
            <p:nvPr/>
          </p:nvSpPr>
          <p:spPr>
            <a:xfrm>
              <a:off x="931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7" name="Rectangle 236">
              <a:extLst>
                <a:ext uri="{FF2B5EF4-FFF2-40B4-BE49-F238E27FC236}">
                  <a16:creationId xmlns:a16="http://schemas.microsoft.com/office/drawing/2014/main" id="{1C01935F-9A15-4051-9074-B0EEDB0EFF3B}"/>
                </a:ext>
              </a:extLst>
            </p:cNvPr>
            <p:cNvSpPr/>
            <p:nvPr/>
          </p:nvSpPr>
          <p:spPr>
            <a:xfrm>
              <a:off x="940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8" name="Rectangle 237">
              <a:extLst>
                <a:ext uri="{FF2B5EF4-FFF2-40B4-BE49-F238E27FC236}">
                  <a16:creationId xmlns:a16="http://schemas.microsoft.com/office/drawing/2014/main" id="{484FDF6B-761D-40AC-BF18-88A8149AF1AF}"/>
                </a:ext>
              </a:extLst>
            </p:cNvPr>
            <p:cNvSpPr/>
            <p:nvPr/>
          </p:nvSpPr>
          <p:spPr>
            <a:xfrm>
              <a:off x="949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9" name="Rectangle 238">
              <a:extLst>
                <a:ext uri="{FF2B5EF4-FFF2-40B4-BE49-F238E27FC236}">
                  <a16:creationId xmlns:a16="http://schemas.microsoft.com/office/drawing/2014/main" id="{EB147622-34DB-40D7-8BA7-55EDE5F85390}"/>
                </a:ext>
              </a:extLst>
            </p:cNvPr>
            <p:cNvSpPr/>
            <p:nvPr/>
          </p:nvSpPr>
          <p:spPr>
            <a:xfrm>
              <a:off x="958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0" name="Rectangle 239">
              <a:extLst>
                <a:ext uri="{FF2B5EF4-FFF2-40B4-BE49-F238E27FC236}">
                  <a16:creationId xmlns:a16="http://schemas.microsoft.com/office/drawing/2014/main" id="{556ED707-C033-47F8-B212-41912ABFCB25}"/>
                </a:ext>
              </a:extLst>
            </p:cNvPr>
            <p:cNvSpPr/>
            <p:nvPr/>
          </p:nvSpPr>
          <p:spPr>
            <a:xfrm>
              <a:off x="967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1" name="Rectangle 240">
              <a:extLst>
                <a:ext uri="{FF2B5EF4-FFF2-40B4-BE49-F238E27FC236}">
                  <a16:creationId xmlns:a16="http://schemas.microsoft.com/office/drawing/2014/main" id="{9E6C09AE-02D8-4E42-921D-41CC71721C65}"/>
                </a:ext>
              </a:extLst>
            </p:cNvPr>
            <p:cNvSpPr/>
            <p:nvPr/>
          </p:nvSpPr>
          <p:spPr>
            <a:xfrm>
              <a:off x="976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2" name="Rectangle 241">
              <a:extLst>
                <a:ext uri="{FF2B5EF4-FFF2-40B4-BE49-F238E27FC236}">
                  <a16:creationId xmlns:a16="http://schemas.microsoft.com/office/drawing/2014/main" id="{3206DE45-DBD0-4787-828B-0BE3D76BD7C9}"/>
                </a:ext>
              </a:extLst>
            </p:cNvPr>
            <p:cNvSpPr/>
            <p:nvPr/>
          </p:nvSpPr>
          <p:spPr>
            <a:xfrm>
              <a:off x="985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3" name="Rectangle 242">
              <a:extLst>
                <a:ext uri="{FF2B5EF4-FFF2-40B4-BE49-F238E27FC236}">
                  <a16:creationId xmlns:a16="http://schemas.microsoft.com/office/drawing/2014/main" id="{1C63D33F-468E-4297-81B6-FEF5C2435574}"/>
                </a:ext>
              </a:extLst>
            </p:cNvPr>
            <p:cNvSpPr/>
            <p:nvPr/>
          </p:nvSpPr>
          <p:spPr>
            <a:xfrm>
              <a:off x="994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4" name="Rectangle 243">
              <a:extLst>
                <a:ext uri="{FF2B5EF4-FFF2-40B4-BE49-F238E27FC236}">
                  <a16:creationId xmlns:a16="http://schemas.microsoft.com/office/drawing/2014/main" id="{2DC01EAF-2E27-42AF-B847-57E63BC19052}"/>
                </a:ext>
              </a:extLst>
            </p:cNvPr>
            <p:cNvSpPr/>
            <p:nvPr/>
          </p:nvSpPr>
          <p:spPr>
            <a:xfrm>
              <a:off x="1003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5" name="Rectangle 244">
              <a:extLst>
                <a:ext uri="{FF2B5EF4-FFF2-40B4-BE49-F238E27FC236}">
                  <a16:creationId xmlns:a16="http://schemas.microsoft.com/office/drawing/2014/main" id="{19FFCFF2-F1A2-4D64-9B08-750844F555E3}"/>
                </a:ext>
              </a:extLst>
            </p:cNvPr>
            <p:cNvSpPr/>
            <p:nvPr/>
          </p:nvSpPr>
          <p:spPr>
            <a:xfrm>
              <a:off x="1012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6" name="Rectangle 245">
              <a:extLst>
                <a:ext uri="{FF2B5EF4-FFF2-40B4-BE49-F238E27FC236}">
                  <a16:creationId xmlns:a16="http://schemas.microsoft.com/office/drawing/2014/main" id="{D1AC1B9B-7F32-403A-B2FB-6C93A3D6CC74}"/>
                </a:ext>
              </a:extLst>
            </p:cNvPr>
            <p:cNvSpPr/>
            <p:nvPr/>
          </p:nvSpPr>
          <p:spPr>
            <a:xfrm>
              <a:off x="1021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47" name="Group 246">
            <a:extLst>
              <a:ext uri="{FF2B5EF4-FFF2-40B4-BE49-F238E27FC236}">
                <a16:creationId xmlns:a16="http://schemas.microsoft.com/office/drawing/2014/main" id="{F4BC82A3-BF6E-4396-8C19-70869B0E9701}"/>
              </a:ext>
            </a:extLst>
          </p:cNvPr>
          <p:cNvGrpSpPr/>
          <p:nvPr/>
        </p:nvGrpSpPr>
        <p:grpSpPr>
          <a:xfrm>
            <a:off x="392698" y="2890697"/>
            <a:ext cx="9000001" cy="850006"/>
            <a:chOff x="1308295" y="1550812"/>
            <a:chExt cx="9000001" cy="850006"/>
          </a:xfrm>
        </p:grpSpPr>
        <p:sp>
          <p:nvSpPr>
            <p:cNvPr id="248" name="Rectangle 247">
              <a:extLst>
                <a:ext uri="{FF2B5EF4-FFF2-40B4-BE49-F238E27FC236}">
                  <a16:creationId xmlns:a16="http://schemas.microsoft.com/office/drawing/2014/main" id="{AD089A1C-1328-47E3-BC65-271499E03992}"/>
                </a:ext>
              </a:extLst>
            </p:cNvPr>
            <p:cNvSpPr/>
            <p:nvPr/>
          </p:nvSpPr>
          <p:spPr>
            <a:xfrm>
              <a:off x="1308295" y="1550812"/>
              <a:ext cx="3150001" cy="850006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9" name="Rectangle 248">
              <a:extLst>
                <a:ext uri="{FF2B5EF4-FFF2-40B4-BE49-F238E27FC236}">
                  <a16:creationId xmlns:a16="http://schemas.microsoft.com/office/drawing/2014/main" id="{3EBF81BE-5CE8-49CA-9C89-8AE175F4E9D9}"/>
                </a:ext>
              </a:extLst>
            </p:cNvPr>
            <p:cNvSpPr/>
            <p:nvPr/>
          </p:nvSpPr>
          <p:spPr>
            <a:xfrm>
              <a:off x="139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0" name="Rectangle 249">
              <a:extLst>
                <a:ext uri="{FF2B5EF4-FFF2-40B4-BE49-F238E27FC236}">
                  <a16:creationId xmlns:a16="http://schemas.microsoft.com/office/drawing/2014/main" id="{FEC01B65-BD87-4446-83EC-8F4A1BE889E1}"/>
                </a:ext>
              </a:extLst>
            </p:cNvPr>
            <p:cNvSpPr/>
            <p:nvPr/>
          </p:nvSpPr>
          <p:spPr>
            <a:xfrm>
              <a:off x="148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1" name="Rectangle 250">
              <a:extLst>
                <a:ext uri="{FF2B5EF4-FFF2-40B4-BE49-F238E27FC236}">
                  <a16:creationId xmlns:a16="http://schemas.microsoft.com/office/drawing/2014/main" id="{E19268D3-94FF-4BD3-8030-CD7EA608DD93}"/>
                </a:ext>
              </a:extLst>
            </p:cNvPr>
            <p:cNvSpPr/>
            <p:nvPr/>
          </p:nvSpPr>
          <p:spPr>
            <a:xfrm>
              <a:off x="157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2" name="Rectangle 251">
              <a:extLst>
                <a:ext uri="{FF2B5EF4-FFF2-40B4-BE49-F238E27FC236}">
                  <a16:creationId xmlns:a16="http://schemas.microsoft.com/office/drawing/2014/main" id="{79D15DD4-6CD4-4DD5-A620-C3EA41897C75}"/>
                </a:ext>
              </a:extLst>
            </p:cNvPr>
            <p:cNvSpPr/>
            <p:nvPr/>
          </p:nvSpPr>
          <p:spPr>
            <a:xfrm>
              <a:off x="166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3" name="Rectangle 252">
              <a:extLst>
                <a:ext uri="{FF2B5EF4-FFF2-40B4-BE49-F238E27FC236}">
                  <a16:creationId xmlns:a16="http://schemas.microsoft.com/office/drawing/2014/main" id="{AE1B222A-8F66-4F53-B736-42C5594164A9}"/>
                </a:ext>
              </a:extLst>
            </p:cNvPr>
            <p:cNvSpPr/>
            <p:nvPr/>
          </p:nvSpPr>
          <p:spPr>
            <a:xfrm>
              <a:off x="175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4" name="Rectangle 253">
              <a:extLst>
                <a:ext uri="{FF2B5EF4-FFF2-40B4-BE49-F238E27FC236}">
                  <a16:creationId xmlns:a16="http://schemas.microsoft.com/office/drawing/2014/main" id="{A17E5264-86E4-42A8-9520-C8A873CDA1A2}"/>
                </a:ext>
              </a:extLst>
            </p:cNvPr>
            <p:cNvSpPr/>
            <p:nvPr/>
          </p:nvSpPr>
          <p:spPr>
            <a:xfrm>
              <a:off x="184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5" name="Rectangle 254">
              <a:extLst>
                <a:ext uri="{FF2B5EF4-FFF2-40B4-BE49-F238E27FC236}">
                  <a16:creationId xmlns:a16="http://schemas.microsoft.com/office/drawing/2014/main" id="{0673F9A2-9C13-462C-94DF-307677CA4D99}"/>
                </a:ext>
              </a:extLst>
            </p:cNvPr>
            <p:cNvSpPr/>
            <p:nvPr/>
          </p:nvSpPr>
          <p:spPr>
            <a:xfrm>
              <a:off x="193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6" name="Rectangle 255">
              <a:extLst>
                <a:ext uri="{FF2B5EF4-FFF2-40B4-BE49-F238E27FC236}">
                  <a16:creationId xmlns:a16="http://schemas.microsoft.com/office/drawing/2014/main" id="{524472BA-6793-4359-853B-0475C649BDAF}"/>
                </a:ext>
              </a:extLst>
            </p:cNvPr>
            <p:cNvSpPr/>
            <p:nvPr/>
          </p:nvSpPr>
          <p:spPr>
            <a:xfrm>
              <a:off x="202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7" name="Rectangle 256">
              <a:extLst>
                <a:ext uri="{FF2B5EF4-FFF2-40B4-BE49-F238E27FC236}">
                  <a16:creationId xmlns:a16="http://schemas.microsoft.com/office/drawing/2014/main" id="{6C69174D-4AF4-4F0C-BD3D-23022AFB259F}"/>
                </a:ext>
              </a:extLst>
            </p:cNvPr>
            <p:cNvSpPr/>
            <p:nvPr/>
          </p:nvSpPr>
          <p:spPr>
            <a:xfrm>
              <a:off x="211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8" name="Rectangle 257">
              <a:extLst>
                <a:ext uri="{FF2B5EF4-FFF2-40B4-BE49-F238E27FC236}">
                  <a16:creationId xmlns:a16="http://schemas.microsoft.com/office/drawing/2014/main" id="{8F92B571-F9D7-476F-BFF3-398AF9258CE5}"/>
                </a:ext>
              </a:extLst>
            </p:cNvPr>
            <p:cNvSpPr/>
            <p:nvPr/>
          </p:nvSpPr>
          <p:spPr>
            <a:xfrm>
              <a:off x="220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9" name="Rectangle 258">
              <a:extLst>
                <a:ext uri="{FF2B5EF4-FFF2-40B4-BE49-F238E27FC236}">
                  <a16:creationId xmlns:a16="http://schemas.microsoft.com/office/drawing/2014/main" id="{017B6407-6AB7-4F6A-AEA3-19149F3B63DD}"/>
                </a:ext>
              </a:extLst>
            </p:cNvPr>
            <p:cNvSpPr/>
            <p:nvPr/>
          </p:nvSpPr>
          <p:spPr>
            <a:xfrm>
              <a:off x="229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0" name="Rectangle 259">
              <a:extLst>
                <a:ext uri="{FF2B5EF4-FFF2-40B4-BE49-F238E27FC236}">
                  <a16:creationId xmlns:a16="http://schemas.microsoft.com/office/drawing/2014/main" id="{42F835C0-9CF1-464B-A4E8-69E57557724F}"/>
                </a:ext>
              </a:extLst>
            </p:cNvPr>
            <p:cNvSpPr/>
            <p:nvPr/>
          </p:nvSpPr>
          <p:spPr>
            <a:xfrm>
              <a:off x="238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1" name="Rectangle 260">
              <a:extLst>
                <a:ext uri="{FF2B5EF4-FFF2-40B4-BE49-F238E27FC236}">
                  <a16:creationId xmlns:a16="http://schemas.microsoft.com/office/drawing/2014/main" id="{61797299-AC4D-4B46-92C7-F13B65F6FB07}"/>
                </a:ext>
              </a:extLst>
            </p:cNvPr>
            <p:cNvSpPr/>
            <p:nvPr/>
          </p:nvSpPr>
          <p:spPr>
            <a:xfrm>
              <a:off x="247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2" name="Rectangle 261">
              <a:extLst>
                <a:ext uri="{FF2B5EF4-FFF2-40B4-BE49-F238E27FC236}">
                  <a16:creationId xmlns:a16="http://schemas.microsoft.com/office/drawing/2014/main" id="{B81B1242-B579-40B8-BF8D-D1D46786FF76}"/>
                </a:ext>
              </a:extLst>
            </p:cNvPr>
            <p:cNvSpPr/>
            <p:nvPr/>
          </p:nvSpPr>
          <p:spPr>
            <a:xfrm>
              <a:off x="256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3" name="Rectangle 262">
              <a:extLst>
                <a:ext uri="{FF2B5EF4-FFF2-40B4-BE49-F238E27FC236}">
                  <a16:creationId xmlns:a16="http://schemas.microsoft.com/office/drawing/2014/main" id="{2B08092F-53F1-4B77-AC56-445C9EB062B4}"/>
                </a:ext>
              </a:extLst>
            </p:cNvPr>
            <p:cNvSpPr/>
            <p:nvPr/>
          </p:nvSpPr>
          <p:spPr>
            <a:xfrm>
              <a:off x="265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4" name="Rectangle 263">
              <a:extLst>
                <a:ext uri="{FF2B5EF4-FFF2-40B4-BE49-F238E27FC236}">
                  <a16:creationId xmlns:a16="http://schemas.microsoft.com/office/drawing/2014/main" id="{131B44BB-2FD9-42E0-BD15-A45319919F70}"/>
                </a:ext>
              </a:extLst>
            </p:cNvPr>
            <p:cNvSpPr/>
            <p:nvPr/>
          </p:nvSpPr>
          <p:spPr>
            <a:xfrm>
              <a:off x="274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5" name="Rectangle 264">
              <a:extLst>
                <a:ext uri="{FF2B5EF4-FFF2-40B4-BE49-F238E27FC236}">
                  <a16:creationId xmlns:a16="http://schemas.microsoft.com/office/drawing/2014/main" id="{7D3B7463-3EBD-49DC-9956-17A4DBD071E4}"/>
                </a:ext>
              </a:extLst>
            </p:cNvPr>
            <p:cNvSpPr/>
            <p:nvPr/>
          </p:nvSpPr>
          <p:spPr>
            <a:xfrm>
              <a:off x="283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6" name="Rectangle 265">
              <a:extLst>
                <a:ext uri="{FF2B5EF4-FFF2-40B4-BE49-F238E27FC236}">
                  <a16:creationId xmlns:a16="http://schemas.microsoft.com/office/drawing/2014/main" id="{6AC2833A-F9E5-4EE5-9282-7FB015D38276}"/>
                </a:ext>
              </a:extLst>
            </p:cNvPr>
            <p:cNvSpPr/>
            <p:nvPr/>
          </p:nvSpPr>
          <p:spPr>
            <a:xfrm>
              <a:off x="292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7" name="Rectangle 266">
              <a:extLst>
                <a:ext uri="{FF2B5EF4-FFF2-40B4-BE49-F238E27FC236}">
                  <a16:creationId xmlns:a16="http://schemas.microsoft.com/office/drawing/2014/main" id="{F8112791-D3DE-4DC7-9BE9-662908B2EFE9}"/>
                </a:ext>
              </a:extLst>
            </p:cNvPr>
            <p:cNvSpPr/>
            <p:nvPr/>
          </p:nvSpPr>
          <p:spPr>
            <a:xfrm>
              <a:off x="301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8" name="Rectangle 267">
              <a:extLst>
                <a:ext uri="{FF2B5EF4-FFF2-40B4-BE49-F238E27FC236}">
                  <a16:creationId xmlns:a16="http://schemas.microsoft.com/office/drawing/2014/main" id="{FAF5680E-D95C-4191-B3F4-434CD435B213}"/>
                </a:ext>
              </a:extLst>
            </p:cNvPr>
            <p:cNvSpPr/>
            <p:nvPr/>
          </p:nvSpPr>
          <p:spPr>
            <a:xfrm>
              <a:off x="310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9" name="Rectangle 268">
              <a:extLst>
                <a:ext uri="{FF2B5EF4-FFF2-40B4-BE49-F238E27FC236}">
                  <a16:creationId xmlns:a16="http://schemas.microsoft.com/office/drawing/2014/main" id="{4A40CA8B-AAFA-4FB1-95A4-3131279C752B}"/>
                </a:ext>
              </a:extLst>
            </p:cNvPr>
            <p:cNvSpPr/>
            <p:nvPr/>
          </p:nvSpPr>
          <p:spPr>
            <a:xfrm>
              <a:off x="319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0" name="Rectangle 269">
              <a:extLst>
                <a:ext uri="{FF2B5EF4-FFF2-40B4-BE49-F238E27FC236}">
                  <a16:creationId xmlns:a16="http://schemas.microsoft.com/office/drawing/2014/main" id="{1D1AE54C-19BC-4BB2-A71A-F9F51D430CE3}"/>
                </a:ext>
              </a:extLst>
            </p:cNvPr>
            <p:cNvSpPr/>
            <p:nvPr/>
          </p:nvSpPr>
          <p:spPr>
            <a:xfrm>
              <a:off x="328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1" name="Rectangle 270">
              <a:extLst>
                <a:ext uri="{FF2B5EF4-FFF2-40B4-BE49-F238E27FC236}">
                  <a16:creationId xmlns:a16="http://schemas.microsoft.com/office/drawing/2014/main" id="{0D2E1694-0382-463F-AD4E-980B0C1B872B}"/>
                </a:ext>
              </a:extLst>
            </p:cNvPr>
            <p:cNvSpPr/>
            <p:nvPr/>
          </p:nvSpPr>
          <p:spPr>
            <a:xfrm>
              <a:off x="337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2" name="Rectangle 271">
              <a:extLst>
                <a:ext uri="{FF2B5EF4-FFF2-40B4-BE49-F238E27FC236}">
                  <a16:creationId xmlns:a16="http://schemas.microsoft.com/office/drawing/2014/main" id="{64B40526-8AA1-4193-9F1E-88B31EB114A8}"/>
                </a:ext>
              </a:extLst>
            </p:cNvPr>
            <p:cNvSpPr/>
            <p:nvPr/>
          </p:nvSpPr>
          <p:spPr>
            <a:xfrm>
              <a:off x="346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3" name="Rectangle 272">
              <a:extLst>
                <a:ext uri="{FF2B5EF4-FFF2-40B4-BE49-F238E27FC236}">
                  <a16:creationId xmlns:a16="http://schemas.microsoft.com/office/drawing/2014/main" id="{629049B1-3131-4217-B0DC-E0D4922E781B}"/>
                </a:ext>
              </a:extLst>
            </p:cNvPr>
            <p:cNvSpPr/>
            <p:nvPr/>
          </p:nvSpPr>
          <p:spPr>
            <a:xfrm>
              <a:off x="355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4" name="Rectangle 273">
              <a:extLst>
                <a:ext uri="{FF2B5EF4-FFF2-40B4-BE49-F238E27FC236}">
                  <a16:creationId xmlns:a16="http://schemas.microsoft.com/office/drawing/2014/main" id="{E26AF2A7-EF1C-4776-9763-C595C11B36DE}"/>
                </a:ext>
              </a:extLst>
            </p:cNvPr>
            <p:cNvSpPr/>
            <p:nvPr/>
          </p:nvSpPr>
          <p:spPr>
            <a:xfrm>
              <a:off x="364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5" name="Rectangle 274">
              <a:extLst>
                <a:ext uri="{FF2B5EF4-FFF2-40B4-BE49-F238E27FC236}">
                  <a16:creationId xmlns:a16="http://schemas.microsoft.com/office/drawing/2014/main" id="{7B6A87AF-70BB-4425-ACC4-B49DC8A4C880}"/>
                </a:ext>
              </a:extLst>
            </p:cNvPr>
            <p:cNvSpPr/>
            <p:nvPr/>
          </p:nvSpPr>
          <p:spPr>
            <a:xfrm>
              <a:off x="373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6" name="Rectangle 275">
              <a:extLst>
                <a:ext uri="{FF2B5EF4-FFF2-40B4-BE49-F238E27FC236}">
                  <a16:creationId xmlns:a16="http://schemas.microsoft.com/office/drawing/2014/main" id="{75CC963E-DD08-4CAB-9580-BCB4E648BF36}"/>
                </a:ext>
              </a:extLst>
            </p:cNvPr>
            <p:cNvSpPr/>
            <p:nvPr/>
          </p:nvSpPr>
          <p:spPr>
            <a:xfrm>
              <a:off x="382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7" name="Rectangle 276">
              <a:extLst>
                <a:ext uri="{FF2B5EF4-FFF2-40B4-BE49-F238E27FC236}">
                  <a16:creationId xmlns:a16="http://schemas.microsoft.com/office/drawing/2014/main" id="{75D7A1B6-42CA-4D45-AB6C-03948C1278F5}"/>
                </a:ext>
              </a:extLst>
            </p:cNvPr>
            <p:cNvSpPr/>
            <p:nvPr/>
          </p:nvSpPr>
          <p:spPr>
            <a:xfrm>
              <a:off x="391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8" name="Rectangle 277">
              <a:extLst>
                <a:ext uri="{FF2B5EF4-FFF2-40B4-BE49-F238E27FC236}">
                  <a16:creationId xmlns:a16="http://schemas.microsoft.com/office/drawing/2014/main" id="{7AB2356E-C043-4305-A919-8A0D0E23A231}"/>
                </a:ext>
              </a:extLst>
            </p:cNvPr>
            <p:cNvSpPr/>
            <p:nvPr/>
          </p:nvSpPr>
          <p:spPr>
            <a:xfrm>
              <a:off x="400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9" name="Rectangle 278">
              <a:extLst>
                <a:ext uri="{FF2B5EF4-FFF2-40B4-BE49-F238E27FC236}">
                  <a16:creationId xmlns:a16="http://schemas.microsoft.com/office/drawing/2014/main" id="{34EFB8A8-95AD-45B2-9921-145C34093103}"/>
                </a:ext>
              </a:extLst>
            </p:cNvPr>
            <p:cNvSpPr/>
            <p:nvPr/>
          </p:nvSpPr>
          <p:spPr>
            <a:xfrm>
              <a:off x="409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0" name="Rectangle 279">
              <a:extLst>
                <a:ext uri="{FF2B5EF4-FFF2-40B4-BE49-F238E27FC236}">
                  <a16:creationId xmlns:a16="http://schemas.microsoft.com/office/drawing/2014/main" id="{C4974EBC-661E-4935-B3A1-3BBB26D1B752}"/>
                </a:ext>
              </a:extLst>
            </p:cNvPr>
            <p:cNvSpPr/>
            <p:nvPr/>
          </p:nvSpPr>
          <p:spPr>
            <a:xfrm>
              <a:off x="418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1" name="Rectangle 280">
              <a:extLst>
                <a:ext uri="{FF2B5EF4-FFF2-40B4-BE49-F238E27FC236}">
                  <a16:creationId xmlns:a16="http://schemas.microsoft.com/office/drawing/2014/main" id="{145A6E6D-A44F-4AA6-873B-53615FA13EE9}"/>
                </a:ext>
              </a:extLst>
            </p:cNvPr>
            <p:cNvSpPr/>
            <p:nvPr/>
          </p:nvSpPr>
          <p:spPr>
            <a:xfrm>
              <a:off x="427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2" name="Rectangle 281">
              <a:extLst>
                <a:ext uri="{FF2B5EF4-FFF2-40B4-BE49-F238E27FC236}">
                  <a16:creationId xmlns:a16="http://schemas.microsoft.com/office/drawing/2014/main" id="{1C6BBA32-E732-4254-91C6-2CDF23C2E3B3}"/>
                </a:ext>
              </a:extLst>
            </p:cNvPr>
            <p:cNvSpPr/>
            <p:nvPr/>
          </p:nvSpPr>
          <p:spPr>
            <a:xfrm>
              <a:off x="436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3" name="Rectangle 282">
              <a:extLst>
                <a:ext uri="{FF2B5EF4-FFF2-40B4-BE49-F238E27FC236}">
                  <a16:creationId xmlns:a16="http://schemas.microsoft.com/office/drawing/2014/main" id="{5CE1619F-8241-4042-AEFC-9A701C3D231E}"/>
                </a:ext>
              </a:extLst>
            </p:cNvPr>
            <p:cNvSpPr/>
            <p:nvPr/>
          </p:nvSpPr>
          <p:spPr>
            <a:xfrm>
              <a:off x="445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4" name="Rectangle 283">
              <a:extLst>
                <a:ext uri="{FF2B5EF4-FFF2-40B4-BE49-F238E27FC236}">
                  <a16:creationId xmlns:a16="http://schemas.microsoft.com/office/drawing/2014/main" id="{3CE6607D-0312-4F28-A266-5A735CAA8683}"/>
                </a:ext>
              </a:extLst>
            </p:cNvPr>
            <p:cNvSpPr/>
            <p:nvPr/>
          </p:nvSpPr>
          <p:spPr>
            <a:xfrm>
              <a:off x="454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5" name="Rectangle 284">
              <a:extLst>
                <a:ext uri="{FF2B5EF4-FFF2-40B4-BE49-F238E27FC236}">
                  <a16:creationId xmlns:a16="http://schemas.microsoft.com/office/drawing/2014/main" id="{66641883-07DC-411A-96EB-2BD01A3A5CE9}"/>
                </a:ext>
              </a:extLst>
            </p:cNvPr>
            <p:cNvSpPr/>
            <p:nvPr/>
          </p:nvSpPr>
          <p:spPr>
            <a:xfrm>
              <a:off x="463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6" name="Rectangle 285">
              <a:extLst>
                <a:ext uri="{FF2B5EF4-FFF2-40B4-BE49-F238E27FC236}">
                  <a16:creationId xmlns:a16="http://schemas.microsoft.com/office/drawing/2014/main" id="{FFA7D40A-B264-47D1-87F4-05B783858B86}"/>
                </a:ext>
              </a:extLst>
            </p:cNvPr>
            <p:cNvSpPr/>
            <p:nvPr/>
          </p:nvSpPr>
          <p:spPr>
            <a:xfrm>
              <a:off x="472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7" name="Rectangle 286">
              <a:extLst>
                <a:ext uri="{FF2B5EF4-FFF2-40B4-BE49-F238E27FC236}">
                  <a16:creationId xmlns:a16="http://schemas.microsoft.com/office/drawing/2014/main" id="{85ED7C72-50EA-4E64-8550-2674670116A6}"/>
                </a:ext>
              </a:extLst>
            </p:cNvPr>
            <p:cNvSpPr/>
            <p:nvPr/>
          </p:nvSpPr>
          <p:spPr>
            <a:xfrm>
              <a:off x="481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8" name="Rectangle 287">
              <a:extLst>
                <a:ext uri="{FF2B5EF4-FFF2-40B4-BE49-F238E27FC236}">
                  <a16:creationId xmlns:a16="http://schemas.microsoft.com/office/drawing/2014/main" id="{AB757F9D-12CF-47A7-8337-591FDC62C89C}"/>
                </a:ext>
              </a:extLst>
            </p:cNvPr>
            <p:cNvSpPr/>
            <p:nvPr/>
          </p:nvSpPr>
          <p:spPr>
            <a:xfrm>
              <a:off x="490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9" name="Rectangle 288">
              <a:extLst>
                <a:ext uri="{FF2B5EF4-FFF2-40B4-BE49-F238E27FC236}">
                  <a16:creationId xmlns:a16="http://schemas.microsoft.com/office/drawing/2014/main" id="{656FB2A2-C1FC-4D19-8805-4FAFCED5D49B}"/>
                </a:ext>
              </a:extLst>
            </p:cNvPr>
            <p:cNvSpPr/>
            <p:nvPr/>
          </p:nvSpPr>
          <p:spPr>
            <a:xfrm>
              <a:off x="499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0" name="Rectangle 289">
              <a:extLst>
                <a:ext uri="{FF2B5EF4-FFF2-40B4-BE49-F238E27FC236}">
                  <a16:creationId xmlns:a16="http://schemas.microsoft.com/office/drawing/2014/main" id="{9ABE8E77-6850-4F64-9588-3F8BBA2F7004}"/>
                </a:ext>
              </a:extLst>
            </p:cNvPr>
            <p:cNvSpPr/>
            <p:nvPr/>
          </p:nvSpPr>
          <p:spPr>
            <a:xfrm>
              <a:off x="508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1" name="Rectangle 290">
              <a:extLst>
                <a:ext uri="{FF2B5EF4-FFF2-40B4-BE49-F238E27FC236}">
                  <a16:creationId xmlns:a16="http://schemas.microsoft.com/office/drawing/2014/main" id="{7F375F35-F963-45C7-92DA-E65AE2502FD8}"/>
                </a:ext>
              </a:extLst>
            </p:cNvPr>
            <p:cNvSpPr/>
            <p:nvPr/>
          </p:nvSpPr>
          <p:spPr>
            <a:xfrm>
              <a:off x="517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2" name="Rectangle 291">
              <a:extLst>
                <a:ext uri="{FF2B5EF4-FFF2-40B4-BE49-F238E27FC236}">
                  <a16:creationId xmlns:a16="http://schemas.microsoft.com/office/drawing/2014/main" id="{FB3E760D-0542-4995-B7A6-10BCFF43683F}"/>
                </a:ext>
              </a:extLst>
            </p:cNvPr>
            <p:cNvSpPr/>
            <p:nvPr/>
          </p:nvSpPr>
          <p:spPr>
            <a:xfrm>
              <a:off x="526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3" name="Rectangle 292">
              <a:extLst>
                <a:ext uri="{FF2B5EF4-FFF2-40B4-BE49-F238E27FC236}">
                  <a16:creationId xmlns:a16="http://schemas.microsoft.com/office/drawing/2014/main" id="{6969D306-9BAB-4952-9BD5-37F770EC206F}"/>
                </a:ext>
              </a:extLst>
            </p:cNvPr>
            <p:cNvSpPr/>
            <p:nvPr/>
          </p:nvSpPr>
          <p:spPr>
            <a:xfrm>
              <a:off x="535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4" name="Rectangle 293">
              <a:extLst>
                <a:ext uri="{FF2B5EF4-FFF2-40B4-BE49-F238E27FC236}">
                  <a16:creationId xmlns:a16="http://schemas.microsoft.com/office/drawing/2014/main" id="{64F0B164-5403-4792-86E9-A83F6E0D431B}"/>
                </a:ext>
              </a:extLst>
            </p:cNvPr>
            <p:cNvSpPr/>
            <p:nvPr/>
          </p:nvSpPr>
          <p:spPr>
            <a:xfrm>
              <a:off x="544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5" name="Rectangle 294">
              <a:extLst>
                <a:ext uri="{FF2B5EF4-FFF2-40B4-BE49-F238E27FC236}">
                  <a16:creationId xmlns:a16="http://schemas.microsoft.com/office/drawing/2014/main" id="{E1E38400-8200-40BF-A24C-00098DC85F38}"/>
                </a:ext>
              </a:extLst>
            </p:cNvPr>
            <p:cNvSpPr/>
            <p:nvPr/>
          </p:nvSpPr>
          <p:spPr>
            <a:xfrm>
              <a:off x="553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6" name="Rectangle 295">
              <a:extLst>
                <a:ext uri="{FF2B5EF4-FFF2-40B4-BE49-F238E27FC236}">
                  <a16:creationId xmlns:a16="http://schemas.microsoft.com/office/drawing/2014/main" id="{A8DF4A2E-2ADA-4ACF-B41C-B6CB20B381F9}"/>
                </a:ext>
              </a:extLst>
            </p:cNvPr>
            <p:cNvSpPr/>
            <p:nvPr/>
          </p:nvSpPr>
          <p:spPr>
            <a:xfrm>
              <a:off x="562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7" name="Rectangle 296">
              <a:extLst>
                <a:ext uri="{FF2B5EF4-FFF2-40B4-BE49-F238E27FC236}">
                  <a16:creationId xmlns:a16="http://schemas.microsoft.com/office/drawing/2014/main" id="{8A02B6E6-7B22-4305-9152-33DF01C495D3}"/>
                </a:ext>
              </a:extLst>
            </p:cNvPr>
            <p:cNvSpPr/>
            <p:nvPr/>
          </p:nvSpPr>
          <p:spPr>
            <a:xfrm>
              <a:off x="571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8" name="Rectangle 297">
              <a:extLst>
                <a:ext uri="{FF2B5EF4-FFF2-40B4-BE49-F238E27FC236}">
                  <a16:creationId xmlns:a16="http://schemas.microsoft.com/office/drawing/2014/main" id="{2A10AB3D-17F5-486D-A194-CBAA081FC01D}"/>
                </a:ext>
              </a:extLst>
            </p:cNvPr>
            <p:cNvSpPr/>
            <p:nvPr/>
          </p:nvSpPr>
          <p:spPr>
            <a:xfrm>
              <a:off x="580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9" name="Rectangle 298">
              <a:extLst>
                <a:ext uri="{FF2B5EF4-FFF2-40B4-BE49-F238E27FC236}">
                  <a16:creationId xmlns:a16="http://schemas.microsoft.com/office/drawing/2014/main" id="{C9E62C26-D4E9-4F1D-A76C-058EA8DE13D2}"/>
                </a:ext>
              </a:extLst>
            </p:cNvPr>
            <p:cNvSpPr/>
            <p:nvPr/>
          </p:nvSpPr>
          <p:spPr>
            <a:xfrm>
              <a:off x="589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0" name="Rectangle 299">
              <a:extLst>
                <a:ext uri="{FF2B5EF4-FFF2-40B4-BE49-F238E27FC236}">
                  <a16:creationId xmlns:a16="http://schemas.microsoft.com/office/drawing/2014/main" id="{62F0A84F-DBEC-4F3D-B9BF-104B8642CC63}"/>
                </a:ext>
              </a:extLst>
            </p:cNvPr>
            <p:cNvSpPr/>
            <p:nvPr/>
          </p:nvSpPr>
          <p:spPr>
            <a:xfrm>
              <a:off x="598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1" name="Rectangle 300">
              <a:extLst>
                <a:ext uri="{FF2B5EF4-FFF2-40B4-BE49-F238E27FC236}">
                  <a16:creationId xmlns:a16="http://schemas.microsoft.com/office/drawing/2014/main" id="{1819EC9B-22AD-4E88-A4F8-2A40DDA69420}"/>
                </a:ext>
              </a:extLst>
            </p:cNvPr>
            <p:cNvSpPr/>
            <p:nvPr/>
          </p:nvSpPr>
          <p:spPr>
            <a:xfrm>
              <a:off x="607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2" name="Rectangle 301">
              <a:extLst>
                <a:ext uri="{FF2B5EF4-FFF2-40B4-BE49-F238E27FC236}">
                  <a16:creationId xmlns:a16="http://schemas.microsoft.com/office/drawing/2014/main" id="{BEAAE794-BC9B-4778-AA48-E90E3D905AB7}"/>
                </a:ext>
              </a:extLst>
            </p:cNvPr>
            <p:cNvSpPr/>
            <p:nvPr/>
          </p:nvSpPr>
          <p:spPr>
            <a:xfrm>
              <a:off x="616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3" name="Rectangle 302">
              <a:extLst>
                <a:ext uri="{FF2B5EF4-FFF2-40B4-BE49-F238E27FC236}">
                  <a16:creationId xmlns:a16="http://schemas.microsoft.com/office/drawing/2014/main" id="{C816F209-70BE-470D-B6F7-D91ED18096D3}"/>
                </a:ext>
              </a:extLst>
            </p:cNvPr>
            <p:cNvSpPr/>
            <p:nvPr/>
          </p:nvSpPr>
          <p:spPr>
            <a:xfrm>
              <a:off x="625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4" name="Rectangle 303">
              <a:extLst>
                <a:ext uri="{FF2B5EF4-FFF2-40B4-BE49-F238E27FC236}">
                  <a16:creationId xmlns:a16="http://schemas.microsoft.com/office/drawing/2014/main" id="{7B88A3CC-9F20-40F0-9167-E01865D2D4B3}"/>
                </a:ext>
              </a:extLst>
            </p:cNvPr>
            <p:cNvSpPr/>
            <p:nvPr/>
          </p:nvSpPr>
          <p:spPr>
            <a:xfrm>
              <a:off x="634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5" name="Rectangle 304">
              <a:extLst>
                <a:ext uri="{FF2B5EF4-FFF2-40B4-BE49-F238E27FC236}">
                  <a16:creationId xmlns:a16="http://schemas.microsoft.com/office/drawing/2014/main" id="{1FCC63D5-637F-4DE2-8FE4-0ACB84397BDF}"/>
                </a:ext>
              </a:extLst>
            </p:cNvPr>
            <p:cNvSpPr/>
            <p:nvPr/>
          </p:nvSpPr>
          <p:spPr>
            <a:xfrm>
              <a:off x="643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6" name="Rectangle 305">
              <a:extLst>
                <a:ext uri="{FF2B5EF4-FFF2-40B4-BE49-F238E27FC236}">
                  <a16:creationId xmlns:a16="http://schemas.microsoft.com/office/drawing/2014/main" id="{F1E903E9-3F19-4926-A11C-167CE516C022}"/>
                </a:ext>
              </a:extLst>
            </p:cNvPr>
            <p:cNvSpPr/>
            <p:nvPr/>
          </p:nvSpPr>
          <p:spPr>
            <a:xfrm>
              <a:off x="652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7" name="Rectangle 306">
              <a:extLst>
                <a:ext uri="{FF2B5EF4-FFF2-40B4-BE49-F238E27FC236}">
                  <a16:creationId xmlns:a16="http://schemas.microsoft.com/office/drawing/2014/main" id="{239ED0C1-B0BA-4D5D-A7CA-7685F69513F9}"/>
                </a:ext>
              </a:extLst>
            </p:cNvPr>
            <p:cNvSpPr/>
            <p:nvPr/>
          </p:nvSpPr>
          <p:spPr>
            <a:xfrm>
              <a:off x="661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8" name="Rectangle 307">
              <a:extLst>
                <a:ext uri="{FF2B5EF4-FFF2-40B4-BE49-F238E27FC236}">
                  <a16:creationId xmlns:a16="http://schemas.microsoft.com/office/drawing/2014/main" id="{4F3B4DC3-341C-44E3-B314-3BBD76E30840}"/>
                </a:ext>
              </a:extLst>
            </p:cNvPr>
            <p:cNvSpPr/>
            <p:nvPr/>
          </p:nvSpPr>
          <p:spPr>
            <a:xfrm>
              <a:off x="670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9" name="Rectangle 308">
              <a:extLst>
                <a:ext uri="{FF2B5EF4-FFF2-40B4-BE49-F238E27FC236}">
                  <a16:creationId xmlns:a16="http://schemas.microsoft.com/office/drawing/2014/main" id="{650FEB31-7616-4C55-ACD2-3EF2885FECAE}"/>
                </a:ext>
              </a:extLst>
            </p:cNvPr>
            <p:cNvSpPr/>
            <p:nvPr/>
          </p:nvSpPr>
          <p:spPr>
            <a:xfrm>
              <a:off x="679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0" name="Rectangle 309">
              <a:extLst>
                <a:ext uri="{FF2B5EF4-FFF2-40B4-BE49-F238E27FC236}">
                  <a16:creationId xmlns:a16="http://schemas.microsoft.com/office/drawing/2014/main" id="{AE2ECB6F-D294-42D6-A3C0-A3DEFA9D8C78}"/>
                </a:ext>
              </a:extLst>
            </p:cNvPr>
            <p:cNvSpPr/>
            <p:nvPr/>
          </p:nvSpPr>
          <p:spPr>
            <a:xfrm>
              <a:off x="688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1" name="Rectangle 310">
              <a:extLst>
                <a:ext uri="{FF2B5EF4-FFF2-40B4-BE49-F238E27FC236}">
                  <a16:creationId xmlns:a16="http://schemas.microsoft.com/office/drawing/2014/main" id="{E124716C-5CBB-45E3-992E-21494E63AB8F}"/>
                </a:ext>
              </a:extLst>
            </p:cNvPr>
            <p:cNvSpPr/>
            <p:nvPr/>
          </p:nvSpPr>
          <p:spPr>
            <a:xfrm>
              <a:off x="697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2" name="Rectangle 311">
              <a:extLst>
                <a:ext uri="{FF2B5EF4-FFF2-40B4-BE49-F238E27FC236}">
                  <a16:creationId xmlns:a16="http://schemas.microsoft.com/office/drawing/2014/main" id="{FCC0BE15-487D-4033-9677-1FA442223304}"/>
                </a:ext>
              </a:extLst>
            </p:cNvPr>
            <p:cNvSpPr/>
            <p:nvPr/>
          </p:nvSpPr>
          <p:spPr>
            <a:xfrm>
              <a:off x="706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3" name="Rectangle 312">
              <a:extLst>
                <a:ext uri="{FF2B5EF4-FFF2-40B4-BE49-F238E27FC236}">
                  <a16:creationId xmlns:a16="http://schemas.microsoft.com/office/drawing/2014/main" id="{447436E1-BF2B-451B-BDC1-513D4381D9CB}"/>
                </a:ext>
              </a:extLst>
            </p:cNvPr>
            <p:cNvSpPr/>
            <p:nvPr/>
          </p:nvSpPr>
          <p:spPr>
            <a:xfrm>
              <a:off x="715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4" name="Rectangle 313">
              <a:extLst>
                <a:ext uri="{FF2B5EF4-FFF2-40B4-BE49-F238E27FC236}">
                  <a16:creationId xmlns:a16="http://schemas.microsoft.com/office/drawing/2014/main" id="{7DBE9F6E-2AD6-4C9D-B98F-81988CE059C4}"/>
                </a:ext>
              </a:extLst>
            </p:cNvPr>
            <p:cNvSpPr/>
            <p:nvPr/>
          </p:nvSpPr>
          <p:spPr>
            <a:xfrm>
              <a:off x="724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5" name="Rectangle 314">
              <a:extLst>
                <a:ext uri="{FF2B5EF4-FFF2-40B4-BE49-F238E27FC236}">
                  <a16:creationId xmlns:a16="http://schemas.microsoft.com/office/drawing/2014/main" id="{CA71398A-83B8-4810-BE51-93BE34FBB01A}"/>
                </a:ext>
              </a:extLst>
            </p:cNvPr>
            <p:cNvSpPr/>
            <p:nvPr/>
          </p:nvSpPr>
          <p:spPr>
            <a:xfrm>
              <a:off x="733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6" name="Rectangle 315">
              <a:extLst>
                <a:ext uri="{FF2B5EF4-FFF2-40B4-BE49-F238E27FC236}">
                  <a16:creationId xmlns:a16="http://schemas.microsoft.com/office/drawing/2014/main" id="{F4B47444-25A5-48EC-873D-4644C79412F5}"/>
                </a:ext>
              </a:extLst>
            </p:cNvPr>
            <p:cNvSpPr/>
            <p:nvPr/>
          </p:nvSpPr>
          <p:spPr>
            <a:xfrm>
              <a:off x="742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7" name="Rectangle 316">
              <a:extLst>
                <a:ext uri="{FF2B5EF4-FFF2-40B4-BE49-F238E27FC236}">
                  <a16:creationId xmlns:a16="http://schemas.microsoft.com/office/drawing/2014/main" id="{480B4F41-382F-4325-8400-BDBA7873F711}"/>
                </a:ext>
              </a:extLst>
            </p:cNvPr>
            <p:cNvSpPr/>
            <p:nvPr/>
          </p:nvSpPr>
          <p:spPr>
            <a:xfrm>
              <a:off x="751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8" name="Rectangle 317">
              <a:extLst>
                <a:ext uri="{FF2B5EF4-FFF2-40B4-BE49-F238E27FC236}">
                  <a16:creationId xmlns:a16="http://schemas.microsoft.com/office/drawing/2014/main" id="{318DE2D4-A2E5-4AB7-B555-28207B7CD7CB}"/>
                </a:ext>
              </a:extLst>
            </p:cNvPr>
            <p:cNvSpPr/>
            <p:nvPr/>
          </p:nvSpPr>
          <p:spPr>
            <a:xfrm>
              <a:off x="760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9" name="Rectangle 318">
              <a:extLst>
                <a:ext uri="{FF2B5EF4-FFF2-40B4-BE49-F238E27FC236}">
                  <a16:creationId xmlns:a16="http://schemas.microsoft.com/office/drawing/2014/main" id="{F9F59BC2-308E-4CEE-9FF7-54024B4E18A7}"/>
                </a:ext>
              </a:extLst>
            </p:cNvPr>
            <p:cNvSpPr/>
            <p:nvPr/>
          </p:nvSpPr>
          <p:spPr>
            <a:xfrm>
              <a:off x="769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0" name="Rectangle 319">
              <a:extLst>
                <a:ext uri="{FF2B5EF4-FFF2-40B4-BE49-F238E27FC236}">
                  <a16:creationId xmlns:a16="http://schemas.microsoft.com/office/drawing/2014/main" id="{E3CAE5EE-2F50-4B92-9DFB-DC7F3BFA1542}"/>
                </a:ext>
              </a:extLst>
            </p:cNvPr>
            <p:cNvSpPr/>
            <p:nvPr/>
          </p:nvSpPr>
          <p:spPr>
            <a:xfrm>
              <a:off x="778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1" name="Rectangle 320">
              <a:extLst>
                <a:ext uri="{FF2B5EF4-FFF2-40B4-BE49-F238E27FC236}">
                  <a16:creationId xmlns:a16="http://schemas.microsoft.com/office/drawing/2014/main" id="{6E4B9654-053A-4068-97E2-319D6931F77E}"/>
                </a:ext>
              </a:extLst>
            </p:cNvPr>
            <p:cNvSpPr/>
            <p:nvPr/>
          </p:nvSpPr>
          <p:spPr>
            <a:xfrm>
              <a:off x="787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2" name="Rectangle 321">
              <a:extLst>
                <a:ext uri="{FF2B5EF4-FFF2-40B4-BE49-F238E27FC236}">
                  <a16:creationId xmlns:a16="http://schemas.microsoft.com/office/drawing/2014/main" id="{3262EF6E-273E-41AD-B461-DFC06B41C0BD}"/>
                </a:ext>
              </a:extLst>
            </p:cNvPr>
            <p:cNvSpPr/>
            <p:nvPr/>
          </p:nvSpPr>
          <p:spPr>
            <a:xfrm>
              <a:off x="796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3" name="Rectangle 322">
              <a:extLst>
                <a:ext uri="{FF2B5EF4-FFF2-40B4-BE49-F238E27FC236}">
                  <a16:creationId xmlns:a16="http://schemas.microsoft.com/office/drawing/2014/main" id="{57B1F3F7-F03B-441B-BA8A-81B662FE0D0C}"/>
                </a:ext>
              </a:extLst>
            </p:cNvPr>
            <p:cNvSpPr/>
            <p:nvPr/>
          </p:nvSpPr>
          <p:spPr>
            <a:xfrm>
              <a:off x="805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4" name="Rectangle 323">
              <a:extLst>
                <a:ext uri="{FF2B5EF4-FFF2-40B4-BE49-F238E27FC236}">
                  <a16:creationId xmlns:a16="http://schemas.microsoft.com/office/drawing/2014/main" id="{9CEC70D3-8A2E-47B3-84C7-82AF605C0A66}"/>
                </a:ext>
              </a:extLst>
            </p:cNvPr>
            <p:cNvSpPr/>
            <p:nvPr/>
          </p:nvSpPr>
          <p:spPr>
            <a:xfrm>
              <a:off x="814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5" name="Rectangle 324">
              <a:extLst>
                <a:ext uri="{FF2B5EF4-FFF2-40B4-BE49-F238E27FC236}">
                  <a16:creationId xmlns:a16="http://schemas.microsoft.com/office/drawing/2014/main" id="{789524F9-21FB-402C-A121-C85A04BC440F}"/>
                </a:ext>
              </a:extLst>
            </p:cNvPr>
            <p:cNvSpPr/>
            <p:nvPr/>
          </p:nvSpPr>
          <p:spPr>
            <a:xfrm>
              <a:off x="823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6" name="Rectangle 325">
              <a:extLst>
                <a:ext uri="{FF2B5EF4-FFF2-40B4-BE49-F238E27FC236}">
                  <a16:creationId xmlns:a16="http://schemas.microsoft.com/office/drawing/2014/main" id="{A0B7FA57-151C-486D-B8EE-B3BC9FF745FF}"/>
                </a:ext>
              </a:extLst>
            </p:cNvPr>
            <p:cNvSpPr/>
            <p:nvPr/>
          </p:nvSpPr>
          <p:spPr>
            <a:xfrm>
              <a:off x="832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7" name="Rectangle 326">
              <a:extLst>
                <a:ext uri="{FF2B5EF4-FFF2-40B4-BE49-F238E27FC236}">
                  <a16:creationId xmlns:a16="http://schemas.microsoft.com/office/drawing/2014/main" id="{E9990632-4BB4-413D-8762-4CA81D2E71BE}"/>
                </a:ext>
              </a:extLst>
            </p:cNvPr>
            <p:cNvSpPr/>
            <p:nvPr/>
          </p:nvSpPr>
          <p:spPr>
            <a:xfrm>
              <a:off x="841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8" name="Rectangle 327">
              <a:extLst>
                <a:ext uri="{FF2B5EF4-FFF2-40B4-BE49-F238E27FC236}">
                  <a16:creationId xmlns:a16="http://schemas.microsoft.com/office/drawing/2014/main" id="{F56E87A3-4D85-4157-856C-EA4CDE18CE65}"/>
                </a:ext>
              </a:extLst>
            </p:cNvPr>
            <p:cNvSpPr/>
            <p:nvPr/>
          </p:nvSpPr>
          <p:spPr>
            <a:xfrm>
              <a:off x="850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9" name="Rectangle 328">
              <a:extLst>
                <a:ext uri="{FF2B5EF4-FFF2-40B4-BE49-F238E27FC236}">
                  <a16:creationId xmlns:a16="http://schemas.microsoft.com/office/drawing/2014/main" id="{E5B1A379-78B0-4D0C-BE5B-24F03870F5CD}"/>
                </a:ext>
              </a:extLst>
            </p:cNvPr>
            <p:cNvSpPr/>
            <p:nvPr/>
          </p:nvSpPr>
          <p:spPr>
            <a:xfrm>
              <a:off x="859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0" name="Rectangle 329">
              <a:extLst>
                <a:ext uri="{FF2B5EF4-FFF2-40B4-BE49-F238E27FC236}">
                  <a16:creationId xmlns:a16="http://schemas.microsoft.com/office/drawing/2014/main" id="{3FAADCF0-4415-4564-9295-1D91B5E1B10B}"/>
                </a:ext>
              </a:extLst>
            </p:cNvPr>
            <p:cNvSpPr/>
            <p:nvPr/>
          </p:nvSpPr>
          <p:spPr>
            <a:xfrm>
              <a:off x="868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1" name="Rectangle 330">
              <a:extLst>
                <a:ext uri="{FF2B5EF4-FFF2-40B4-BE49-F238E27FC236}">
                  <a16:creationId xmlns:a16="http://schemas.microsoft.com/office/drawing/2014/main" id="{BAEFC22B-6657-4AFF-8481-35B9EFFA7678}"/>
                </a:ext>
              </a:extLst>
            </p:cNvPr>
            <p:cNvSpPr/>
            <p:nvPr/>
          </p:nvSpPr>
          <p:spPr>
            <a:xfrm>
              <a:off x="877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2" name="Rectangle 331">
              <a:extLst>
                <a:ext uri="{FF2B5EF4-FFF2-40B4-BE49-F238E27FC236}">
                  <a16:creationId xmlns:a16="http://schemas.microsoft.com/office/drawing/2014/main" id="{83667C91-BCB1-4BF8-8B06-EF4407B805F6}"/>
                </a:ext>
              </a:extLst>
            </p:cNvPr>
            <p:cNvSpPr/>
            <p:nvPr/>
          </p:nvSpPr>
          <p:spPr>
            <a:xfrm>
              <a:off x="886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3" name="Rectangle 332">
              <a:extLst>
                <a:ext uri="{FF2B5EF4-FFF2-40B4-BE49-F238E27FC236}">
                  <a16:creationId xmlns:a16="http://schemas.microsoft.com/office/drawing/2014/main" id="{41B36145-77AD-49C8-8F82-59D2EA98E77E}"/>
                </a:ext>
              </a:extLst>
            </p:cNvPr>
            <p:cNvSpPr/>
            <p:nvPr/>
          </p:nvSpPr>
          <p:spPr>
            <a:xfrm>
              <a:off x="895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4" name="Rectangle 333">
              <a:extLst>
                <a:ext uri="{FF2B5EF4-FFF2-40B4-BE49-F238E27FC236}">
                  <a16:creationId xmlns:a16="http://schemas.microsoft.com/office/drawing/2014/main" id="{B29DF656-75DE-4FD7-92EA-4A680A4AB4AA}"/>
                </a:ext>
              </a:extLst>
            </p:cNvPr>
            <p:cNvSpPr/>
            <p:nvPr/>
          </p:nvSpPr>
          <p:spPr>
            <a:xfrm>
              <a:off x="904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5" name="Rectangle 334">
              <a:extLst>
                <a:ext uri="{FF2B5EF4-FFF2-40B4-BE49-F238E27FC236}">
                  <a16:creationId xmlns:a16="http://schemas.microsoft.com/office/drawing/2014/main" id="{FB6667C0-CEB3-4BCE-A7D3-1E06B108E6BC}"/>
                </a:ext>
              </a:extLst>
            </p:cNvPr>
            <p:cNvSpPr/>
            <p:nvPr/>
          </p:nvSpPr>
          <p:spPr>
            <a:xfrm>
              <a:off x="913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6" name="Rectangle 335">
              <a:extLst>
                <a:ext uri="{FF2B5EF4-FFF2-40B4-BE49-F238E27FC236}">
                  <a16:creationId xmlns:a16="http://schemas.microsoft.com/office/drawing/2014/main" id="{96C58DA3-1585-43BD-AEAF-9F9477D348FB}"/>
                </a:ext>
              </a:extLst>
            </p:cNvPr>
            <p:cNvSpPr/>
            <p:nvPr/>
          </p:nvSpPr>
          <p:spPr>
            <a:xfrm>
              <a:off x="922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7" name="Rectangle 336">
              <a:extLst>
                <a:ext uri="{FF2B5EF4-FFF2-40B4-BE49-F238E27FC236}">
                  <a16:creationId xmlns:a16="http://schemas.microsoft.com/office/drawing/2014/main" id="{12042C13-B084-4EEF-97BE-D40B837DE54F}"/>
                </a:ext>
              </a:extLst>
            </p:cNvPr>
            <p:cNvSpPr/>
            <p:nvPr/>
          </p:nvSpPr>
          <p:spPr>
            <a:xfrm>
              <a:off x="931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8" name="Rectangle 337">
              <a:extLst>
                <a:ext uri="{FF2B5EF4-FFF2-40B4-BE49-F238E27FC236}">
                  <a16:creationId xmlns:a16="http://schemas.microsoft.com/office/drawing/2014/main" id="{CC79F2C8-6734-499F-A7EB-919CE2F9FB9F}"/>
                </a:ext>
              </a:extLst>
            </p:cNvPr>
            <p:cNvSpPr/>
            <p:nvPr/>
          </p:nvSpPr>
          <p:spPr>
            <a:xfrm>
              <a:off x="940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9" name="Rectangle 338">
              <a:extLst>
                <a:ext uri="{FF2B5EF4-FFF2-40B4-BE49-F238E27FC236}">
                  <a16:creationId xmlns:a16="http://schemas.microsoft.com/office/drawing/2014/main" id="{88966788-8F9E-4F85-ACBE-2E5374930CFA}"/>
                </a:ext>
              </a:extLst>
            </p:cNvPr>
            <p:cNvSpPr/>
            <p:nvPr/>
          </p:nvSpPr>
          <p:spPr>
            <a:xfrm>
              <a:off x="949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0" name="Rectangle 339">
              <a:extLst>
                <a:ext uri="{FF2B5EF4-FFF2-40B4-BE49-F238E27FC236}">
                  <a16:creationId xmlns:a16="http://schemas.microsoft.com/office/drawing/2014/main" id="{A0D12A1A-2B84-446A-B73B-C037DEC250E1}"/>
                </a:ext>
              </a:extLst>
            </p:cNvPr>
            <p:cNvSpPr/>
            <p:nvPr/>
          </p:nvSpPr>
          <p:spPr>
            <a:xfrm>
              <a:off x="958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1" name="Rectangle 340">
              <a:extLst>
                <a:ext uri="{FF2B5EF4-FFF2-40B4-BE49-F238E27FC236}">
                  <a16:creationId xmlns:a16="http://schemas.microsoft.com/office/drawing/2014/main" id="{7C0C9623-605D-4F3E-BB23-7BF64621CAC0}"/>
                </a:ext>
              </a:extLst>
            </p:cNvPr>
            <p:cNvSpPr/>
            <p:nvPr/>
          </p:nvSpPr>
          <p:spPr>
            <a:xfrm>
              <a:off x="967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2" name="Rectangle 341">
              <a:extLst>
                <a:ext uri="{FF2B5EF4-FFF2-40B4-BE49-F238E27FC236}">
                  <a16:creationId xmlns:a16="http://schemas.microsoft.com/office/drawing/2014/main" id="{1195ACEB-EB80-494E-A018-CA951DFC03D4}"/>
                </a:ext>
              </a:extLst>
            </p:cNvPr>
            <p:cNvSpPr/>
            <p:nvPr/>
          </p:nvSpPr>
          <p:spPr>
            <a:xfrm>
              <a:off x="976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3" name="Rectangle 342">
              <a:extLst>
                <a:ext uri="{FF2B5EF4-FFF2-40B4-BE49-F238E27FC236}">
                  <a16:creationId xmlns:a16="http://schemas.microsoft.com/office/drawing/2014/main" id="{6AB8B5D4-F9E0-404A-9B53-235A892151D5}"/>
                </a:ext>
              </a:extLst>
            </p:cNvPr>
            <p:cNvSpPr/>
            <p:nvPr/>
          </p:nvSpPr>
          <p:spPr>
            <a:xfrm>
              <a:off x="985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4" name="Rectangle 343">
              <a:extLst>
                <a:ext uri="{FF2B5EF4-FFF2-40B4-BE49-F238E27FC236}">
                  <a16:creationId xmlns:a16="http://schemas.microsoft.com/office/drawing/2014/main" id="{319E8856-B164-4B47-BA09-88F1B1576217}"/>
                </a:ext>
              </a:extLst>
            </p:cNvPr>
            <p:cNvSpPr/>
            <p:nvPr/>
          </p:nvSpPr>
          <p:spPr>
            <a:xfrm>
              <a:off x="994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5" name="Rectangle 344">
              <a:extLst>
                <a:ext uri="{FF2B5EF4-FFF2-40B4-BE49-F238E27FC236}">
                  <a16:creationId xmlns:a16="http://schemas.microsoft.com/office/drawing/2014/main" id="{08FDC010-9E61-43A6-96CB-717DE9FF741A}"/>
                </a:ext>
              </a:extLst>
            </p:cNvPr>
            <p:cNvSpPr/>
            <p:nvPr/>
          </p:nvSpPr>
          <p:spPr>
            <a:xfrm>
              <a:off x="1003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6" name="Rectangle 345">
              <a:extLst>
                <a:ext uri="{FF2B5EF4-FFF2-40B4-BE49-F238E27FC236}">
                  <a16:creationId xmlns:a16="http://schemas.microsoft.com/office/drawing/2014/main" id="{04BBFC71-3893-41EE-B716-CEA301F16D6C}"/>
                </a:ext>
              </a:extLst>
            </p:cNvPr>
            <p:cNvSpPr/>
            <p:nvPr/>
          </p:nvSpPr>
          <p:spPr>
            <a:xfrm>
              <a:off x="1012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7" name="Rectangle 346">
              <a:extLst>
                <a:ext uri="{FF2B5EF4-FFF2-40B4-BE49-F238E27FC236}">
                  <a16:creationId xmlns:a16="http://schemas.microsoft.com/office/drawing/2014/main" id="{061E0BCF-D563-43A5-AC7E-74B34FAF3DD7}"/>
                </a:ext>
              </a:extLst>
            </p:cNvPr>
            <p:cNvSpPr/>
            <p:nvPr/>
          </p:nvSpPr>
          <p:spPr>
            <a:xfrm>
              <a:off x="1021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348" name="TextBox 347">
            <a:extLst>
              <a:ext uri="{FF2B5EF4-FFF2-40B4-BE49-F238E27FC236}">
                <a16:creationId xmlns:a16="http://schemas.microsoft.com/office/drawing/2014/main" id="{C511C2CE-596A-45F2-AF3C-6F48DD84BC1C}"/>
              </a:ext>
            </a:extLst>
          </p:cNvPr>
          <p:cNvSpPr txBox="1"/>
          <p:nvPr/>
        </p:nvSpPr>
        <p:spPr>
          <a:xfrm>
            <a:off x="1485887" y="3057699"/>
            <a:ext cx="80983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dirty="0"/>
              <a:t>112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40858273-9E4D-4F54-8C61-2E590012B907}"/>
              </a:ext>
            </a:extLst>
          </p:cNvPr>
          <p:cNvGrpSpPr/>
          <p:nvPr/>
        </p:nvGrpSpPr>
        <p:grpSpPr>
          <a:xfrm>
            <a:off x="376776" y="3740800"/>
            <a:ext cx="3195828" cy="850006"/>
            <a:chOff x="376776" y="3747239"/>
            <a:chExt cx="3195828" cy="850006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7BC04BA8-FBD0-4D36-9C8A-D76517296CD8}"/>
                </a:ext>
              </a:extLst>
            </p:cNvPr>
            <p:cNvGrpSpPr/>
            <p:nvPr/>
          </p:nvGrpSpPr>
          <p:grpSpPr>
            <a:xfrm>
              <a:off x="392698" y="3747239"/>
              <a:ext cx="3150000" cy="850006"/>
              <a:chOff x="545788" y="4265689"/>
              <a:chExt cx="3150000" cy="850006"/>
            </a:xfrm>
          </p:grpSpPr>
          <p:sp>
            <p:nvSpPr>
              <p:cNvPr id="349" name="Rectangle 348">
                <a:extLst>
                  <a:ext uri="{FF2B5EF4-FFF2-40B4-BE49-F238E27FC236}">
                    <a16:creationId xmlns:a16="http://schemas.microsoft.com/office/drawing/2014/main" id="{AE6FB18E-E250-4679-B152-88A9A1D030EF}"/>
                  </a:ext>
                </a:extLst>
              </p:cNvPr>
              <p:cNvSpPr/>
              <p:nvPr/>
            </p:nvSpPr>
            <p:spPr>
              <a:xfrm>
                <a:off x="545788" y="4265689"/>
                <a:ext cx="900000" cy="850006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50" name="Rectangle 349">
                <a:extLst>
                  <a:ext uri="{FF2B5EF4-FFF2-40B4-BE49-F238E27FC236}">
                    <a16:creationId xmlns:a16="http://schemas.microsoft.com/office/drawing/2014/main" id="{0689E295-DF29-47D6-AD7E-C8DD4ECB84B1}"/>
                  </a:ext>
                </a:extLst>
              </p:cNvPr>
              <p:cNvSpPr/>
              <p:nvPr/>
            </p:nvSpPr>
            <p:spPr>
              <a:xfrm>
                <a:off x="1445788" y="4265689"/>
                <a:ext cx="900000" cy="850006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51" name="Rectangle 350">
                <a:extLst>
                  <a:ext uri="{FF2B5EF4-FFF2-40B4-BE49-F238E27FC236}">
                    <a16:creationId xmlns:a16="http://schemas.microsoft.com/office/drawing/2014/main" id="{5C090761-311F-4A93-BD7C-DF044AA14A1B}"/>
                  </a:ext>
                </a:extLst>
              </p:cNvPr>
              <p:cNvSpPr/>
              <p:nvPr/>
            </p:nvSpPr>
            <p:spPr>
              <a:xfrm>
                <a:off x="2345788" y="4265689"/>
                <a:ext cx="900000" cy="850006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52" name="Rectangle 351">
                <a:extLst>
                  <a:ext uri="{FF2B5EF4-FFF2-40B4-BE49-F238E27FC236}">
                    <a16:creationId xmlns:a16="http://schemas.microsoft.com/office/drawing/2014/main" id="{5EB2FB3D-4898-4657-A276-5FD5BB204582}"/>
                  </a:ext>
                </a:extLst>
              </p:cNvPr>
              <p:cNvSpPr/>
              <p:nvPr/>
            </p:nvSpPr>
            <p:spPr>
              <a:xfrm>
                <a:off x="3245788" y="4265689"/>
                <a:ext cx="450000" cy="850006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353" name="TextBox 352">
              <a:extLst>
                <a:ext uri="{FF2B5EF4-FFF2-40B4-BE49-F238E27FC236}">
                  <a16:creationId xmlns:a16="http://schemas.microsoft.com/office/drawing/2014/main" id="{6C85D0A1-2AF1-4FAB-BEDA-4A0955E4F023}"/>
                </a:ext>
              </a:extLst>
            </p:cNvPr>
            <p:cNvSpPr txBox="1"/>
            <p:nvPr/>
          </p:nvSpPr>
          <p:spPr>
            <a:xfrm>
              <a:off x="376776" y="3879854"/>
              <a:ext cx="89479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dirty="0"/>
                <a:t>10%</a:t>
              </a:r>
            </a:p>
          </p:txBody>
        </p:sp>
        <p:sp>
          <p:nvSpPr>
            <p:cNvPr id="354" name="TextBox 353">
              <a:extLst>
                <a:ext uri="{FF2B5EF4-FFF2-40B4-BE49-F238E27FC236}">
                  <a16:creationId xmlns:a16="http://schemas.microsoft.com/office/drawing/2014/main" id="{DFB68676-524D-49D9-8B7E-6528A70AD6C5}"/>
                </a:ext>
              </a:extLst>
            </p:cNvPr>
            <p:cNvSpPr txBox="1"/>
            <p:nvPr/>
          </p:nvSpPr>
          <p:spPr>
            <a:xfrm>
              <a:off x="1289070" y="3879853"/>
              <a:ext cx="89479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dirty="0"/>
                <a:t>10%</a:t>
              </a:r>
            </a:p>
          </p:txBody>
        </p:sp>
        <p:sp>
          <p:nvSpPr>
            <p:cNvPr id="355" name="TextBox 354">
              <a:extLst>
                <a:ext uri="{FF2B5EF4-FFF2-40B4-BE49-F238E27FC236}">
                  <a16:creationId xmlns:a16="http://schemas.microsoft.com/office/drawing/2014/main" id="{D27B6A73-62AB-465B-983C-CC34AF60AF87}"/>
                </a:ext>
              </a:extLst>
            </p:cNvPr>
            <p:cNvSpPr txBox="1"/>
            <p:nvPr/>
          </p:nvSpPr>
          <p:spPr>
            <a:xfrm>
              <a:off x="2197723" y="3879853"/>
              <a:ext cx="89479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dirty="0"/>
                <a:t>10%</a:t>
              </a:r>
            </a:p>
          </p:txBody>
        </p:sp>
        <p:sp>
          <p:nvSpPr>
            <p:cNvPr id="356" name="TextBox 355">
              <a:extLst>
                <a:ext uri="{FF2B5EF4-FFF2-40B4-BE49-F238E27FC236}">
                  <a16:creationId xmlns:a16="http://schemas.microsoft.com/office/drawing/2014/main" id="{FB9E79AB-2576-4727-9D47-5FAF895E532B}"/>
                </a:ext>
              </a:extLst>
            </p:cNvPr>
            <p:cNvSpPr txBox="1"/>
            <p:nvPr/>
          </p:nvSpPr>
          <p:spPr>
            <a:xfrm rot="16200000">
              <a:off x="2974768" y="3870107"/>
              <a:ext cx="67245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/>
                <a:t>5%</a:t>
              </a:r>
            </a:p>
          </p:txBody>
        </p:sp>
      </p:grpSp>
      <p:sp>
        <p:nvSpPr>
          <p:cNvPr id="357" name="TextBox 356">
            <a:extLst>
              <a:ext uri="{FF2B5EF4-FFF2-40B4-BE49-F238E27FC236}">
                <a16:creationId xmlns:a16="http://schemas.microsoft.com/office/drawing/2014/main" id="{CEEDDB41-CE3D-4FBF-92E3-34BA6F9920CA}"/>
              </a:ext>
            </a:extLst>
          </p:cNvPr>
          <p:cNvSpPr txBox="1"/>
          <p:nvPr/>
        </p:nvSpPr>
        <p:spPr>
          <a:xfrm>
            <a:off x="3978350" y="3979073"/>
            <a:ext cx="18450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10% = </a:t>
            </a:r>
          </a:p>
        </p:txBody>
      </p:sp>
      <p:sp>
        <p:nvSpPr>
          <p:cNvPr id="358" name="TextBox 357">
            <a:extLst>
              <a:ext uri="{FF2B5EF4-FFF2-40B4-BE49-F238E27FC236}">
                <a16:creationId xmlns:a16="http://schemas.microsoft.com/office/drawing/2014/main" id="{54057925-0AF4-466D-96D8-8FC51EBDA958}"/>
              </a:ext>
            </a:extLst>
          </p:cNvPr>
          <p:cNvSpPr txBox="1"/>
          <p:nvPr/>
        </p:nvSpPr>
        <p:spPr>
          <a:xfrm>
            <a:off x="5635199" y="3984683"/>
            <a:ext cx="18450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32</a:t>
            </a:r>
          </a:p>
        </p:txBody>
      </p:sp>
      <p:grpSp>
        <p:nvGrpSpPr>
          <p:cNvPr id="359" name="Group 358">
            <a:extLst>
              <a:ext uri="{FF2B5EF4-FFF2-40B4-BE49-F238E27FC236}">
                <a16:creationId xmlns:a16="http://schemas.microsoft.com/office/drawing/2014/main" id="{75121C5F-7EE0-4EB1-B65E-27B8EEB3398B}"/>
              </a:ext>
            </a:extLst>
          </p:cNvPr>
          <p:cNvGrpSpPr/>
          <p:nvPr/>
        </p:nvGrpSpPr>
        <p:grpSpPr>
          <a:xfrm>
            <a:off x="397614" y="3741441"/>
            <a:ext cx="3179906" cy="850006"/>
            <a:chOff x="392698" y="3747239"/>
            <a:chExt cx="3179906" cy="850006"/>
          </a:xfrm>
        </p:grpSpPr>
        <p:grpSp>
          <p:nvGrpSpPr>
            <p:cNvPr id="360" name="Group 359">
              <a:extLst>
                <a:ext uri="{FF2B5EF4-FFF2-40B4-BE49-F238E27FC236}">
                  <a16:creationId xmlns:a16="http://schemas.microsoft.com/office/drawing/2014/main" id="{9C9EDC4D-E82F-4B4C-B7A3-4830C3029F27}"/>
                </a:ext>
              </a:extLst>
            </p:cNvPr>
            <p:cNvGrpSpPr/>
            <p:nvPr/>
          </p:nvGrpSpPr>
          <p:grpSpPr>
            <a:xfrm>
              <a:off x="392698" y="3747239"/>
              <a:ext cx="3150000" cy="850006"/>
              <a:chOff x="545788" y="4265689"/>
              <a:chExt cx="3150000" cy="850006"/>
            </a:xfrm>
          </p:grpSpPr>
          <p:sp>
            <p:nvSpPr>
              <p:cNvPr id="365" name="Rectangle 364">
                <a:extLst>
                  <a:ext uri="{FF2B5EF4-FFF2-40B4-BE49-F238E27FC236}">
                    <a16:creationId xmlns:a16="http://schemas.microsoft.com/office/drawing/2014/main" id="{49F5F3B3-3190-4F45-B997-2C65CE27AEE5}"/>
                  </a:ext>
                </a:extLst>
              </p:cNvPr>
              <p:cNvSpPr/>
              <p:nvPr/>
            </p:nvSpPr>
            <p:spPr>
              <a:xfrm>
                <a:off x="545788" y="4265689"/>
                <a:ext cx="900000" cy="850006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66" name="Rectangle 365">
                <a:extLst>
                  <a:ext uri="{FF2B5EF4-FFF2-40B4-BE49-F238E27FC236}">
                    <a16:creationId xmlns:a16="http://schemas.microsoft.com/office/drawing/2014/main" id="{B836A589-6700-449E-AF56-6CEF32EF76CD}"/>
                  </a:ext>
                </a:extLst>
              </p:cNvPr>
              <p:cNvSpPr/>
              <p:nvPr/>
            </p:nvSpPr>
            <p:spPr>
              <a:xfrm>
                <a:off x="1445788" y="4265689"/>
                <a:ext cx="900000" cy="850006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67" name="Rectangle 366">
                <a:extLst>
                  <a:ext uri="{FF2B5EF4-FFF2-40B4-BE49-F238E27FC236}">
                    <a16:creationId xmlns:a16="http://schemas.microsoft.com/office/drawing/2014/main" id="{9FD73F31-A37F-4299-81BC-392ECCC530AB}"/>
                  </a:ext>
                </a:extLst>
              </p:cNvPr>
              <p:cNvSpPr/>
              <p:nvPr/>
            </p:nvSpPr>
            <p:spPr>
              <a:xfrm>
                <a:off x="2345788" y="4265689"/>
                <a:ext cx="900000" cy="850006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68" name="Rectangle 367">
                <a:extLst>
                  <a:ext uri="{FF2B5EF4-FFF2-40B4-BE49-F238E27FC236}">
                    <a16:creationId xmlns:a16="http://schemas.microsoft.com/office/drawing/2014/main" id="{315B3552-B186-495D-87F9-B8D6E6B79051}"/>
                  </a:ext>
                </a:extLst>
              </p:cNvPr>
              <p:cNvSpPr/>
              <p:nvPr/>
            </p:nvSpPr>
            <p:spPr>
              <a:xfrm>
                <a:off x="3245788" y="4265689"/>
                <a:ext cx="450000" cy="850006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361" name="TextBox 360">
              <a:extLst>
                <a:ext uri="{FF2B5EF4-FFF2-40B4-BE49-F238E27FC236}">
                  <a16:creationId xmlns:a16="http://schemas.microsoft.com/office/drawing/2014/main" id="{3D02384C-DAAB-4E93-9B54-317632040B3A}"/>
                </a:ext>
              </a:extLst>
            </p:cNvPr>
            <p:cNvSpPr txBox="1"/>
            <p:nvPr/>
          </p:nvSpPr>
          <p:spPr>
            <a:xfrm>
              <a:off x="551554" y="3879854"/>
              <a:ext cx="6300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200" dirty="0"/>
                <a:t>32</a:t>
              </a:r>
            </a:p>
          </p:txBody>
        </p:sp>
        <p:sp>
          <p:nvSpPr>
            <p:cNvPr id="362" name="TextBox 361">
              <a:extLst>
                <a:ext uri="{FF2B5EF4-FFF2-40B4-BE49-F238E27FC236}">
                  <a16:creationId xmlns:a16="http://schemas.microsoft.com/office/drawing/2014/main" id="{BB0B8CB2-2F4C-470F-965A-98622B6965FA}"/>
                </a:ext>
              </a:extLst>
            </p:cNvPr>
            <p:cNvSpPr txBox="1"/>
            <p:nvPr/>
          </p:nvSpPr>
          <p:spPr>
            <a:xfrm>
              <a:off x="1457886" y="3879853"/>
              <a:ext cx="60144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dirty="0"/>
                <a:t>32</a:t>
              </a:r>
            </a:p>
          </p:txBody>
        </p:sp>
        <p:sp>
          <p:nvSpPr>
            <p:cNvPr id="363" name="TextBox 362">
              <a:extLst>
                <a:ext uri="{FF2B5EF4-FFF2-40B4-BE49-F238E27FC236}">
                  <a16:creationId xmlns:a16="http://schemas.microsoft.com/office/drawing/2014/main" id="{B581EAEE-D0ED-4578-86B4-A74675A85D88}"/>
                </a:ext>
              </a:extLst>
            </p:cNvPr>
            <p:cNvSpPr txBox="1"/>
            <p:nvPr/>
          </p:nvSpPr>
          <p:spPr>
            <a:xfrm>
              <a:off x="2352471" y="3879853"/>
              <a:ext cx="60144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dirty="0"/>
                <a:t>32</a:t>
              </a:r>
            </a:p>
          </p:txBody>
        </p:sp>
        <p:sp>
          <p:nvSpPr>
            <p:cNvPr id="364" name="TextBox 363">
              <a:extLst>
                <a:ext uri="{FF2B5EF4-FFF2-40B4-BE49-F238E27FC236}">
                  <a16:creationId xmlns:a16="http://schemas.microsoft.com/office/drawing/2014/main" id="{74845567-8370-4603-BBC9-113F2E589F7E}"/>
                </a:ext>
              </a:extLst>
            </p:cNvPr>
            <p:cNvSpPr txBox="1"/>
            <p:nvPr/>
          </p:nvSpPr>
          <p:spPr>
            <a:xfrm rot="16200000">
              <a:off x="2974768" y="3870107"/>
              <a:ext cx="67245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/>
                <a:t>5%</a:t>
              </a:r>
            </a:p>
          </p:txBody>
        </p:sp>
      </p:grpSp>
      <p:sp>
        <p:nvSpPr>
          <p:cNvPr id="369" name="TextBox 368">
            <a:extLst>
              <a:ext uri="{FF2B5EF4-FFF2-40B4-BE49-F238E27FC236}">
                <a16:creationId xmlns:a16="http://schemas.microsoft.com/office/drawing/2014/main" id="{B2F08B7D-CBCB-4D65-9F21-F7AA23AA21DB}"/>
              </a:ext>
            </a:extLst>
          </p:cNvPr>
          <p:cNvSpPr txBox="1"/>
          <p:nvPr/>
        </p:nvSpPr>
        <p:spPr>
          <a:xfrm>
            <a:off x="3975955" y="4537900"/>
            <a:ext cx="18450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30% = </a:t>
            </a:r>
          </a:p>
        </p:txBody>
      </p:sp>
      <p:sp>
        <p:nvSpPr>
          <p:cNvPr id="370" name="TextBox 369">
            <a:extLst>
              <a:ext uri="{FF2B5EF4-FFF2-40B4-BE49-F238E27FC236}">
                <a16:creationId xmlns:a16="http://schemas.microsoft.com/office/drawing/2014/main" id="{C8738B5C-EA3C-4B22-8ADB-D8ED2135F3A0}"/>
              </a:ext>
            </a:extLst>
          </p:cNvPr>
          <p:cNvSpPr txBox="1"/>
          <p:nvPr/>
        </p:nvSpPr>
        <p:spPr>
          <a:xfrm>
            <a:off x="5632804" y="4543510"/>
            <a:ext cx="225457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32 x 3 = </a:t>
            </a:r>
          </a:p>
        </p:txBody>
      </p:sp>
      <p:sp>
        <p:nvSpPr>
          <p:cNvPr id="371" name="TextBox 370">
            <a:extLst>
              <a:ext uri="{FF2B5EF4-FFF2-40B4-BE49-F238E27FC236}">
                <a16:creationId xmlns:a16="http://schemas.microsoft.com/office/drawing/2014/main" id="{8C51A4E3-4B79-48C9-B792-B8F3DDD053AE}"/>
              </a:ext>
            </a:extLst>
          </p:cNvPr>
          <p:cNvSpPr txBox="1"/>
          <p:nvPr/>
        </p:nvSpPr>
        <p:spPr>
          <a:xfrm>
            <a:off x="7725412" y="4546949"/>
            <a:ext cx="225457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96</a:t>
            </a:r>
          </a:p>
        </p:txBody>
      </p:sp>
      <p:grpSp>
        <p:nvGrpSpPr>
          <p:cNvPr id="372" name="Group 371">
            <a:extLst>
              <a:ext uri="{FF2B5EF4-FFF2-40B4-BE49-F238E27FC236}">
                <a16:creationId xmlns:a16="http://schemas.microsoft.com/office/drawing/2014/main" id="{16F9A4D5-99A5-4C35-8338-9F9953DC92F7}"/>
              </a:ext>
            </a:extLst>
          </p:cNvPr>
          <p:cNvGrpSpPr/>
          <p:nvPr/>
        </p:nvGrpSpPr>
        <p:grpSpPr>
          <a:xfrm>
            <a:off x="392959" y="3742569"/>
            <a:ext cx="3179906" cy="850006"/>
            <a:chOff x="392698" y="3747239"/>
            <a:chExt cx="3179906" cy="850006"/>
          </a:xfrm>
        </p:grpSpPr>
        <p:grpSp>
          <p:nvGrpSpPr>
            <p:cNvPr id="373" name="Group 372">
              <a:extLst>
                <a:ext uri="{FF2B5EF4-FFF2-40B4-BE49-F238E27FC236}">
                  <a16:creationId xmlns:a16="http://schemas.microsoft.com/office/drawing/2014/main" id="{FE6D29E0-2FDC-4C3B-9F45-523FD5CADE32}"/>
                </a:ext>
              </a:extLst>
            </p:cNvPr>
            <p:cNvGrpSpPr/>
            <p:nvPr/>
          </p:nvGrpSpPr>
          <p:grpSpPr>
            <a:xfrm>
              <a:off x="392698" y="3747239"/>
              <a:ext cx="3150000" cy="850006"/>
              <a:chOff x="545788" y="4265689"/>
              <a:chExt cx="3150000" cy="850006"/>
            </a:xfrm>
          </p:grpSpPr>
          <p:sp>
            <p:nvSpPr>
              <p:cNvPr id="378" name="Rectangle 377">
                <a:extLst>
                  <a:ext uri="{FF2B5EF4-FFF2-40B4-BE49-F238E27FC236}">
                    <a16:creationId xmlns:a16="http://schemas.microsoft.com/office/drawing/2014/main" id="{442AB185-CD37-4F7E-B6F8-C25536EDEE30}"/>
                  </a:ext>
                </a:extLst>
              </p:cNvPr>
              <p:cNvSpPr/>
              <p:nvPr/>
            </p:nvSpPr>
            <p:spPr>
              <a:xfrm>
                <a:off x="545788" y="4265689"/>
                <a:ext cx="900000" cy="850006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79" name="Rectangle 378">
                <a:extLst>
                  <a:ext uri="{FF2B5EF4-FFF2-40B4-BE49-F238E27FC236}">
                    <a16:creationId xmlns:a16="http://schemas.microsoft.com/office/drawing/2014/main" id="{3E136581-FC93-4878-8036-0DD807DAF05F}"/>
                  </a:ext>
                </a:extLst>
              </p:cNvPr>
              <p:cNvSpPr/>
              <p:nvPr/>
            </p:nvSpPr>
            <p:spPr>
              <a:xfrm>
                <a:off x="1445788" y="4265689"/>
                <a:ext cx="900000" cy="850006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80" name="Rectangle 379">
                <a:extLst>
                  <a:ext uri="{FF2B5EF4-FFF2-40B4-BE49-F238E27FC236}">
                    <a16:creationId xmlns:a16="http://schemas.microsoft.com/office/drawing/2014/main" id="{57003254-8110-49C2-AE3E-1E7894DFF39E}"/>
                  </a:ext>
                </a:extLst>
              </p:cNvPr>
              <p:cNvSpPr/>
              <p:nvPr/>
            </p:nvSpPr>
            <p:spPr>
              <a:xfrm>
                <a:off x="2345788" y="4265689"/>
                <a:ext cx="900000" cy="850006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81" name="Rectangle 380">
                <a:extLst>
                  <a:ext uri="{FF2B5EF4-FFF2-40B4-BE49-F238E27FC236}">
                    <a16:creationId xmlns:a16="http://schemas.microsoft.com/office/drawing/2014/main" id="{7E2365EA-3BCA-4220-AA40-6116719841F5}"/>
                  </a:ext>
                </a:extLst>
              </p:cNvPr>
              <p:cNvSpPr/>
              <p:nvPr/>
            </p:nvSpPr>
            <p:spPr>
              <a:xfrm>
                <a:off x="3245788" y="4265689"/>
                <a:ext cx="450000" cy="850006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374" name="TextBox 373">
              <a:extLst>
                <a:ext uri="{FF2B5EF4-FFF2-40B4-BE49-F238E27FC236}">
                  <a16:creationId xmlns:a16="http://schemas.microsoft.com/office/drawing/2014/main" id="{764FF05C-2A34-4DEF-9BC6-3DCEB26B6487}"/>
                </a:ext>
              </a:extLst>
            </p:cNvPr>
            <p:cNvSpPr txBox="1"/>
            <p:nvPr/>
          </p:nvSpPr>
          <p:spPr>
            <a:xfrm>
              <a:off x="1451889" y="3879854"/>
              <a:ext cx="6300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200" dirty="0"/>
                <a:t>96</a:t>
              </a:r>
            </a:p>
          </p:txBody>
        </p:sp>
        <p:sp>
          <p:nvSpPr>
            <p:cNvPr id="377" name="TextBox 376">
              <a:extLst>
                <a:ext uri="{FF2B5EF4-FFF2-40B4-BE49-F238E27FC236}">
                  <a16:creationId xmlns:a16="http://schemas.microsoft.com/office/drawing/2014/main" id="{BE17CDCE-41FD-40A1-9992-44A30058D889}"/>
                </a:ext>
              </a:extLst>
            </p:cNvPr>
            <p:cNvSpPr txBox="1"/>
            <p:nvPr/>
          </p:nvSpPr>
          <p:spPr>
            <a:xfrm rot="16200000">
              <a:off x="2974768" y="3870107"/>
              <a:ext cx="67245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/>
                <a:t>5%</a:t>
              </a:r>
            </a:p>
          </p:txBody>
        </p:sp>
      </p:grpSp>
      <p:sp>
        <p:nvSpPr>
          <p:cNvPr id="382" name="TextBox 381">
            <a:extLst>
              <a:ext uri="{FF2B5EF4-FFF2-40B4-BE49-F238E27FC236}">
                <a16:creationId xmlns:a16="http://schemas.microsoft.com/office/drawing/2014/main" id="{C33B140F-B3F6-4F0F-B96B-38BAFA59EBE6}"/>
              </a:ext>
            </a:extLst>
          </p:cNvPr>
          <p:cNvSpPr txBox="1"/>
          <p:nvPr/>
        </p:nvSpPr>
        <p:spPr>
          <a:xfrm>
            <a:off x="4274592" y="5083936"/>
            <a:ext cx="18450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5% = </a:t>
            </a:r>
          </a:p>
        </p:txBody>
      </p:sp>
      <p:sp>
        <p:nvSpPr>
          <p:cNvPr id="383" name="TextBox 382">
            <a:extLst>
              <a:ext uri="{FF2B5EF4-FFF2-40B4-BE49-F238E27FC236}">
                <a16:creationId xmlns:a16="http://schemas.microsoft.com/office/drawing/2014/main" id="{D81F9FFC-9335-4514-A266-A13AC544E3D5}"/>
              </a:ext>
            </a:extLst>
          </p:cNvPr>
          <p:cNvSpPr txBox="1"/>
          <p:nvPr/>
        </p:nvSpPr>
        <p:spPr>
          <a:xfrm>
            <a:off x="5618425" y="5089546"/>
            <a:ext cx="22545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32 </a:t>
            </a:r>
            <a:r>
              <a:rPr lang="en-GB" sz="3600" dirty="0">
                <a:latin typeface="Arial Black" panose="020B0A04020102020204" pitchFamily="34" charset="0"/>
              </a:rPr>
              <a:t>÷ 2 </a:t>
            </a:r>
            <a:r>
              <a:rPr lang="en-GB" sz="3500" b="1" dirty="0">
                <a:latin typeface="Arial Black" panose="020B0A04020102020204" pitchFamily="34" charset="0"/>
              </a:rPr>
              <a:t>= </a:t>
            </a:r>
          </a:p>
        </p:txBody>
      </p:sp>
      <p:sp>
        <p:nvSpPr>
          <p:cNvPr id="384" name="TextBox 383">
            <a:extLst>
              <a:ext uri="{FF2B5EF4-FFF2-40B4-BE49-F238E27FC236}">
                <a16:creationId xmlns:a16="http://schemas.microsoft.com/office/drawing/2014/main" id="{24A47B2D-FF49-4451-835A-E4280DDE255E}"/>
              </a:ext>
            </a:extLst>
          </p:cNvPr>
          <p:cNvSpPr txBox="1"/>
          <p:nvPr/>
        </p:nvSpPr>
        <p:spPr>
          <a:xfrm>
            <a:off x="7723066" y="5092985"/>
            <a:ext cx="225457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16</a:t>
            </a:r>
          </a:p>
        </p:txBody>
      </p:sp>
      <p:grpSp>
        <p:nvGrpSpPr>
          <p:cNvPr id="388" name="Group 387">
            <a:extLst>
              <a:ext uri="{FF2B5EF4-FFF2-40B4-BE49-F238E27FC236}">
                <a16:creationId xmlns:a16="http://schemas.microsoft.com/office/drawing/2014/main" id="{E82BFF1D-CEF5-47F2-92B1-27DD2FE94078}"/>
              </a:ext>
            </a:extLst>
          </p:cNvPr>
          <p:cNvGrpSpPr/>
          <p:nvPr/>
        </p:nvGrpSpPr>
        <p:grpSpPr>
          <a:xfrm>
            <a:off x="392959" y="4167572"/>
            <a:ext cx="2700000" cy="0"/>
            <a:chOff x="392959" y="4167572"/>
            <a:chExt cx="2700000" cy="0"/>
          </a:xfrm>
        </p:grpSpPr>
        <p:cxnSp>
          <p:nvCxnSpPr>
            <p:cNvPr id="385" name="Straight Arrow Connector 384">
              <a:extLst>
                <a:ext uri="{FF2B5EF4-FFF2-40B4-BE49-F238E27FC236}">
                  <a16:creationId xmlns:a16="http://schemas.microsoft.com/office/drawing/2014/main" id="{3D590A4B-15CD-4622-9718-C774D7A89FDF}"/>
                </a:ext>
              </a:extLst>
            </p:cNvPr>
            <p:cNvCxnSpPr>
              <a:stCxn id="374" idx="1"/>
              <a:endCxn id="378" idx="1"/>
            </p:cNvCxnSpPr>
            <p:nvPr/>
          </p:nvCxnSpPr>
          <p:spPr>
            <a:xfrm flipH="1">
              <a:off x="392959" y="4167572"/>
              <a:ext cx="1059191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6" name="Straight Arrow Connector 385">
              <a:extLst>
                <a:ext uri="{FF2B5EF4-FFF2-40B4-BE49-F238E27FC236}">
                  <a16:creationId xmlns:a16="http://schemas.microsoft.com/office/drawing/2014/main" id="{CA356914-7DDF-4F9D-919D-FBBDAAF0A21C}"/>
                </a:ext>
              </a:extLst>
            </p:cNvPr>
            <p:cNvCxnSpPr>
              <a:cxnSpLocks/>
              <a:endCxn id="380" idx="3"/>
            </p:cNvCxnSpPr>
            <p:nvPr/>
          </p:nvCxnSpPr>
          <p:spPr>
            <a:xfrm>
              <a:off x="2037653" y="4167572"/>
              <a:ext cx="1055306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2" name="TextBox 411">
            <a:extLst>
              <a:ext uri="{FF2B5EF4-FFF2-40B4-BE49-F238E27FC236}">
                <a16:creationId xmlns:a16="http://schemas.microsoft.com/office/drawing/2014/main" id="{DD5083DC-C0A6-4386-9D97-02D0047B65AB}"/>
              </a:ext>
            </a:extLst>
          </p:cNvPr>
          <p:cNvSpPr txBox="1"/>
          <p:nvPr/>
        </p:nvSpPr>
        <p:spPr>
          <a:xfrm>
            <a:off x="3970199" y="5658394"/>
            <a:ext cx="18450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35% = </a:t>
            </a:r>
          </a:p>
        </p:txBody>
      </p:sp>
      <p:sp>
        <p:nvSpPr>
          <p:cNvPr id="413" name="TextBox 412">
            <a:extLst>
              <a:ext uri="{FF2B5EF4-FFF2-40B4-BE49-F238E27FC236}">
                <a16:creationId xmlns:a16="http://schemas.microsoft.com/office/drawing/2014/main" id="{0DDC1839-6340-442E-9BD7-145A85B08B64}"/>
              </a:ext>
            </a:extLst>
          </p:cNvPr>
          <p:cNvSpPr txBox="1"/>
          <p:nvPr/>
        </p:nvSpPr>
        <p:spPr>
          <a:xfrm>
            <a:off x="5632803" y="5675424"/>
            <a:ext cx="27698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96 </a:t>
            </a:r>
            <a:r>
              <a:rPr lang="en-GB" sz="3600" dirty="0">
                <a:latin typeface="Arial Black" panose="020B0A04020102020204" pitchFamily="34" charset="0"/>
              </a:rPr>
              <a:t>+ 16 </a:t>
            </a:r>
            <a:r>
              <a:rPr lang="en-GB" sz="3500" b="1" dirty="0">
                <a:latin typeface="Arial Black" panose="020B0A04020102020204" pitchFamily="34" charset="0"/>
              </a:rPr>
              <a:t>= </a:t>
            </a:r>
          </a:p>
        </p:txBody>
      </p:sp>
      <p:sp>
        <p:nvSpPr>
          <p:cNvPr id="414" name="TextBox 413">
            <a:extLst>
              <a:ext uri="{FF2B5EF4-FFF2-40B4-BE49-F238E27FC236}">
                <a16:creationId xmlns:a16="http://schemas.microsoft.com/office/drawing/2014/main" id="{7DB2F33C-07D1-4917-B00B-D3D6C4BF303D}"/>
              </a:ext>
            </a:extLst>
          </p:cNvPr>
          <p:cNvSpPr txBox="1"/>
          <p:nvPr/>
        </p:nvSpPr>
        <p:spPr>
          <a:xfrm>
            <a:off x="8014545" y="5678863"/>
            <a:ext cx="225457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112</a:t>
            </a:r>
          </a:p>
        </p:txBody>
      </p:sp>
      <p:grpSp>
        <p:nvGrpSpPr>
          <p:cNvPr id="418" name="Group 417">
            <a:extLst>
              <a:ext uri="{FF2B5EF4-FFF2-40B4-BE49-F238E27FC236}">
                <a16:creationId xmlns:a16="http://schemas.microsoft.com/office/drawing/2014/main" id="{BBE67884-DB34-441F-8C3B-A0B4C3352937}"/>
              </a:ext>
            </a:extLst>
          </p:cNvPr>
          <p:cNvGrpSpPr/>
          <p:nvPr/>
        </p:nvGrpSpPr>
        <p:grpSpPr>
          <a:xfrm>
            <a:off x="388086" y="3741762"/>
            <a:ext cx="3186681" cy="850006"/>
            <a:chOff x="512469" y="4735749"/>
            <a:chExt cx="3186681" cy="850006"/>
          </a:xfrm>
        </p:grpSpPr>
        <p:grpSp>
          <p:nvGrpSpPr>
            <p:cNvPr id="389" name="Group 388">
              <a:extLst>
                <a:ext uri="{FF2B5EF4-FFF2-40B4-BE49-F238E27FC236}">
                  <a16:creationId xmlns:a16="http://schemas.microsoft.com/office/drawing/2014/main" id="{DF57B5BE-1A39-495F-8166-6C1836114BCE}"/>
                </a:ext>
              </a:extLst>
            </p:cNvPr>
            <p:cNvGrpSpPr/>
            <p:nvPr/>
          </p:nvGrpSpPr>
          <p:grpSpPr>
            <a:xfrm>
              <a:off x="519244" y="4735749"/>
              <a:ext cx="3179906" cy="850006"/>
              <a:chOff x="392698" y="3747239"/>
              <a:chExt cx="3179906" cy="850006"/>
            </a:xfrm>
          </p:grpSpPr>
          <p:grpSp>
            <p:nvGrpSpPr>
              <p:cNvPr id="390" name="Group 389">
                <a:extLst>
                  <a:ext uri="{FF2B5EF4-FFF2-40B4-BE49-F238E27FC236}">
                    <a16:creationId xmlns:a16="http://schemas.microsoft.com/office/drawing/2014/main" id="{8DFDA665-AF16-466B-BDD1-31D8AAB7FD74}"/>
                  </a:ext>
                </a:extLst>
              </p:cNvPr>
              <p:cNvGrpSpPr/>
              <p:nvPr/>
            </p:nvGrpSpPr>
            <p:grpSpPr>
              <a:xfrm>
                <a:off x="392698" y="3747239"/>
                <a:ext cx="3150000" cy="850006"/>
                <a:chOff x="545788" y="4265689"/>
                <a:chExt cx="3150000" cy="850006"/>
              </a:xfrm>
            </p:grpSpPr>
            <p:sp>
              <p:nvSpPr>
                <p:cNvPr id="393" name="Rectangle 392">
                  <a:extLst>
                    <a:ext uri="{FF2B5EF4-FFF2-40B4-BE49-F238E27FC236}">
                      <a16:creationId xmlns:a16="http://schemas.microsoft.com/office/drawing/2014/main" id="{CE435892-B4D5-4EE5-B7CE-14A25E51BA92}"/>
                    </a:ext>
                  </a:extLst>
                </p:cNvPr>
                <p:cNvSpPr/>
                <p:nvPr/>
              </p:nvSpPr>
              <p:spPr>
                <a:xfrm>
                  <a:off x="545788" y="4265689"/>
                  <a:ext cx="900000" cy="850006"/>
                </a:xfrm>
                <a:prstGeom prst="rect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94" name="Rectangle 393">
                  <a:extLst>
                    <a:ext uri="{FF2B5EF4-FFF2-40B4-BE49-F238E27FC236}">
                      <a16:creationId xmlns:a16="http://schemas.microsoft.com/office/drawing/2014/main" id="{1869C47D-1FC3-4787-BA89-D9F7233A5E03}"/>
                    </a:ext>
                  </a:extLst>
                </p:cNvPr>
                <p:cNvSpPr/>
                <p:nvPr/>
              </p:nvSpPr>
              <p:spPr>
                <a:xfrm>
                  <a:off x="1445788" y="4265689"/>
                  <a:ext cx="900000" cy="850006"/>
                </a:xfrm>
                <a:prstGeom prst="rect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95" name="Rectangle 394">
                  <a:extLst>
                    <a:ext uri="{FF2B5EF4-FFF2-40B4-BE49-F238E27FC236}">
                      <a16:creationId xmlns:a16="http://schemas.microsoft.com/office/drawing/2014/main" id="{39402CDB-353B-4183-A9F0-4445DFAAA5B1}"/>
                    </a:ext>
                  </a:extLst>
                </p:cNvPr>
                <p:cNvSpPr/>
                <p:nvPr/>
              </p:nvSpPr>
              <p:spPr>
                <a:xfrm>
                  <a:off x="2345788" y="4265689"/>
                  <a:ext cx="900000" cy="850006"/>
                </a:xfrm>
                <a:prstGeom prst="rect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96" name="Rectangle 395">
                  <a:extLst>
                    <a:ext uri="{FF2B5EF4-FFF2-40B4-BE49-F238E27FC236}">
                      <a16:creationId xmlns:a16="http://schemas.microsoft.com/office/drawing/2014/main" id="{D36BD0D1-1EDE-469C-993C-AE1B58B48DED}"/>
                    </a:ext>
                  </a:extLst>
                </p:cNvPr>
                <p:cNvSpPr/>
                <p:nvPr/>
              </p:nvSpPr>
              <p:spPr>
                <a:xfrm>
                  <a:off x="3245788" y="4265689"/>
                  <a:ext cx="450000" cy="850006"/>
                </a:xfrm>
                <a:prstGeom prst="rect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sp>
            <p:nvSpPr>
              <p:cNvPr id="391" name="TextBox 390">
                <a:extLst>
                  <a:ext uri="{FF2B5EF4-FFF2-40B4-BE49-F238E27FC236}">
                    <a16:creationId xmlns:a16="http://schemas.microsoft.com/office/drawing/2014/main" id="{BA7C16FD-0B31-43E6-89AF-4B13F6BA99CE}"/>
                  </a:ext>
                </a:extLst>
              </p:cNvPr>
              <p:cNvSpPr txBox="1"/>
              <p:nvPr/>
            </p:nvSpPr>
            <p:spPr>
              <a:xfrm>
                <a:off x="1451889" y="3879854"/>
                <a:ext cx="63000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200" dirty="0"/>
                  <a:t>96</a:t>
                </a:r>
              </a:p>
            </p:txBody>
          </p:sp>
          <p:sp>
            <p:nvSpPr>
              <p:cNvPr id="392" name="TextBox 391">
                <a:extLst>
                  <a:ext uri="{FF2B5EF4-FFF2-40B4-BE49-F238E27FC236}">
                    <a16:creationId xmlns:a16="http://schemas.microsoft.com/office/drawing/2014/main" id="{9F5B16A0-B220-44A4-A0BC-464EE86CD74D}"/>
                  </a:ext>
                </a:extLst>
              </p:cNvPr>
              <p:cNvSpPr txBox="1"/>
              <p:nvPr/>
            </p:nvSpPr>
            <p:spPr>
              <a:xfrm rot="16200000">
                <a:off x="2974768" y="3870107"/>
                <a:ext cx="672451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800" dirty="0"/>
                  <a:t>16</a:t>
                </a:r>
              </a:p>
            </p:txBody>
          </p:sp>
        </p:grpSp>
        <p:grpSp>
          <p:nvGrpSpPr>
            <p:cNvPr id="415" name="Group 414">
              <a:extLst>
                <a:ext uri="{FF2B5EF4-FFF2-40B4-BE49-F238E27FC236}">
                  <a16:creationId xmlns:a16="http://schemas.microsoft.com/office/drawing/2014/main" id="{60201F17-2D11-4392-8C28-861A4145E256}"/>
                </a:ext>
              </a:extLst>
            </p:cNvPr>
            <p:cNvGrpSpPr/>
            <p:nvPr/>
          </p:nvGrpSpPr>
          <p:grpSpPr>
            <a:xfrm>
              <a:off x="512469" y="5160751"/>
              <a:ext cx="2700000" cy="0"/>
              <a:chOff x="392959" y="4167572"/>
              <a:chExt cx="2700000" cy="0"/>
            </a:xfrm>
          </p:grpSpPr>
          <p:cxnSp>
            <p:nvCxnSpPr>
              <p:cNvPr id="416" name="Straight Arrow Connector 415">
                <a:extLst>
                  <a:ext uri="{FF2B5EF4-FFF2-40B4-BE49-F238E27FC236}">
                    <a16:creationId xmlns:a16="http://schemas.microsoft.com/office/drawing/2014/main" id="{E55ADFD9-260B-4C46-AF20-197BD36C3D9B}"/>
                  </a:ext>
                </a:extLst>
              </p:cNvPr>
              <p:cNvCxnSpPr/>
              <p:nvPr/>
            </p:nvCxnSpPr>
            <p:spPr>
              <a:xfrm flipH="1">
                <a:off x="392959" y="4167572"/>
                <a:ext cx="1059191" cy="0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7" name="Straight Arrow Connector 416">
                <a:extLst>
                  <a:ext uri="{FF2B5EF4-FFF2-40B4-BE49-F238E27FC236}">
                    <a16:creationId xmlns:a16="http://schemas.microsoft.com/office/drawing/2014/main" id="{1D973D68-7C13-4A60-9060-78E062C2691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37653" y="4167572"/>
                <a:ext cx="1055306" cy="0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24" name="Group 423">
            <a:extLst>
              <a:ext uri="{FF2B5EF4-FFF2-40B4-BE49-F238E27FC236}">
                <a16:creationId xmlns:a16="http://schemas.microsoft.com/office/drawing/2014/main" id="{066584F2-A094-4AA7-A6E2-262FCF3D2AD6}"/>
              </a:ext>
            </a:extLst>
          </p:cNvPr>
          <p:cNvGrpSpPr/>
          <p:nvPr/>
        </p:nvGrpSpPr>
        <p:grpSpPr>
          <a:xfrm>
            <a:off x="391620" y="3744937"/>
            <a:ext cx="3179906" cy="850006"/>
            <a:chOff x="1682746" y="6316469"/>
            <a:chExt cx="3179906" cy="850006"/>
          </a:xfrm>
        </p:grpSpPr>
        <p:grpSp>
          <p:nvGrpSpPr>
            <p:cNvPr id="397" name="Group 396">
              <a:extLst>
                <a:ext uri="{FF2B5EF4-FFF2-40B4-BE49-F238E27FC236}">
                  <a16:creationId xmlns:a16="http://schemas.microsoft.com/office/drawing/2014/main" id="{2BE0BDF4-C19F-4915-9C6C-8C41309E42BD}"/>
                </a:ext>
              </a:extLst>
            </p:cNvPr>
            <p:cNvGrpSpPr/>
            <p:nvPr/>
          </p:nvGrpSpPr>
          <p:grpSpPr>
            <a:xfrm>
              <a:off x="1682746" y="6316469"/>
              <a:ext cx="3179906" cy="850006"/>
              <a:chOff x="392698" y="3747239"/>
              <a:chExt cx="3179906" cy="850006"/>
            </a:xfrm>
          </p:grpSpPr>
          <p:grpSp>
            <p:nvGrpSpPr>
              <p:cNvPr id="398" name="Group 397">
                <a:extLst>
                  <a:ext uri="{FF2B5EF4-FFF2-40B4-BE49-F238E27FC236}">
                    <a16:creationId xmlns:a16="http://schemas.microsoft.com/office/drawing/2014/main" id="{38255554-1792-4E10-8BDB-309542D4797E}"/>
                  </a:ext>
                </a:extLst>
              </p:cNvPr>
              <p:cNvGrpSpPr/>
              <p:nvPr/>
            </p:nvGrpSpPr>
            <p:grpSpPr>
              <a:xfrm>
                <a:off x="392698" y="3747239"/>
                <a:ext cx="3150000" cy="850006"/>
                <a:chOff x="545788" y="4265689"/>
                <a:chExt cx="3150000" cy="850006"/>
              </a:xfrm>
            </p:grpSpPr>
            <p:sp>
              <p:nvSpPr>
                <p:cNvPr id="401" name="Rectangle 400">
                  <a:extLst>
                    <a:ext uri="{FF2B5EF4-FFF2-40B4-BE49-F238E27FC236}">
                      <a16:creationId xmlns:a16="http://schemas.microsoft.com/office/drawing/2014/main" id="{D6811CC6-7B84-46BB-873B-72F158C40116}"/>
                    </a:ext>
                  </a:extLst>
                </p:cNvPr>
                <p:cNvSpPr/>
                <p:nvPr/>
              </p:nvSpPr>
              <p:spPr>
                <a:xfrm>
                  <a:off x="545788" y="4265689"/>
                  <a:ext cx="900000" cy="850006"/>
                </a:xfrm>
                <a:prstGeom prst="rect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02" name="Rectangle 401">
                  <a:extLst>
                    <a:ext uri="{FF2B5EF4-FFF2-40B4-BE49-F238E27FC236}">
                      <a16:creationId xmlns:a16="http://schemas.microsoft.com/office/drawing/2014/main" id="{552EB2A1-05F7-4374-B67F-6E1A53CACF69}"/>
                    </a:ext>
                  </a:extLst>
                </p:cNvPr>
                <p:cNvSpPr/>
                <p:nvPr/>
              </p:nvSpPr>
              <p:spPr>
                <a:xfrm>
                  <a:off x="1445788" y="4265689"/>
                  <a:ext cx="900000" cy="850006"/>
                </a:xfrm>
                <a:prstGeom prst="rect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03" name="Rectangle 402">
                  <a:extLst>
                    <a:ext uri="{FF2B5EF4-FFF2-40B4-BE49-F238E27FC236}">
                      <a16:creationId xmlns:a16="http://schemas.microsoft.com/office/drawing/2014/main" id="{2330D4A8-2F9A-4381-9916-4373B21B8A31}"/>
                    </a:ext>
                  </a:extLst>
                </p:cNvPr>
                <p:cNvSpPr/>
                <p:nvPr/>
              </p:nvSpPr>
              <p:spPr>
                <a:xfrm>
                  <a:off x="2345788" y="4265689"/>
                  <a:ext cx="900000" cy="850006"/>
                </a:xfrm>
                <a:prstGeom prst="rect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04" name="Rectangle 403">
                  <a:extLst>
                    <a:ext uri="{FF2B5EF4-FFF2-40B4-BE49-F238E27FC236}">
                      <a16:creationId xmlns:a16="http://schemas.microsoft.com/office/drawing/2014/main" id="{9174CAE0-981D-4EE6-B4BC-72C958EF64CD}"/>
                    </a:ext>
                  </a:extLst>
                </p:cNvPr>
                <p:cNvSpPr/>
                <p:nvPr/>
              </p:nvSpPr>
              <p:spPr>
                <a:xfrm>
                  <a:off x="3245788" y="4265689"/>
                  <a:ext cx="450000" cy="850006"/>
                </a:xfrm>
                <a:prstGeom prst="rect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sp>
            <p:nvSpPr>
              <p:cNvPr id="399" name="TextBox 398">
                <a:extLst>
                  <a:ext uri="{FF2B5EF4-FFF2-40B4-BE49-F238E27FC236}">
                    <a16:creationId xmlns:a16="http://schemas.microsoft.com/office/drawing/2014/main" id="{F8203443-3D55-431E-BA85-A5BC3FEDE59B}"/>
                  </a:ext>
                </a:extLst>
              </p:cNvPr>
              <p:cNvSpPr txBox="1"/>
              <p:nvPr/>
            </p:nvSpPr>
            <p:spPr>
              <a:xfrm>
                <a:off x="1679230" y="3879854"/>
                <a:ext cx="90000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200" dirty="0"/>
                  <a:t>112</a:t>
                </a:r>
              </a:p>
            </p:txBody>
          </p:sp>
          <p:sp>
            <p:nvSpPr>
              <p:cNvPr id="400" name="TextBox 399">
                <a:extLst>
                  <a:ext uri="{FF2B5EF4-FFF2-40B4-BE49-F238E27FC236}">
                    <a16:creationId xmlns:a16="http://schemas.microsoft.com/office/drawing/2014/main" id="{411E2473-FC67-4F47-845A-B3EEE90167A1}"/>
                  </a:ext>
                </a:extLst>
              </p:cNvPr>
              <p:cNvSpPr txBox="1"/>
              <p:nvPr/>
            </p:nvSpPr>
            <p:spPr>
              <a:xfrm rot="16200000">
                <a:off x="2974768" y="3870107"/>
                <a:ext cx="672451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en-GB" sz="2800" dirty="0"/>
              </a:p>
            </p:txBody>
          </p:sp>
        </p:grpSp>
        <p:grpSp>
          <p:nvGrpSpPr>
            <p:cNvPr id="419" name="Group 418">
              <a:extLst>
                <a:ext uri="{FF2B5EF4-FFF2-40B4-BE49-F238E27FC236}">
                  <a16:creationId xmlns:a16="http://schemas.microsoft.com/office/drawing/2014/main" id="{915137E4-567B-45D0-A3EF-ADB84D8EE901}"/>
                </a:ext>
              </a:extLst>
            </p:cNvPr>
            <p:cNvGrpSpPr/>
            <p:nvPr/>
          </p:nvGrpSpPr>
          <p:grpSpPr>
            <a:xfrm>
              <a:off x="1682746" y="6741472"/>
              <a:ext cx="3150000" cy="9618"/>
              <a:chOff x="140416" y="4157955"/>
              <a:chExt cx="2952543" cy="9618"/>
            </a:xfrm>
          </p:grpSpPr>
          <p:cxnSp>
            <p:nvCxnSpPr>
              <p:cNvPr id="420" name="Straight Arrow Connector 419">
                <a:extLst>
                  <a:ext uri="{FF2B5EF4-FFF2-40B4-BE49-F238E27FC236}">
                    <a16:creationId xmlns:a16="http://schemas.microsoft.com/office/drawing/2014/main" id="{44340B9E-8BF2-434F-A8A0-5AF119CF8E31}"/>
                  </a:ext>
                </a:extLst>
              </p:cNvPr>
              <p:cNvCxnSpPr>
                <a:cxnSpLocks/>
                <a:endCxn id="401" idx="1"/>
              </p:cNvCxnSpPr>
              <p:nvPr/>
            </p:nvCxnSpPr>
            <p:spPr>
              <a:xfrm flipH="1" flipV="1">
                <a:off x="140416" y="4157955"/>
                <a:ext cx="1311735" cy="9618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1" name="Straight Arrow Connector 420">
                <a:extLst>
                  <a:ext uri="{FF2B5EF4-FFF2-40B4-BE49-F238E27FC236}">
                    <a16:creationId xmlns:a16="http://schemas.microsoft.com/office/drawing/2014/main" id="{AB821BF8-B343-4811-BB91-91B44A4607C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37653" y="4167572"/>
                <a:ext cx="1055306" cy="0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3909135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3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348" grpId="0"/>
      <p:bldP spid="357" grpId="0"/>
      <p:bldP spid="358" grpId="0"/>
      <p:bldP spid="369" grpId="0"/>
      <p:bldP spid="370" grpId="0"/>
      <p:bldP spid="371" grpId="0"/>
      <p:bldP spid="382" grpId="0"/>
      <p:bldP spid="383" grpId="0"/>
      <p:bldP spid="384" grpId="0"/>
      <p:bldP spid="412" grpId="0"/>
      <p:bldP spid="413" grpId="0"/>
      <p:bldP spid="41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CC1590BA-C8B4-4759-B0AF-58556F00F849}"/>
              </a:ext>
            </a:extLst>
          </p:cNvPr>
          <p:cNvGrpSpPr/>
          <p:nvPr/>
        </p:nvGrpSpPr>
        <p:grpSpPr>
          <a:xfrm>
            <a:off x="367513" y="394719"/>
            <a:ext cx="3904236" cy="817087"/>
            <a:chOff x="255524" y="372323"/>
            <a:chExt cx="3574952" cy="1134018"/>
          </a:xfrm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6079D4D4-48BB-4569-AB57-DA48691A707B}"/>
                </a:ext>
              </a:extLst>
            </p:cNvPr>
            <p:cNvSpPr/>
            <p:nvPr/>
          </p:nvSpPr>
          <p:spPr>
            <a:xfrm>
              <a:off x="255524" y="372323"/>
              <a:ext cx="3574952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047563C-49DE-4E00-BC43-D5A9C7F774C1}"/>
                </a:ext>
              </a:extLst>
            </p:cNvPr>
            <p:cNvSpPr txBox="1"/>
            <p:nvPr/>
          </p:nvSpPr>
          <p:spPr>
            <a:xfrm>
              <a:off x="308453" y="485388"/>
              <a:ext cx="2610146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99% of 300 =   </a:t>
              </a:r>
            </a:p>
          </p:txBody>
        </p:sp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id="{8C49294F-122F-4FCB-A1CC-171EDA2185E9}"/>
              </a:ext>
            </a:extLst>
          </p:cNvPr>
          <p:cNvSpPr/>
          <p:nvPr/>
        </p:nvSpPr>
        <p:spPr>
          <a:xfrm>
            <a:off x="3024090" y="517733"/>
            <a:ext cx="1115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93298A1-4863-427A-85AD-AA964D0FCB72}"/>
              </a:ext>
            </a:extLst>
          </p:cNvPr>
          <p:cNvSpPr txBox="1"/>
          <p:nvPr/>
        </p:nvSpPr>
        <p:spPr>
          <a:xfrm>
            <a:off x="3027613" y="502070"/>
            <a:ext cx="11474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297</a:t>
            </a: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6B0CB03F-C32D-49C4-B6BC-348C16404C68}"/>
              </a:ext>
            </a:extLst>
          </p:cNvPr>
          <p:cNvGrpSpPr/>
          <p:nvPr/>
        </p:nvGrpSpPr>
        <p:grpSpPr>
          <a:xfrm>
            <a:off x="393440" y="1490039"/>
            <a:ext cx="9000000" cy="850006"/>
            <a:chOff x="690110" y="610656"/>
            <a:chExt cx="9000000" cy="850006"/>
          </a:xfrm>
        </p:grpSpPr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CD7525DC-C327-4243-B380-8B17138E56D6}"/>
                </a:ext>
              </a:extLst>
            </p:cNvPr>
            <p:cNvSpPr/>
            <p:nvPr/>
          </p:nvSpPr>
          <p:spPr>
            <a:xfrm>
              <a:off x="690110" y="610656"/>
              <a:ext cx="900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638402C6-EE90-4D5C-AC0E-4C632C7B5A43}"/>
                </a:ext>
              </a:extLst>
            </p:cNvPr>
            <p:cNvSpPr txBox="1"/>
            <p:nvPr/>
          </p:nvSpPr>
          <p:spPr>
            <a:xfrm>
              <a:off x="4638516" y="743271"/>
              <a:ext cx="80983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dirty="0"/>
                <a:t>300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CDF56DC0-79AD-485E-A99E-FFC4D47BFAB4}"/>
              </a:ext>
            </a:extLst>
          </p:cNvPr>
          <p:cNvGrpSpPr/>
          <p:nvPr/>
        </p:nvGrpSpPr>
        <p:grpSpPr>
          <a:xfrm>
            <a:off x="392876" y="2340347"/>
            <a:ext cx="9000000" cy="850006"/>
            <a:chOff x="1308296" y="1550812"/>
            <a:chExt cx="9000000" cy="850006"/>
          </a:xfrm>
        </p:grpSpPr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FD20D77D-5638-4CB9-852D-3BA05CEA5DDE}"/>
                </a:ext>
              </a:extLst>
            </p:cNvPr>
            <p:cNvSpPr/>
            <p:nvPr/>
          </p:nvSpPr>
          <p:spPr>
            <a:xfrm>
              <a:off x="130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66F13760-AE7A-4D59-BDD8-B83EA9C273B7}"/>
                </a:ext>
              </a:extLst>
            </p:cNvPr>
            <p:cNvSpPr/>
            <p:nvPr/>
          </p:nvSpPr>
          <p:spPr>
            <a:xfrm>
              <a:off x="139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471D2621-7C78-4469-B0C6-CCC54C0B10F6}"/>
                </a:ext>
              </a:extLst>
            </p:cNvPr>
            <p:cNvSpPr/>
            <p:nvPr/>
          </p:nvSpPr>
          <p:spPr>
            <a:xfrm>
              <a:off x="148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A9092A4E-3609-420D-AC17-F756C8F86D79}"/>
                </a:ext>
              </a:extLst>
            </p:cNvPr>
            <p:cNvSpPr/>
            <p:nvPr/>
          </p:nvSpPr>
          <p:spPr>
            <a:xfrm>
              <a:off x="157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9105DC80-A9F5-41A9-80C4-3D81644826BE}"/>
                </a:ext>
              </a:extLst>
            </p:cNvPr>
            <p:cNvSpPr/>
            <p:nvPr/>
          </p:nvSpPr>
          <p:spPr>
            <a:xfrm>
              <a:off x="166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6BB4DC2F-809C-421D-AEB6-8916DF62DBFD}"/>
                </a:ext>
              </a:extLst>
            </p:cNvPr>
            <p:cNvSpPr/>
            <p:nvPr/>
          </p:nvSpPr>
          <p:spPr>
            <a:xfrm>
              <a:off x="175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CD418DD3-FEAA-4BC3-9161-667A9DEB1DFA}"/>
                </a:ext>
              </a:extLst>
            </p:cNvPr>
            <p:cNvSpPr/>
            <p:nvPr/>
          </p:nvSpPr>
          <p:spPr>
            <a:xfrm>
              <a:off x="184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4F4A18FE-5D2A-4744-BFE0-582E0CF8AA6D}"/>
                </a:ext>
              </a:extLst>
            </p:cNvPr>
            <p:cNvSpPr/>
            <p:nvPr/>
          </p:nvSpPr>
          <p:spPr>
            <a:xfrm>
              <a:off x="193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AD6FE76D-1A06-4F0D-9CA7-B4CC9D705AC8}"/>
                </a:ext>
              </a:extLst>
            </p:cNvPr>
            <p:cNvSpPr/>
            <p:nvPr/>
          </p:nvSpPr>
          <p:spPr>
            <a:xfrm>
              <a:off x="202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EC16D9AE-D84A-497F-9B58-27AC3CF3A7D1}"/>
                </a:ext>
              </a:extLst>
            </p:cNvPr>
            <p:cNvSpPr/>
            <p:nvPr/>
          </p:nvSpPr>
          <p:spPr>
            <a:xfrm>
              <a:off x="211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AC61DB01-9C55-4EC1-9352-9B6BE5194EF4}"/>
                </a:ext>
              </a:extLst>
            </p:cNvPr>
            <p:cNvSpPr/>
            <p:nvPr/>
          </p:nvSpPr>
          <p:spPr>
            <a:xfrm>
              <a:off x="220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56ECA780-6014-4184-B2CE-53A7635F489C}"/>
                </a:ext>
              </a:extLst>
            </p:cNvPr>
            <p:cNvSpPr/>
            <p:nvPr/>
          </p:nvSpPr>
          <p:spPr>
            <a:xfrm>
              <a:off x="229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B6400B0A-1939-4065-B078-2A5BCDF08BCA}"/>
                </a:ext>
              </a:extLst>
            </p:cNvPr>
            <p:cNvSpPr/>
            <p:nvPr/>
          </p:nvSpPr>
          <p:spPr>
            <a:xfrm>
              <a:off x="238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5CFB035C-DB80-4C79-8C12-755BA661A958}"/>
                </a:ext>
              </a:extLst>
            </p:cNvPr>
            <p:cNvSpPr/>
            <p:nvPr/>
          </p:nvSpPr>
          <p:spPr>
            <a:xfrm>
              <a:off x="247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B237AFE7-B4CE-4278-BF2D-2CCD7A9F3379}"/>
                </a:ext>
              </a:extLst>
            </p:cNvPr>
            <p:cNvSpPr/>
            <p:nvPr/>
          </p:nvSpPr>
          <p:spPr>
            <a:xfrm>
              <a:off x="256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90C66CA3-5C08-4645-9756-EA3F4BD4DBBF}"/>
                </a:ext>
              </a:extLst>
            </p:cNvPr>
            <p:cNvSpPr/>
            <p:nvPr/>
          </p:nvSpPr>
          <p:spPr>
            <a:xfrm>
              <a:off x="265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27D38A15-1901-4C36-8748-7F0861AB3D81}"/>
                </a:ext>
              </a:extLst>
            </p:cNvPr>
            <p:cNvSpPr/>
            <p:nvPr/>
          </p:nvSpPr>
          <p:spPr>
            <a:xfrm>
              <a:off x="274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236DD5F1-D5B8-4661-BAA9-997FD77CA354}"/>
                </a:ext>
              </a:extLst>
            </p:cNvPr>
            <p:cNvSpPr/>
            <p:nvPr/>
          </p:nvSpPr>
          <p:spPr>
            <a:xfrm>
              <a:off x="283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FF963CE5-7B2B-4285-A6DC-8E68D57698DC}"/>
                </a:ext>
              </a:extLst>
            </p:cNvPr>
            <p:cNvSpPr/>
            <p:nvPr/>
          </p:nvSpPr>
          <p:spPr>
            <a:xfrm>
              <a:off x="292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ECF5CAA5-172B-4B9E-BC61-BCF088646921}"/>
                </a:ext>
              </a:extLst>
            </p:cNvPr>
            <p:cNvSpPr/>
            <p:nvPr/>
          </p:nvSpPr>
          <p:spPr>
            <a:xfrm>
              <a:off x="301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4E3B44D9-2A6F-4CCD-8C20-4C6393ABC0F3}"/>
                </a:ext>
              </a:extLst>
            </p:cNvPr>
            <p:cNvSpPr/>
            <p:nvPr/>
          </p:nvSpPr>
          <p:spPr>
            <a:xfrm>
              <a:off x="310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1FE14725-4592-4E42-B193-93C375603888}"/>
                </a:ext>
              </a:extLst>
            </p:cNvPr>
            <p:cNvSpPr/>
            <p:nvPr/>
          </p:nvSpPr>
          <p:spPr>
            <a:xfrm>
              <a:off x="319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3FA5C3FE-8401-4633-9279-24B3C527E38B}"/>
                </a:ext>
              </a:extLst>
            </p:cNvPr>
            <p:cNvSpPr/>
            <p:nvPr/>
          </p:nvSpPr>
          <p:spPr>
            <a:xfrm>
              <a:off x="328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AE8D0477-0996-4EEF-BD9F-032B89BB6137}"/>
                </a:ext>
              </a:extLst>
            </p:cNvPr>
            <p:cNvSpPr/>
            <p:nvPr/>
          </p:nvSpPr>
          <p:spPr>
            <a:xfrm>
              <a:off x="337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C4AC9B08-1961-4769-B480-23FC27EC7940}"/>
                </a:ext>
              </a:extLst>
            </p:cNvPr>
            <p:cNvSpPr/>
            <p:nvPr/>
          </p:nvSpPr>
          <p:spPr>
            <a:xfrm>
              <a:off x="346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269E8A24-6D49-427B-8B0A-4BBEE9797277}"/>
                </a:ext>
              </a:extLst>
            </p:cNvPr>
            <p:cNvSpPr/>
            <p:nvPr/>
          </p:nvSpPr>
          <p:spPr>
            <a:xfrm>
              <a:off x="355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EFAD902C-305E-401D-B01B-D91A3B095BE5}"/>
                </a:ext>
              </a:extLst>
            </p:cNvPr>
            <p:cNvSpPr/>
            <p:nvPr/>
          </p:nvSpPr>
          <p:spPr>
            <a:xfrm>
              <a:off x="364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F7BE950B-C93A-4D5C-9F3C-4F3D6ACE47FE}"/>
                </a:ext>
              </a:extLst>
            </p:cNvPr>
            <p:cNvSpPr/>
            <p:nvPr/>
          </p:nvSpPr>
          <p:spPr>
            <a:xfrm>
              <a:off x="373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0FF2E678-6FA0-4198-9129-2F58D6E4430C}"/>
                </a:ext>
              </a:extLst>
            </p:cNvPr>
            <p:cNvSpPr/>
            <p:nvPr/>
          </p:nvSpPr>
          <p:spPr>
            <a:xfrm>
              <a:off x="382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87F55DE6-76B7-436A-9572-6B2DEBBE936F}"/>
                </a:ext>
              </a:extLst>
            </p:cNvPr>
            <p:cNvSpPr/>
            <p:nvPr/>
          </p:nvSpPr>
          <p:spPr>
            <a:xfrm>
              <a:off x="391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CF8273B7-ADE5-42D6-ACF6-73FF3ACB851B}"/>
                </a:ext>
              </a:extLst>
            </p:cNvPr>
            <p:cNvSpPr/>
            <p:nvPr/>
          </p:nvSpPr>
          <p:spPr>
            <a:xfrm>
              <a:off x="400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5459467D-283B-453D-87B3-D3E99630FDD7}"/>
                </a:ext>
              </a:extLst>
            </p:cNvPr>
            <p:cNvSpPr/>
            <p:nvPr/>
          </p:nvSpPr>
          <p:spPr>
            <a:xfrm>
              <a:off x="409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C3F4EBB6-9F1E-4CCB-9C75-8F63DE5FF49D}"/>
                </a:ext>
              </a:extLst>
            </p:cNvPr>
            <p:cNvSpPr/>
            <p:nvPr/>
          </p:nvSpPr>
          <p:spPr>
            <a:xfrm>
              <a:off x="418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CEA2A3FD-3E02-420F-A33F-50868CE62AEB}"/>
                </a:ext>
              </a:extLst>
            </p:cNvPr>
            <p:cNvSpPr/>
            <p:nvPr/>
          </p:nvSpPr>
          <p:spPr>
            <a:xfrm>
              <a:off x="427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C8DCBACD-E99D-4502-819D-42565627DD7E}"/>
                </a:ext>
              </a:extLst>
            </p:cNvPr>
            <p:cNvSpPr/>
            <p:nvPr/>
          </p:nvSpPr>
          <p:spPr>
            <a:xfrm>
              <a:off x="436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B7DB5257-1A22-4697-970C-9D936C7C7E58}"/>
                </a:ext>
              </a:extLst>
            </p:cNvPr>
            <p:cNvSpPr/>
            <p:nvPr/>
          </p:nvSpPr>
          <p:spPr>
            <a:xfrm>
              <a:off x="445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6A3613CC-EDF0-4856-8594-0E38AE8BC1F5}"/>
                </a:ext>
              </a:extLst>
            </p:cNvPr>
            <p:cNvSpPr/>
            <p:nvPr/>
          </p:nvSpPr>
          <p:spPr>
            <a:xfrm>
              <a:off x="454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6CF79F63-3CFC-4AA8-BF76-FF454E4677DF}"/>
                </a:ext>
              </a:extLst>
            </p:cNvPr>
            <p:cNvSpPr/>
            <p:nvPr/>
          </p:nvSpPr>
          <p:spPr>
            <a:xfrm>
              <a:off x="463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BC3D2096-5D86-40EA-84DD-FFB5F3CDBABE}"/>
                </a:ext>
              </a:extLst>
            </p:cNvPr>
            <p:cNvSpPr/>
            <p:nvPr/>
          </p:nvSpPr>
          <p:spPr>
            <a:xfrm>
              <a:off x="472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EFD62EA5-3BDA-4429-B6C9-7E8D2BFF0E01}"/>
                </a:ext>
              </a:extLst>
            </p:cNvPr>
            <p:cNvSpPr/>
            <p:nvPr/>
          </p:nvSpPr>
          <p:spPr>
            <a:xfrm>
              <a:off x="481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4" name="Rectangle 83">
              <a:extLst>
                <a:ext uri="{FF2B5EF4-FFF2-40B4-BE49-F238E27FC236}">
                  <a16:creationId xmlns:a16="http://schemas.microsoft.com/office/drawing/2014/main" id="{821B8A39-1925-493C-8A68-CD083703CADA}"/>
                </a:ext>
              </a:extLst>
            </p:cNvPr>
            <p:cNvSpPr/>
            <p:nvPr/>
          </p:nvSpPr>
          <p:spPr>
            <a:xfrm>
              <a:off x="490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5" name="Rectangle 84">
              <a:extLst>
                <a:ext uri="{FF2B5EF4-FFF2-40B4-BE49-F238E27FC236}">
                  <a16:creationId xmlns:a16="http://schemas.microsoft.com/office/drawing/2014/main" id="{0EF6C31F-B280-41AD-A1F5-5BD6B0ECB23C}"/>
                </a:ext>
              </a:extLst>
            </p:cNvPr>
            <p:cNvSpPr/>
            <p:nvPr/>
          </p:nvSpPr>
          <p:spPr>
            <a:xfrm>
              <a:off x="499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0410492E-6DE6-4055-85C4-479D5D361400}"/>
                </a:ext>
              </a:extLst>
            </p:cNvPr>
            <p:cNvSpPr/>
            <p:nvPr/>
          </p:nvSpPr>
          <p:spPr>
            <a:xfrm>
              <a:off x="508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DD5804B4-C299-47DD-825D-E312EEE9FDDB}"/>
                </a:ext>
              </a:extLst>
            </p:cNvPr>
            <p:cNvSpPr/>
            <p:nvPr/>
          </p:nvSpPr>
          <p:spPr>
            <a:xfrm>
              <a:off x="517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8" name="Rectangle 87">
              <a:extLst>
                <a:ext uri="{FF2B5EF4-FFF2-40B4-BE49-F238E27FC236}">
                  <a16:creationId xmlns:a16="http://schemas.microsoft.com/office/drawing/2014/main" id="{B6B29D2D-ACEB-427C-846A-E1702F259ECB}"/>
                </a:ext>
              </a:extLst>
            </p:cNvPr>
            <p:cNvSpPr/>
            <p:nvPr/>
          </p:nvSpPr>
          <p:spPr>
            <a:xfrm>
              <a:off x="526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id="{79A4FD39-3690-49FE-9D03-3633F1CC7DE5}"/>
                </a:ext>
              </a:extLst>
            </p:cNvPr>
            <p:cNvSpPr/>
            <p:nvPr/>
          </p:nvSpPr>
          <p:spPr>
            <a:xfrm>
              <a:off x="535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0" name="Rectangle 89">
              <a:extLst>
                <a:ext uri="{FF2B5EF4-FFF2-40B4-BE49-F238E27FC236}">
                  <a16:creationId xmlns:a16="http://schemas.microsoft.com/office/drawing/2014/main" id="{21BB9CB7-5194-435E-9E08-7C1CCA5ECCAE}"/>
                </a:ext>
              </a:extLst>
            </p:cNvPr>
            <p:cNvSpPr/>
            <p:nvPr/>
          </p:nvSpPr>
          <p:spPr>
            <a:xfrm>
              <a:off x="544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F19FD28A-6B59-4D1F-887C-3672D178423B}"/>
                </a:ext>
              </a:extLst>
            </p:cNvPr>
            <p:cNvSpPr/>
            <p:nvPr/>
          </p:nvSpPr>
          <p:spPr>
            <a:xfrm>
              <a:off x="553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9DCB01B8-6708-434A-88F6-60C4E8AED7E4}"/>
                </a:ext>
              </a:extLst>
            </p:cNvPr>
            <p:cNvSpPr/>
            <p:nvPr/>
          </p:nvSpPr>
          <p:spPr>
            <a:xfrm>
              <a:off x="562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8089BE3D-BD5E-4989-9FCC-86961244FF01}"/>
                </a:ext>
              </a:extLst>
            </p:cNvPr>
            <p:cNvSpPr/>
            <p:nvPr/>
          </p:nvSpPr>
          <p:spPr>
            <a:xfrm>
              <a:off x="571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F32447A8-401B-4961-A13B-48107DCBD963}"/>
                </a:ext>
              </a:extLst>
            </p:cNvPr>
            <p:cNvSpPr/>
            <p:nvPr/>
          </p:nvSpPr>
          <p:spPr>
            <a:xfrm>
              <a:off x="580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485A5373-2858-4A8B-AD1F-5B50FBDA887F}"/>
                </a:ext>
              </a:extLst>
            </p:cNvPr>
            <p:cNvSpPr/>
            <p:nvPr/>
          </p:nvSpPr>
          <p:spPr>
            <a:xfrm>
              <a:off x="589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95B1B3CE-BACD-48C5-8D39-E7559138FBB4}"/>
                </a:ext>
              </a:extLst>
            </p:cNvPr>
            <p:cNvSpPr/>
            <p:nvPr/>
          </p:nvSpPr>
          <p:spPr>
            <a:xfrm>
              <a:off x="598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829497A3-0AB1-408D-B7F9-C0BDEBC42984}"/>
                </a:ext>
              </a:extLst>
            </p:cNvPr>
            <p:cNvSpPr/>
            <p:nvPr/>
          </p:nvSpPr>
          <p:spPr>
            <a:xfrm>
              <a:off x="607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1F5B91C5-FD99-458E-80E1-9A878E4BF71A}"/>
                </a:ext>
              </a:extLst>
            </p:cNvPr>
            <p:cNvSpPr/>
            <p:nvPr/>
          </p:nvSpPr>
          <p:spPr>
            <a:xfrm>
              <a:off x="616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12F34D51-497E-4FAB-A099-31F61C5D88A5}"/>
                </a:ext>
              </a:extLst>
            </p:cNvPr>
            <p:cNvSpPr/>
            <p:nvPr/>
          </p:nvSpPr>
          <p:spPr>
            <a:xfrm>
              <a:off x="625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0" name="Rectangle 99">
              <a:extLst>
                <a:ext uri="{FF2B5EF4-FFF2-40B4-BE49-F238E27FC236}">
                  <a16:creationId xmlns:a16="http://schemas.microsoft.com/office/drawing/2014/main" id="{E34506FC-7534-431E-B8A3-F854865041B8}"/>
                </a:ext>
              </a:extLst>
            </p:cNvPr>
            <p:cNvSpPr/>
            <p:nvPr/>
          </p:nvSpPr>
          <p:spPr>
            <a:xfrm>
              <a:off x="634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1" name="Rectangle 100">
              <a:extLst>
                <a:ext uri="{FF2B5EF4-FFF2-40B4-BE49-F238E27FC236}">
                  <a16:creationId xmlns:a16="http://schemas.microsoft.com/office/drawing/2014/main" id="{B6653520-2FBA-4BDF-A4D1-2C5E92C11432}"/>
                </a:ext>
              </a:extLst>
            </p:cNvPr>
            <p:cNvSpPr/>
            <p:nvPr/>
          </p:nvSpPr>
          <p:spPr>
            <a:xfrm>
              <a:off x="643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7850D010-E039-4F6E-A8AB-432D4E0D53B3}"/>
                </a:ext>
              </a:extLst>
            </p:cNvPr>
            <p:cNvSpPr/>
            <p:nvPr/>
          </p:nvSpPr>
          <p:spPr>
            <a:xfrm>
              <a:off x="652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3" name="Rectangle 102">
              <a:extLst>
                <a:ext uri="{FF2B5EF4-FFF2-40B4-BE49-F238E27FC236}">
                  <a16:creationId xmlns:a16="http://schemas.microsoft.com/office/drawing/2014/main" id="{1C470E1F-D7E5-4589-BD80-AA010BAABC07}"/>
                </a:ext>
              </a:extLst>
            </p:cNvPr>
            <p:cNvSpPr/>
            <p:nvPr/>
          </p:nvSpPr>
          <p:spPr>
            <a:xfrm>
              <a:off x="661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4" name="Rectangle 103">
              <a:extLst>
                <a:ext uri="{FF2B5EF4-FFF2-40B4-BE49-F238E27FC236}">
                  <a16:creationId xmlns:a16="http://schemas.microsoft.com/office/drawing/2014/main" id="{A7C1ED4A-7931-4B3C-83CB-616CB6845DB0}"/>
                </a:ext>
              </a:extLst>
            </p:cNvPr>
            <p:cNvSpPr/>
            <p:nvPr/>
          </p:nvSpPr>
          <p:spPr>
            <a:xfrm>
              <a:off x="670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5" name="Rectangle 104">
              <a:extLst>
                <a:ext uri="{FF2B5EF4-FFF2-40B4-BE49-F238E27FC236}">
                  <a16:creationId xmlns:a16="http://schemas.microsoft.com/office/drawing/2014/main" id="{71F349CC-5CD7-4F34-974B-8B580777D567}"/>
                </a:ext>
              </a:extLst>
            </p:cNvPr>
            <p:cNvSpPr/>
            <p:nvPr/>
          </p:nvSpPr>
          <p:spPr>
            <a:xfrm>
              <a:off x="679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6" name="Rectangle 105">
              <a:extLst>
                <a:ext uri="{FF2B5EF4-FFF2-40B4-BE49-F238E27FC236}">
                  <a16:creationId xmlns:a16="http://schemas.microsoft.com/office/drawing/2014/main" id="{8D12F252-9E23-4CE7-AC2C-C59F24105C98}"/>
                </a:ext>
              </a:extLst>
            </p:cNvPr>
            <p:cNvSpPr/>
            <p:nvPr/>
          </p:nvSpPr>
          <p:spPr>
            <a:xfrm>
              <a:off x="688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7" name="Rectangle 106">
              <a:extLst>
                <a:ext uri="{FF2B5EF4-FFF2-40B4-BE49-F238E27FC236}">
                  <a16:creationId xmlns:a16="http://schemas.microsoft.com/office/drawing/2014/main" id="{CFB08D00-9FCD-4450-95F0-2488571E842F}"/>
                </a:ext>
              </a:extLst>
            </p:cNvPr>
            <p:cNvSpPr/>
            <p:nvPr/>
          </p:nvSpPr>
          <p:spPr>
            <a:xfrm>
              <a:off x="697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8" name="Rectangle 107">
              <a:extLst>
                <a:ext uri="{FF2B5EF4-FFF2-40B4-BE49-F238E27FC236}">
                  <a16:creationId xmlns:a16="http://schemas.microsoft.com/office/drawing/2014/main" id="{CDE8771A-BDBB-4CD0-96C0-A30D2BFEBA29}"/>
                </a:ext>
              </a:extLst>
            </p:cNvPr>
            <p:cNvSpPr/>
            <p:nvPr/>
          </p:nvSpPr>
          <p:spPr>
            <a:xfrm>
              <a:off x="706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9" name="Rectangle 108">
              <a:extLst>
                <a:ext uri="{FF2B5EF4-FFF2-40B4-BE49-F238E27FC236}">
                  <a16:creationId xmlns:a16="http://schemas.microsoft.com/office/drawing/2014/main" id="{1B7D8E8E-22D7-4E26-B30A-909D421438C0}"/>
                </a:ext>
              </a:extLst>
            </p:cNvPr>
            <p:cNvSpPr/>
            <p:nvPr/>
          </p:nvSpPr>
          <p:spPr>
            <a:xfrm>
              <a:off x="715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0" name="Rectangle 109">
              <a:extLst>
                <a:ext uri="{FF2B5EF4-FFF2-40B4-BE49-F238E27FC236}">
                  <a16:creationId xmlns:a16="http://schemas.microsoft.com/office/drawing/2014/main" id="{3F93A49D-8DB8-4697-B908-6C9FAB65BA1F}"/>
                </a:ext>
              </a:extLst>
            </p:cNvPr>
            <p:cNvSpPr/>
            <p:nvPr/>
          </p:nvSpPr>
          <p:spPr>
            <a:xfrm>
              <a:off x="724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1" name="Rectangle 110">
              <a:extLst>
                <a:ext uri="{FF2B5EF4-FFF2-40B4-BE49-F238E27FC236}">
                  <a16:creationId xmlns:a16="http://schemas.microsoft.com/office/drawing/2014/main" id="{754EF2FB-F28E-4EF9-9DD0-0B8D560F1415}"/>
                </a:ext>
              </a:extLst>
            </p:cNvPr>
            <p:cNvSpPr/>
            <p:nvPr/>
          </p:nvSpPr>
          <p:spPr>
            <a:xfrm>
              <a:off x="733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2" name="Rectangle 111">
              <a:extLst>
                <a:ext uri="{FF2B5EF4-FFF2-40B4-BE49-F238E27FC236}">
                  <a16:creationId xmlns:a16="http://schemas.microsoft.com/office/drawing/2014/main" id="{489177FB-BE44-42FD-9154-7F8695ADAC3A}"/>
                </a:ext>
              </a:extLst>
            </p:cNvPr>
            <p:cNvSpPr/>
            <p:nvPr/>
          </p:nvSpPr>
          <p:spPr>
            <a:xfrm>
              <a:off x="742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3" name="Rectangle 112">
              <a:extLst>
                <a:ext uri="{FF2B5EF4-FFF2-40B4-BE49-F238E27FC236}">
                  <a16:creationId xmlns:a16="http://schemas.microsoft.com/office/drawing/2014/main" id="{E174027C-116D-4891-B0A4-32981A4B7EDD}"/>
                </a:ext>
              </a:extLst>
            </p:cNvPr>
            <p:cNvSpPr/>
            <p:nvPr/>
          </p:nvSpPr>
          <p:spPr>
            <a:xfrm>
              <a:off x="751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4" name="Rectangle 113">
              <a:extLst>
                <a:ext uri="{FF2B5EF4-FFF2-40B4-BE49-F238E27FC236}">
                  <a16:creationId xmlns:a16="http://schemas.microsoft.com/office/drawing/2014/main" id="{78504073-B955-4401-A8A8-C6FF40C52B07}"/>
                </a:ext>
              </a:extLst>
            </p:cNvPr>
            <p:cNvSpPr/>
            <p:nvPr/>
          </p:nvSpPr>
          <p:spPr>
            <a:xfrm>
              <a:off x="760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5" name="Rectangle 114">
              <a:extLst>
                <a:ext uri="{FF2B5EF4-FFF2-40B4-BE49-F238E27FC236}">
                  <a16:creationId xmlns:a16="http://schemas.microsoft.com/office/drawing/2014/main" id="{4BE18EA1-45E1-4EAF-8FB8-9D93A7113B0B}"/>
                </a:ext>
              </a:extLst>
            </p:cNvPr>
            <p:cNvSpPr/>
            <p:nvPr/>
          </p:nvSpPr>
          <p:spPr>
            <a:xfrm>
              <a:off x="769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6" name="Rectangle 115">
              <a:extLst>
                <a:ext uri="{FF2B5EF4-FFF2-40B4-BE49-F238E27FC236}">
                  <a16:creationId xmlns:a16="http://schemas.microsoft.com/office/drawing/2014/main" id="{87830ED9-3DCF-4F42-8678-985AA747067E}"/>
                </a:ext>
              </a:extLst>
            </p:cNvPr>
            <p:cNvSpPr/>
            <p:nvPr/>
          </p:nvSpPr>
          <p:spPr>
            <a:xfrm>
              <a:off x="778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7" name="Rectangle 116">
              <a:extLst>
                <a:ext uri="{FF2B5EF4-FFF2-40B4-BE49-F238E27FC236}">
                  <a16:creationId xmlns:a16="http://schemas.microsoft.com/office/drawing/2014/main" id="{8F8FE436-6C8D-40FB-BBAC-F735776C1FB7}"/>
                </a:ext>
              </a:extLst>
            </p:cNvPr>
            <p:cNvSpPr/>
            <p:nvPr/>
          </p:nvSpPr>
          <p:spPr>
            <a:xfrm>
              <a:off x="787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8" name="Rectangle 117">
              <a:extLst>
                <a:ext uri="{FF2B5EF4-FFF2-40B4-BE49-F238E27FC236}">
                  <a16:creationId xmlns:a16="http://schemas.microsoft.com/office/drawing/2014/main" id="{DEFCC1EC-1091-4D59-AF81-7A80F9786BA5}"/>
                </a:ext>
              </a:extLst>
            </p:cNvPr>
            <p:cNvSpPr/>
            <p:nvPr/>
          </p:nvSpPr>
          <p:spPr>
            <a:xfrm>
              <a:off x="796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9" name="Rectangle 118">
              <a:extLst>
                <a:ext uri="{FF2B5EF4-FFF2-40B4-BE49-F238E27FC236}">
                  <a16:creationId xmlns:a16="http://schemas.microsoft.com/office/drawing/2014/main" id="{30B6FE57-9CEE-463A-BA8F-EEB0D1988DA4}"/>
                </a:ext>
              </a:extLst>
            </p:cNvPr>
            <p:cNvSpPr/>
            <p:nvPr/>
          </p:nvSpPr>
          <p:spPr>
            <a:xfrm>
              <a:off x="805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0" name="Rectangle 119">
              <a:extLst>
                <a:ext uri="{FF2B5EF4-FFF2-40B4-BE49-F238E27FC236}">
                  <a16:creationId xmlns:a16="http://schemas.microsoft.com/office/drawing/2014/main" id="{4552867F-ACF7-4141-A6F8-06CECC86C980}"/>
                </a:ext>
              </a:extLst>
            </p:cNvPr>
            <p:cNvSpPr/>
            <p:nvPr/>
          </p:nvSpPr>
          <p:spPr>
            <a:xfrm>
              <a:off x="814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1" name="Rectangle 120">
              <a:extLst>
                <a:ext uri="{FF2B5EF4-FFF2-40B4-BE49-F238E27FC236}">
                  <a16:creationId xmlns:a16="http://schemas.microsoft.com/office/drawing/2014/main" id="{FF33BBAC-FCA9-4F0C-B073-F646EA85D432}"/>
                </a:ext>
              </a:extLst>
            </p:cNvPr>
            <p:cNvSpPr/>
            <p:nvPr/>
          </p:nvSpPr>
          <p:spPr>
            <a:xfrm>
              <a:off x="823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2" name="Rectangle 121">
              <a:extLst>
                <a:ext uri="{FF2B5EF4-FFF2-40B4-BE49-F238E27FC236}">
                  <a16:creationId xmlns:a16="http://schemas.microsoft.com/office/drawing/2014/main" id="{1EF49E0C-52CB-4802-AB7E-3716C6E4F8EF}"/>
                </a:ext>
              </a:extLst>
            </p:cNvPr>
            <p:cNvSpPr/>
            <p:nvPr/>
          </p:nvSpPr>
          <p:spPr>
            <a:xfrm>
              <a:off x="832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3" name="Rectangle 122">
              <a:extLst>
                <a:ext uri="{FF2B5EF4-FFF2-40B4-BE49-F238E27FC236}">
                  <a16:creationId xmlns:a16="http://schemas.microsoft.com/office/drawing/2014/main" id="{7BE3DC77-954C-4E49-A62D-DCA16D2ED4C9}"/>
                </a:ext>
              </a:extLst>
            </p:cNvPr>
            <p:cNvSpPr/>
            <p:nvPr/>
          </p:nvSpPr>
          <p:spPr>
            <a:xfrm>
              <a:off x="841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4" name="Rectangle 123">
              <a:extLst>
                <a:ext uri="{FF2B5EF4-FFF2-40B4-BE49-F238E27FC236}">
                  <a16:creationId xmlns:a16="http://schemas.microsoft.com/office/drawing/2014/main" id="{4F1778F5-E2E2-48B1-878D-9212D00FFDBD}"/>
                </a:ext>
              </a:extLst>
            </p:cNvPr>
            <p:cNvSpPr/>
            <p:nvPr/>
          </p:nvSpPr>
          <p:spPr>
            <a:xfrm>
              <a:off x="850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5" name="Rectangle 124">
              <a:extLst>
                <a:ext uri="{FF2B5EF4-FFF2-40B4-BE49-F238E27FC236}">
                  <a16:creationId xmlns:a16="http://schemas.microsoft.com/office/drawing/2014/main" id="{DF54392D-CDF8-4AE7-A9E4-ABEA8D7EEDFE}"/>
                </a:ext>
              </a:extLst>
            </p:cNvPr>
            <p:cNvSpPr/>
            <p:nvPr/>
          </p:nvSpPr>
          <p:spPr>
            <a:xfrm>
              <a:off x="859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6" name="Rectangle 125">
              <a:extLst>
                <a:ext uri="{FF2B5EF4-FFF2-40B4-BE49-F238E27FC236}">
                  <a16:creationId xmlns:a16="http://schemas.microsoft.com/office/drawing/2014/main" id="{176BD7F9-774D-4CC9-9074-C7A537DC5079}"/>
                </a:ext>
              </a:extLst>
            </p:cNvPr>
            <p:cNvSpPr/>
            <p:nvPr/>
          </p:nvSpPr>
          <p:spPr>
            <a:xfrm>
              <a:off x="868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7" name="Rectangle 126">
              <a:extLst>
                <a:ext uri="{FF2B5EF4-FFF2-40B4-BE49-F238E27FC236}">
                  <a16:creationId xmlns:a16="http://schemas.microsoft.com/office/drawing/2014/main" id="{3AA9E91E-86D2-4543-A08F-EC23B2276CE3}"/>
                </a:ext>
              </a:extLst>
            </p:cNvPr>
            <p:cNvSpPr/>
            <p:nvPr/>
          </p:nvSpPr>
          <p:spPr>
            <a:xfrm>
              <a:off x="877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8" name="Rectangle 127">
              <a:extLst>
                <a:ext uri="{FF2B5EF4-FFF2-40B4-BE49-F238E27FC236}">
                  <a16:creationId xmlns:a16="http://schemas.microsoft.com/office/drawing/2014/main" id="{51A2206B-7EE5-465F-AC64-2FA4FB727FB9}"/>
                </a:ext>
              </a:extLst>
            </p:cNvPr>
            <p:cNvSpPr/>
            <p:nvPr/>
          </p:nvSpPr>
          <p:spPr>
            <a:xfrm>
              <a:off x="886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9" name="Rectangle 128">
              <a:extLst>
                <a:ext uri="{FF2B5EF4-FFF2-40B4-BE49-F238E27FC236}">
                  <a16:creationId xmlns:a16="http://schemas.microsoft.com/office/drawing/2014/main" id="{A2CDCDD0-FA49-4335-98BF-350619E17EEA}"/>
                </a:ext>
              </a:extLst>
            </p:cNvPr>
            <p:cNvSpPr/>
            <p:nvPr/>
          </p:nvSpPr>
          <p:spPr>
            <a:xfrm>
              <a:off x="895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0" name="Rectangle 129">
              <a:extLst>
                <a:ext uri="{FF2B5EF4-FFF2-40B4-BE49-F238E27FC236}">
                  <a16:creationId xmlns:a16="http://schemas.microsoft.com/office/drawing/2014/main" id="{0AB600DA-B43D-4B54-B147-EB40D0142DE5}"/>
                </a:ext>
              </a:extLst>
            </p:cNvPr>
            <p:cNvSpPr/>
            <p:nvPr/>
          </p:nvSpPr>
          <p:spPr>
            <a:xfrm>
              <a:off x="904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1" name="Rectangle 130">
              <a:extLst>
                <a:ext uri="{FF2B5EF4-FFF2-40B4-BE49-F238E27FC236}">
                  <a16:creationId xmlns:a16="http://schemas.microsoft.com/office/drawing/2014/main" id="{3C5F1A6F-5A92-4C7A-B4C7-5FEEBFF95BB6}"/>
                </a:ext>
              </a:extLst>
            </p:cNvPr>
            <p:cNvSpPr/>
            <p:nvPr/>
          </p:nvSpPr>
          <p:spPr>
            <a:xfrm>
              <a:off x="913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2" name="Rectangle 131">
              <a:extLst>
                <a:ext uri="{FF2B5EF4-FFF2-40B4-BE49-F238E27FC236}">
                  <a16:creationId xmlns:a16="http://schemas.microsoft.com/office/drawing/2014/main" id="{A026B234-F584-4268-B4E1-1CC846C66E85}"/>
                </a:ext>
              </a:extLst>
            </p:cNvPr>
            <p:cNvSpPr/>
            <p:nvPr/>
          </p:nvSpPr>
          <p:spPr>
            <a:xfrm>
              <a:off x="922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3" name="Rectangle 132">
              <a:extLst>
                <a:ext uri="{FF2B5EF4-FFF2-40B4-BE49-F238E27FC236}">
                  <a16:creationId xmlns:a16="http://schemas.microsoft.com/office/drawing/2014/main" id="{562ADFC9-17A6-4036-923B-2C0C6E669A8C}"/>
                </a:ext>
              </a:extLst>
            </p:cNvPr>
            <p:cNvSpPr/>
            <p:nvPr/>
          </p:nvSpPr>
          <p:spPr>
            <a:xfrm>
              <a:off x="931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4" name="Rectangle 133">
              <a:extLst>
                <a:ext uri="{FF2B5EF4-FFF2-40B4-BE49-F238E27FC236}">
                  <a16:creationId xmlns:a16="http://schemas.microsoft.com/office/drawing/2014/main" id="{BC00DE85-6BAB-4899-9CBC-77ED64C9747E}"/>
                </a:ext>
              </a:extLst>
            </p:cNvPr>
            <p:cNvSpPr/>
            <p:nvPr/>
          </p:nvSpPr>
          <p:spPr>
            <a:xfrm>
              <a:off x="940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5" name="Rectangle 134">
              <a:extLst>
                <a:ext uri="{FF2B5EF4-FFF2-40B4-BE49-F238E27FC236}">
                  <a16:creationId xmlns:a16="http://schemas.microsoft.com/office/drawing/2014/main" id="{2A625ED8-9529-4204-80AD-962CD740AE6F}"/>
                </a:ext>
              </a:extLst>
            </p:cNvPr>
            <p:cNvSpPr/>
            <p:nvPr/>
          </p:nvSpPr>
          <p:spPr>
            <a:xfrm>
              <a:off x="949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6" name="Rectangle 135">
              <a:extLst>
                <a:ext uri="{FF2B5EF4-FFF2-40B4-BE49-F238E27FC236}">
                  <a16:creationId xmlns:a16="http://schemas.microsoft.com/office/drawing/2014/main" id="{97A04D0B-AC0B-4A9A-9A09-389E4124EF24}"/>
                </a:ext>
              </a:extLst>
            </p:cNvPr>
            <p:cNvSpPr/>
            <p:nvPr/>
          </p:nvSpPr>
          <p:spPr>
            <a:xfrm>
              <a:off x="958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7" name="Rectangle 136">
              <a:extLst>
                <a:ext uri="{FF2B5EF4-FFF2-40B4-BE49-F238E27FC236}">
                  <a16:creationId xmlns:a16="http://schemas.microsoft.com/office/drawing/2014/main" id="{33126B30-6A4B-4B80-87E8-132F5EBB8D56}"/>
                </a:ext>
              </a:extLst>
            </p:cNvPr>
            <p:cNvSpPr/>
            <p:nvPr/>
          </p:nvSpPr>
          <p:spPr>
            <a:xfrm>
              <a:off x="967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8" name="Rectangle 137">
              <a:extLst>
                <a:ext uri="{FF2B5EF4-FFF2-40B4-BE49-F238E27FC236}">
                  <a16:creationId xmlns:a16="http://schemas.microsoft.com/office/drawing/2014/main" id="{4D6AE74F-7F61-4E1C-A355-EB415E2875E9}"/>
                </a:ext>
              </a:extLst>
            </p:cNvPr>
            <p:cNvSpPr/>
            <p:nvPr/>
          </p:nvSpPr>
          <p:spPr>
            <a:xfrm>
              <a:off x="976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9" name="Rectangle 138">
              <a:extLst>
                <a:ext uri="{FF2B5EF4-FFF2-40B4-BE49-F238E27FC236}">
                  <a16:creationId xmlns:a16="http://schemas.microsoft.com/office/drawing/2014/main" id="{8AFEF8F7-48B9-4707-8466-ECA80A0E206E}"/>
                </a:ext>
              </a:extLst>
            </p:cNvPr>
            <p:cNvSpPr/>
            <p:nvPr/>
          </p:nvSpPr>
          <p:spPr>
            <a:xfrm>
              <a:off x="985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0" name="Rectangle 139">
              <a:extLst>
                <a:ext uri="{FF2B5EF4-FFF2-40B4-BE49-F238E27FC236}">
                  <a16:creationId xmlns:a16="http://schemas.microsoft.com/office/drawing/2014/main" id="{B6A4A5C7-CE33-4489-8542-CEFFAD96E527}"/>
                </a:ext>
              </a:extLst>
            </p:cNvPr>
            <p:cNvSpPr/>
            <p:nvPr/>
          </p:nvSpPr>
          <p:spPr>
            <a:xfrm>
              <a:off x="994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1" name="Rectangle 140">
              <a:extLst>
                <a:ext uri="{FF2B5EF4-FFF2-40B4-BE49-F238E27FC236}">
                  <a16:creationId xmlns:a16="http://schemas.microsoft.com/office/drawing/2014/main" id="{23DB4463-23C4-4E5C-900C-4C14904D7F9A}"/>
                </a:ext>
              </a:extLst>
            </p:cNvPr>
            <p:cNvSpPr/>
            <p:nvPr/>
          </p:nvSpPr>
          <p:spPr>
            <a:xfrm>
              <a:off x="1003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2" name="Rectangle 141">
              <a:extLst>
                <a:ext uri="{FF2B5EF4-FFF2-40B4-BE49-F238E27FC236}">
                  <a16:creationId xmlns:a16="http://schemas.microsoft.com/office/drawing/2014/main" id="{FEDDFD45-8B0B-4EE8-9785-29B33D3AD955}"/>
                </a:ext>
              </a:extLst>
            </p:cNvPr>
            <p:cNvSpPr/>
            <p:nvPr/>
          </p:nvSpPr>
          <p:spPr>
            <a:xfrm>
              <a:off x="1012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3" name="Rectangle 142">
              <a:extLst>
                <a:ext uri="{FF2B5EF4-FFF2-40B4-BE49-F238E27FC236}">
                  <a16:creationId xmlns:a16="http://schemas.microsoft.com/office/drawing/2014/main" id="{8A63FC1A-0A98-4016-B865-17FBF0226F06}"/>
                </a:ext>
              </a:extLst>
            </p:cNvPr>
            <p:cNvSpPr/>
            <p:nvPr/>
          </p:nvSpPr>
          <p:spPr>
            <a:xfrm>
              <a:off x="1021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357" name="TextBox 356">
            <a:extLst>
              <a:ext uri="{FF2B5EF4-FFF2-40B4-BE49-F238E27FC236}">
                <a16:creationId xmlns:a16="http://schemas.microsoft.com/office/drawing/2014/main" id="{CEEDDB41-CE3D-4FBF-92E3-34BA6F9920CA}"/>
              </a:ext>
            </a:extLst>
          </p:cNvPr>
          <p:cNvSpPr txBox="1"/>
          <p:nvPr/>
        </p:nvSpPr>
        <p:spPr>
          <a:xfrm>
            <a:off x="4256370" y="3422489"/>
            <a:ext cx="156697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1% = </a:t>
            </a:r>
          </a:p>
        </p:txBody>
      </p:sp>
      <p:sp>
        <p:nvSpPr>
          <p:cNvPr id="358" name="TextBox 357">
            <a:extLst>
              <a:ext uri="{FF2B5EF4-FFF2-40B4-BE49-F238E27FC236}">
                <a16:creationId xmlns:a16="http://schemas.microsoft.com/office/drawing/2014/main" id="{54057925-0AF4-466D-96D8-8FC51EBDA958}"/>
              </a:ext>
            </a:extLst>
          </p:cNvPr>
          <p:cNvSpPr txBox="1"/>
          <p:nvPr/>
        </p:nvSpPr>
        <p:spPr>
          <a:xfrm>
            <a:off x="5635199" y="3428099"/>
            <a:ext cx="18450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369" name="TextBox 368">
            <a:extLst>
              <a:ext uri="{FF2B5EF4-FFF2-40B4-BE49-F238E27FC236}">
                <a16:creationId xmlns:a16="http://schemas.microsoft.com/office/drawing/2014/main" id="{B2F08B7D-CBCB-4D65-9F21-F7AA23AA21DB}"/>
              </a:ext>
            </a:extLst>
          </p:cNvPr>
          <p:cNvSpPr txBox="1"/>
          <p:nvPr/>
        </p:nvSpPr>
        <p:spPr>
          <a:xfrm>
            <a:off x="3975955" y="3981316"/>
            <a:ext cx="18450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99% = </a:t>
            </a:r>
          </a:p>
        </p:txBody>
      </p:sp>
      <p:sp>
        <p:nvSpPr>
          <p:cNvPr id="370" name="TextBox 369">
            <a:extLst>
              <a:ext uri="{FF2B5EF4-FFF2-40B4-BE49-F238E27FC236}">
                <a16:creationId xmlns:a16="http://schemas.microsoft.com/office/drawing/2014/main" id="{C8738B5C-EA3C-4B22-8ADB-D8ED2135F3A0}"/>
              </a:ext>
            </a:extLst>
          </p:cNvPr>
          <p:cNvSpPr txBox="1"/>
          <p:nvPr/>
        </p:nvSpPr>
        <p:spPr>
          <a:xfrm>
            <a:off x="5632804" y="3986926"/>
            <a:ext cx="304007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300 – 3 = </a:t>
            </a:r>
          </a:p>
        </p:txBody>
      </p:sp>
      <p:sp>
        <p:nvSpPr>
          <p:cNvPr id="371" name="TextBox 370">
            <a:extLst>
              <a:ext uri="{FF2B5EF4-FFF2-40B4-BE49-F238E27FC236}">
                <a16:creationId xmlns:a16="http://schemas.microsoft.com/office/drawing/2014/main" id="{8C51A4E3-4B79-48C9-B792-B8F3DDD053AE}"/>
              </a:ext>
            </a:extLst>
          </p:cNvPr>
          <p:cNvSpPr txBox="1"/>
          <p:nvPr/>
        </p:nvSpPr>
        <p:spPr>
          <a:xfrm>
            <a:off x="7923739" y="3990365"/>
            <a:ext cx="225457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297</a:t>
            </a:r>
          </a:p>
        </p:txBody>
      </p:sp>
      <p:grpSp>
        <p:nvGrpSpPr>
          <p:cNvPr id="405" name="Group 404">
            <a:extLst>
              <a:ext uri="{FF2B5EF4-FFF2-40B4-BE49-F238E27FC236}">
                <a16:creationId xmlns:a16="http://schemas.microsoft.com/office/drawing/2014/main" id="{7E59BA1D-416A-4625-A955-5343B5800CB8}"/>
              </a:ext>
            </a:extLst>
          </p:cNvPr>
          <p:cNvGrpSpPr/>
          <p:nvPr/>
        </p:nvGrpSpPr>
        <p:grpSpPr>
          <a:xfrm>
            <a:off x="395668" y="2339365"/>
            <a:ext cx="9000000" cy="850006"/>
            <a:chOff x="1308296" y="1550812"/>
            <a:chExt cx="9000000" cy="850006"/>
          </a:xfrm>
        </p:grpSpPr>
        <p:sp>
          <p:nvSpPr>
            <p:cNvPr id="406" name="Rectangle 405">
              <a:extLst>
                <a:ext uri="{FF2B5EF4-FFF2-40B4-BE49-F238E27FC236}">
                  <a16:creationId xmlns:a16="http://schemas.microsoft.com/office/drawing/2014/main" id="{19FA1FE7-BEAB-47A4-8B23-6225959901EF}"/>
                </a:ext>
              </a:extLst>
            </p:cNvPr>
            <p:cNvSpPr/>
            <p:nvPr/>
          </p:nvSpPr>
          <p:spPr>
            <a:xfrm>
              <a:off x="1308296" y="1550812"/>
              <a:ext cx="8910000" cy="850006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07" name="Rectangle 406">
              <a:extLst>
                <a:ext uri="{FF2B5EF4-FFF2-40B4-BE49-F238E27FC236}">
                  <a16:creationId xmlns:a16="http://schemas.microsoft.com/office/drawing/2014/main" id="{881D7258-971E-4326-8582-9E28D19647E5}"/>
                </a:ext>
              </a:extLst>
            </p:cNvPr>
            <p:cNvSpPr/>
            <p:nvPr/>
          </p:nvSpPr>
          <p:spPr>
            <a:xfrm>
              <a:off x="139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08" name="Rectangle 407">
              <a:extLst>
                <a:ext uri="{FF2B5EF4-FFF2-40B4-BE49-F238E27FC236}">
                  <a16:creationId xmlns:a16="http://schemas.microsoft.com/office/drawing/2014/main" id="{502ADA76-44C9-49D9-ADC8-AC9E49C26E6B}"/>
                </a:ext>
              </a:extLst>
            </p:cNvPr>
            <p:cNvSpPr/>
            <p:nvPr/>
          </p:nvSpPr>
          <p:spPr>
            <a:xfrm>
              <a:off x="148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09" name="Rectangle 408">
              <a:extLst>
                <a:ext uri="{FF2B5EF4-FFF2-40B4-BE49-F238E27FC236}">
                  <a16:creationId xmlns:a16="http://schemas.microsoft.com/office/drawing/2014/main" id="{2BA3B9C6-96CD-444D-A32A-B22757FB3A44}"/>
                </a:ext>
              </a:extLst>
            </p:cNvPr>
            <p:cNvSpPr/>
            <p:nvPr/>
          </p:nvSpPr>
          <p:spPr>
            <a:xfrm>
              <a:off x="157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10" name="Rectangle 409">
              <a:extLst>
                <a:ext uri="{FF2B5EF4-FFF2-40B4-BE49-F238E27FC236}">
                  <a16:creationId xmlns:a16="http://schemas.microsoft.com/office/drawing/2014/main" id="{BBBA96EC-0CEC-46A3-A2FE-B3AA55DD83BD}"/>
                </a:ext>
              </a:extLst>
            </p:cNvPr>
            <p:cNvSpPr/>
            <p:nvPr/>
          </p:nvSpPr>
          <p:spPr>
            <a:xfrm>
              <a:off x="166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11" name="Rectangle 410">
              <a:extLst>
                <a:ext uri="{FF2B5EF4-FFF2-40B4-BE49-F238E27FC236}">
                  <a16:creationId xmlns:a16="http://schemas.microsoft.com/office/drawing/2014/main" id="{D3D42419-4067-4C2E-B395-D8AFCF912E25}"/>
                </a:ext>
              </a:extLst>
            </p:cNvPr>
            <p:cNvSpPr/>
            <p:nvPr/>
          </p:nvSpPr>
          <p:spPr>
            <a:xfrm>
              <a:off x="175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22" name="Rectangle 421">
              <a:extLst>
                <a:ext uri="{FF2B5EF4-FFF2-40B4-BE49-F238E27FC236}">
                  <a16:creationId xmlns:a16="http://schemas.microsoft.com/office/drawing/2014/main" id="{644D4C79-AAD9-40E5-BA20-67D293A60D0D}"/>
                </a:ext>
              </a:extLst>
            </p:cNvPr>
            <p:cNvSpPr/>
            <p:nvPr/>
          </p:nvSpPr>
          <p:spPr>
            <a:xfrm>
              <a:off x="184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23" name="Rectangle 422">
              <a:extLst>
                <a:ext uri="{FF2B5EF4-FFF2-40B4-BE49-F238E27FC236}">
                  <a16:creationId xmlns:a16="http://schemas.microsoft.com/office/drawing/2014/main" id="{0E0E996F-80F4-4F9C-B57F-1B7BBC526726}"/>
                </a:ext>
              </a:extLst>
            </p:cNvPr>
            <p:cNvSpPr/>
            <p:nvPr/>
          </p:nvSpPr>
          <p:spPr>
            <a:xfrm>
              <a:off x="193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25" name="Rectangle 424">
              <a:extLst>
                <a:ext uri="{FF2B5EF4-FFF2-40B4-BE49-F238E27FC236}">
                  <a16:creationId xmlns:a16="http://schemas.microsoft.com/office/drawing/2014/main" id="{46628A62-EA38-448D-9D0B-CD5388E13867}"/>
                </a:ext>
              </a:extLst>
            </p:cNvPr>
            <p:cNvSpPr/>
            <p:nvPr/>
          </p:nvSpPr>
          <p:spPr>
            <a:xfrm>
              <a:off x="202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26" name="Rectangle 425">
              <a:extLst>
                <a:ext uri="{FF2B5EF4-FFF2-40B4-BE49-F238E27FC236}">
                  <a16:creationId xmlns:a16="http://schemas.microsoft.com/office/drawing/2014/main" id="{D9FA2D26-7D22-4DCC-A86F-EA3DD5A9C5B6}"/>
                </a:ext>
              </a:extLst>
            </p:cNvPr>
            <p:cNvSpPr/>
            <p:nvPr/>
          </p:nvSpPr>
          <p:spPr>
            <a:xfrm>
              <a:off x="211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27" name="Rectangle 426">
              <a:extLst>
                <a:ext uri="{FF2B5EF4-FFF2-40B4-BE49-F238E27FC236}">
                  <a16:creationId xmlns:a16="http://schemas.microsoft.com/office/drawing/2014/main" id="{479C2436-5B5C-4238-B56F-420B93EB917A}"/>
                </a:ext>
              </a:extLst>
            </p:cNvPr>
            <p:cNvSpPr/>
            <p:nvPr/>
          </p:nvSpPr>
          <p:spPr>
            <a:xfrm>
              <a:off x="220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28" name="Rectangle 427">
              <a:extLst>
                <a:ext uri="{FF2B5EF4-FFF2-40B4-BE49-F238E27FC236}">
                  <a16:creationId xmlns:a16="http://schemas.microsoft.com/office/drawing/2014/main" id="{CED17500-F8B4-4081-AF14-57B54729251B}"/>
                </a:ext>
              </a:extLst>
            </p:cNvPr>
            <p:cNvSpPr/>
            <p:nvPr/>
          </p:nvSpPr>
          <p:spPr>
            <a:xfrm>
              <a:off x="229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29" name="Rectangle 428">
              <a:extLst>
                <a:ext uri="{FF2B5EF4-FFF2-40B4-BE49-F238E27FC236}">
                  <a16:creationId xmlns:a16="http://schemas.microsoft.com/office/drawing/2014/main" id="{254D0673-B159-413A-BD02-F95A1E2646C6}"/>
                </a:ext>
              </a:extLst>
            </p:cNvPr>
            <p:cNvSpPr/>
            <p:nvPr/>
          </p:nvSpPr>
          <p:spPr>
            <a:xfrm>
              <a:off x="238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30" name="Rectangle 429">
              <a:extLst>
                <a:ext uri="{FF2B5EF4-FFF2-40B4-BE49-F238E27FC236}">
                  <a16:creationId xmlns:a16="http://schemas.microsoft.com/office/drawing/2014/main" id="{36A0F1EB-1101-4FFC-9723-990EA48AB74F}"/>
                </a:ext>
              </a:extLst>
            </p:cNvPr>
            <p:cNvSpPr/>
            <p:nvPr/>
          </p:nvSpPr>
          <p:spPr>
            <a:xfrm>
              <a:off x="247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31" name="Rectangle 430">
              <a:extLst>
                <a:ext uri="{FF2B5EF4-FFF2-40B4-BE49-F238E27FC236}">
                  <a16:creationId xmlns:a16="http://schemas.microsoft.com/office/drawing/2014/main" id="{69562BC7-0D72-48B5-B086-B48710A1A1D5}"/>
                </a:ext>
              </a:extLst>
            </p:cNvPr>
            <p:cNvSpPr/>
            <p:nvPr/>
          </p:nvSpPr>
          <p:spPr>
            <a:xfrm>
              <a:off x="256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32" name="Rectangle 431">
              <a:extLst>
                <a:ext uri="{FF2B5EF4-FFF2-40B4-BE49-F238E27FC236}">
                  <a16:creationId xmlns:a16="http://schemas.microsoft.com/office/drawing/2014/main" id="{DAE10730-8C65-4F7C-B7F2-39D17C074501}"/>
                </a:ext>
              </a:extLst>
            </p:cNvPr>
            <p:cNvSpPr/>
            <p:nvPr/>
          </p:nvSpPr>
          <p:spPr>
            <a:xfrm>
              <a:off x="265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33" name="Rectangle 432">
              <a:extLst>
                <a:ext uri="{FF2B5EF4-FFF2-40B4-BE49-F238E27FC236}">
                  <a16:creationId xmlns:a16="http://schemas.microsoft.com/office/drawing/2014/main" id="{1192E04E-97A7-44F0-A508-B44D6C4E2C97}"/>
                </a:ext>
              </a:extLst>
            </p:cNvPr>
            <p:cNvSpPr/>
            <p:nvPr/>
          </p:nvSpPr>
          <p:spPr>
            <a:xfrm>
              <a:off x="274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34" name="Rectangle 433">
              <a:extLst>
                <a:ext uri="{FF2B5EF4-FFF2-40B4-BE49-F238E27FC236}">
                  <a16:creationId xmlns:a16="http://schemas.microsoft.com/office/drawing/2014/main" id="{71B321C1-C04F-4597-8C59-0055E45F8443}"/>
                </a:ext>
              </a:extLst>
            </p:cNvPr>
            <p:cNvSpPr/>
            <p:nvPr/>
          </p:nvSpPr>
          <p:spPr>
            <a:xfrm>
              <a:off x="283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35" name="Rectangle 434">
              <a:extLst>
                <a:ext uri="{FF2B5EF4-FFF2-40B4-BE49-F238E27FC236}">
                  <a16:creationId xmlns:a16="http://schemas.microsoft.com/office/drawing/2014/main" id="{027B2F24-089F-40FE-8978-C45FB708C520}"/>
                </a:ext>
              </a:extLst>
            </p:cNvPr>
            <p:cNvSpPr/>
            <p:nvPr/>
          </p:nvSpPr>
          <p:spPr>
            <a:xfrm>
              <a:off x="292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36" name="Rectangle 435">
              <a:extLst>
                <a:ext uri="{FF2B5EF4-FFF2-40B4-BE49-F238E27FC236}">
                  <a16:creationId xmlns:a16="http://schemas.microsoft.com/office/drawing/2014/main" id="{C7E5EA3B-108B-4420-988B-381952F890C2}"/>
                </a:ext>
              </a:extLst>
            </p:cNvPr>
            <p:cNvSpPr/>
            <p:nvPr/>
          </p:nvSpPr>
          <p:spPr>
            <a:xfrm>
              <a:off x="301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37" name="Rectangle 436">
              <a:extLst>
                <a:ext uri="{FF2B5EF4-FFF2-40B4-BE49-F238E27FC236}">
                  <a16:creationId xmlns:a16="http://schemas.microsoft.com/office/drawing/2014/main" id="{749D67FE-9F95-46C8-9D7B-BC969D92DBB1}"/>
                </a:ext>
              </a:extLst>
            </p:cNvPr>
            <p:cNvSpPr/>
            <p:nvPr/>
          </p:nvSpPr>
          <p:spPr>
            <a:xfrm>
              <a:off x="310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38" name="Rectangle 437">
              <a:extLst>
                <a:ext uri="{FF2B5EF4-FFF2-40B4-BE49-F238E27FC236}">
                  <a16:creationId xmlns:a16="http://schemas.microsoft.com/office/drawing/2014/main" id="{F87E997C-8CD2-4469-8584-E6C687D337AD}"/>
                </a:ext>
              </a:extLst>
            </p:cNvPr>
            <p:cNvSpPr/>
            <p:nvPr/>
          </p:nvSpPr>
          <p:spPr>
            <a:xfrm>
              <a:off x="319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39" name="Rectangle 438">
              <a:extLst>
                <a:ext uri="{FF2B5EF4-FFF2-40B4-BE49-F238E27FC236}">
                  <a16:creationId xmlns:a16="http://schemas.microsoft.com/office/drawing/2014/main" id="{D3D95706-D008-475F-BDC7-56D0C6B6A110}"/>
                </a:ext>
              </a:extLst>
            </p:cNvPr>
            <p:cNvSpPr/>
            <p:nvPr/>
          </p:nvSpPr>
          <p:spPr>
            <a:xfrm>
              <a:off x="328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40" name="Rectangle 439">
              <a:extLst>
                <a:ext uri="{FF2B5EF4-FFF2-40B4-BE49-F238E27FC236}">
                  <a16:creationId xmlns:a16="http://schemas.microsoft.com/office/drawing/2014/main" id="{2F4AF47B-FED8-4180-B14D-35B5BF516CAC}"/>
                </a:ext>
              </a:extLst>
            </p:cNvPr>
            <p:cNvSpPr/>
            <p:nvPr/>
          </p:nvSpPr>
          <p:spPr>
            <a:xfrm>
              <a:off x="337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41" name="Rectangle 440">
              <a:extLst>
                <a:ext uri="{FF2B5EF4-FFF2-40B4-BE49-F238E27FC236}">
                  <a16:creationId xmlns:a16="http://schemas.microsoft.com/office/drawing/2014/main" id="{CEC86BB5-2BB2-43CB-853C-031170C4FBD8}"/>
                </a:ext>
              </a:extLst>
            </p:cNvPr>
            <p:cNvSpPr/>
            <p:nvPr/>
          </p:nvSpPr>
          <p:spPr>
            <a:xfrm>
              <a:off x="346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42" name="Rectangle 441">
              <a:extLst>
                <a:ext uri="{FF2B5EF4-FFF2-40B4-BE49-F238E27FC236}">
                  <a16:creationId xmlns:a16="http://schemas.microsoft.com/office/drawing/2014/main" id="{2FA25184-5C0B-4DC3-BE3F-C6E17AA30C4D}"/>
                </a:ext>
              </a:extLst>
            </p:cNvPr>
            <p:cNvSpPr/>
            <p:nvPr/>
          </p:nvSpPr>
          <p:spPr>
            <a:xfrm>
              <a:off x="355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43" name="Rectangle 442">
              <a:extLst>
                <a:ext uri="{FF2B5EF4-FFF2-40B4-BE49-F238E27FC236}">
                  <a16:creationId xmlns:a16="http://schemas.microsoft.com/office/drawing/2014/main" id="{BB03E00A-872D-460C-983E-515EC39E625C}"/>
                </a:ext>
              </a:extLst>
            </p:cNvPr>
            <p:cNvSpPr/>
            <p:nvPr/>
          </p:nvSpPr>
          <p:spPr>
            <a:xfrm>
              <a:off x="364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44" name="Rectangle 443">
              <a:extLst>
                <a:ext uri="{FF2B5EF4-FFF2-40B4-BE49-F238E27FC236}">
                  <a16:creationId xmlns:a16="http://schemas.microsoft.com/office/drawing/2014/main" id="{C35D22BD-31C6-445E-AA91-52A48B530260}"/>
                </a:ext>
              </a:extLst>
            </p:cNvPr>
            <p:cNvSpPr/>
            <p:nvPr/>
          </p:nvSpPr>
          <p:spPr>
            <a:xfrm>
              <a:off x="373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45" name="Rectangle 444">
              <a:extLst>
                <a:ext uri="{FF2B5EF4-FFF2-40B4-BE49-F238E27FC236}">
                  <a16:creationId xmlns:a16="http://schemas.microsoft.com/office/drawing/2014/main" id="{973A4CAB-825C-48DC-A372-D75B31033E23}"/>
                </a:ext>
              </a:extLst>
            </p:cNvPr>
            <p:cNvSpPr/>
            <p:nvPr/>
          </p:nvSpPr>
          <p:spPr>
            <a:xfrm>
              <a:off x="382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46" name="Rectangle 445">
              <a:extLst>
                <a:ext uri="{FF2B5EF4-FFF2-40B4-BE49-F238E27FC236}">
                  <a16:creationId xmlns:a16="http://schemas.microsoft.com/office/drawing/2014/main" id="{1B953D7C-BE2B-439F-9E77-6690D1572CE5}"/>
                </a:ext>
              </a:extLst>
            </p:cNvPr>
            <p:cNvSpPr/>
            <p:nvPr/>
          </p:nvSpPr>
          <p:spPr>
            <a:xfrm>
              <a:off x="391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47" name="Rectangle 446">
              <a:extLst>
                <a:ext uri="{FF2B5EF4-FFF2-40B4-BE49-F238E27FC236}">
                  <a16:creationId xmlns:a16="http://schemas.microsoft.com/office/drawing/2014/main" id="{77C38BB1-1536-40DE-B283-7B5CAE067B72}"/>
                </a:ext>
              </a:extLst>
            </p:cNvPr>
            <p:cNvSpPr/>
            <p:nvPr/>
          </p:nvSpPr>
          <p:spPr>
            <a:xfrm>
              <a:off x="400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48" name="Rectangle 447">
              <a:extLst>
                <a:ext uri="{FF2B5EF4-FFF2-40B4-BE49-F238E27FC236}">
                  <a16:creationId xmlns:a16="http://schemas.microsoft.com/office/drawing/2014/main" id="{F760D6F6-782A-4A82-8DA2-71FE20AD25C2}"/>
                </a:ext>
              </a:extLst>
            </p:cNvPr>
            <p:cNvSpPr/>
            <p:nvPr/>
          </p:nvSpPr>
          <p:spPr>
            <a:xfrm>
              <a:off x="409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49" name="Rectangle 448">
              <a:extLst>
                <a:ext uri="{FF2B5EF4-FFF2-40B4-BE49-F238E27FC236}">
                  <a16:creationId xmlns:a16="http://schemas.microsoft.com/office/drawing/2014/main" id="{B8BCA750-4C84-4652-8EF3-EBF9B0ADD567}"/>
                </a:ext>
              </a:extLst>
            </p:cNvPr>
            <p:cNvSpPr/>
            <p:nvPr/>
          </p:nvSpPr>
          <p:spPr>
            <a:xfrm>
              <a:off x="418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50" name="Rectangle 449">
              <a:extLst>
                <a:ext uri="{FF2B5EF4-FFF2-40B4-BE49-F238E27FC236}">
                  <a16:creationId xmlns:a16="http://schemas.microsoft.com/office/drawing/2014/main" id="{8CBC9578-077C-401A-B35A-BBB9384E092B}"/>
                </a:ext>
              </a:extLst>
            </p:cNvPr>
            <p:cNvSpPr/>
            <p:nvPr/>
          </p:nvSpPr>
          <p:spPr>
            <a:xfrm>
              <a:off x="427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51" name="Rectangle 450">
              <a:extLst>
                <a:ext uri="{FF2B5EF4-FFF2-40B4-BE49-F238E27FC236}">
                  <a16:creationId xmlns:a16="http://schemas.microsoft.com/office/drawing/2014/main" id="{023D463D-BD98-4A25-A99B-33548603AFF9}"/>
                </a:ext>
              </a:extLst>
            </p:cNvPr>
            <p:cNvSpPr/>
            <p:nvPr/>
          </p:nvSpPr>
          <p:spPr>
            <a:xfrm>
              <a:off x="436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52" name="Rectangle 451">
              <a:extLst>
                <a:ext uri="{FF2B5EF4-FFF2-40B4-BE49-F238E27FC236}">
                  <a16:creationId xmlns:a16="http://schemas.microsoft.com/office/drawing/2014/main" id="{87772A82-80EC-4A8B-9BD5-8BB5426A54E1}"/>
                </a:ext>
              </a:extLst>
            </p:cNvPr>
            <p:cNvSpPr/>
            <p:nvPr/>
          </p:nvSpPr>
          <p:spPr>
            <a:xfrm>
              <a:off x="445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53" name="Rectangle 452">
              <a:extLst>
                <a:ext uri="{FF2B5EF4-FFF2-40B4-BE49-F238E27FC236}">
                  <a16:creationId xmlns:a16="http://schemas.microsoft.com/office/drawing/2014/main" id="{DCE7F480-2DFC-492A-A25E-3550D36F8ECC}"/>
                </a:ext>
              </a:extLst>
            </p:cNvPr>
            <p:cNvSpPr/>
            <p:nvPr/>
          </p:nvSpPr>
          <p:spPr>
            <a:xfrm>
              <a:off x="454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54" name="Rectangle 453">
              <a:extLst>
                <a:ext uri="{FF2B5EF4-FFF2-40B4-BE49-F238E27FC236}">
                  <a16:creationId xmlns:a16="http://schemas.microsoft.com/office/drawing/2014/main" id="{F05A8467-17E0-4B12-8754-8656B52DFDA3}"/>
                </a:ext>
              </a:extLst>
            </p:cNvPr>
            <p:cNvSpPr/>
            <p:nvPr/>
          </p:nvSpPr>
          <p:spPr>
            <a:xfrm>
              <a:off x="463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55" name="Rectangle 454">
              <a:extLst>
                <a:ext uri="{FF2B5EF4-FFF2-40B4-BE49-F238E27FC236}">
                  <a16:creationId xmlns:a16="http://schemas.microsoft.com/office/drawing/2014/main" id="{E2F932B7-7737-4DC6-A5A8-D2EC7234E8C4}"/>
                </a:ext>
              </a:extLst>
            </p:cNvPr>
            <p:cNvSpPr/>
            <p:nvPr/>
          </p:nvSpPr>
          <p:spPr>
            <a:xfrm>
              <a:off x="472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56" name="Rectangle 455">
              <a:extLst>
                <a:ext uri="{FF2B5EF4-FFF2-40B4-BE49-F238E27FC236}">
                  <a16:creationId xmlns:a16="http://schemas.microsoft.com/office/drawing/2014/main" id="{D05C7C3D-FF50-4BAD-82BF-24A7A5C96156}"/>
                </a:ext>
              </a:extLst>
            </p:cNvPr>
            <p:cNvSpPr/>
            <p:nvPr/>
          </p:nvSpPr>
          <p:spPr>
            <a:xfrm>
              <a:off x="481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57" name="Rectangle 456">
              <a:extLst>
                <a:ext uri="{FF2B5EF4-FFF2-40B4-BE49-F238E27FC236}">
                  <a16:creationId xmlns:a16="http://schemas.microsoft.com/office/drawing/2014/main" id="{34B307F5-752A-4690-A613-4E65B463C6C9}"/>
                </a:ext>
              </a:extLst>
            </p:cNvPr>
            <p:cNvSpPr/>
            <p:nvPr/>
          </p:nvSpPr>
          <p:spPr>
            <a:xfrm>
              <a:off x="490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58" name="Rectangle 457">
              <a:extLst>
                <a:ext uri="{FF2B5EF4-FFF2-40B4-BE49-F238E27FC236}">
                  <a16:creationId xmlns:a16="http://schemas.microsoft.com/office/drawing/2014/main" id="{6A0ED5DF-3AD0-4A61-B2E4-B54BD0548F02}"/>
                </a:ext>
              </a:extLst>
            </p:cNvPr>
            <p:cNvSpPr/>
            <p:nvPr/>
          </p:nvSpPr>
          <p:spPr>
            <a:xfrm>
              <a:off x="499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59" name="Rectangle 458">
              <a:extLst>
                <a:ext uri="{FF2B5EF4-FFF2-40B4-BE49-F238E27FC236}">
                  <a16:creationId xmlns:a16="http://schemas.microsoft.com/office/drawing/2014/main" id="{17E871D7-F757-4C63-B625-96D1DAB9BBDC}"/>
                </a:ext>
              </a:extLst>
            </p:cNvPr>
            <p:cNvSpPr/>
            <p:nvPr/>
          </p:nvSpPr>
          <p:spPr>
            <a:xfrm>
              <a:off x="508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60" name="Rectangle 459">
              <a:extLst>
                <a:ext uri="{FF2B5EF4-FFF2-40B4-BE49-F238E27FC236}">
                  <a16:creationId xmlns:a16="http://schemas.microsoft.com/office/drawing/2014/main" id="{1C1C8D20-C80D-4399-A76A-B20853971AFA}"/>
                </a:ext>
              </a:extLst>
            </p:cNvPr>
            <p:cNvSpPr/>
            <p:nvPr/>
          </p:nvSpPr>
          <p:spPr>
            <a:xfrm>
              <a:off x="517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61" name="Rectangle 460">
              <a:extLst>
                <a:ext uri="{FF2B5EF4-FFF2-40B4-BE49-F238E27FC236}">
                  <a16:creationId xmlns:a16="http://schemas.microsoft.com/office/drawing/2014/main" id="{B26DD23D-7C01-4572-9593-988AABC79E43}"/>
                </a:ext>
              </a:extLst>
            </p:cNvPr>
            <p:cNvSpPr/>
            <p:nvPr/>
          </p:nvSpPr>
          <p:spPr>
            <a:xfrm>
              <a:off x="526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62" name="Rectangle 461">
              <a:extLst>
                <a:ext uri="{FF2B5EF4-FFF2-40B4-BE49-F238E27FC236}">
                  <a16:creationId xmlns:a16="http://schemas.microsoft.com/office/drawing/2014/main" id="{DD00BA3A-C1D4-41EA-9F6F-F7E05930B75B}"/>
                </a:ext>
              </a:extLst>
            </p:cNvPr>
            <p:cNvSpPr/>
            <p:nvPr/>
          </p:nvSpPr>
          <p:spPr>
            <a:xfrm>
              <a:off x="535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63" name="Rectangle 462">
              <a:extLst>
                <a:ext uri="{FF2B5EF4-FFF2-40B4-BE49-F238E27FC236}">
                  <a16:creationId xmlns:a16="http://schemas.microsoft.com/office/drawing/2014/main" id="{65146213-383A-40E4-9037-EECEC86371CD}"/>
                </a:ext>
              </a:extLst>
            </p:cNvPr>
            <p:cNvSpPr/>
            <p:nvPr/>
          </p:nvSpPr>
          <p:spPr>
            <a:xfrm>
              <a:off x="544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64" name="Rectangle 463">
              <a:extLst>
                <a:ext uri="{FF2B5EF4-FFF2-40B4-BE49-F238E27FC236}">
                  <a16:creationId xmlns:a16="http://schemas.microsoft.com/office/drawing/2014/main" id="{D5739721-2724-4FF7-8023-265892DD6E4F}"/>
                </a:ext>
              </a:extLst>
            </p:cNvPr>
            <p:cNvSpPr/>
            <p:nvPr/>
          </p:nvSpPr>
          <p:spPr>
            <a:xfrm>
              <a:off x="553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65" name="Rectangle 464">
              <a:extLst>
                <a:ext uri="{FF2B5EF4-FFF2-40B4-BE49-F238E27FC236}">
                  <a16:creationId xmlns:a16="http://schemas.microsoft.com/office/drawing/2014/main" id="{48D17E8B-F4A9-45A8-9E68-C4F47609D666}"/>
                </a:ext>
              </a:extLst>
            </p:cNvPr>
            <p:cNvSpPr/>
            <p:nvPr/>
          </p:nvSpPr>
          <p:spPr>
            <a:xfrm>
              <a:off x="562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66" name="Rectangle 465">
              <a:extLst>
                <a:ext uri="{FF2B5EF4-FFF2-40B4-BE49-F238E27FC236}">
                  <a16:creationId xmlns:a16="http://schemas.microsoft.com/office/drawing/2014/main" id="{D176BD2B-D2D5-4026-93B1-2770644FCD50}"/>
                </a:ext>
              </a:extLst>
            </p:cNvPr>
            <p:cNvSpPr/>
            <p:nvPr/>
          </p:nvSpPr>
          <p:spPr>
            <a:xfrm>
              <a:off x="571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67" name="Rectangle 466">
              <a:extLst>
                <a:ext uri="{FF2B5EF4-FFF2-40B4-BE49-F238E27FC236}">
                  <a16:creationId xmlns:a16="http://schemas.microsoft.com/office/drawing/2014/main" id="{9FE4B740-DB0C-44F7-B0FB-6C10B48A7967}"/>
                </a:ext>
              </a:extLst>
            </p:cNvPr>
            <p:cNvSpPr/>
            <p:nvPr/>
          </p:nvSpPr>
          <p:spPr>
            <a:xfrm>
              <a:off x="580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68" name="Rectangle 467">
              <a:extLst>
                <a:ext uri="{FF2B5EF4-FFF2-40B4-BE49-F238E27FC236}">
                  <a16:creationId xmlns:a16="http://schemas.microsoft.com/office/drawing/2014/main" id="{B9742DBB-73FB-437D-B34D-2ACD33D06CC3}"/>
                </a:ext>
              </a:extLst>
            </p:cNvPr>
            <p:cNvSpPr/>
            <p:nvPr/>
          </p:nvSpPr>
          <p:spPr>
            <a:xfrm>
              <a:off x="589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69" name="Rectangle 468">
              <a:extLst>
                <a:ext uri="{FF2B5EF4-FFF2-40B4-BE49-F238E27FC236}">
                  <a16:creationId xmlns:a16="http://schemas.microsoft.com/office/drawing/2014/main" id="{3EFAE2FE-F772-427A-B67A-3FF3285AC5CF}"/>
                </a:ext>
              </a:extLst>
            </p:cNvPr>
            <p:cNvSpPr/>
            <p:nvPr/>
          </p:nvSpPr>
          <p:spPr>
            <a:xfrm>
              <a:off x="598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70" name="Rectangle 469">
              <a:extLst>
                <a:ext uri="{FF2B5EF4-FFF2-40B4-BE49-F238E27FC236}">
                  <a16:creationId xmlns:a16="http://schemas.microsoft.com/office/drawing/2014/main" id="{274049F7-0B7C-40BF-A8CF-930C55DDAFA4}"/>
                </a:ext>
              </a:extLst>
            </p:cNvPr>
            <p:cNvSpPr/>
            <p:nvPr/>
          </p:nvSpPr>
          <p:spPr>
            <a:xfrm>
              <a:off x="607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71" name="Rectangle 470">
              <a:extLst>
                <a:ext uri="{FF2B5EF4-FFF2-40B4-BE49-F238E27FC236}">
                  <a16:creationId xmlns:a16="http://schemas.microsoft.com/office/drawing/2014/main" id="{34D968EB-DB19-43A0-8FE2-54B92EF8C5CB}"/>
                </a:ext>
              </a:extLst>
            </p:cNvPr>
            <p:cNvSpPr/>
            <p:nvPr/>
          </p:nvSpPr>
          <p:spPr>
            <a:xfrm>
              <a:off x="616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72" name="Rectangle 471">
              <a:extLst>
                <a:ext uri="{FF2B5EF4-FFF2-40B4-BE49-F238E27FC236}">
                  <a16:creationId xmlns:a16="http://schemas.microsoft.com/office/drawing/2014/main" id="{C6354C40-E655-4CA7-9609-91A5AA5BA0A9}"/>
                </a:ext>
              </a:extLst>
            </p:cNvPr>
            <p:cNvSpPr/>
            <p:nvPr/>
          </p:nvSpPr>
          <p:spPr>
            <a:xfrm>
              <a:off x="625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73" name="Rectangle 472">
              <a:extLst>
                <a:ext uri="{FF2B5EF4-FFF2-40B4-BE49-F238E27FC236}">
                  <a16:creationId xmlns:a16="http://schemas.microsoft.com/office/drawing/2014/main" id="{20E1297D-1C1B-4AA9-97AA-250C8E003EE7}"/>
                </a:ext>
              </a:extLst>
            </p:cNvPr>
            <p:cNvSpPr/>
            <p:nvPr/>
          </p:nvSpPr>
          <p:spPr>
            <a:xfrm>
              <a:off x="634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74" name="Rectangle 473">
              <a:extLst>
                <a:ext uri="{FF2B5EF4-FFF2-40B4-BE49-F238E27FC236}">
                  <a16:creationId xmlns:a16="http://schemas.microsoft.com/office/drawing/2014/main" id="{4AF88BDE-40B4-46CC-AACC-64DAC048FBC9}"/>
                </a:ext>
              </a:extLst>
            </p:cNvPr>
            <p:cNvSpPr/>
            <p:nvPr/>
          </p:nvSpPr>
          <p:spPr>
            <a:xfrm>
              <a:off x="643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75" name="Rectangle 474">
              <a:extLst>
                <a:ext uri="{FF2B5EF4-FFF2-40B4-BE49-F238E27FC236}">
                  <a16:creationId xmlns:a16="http://schemas.microsoft.com/office/drawing/2014/main" id="{D6EA3664-B3E5-4C3A-A8AA-8C0EA3706CD6}"/>
                </a:ext>
              </a:extLst>
            </p:cNvPr>
            <p:cNvSpPr/>
            <p:nvPr/>
          </p:nvSpPr>
          <p:spPr>
            <a:xfrm>
              <a:off x="652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76" name="Rectangle 475">
              <a:extLst>
                <a:ext uri="{FF2B5EF4-FFF2-40B4-BE49-F238E27FC236}">
                  <a16:creationId xmlns:a16="http://schemas.microsoft.com/office/drawing/2014/main" id="{ABCADAD0-C5F7-4494-8050-3FF3B08205FC}"/>
                </a:ext>
              </a:extLst>
            </p:cNvPr>
            <p:cNvSpPr/>
            <p:nvPr/>
          </p:nvSpPr>
          <p:spPr>
            <a:xfrm>
              <a:off x="661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77" name="Rectangle 476">
              <a:extLst>
                <a:ext uri="{FF2B5EF4-FFF2-40B4-BE49-F238E27FC236}">
                  <a16:creationId xmlns:a16="http://schemas.microsoft.com/office/drawing/2014/main" id="{D8C602AC-3CC1-4913-B906-82749B0E4C09}"/>
                </a:ext>
              </a:extLst>
            </p:cNvPr>
            <p:cNvSpPr/>
            <p:nvPr/>
          </p:nvSpPr>
          <p:spPr>
            <a:xfrm>
              <a:off x="670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78" name="Rectangle 477">
              <a:extLst>
                <a:ext uri="{FF2B5EF4-FFF2-40B4-BE49-F238E27FC236}">
                  <a16:creationId xmlns:a16="http://schemas.microsoft.com/office/drawing/2014/main" id="{04277E32-3CAF-4AE5-894B-FEB3D84D18EA}"/>
                </a:ext>
              </a:extLst>
            </p:cNvPr>
            <p:cNvSpPr/>
            <p:nvPr/>
          </p:nvSpPr>
          <p:spPr>
            <a:xfrm>
              <a:off x="679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79" name="Rectangle 478">
              <a:extLst>
                <a:ext uri="{FF2B5EF4-FFF2-40B4-BE49-F238E27FC236}">
                  <a16:creationId xmlns:a16="http://schemas.microsoft.com/office/drawing/2014/main" id="{56749E47-4E87-404D-ABCA-D15249274D6C}"/>
                </a:ext>
              </a:extLst>
            </p:cNvPr>
            <p:cNvSpPr/>
            <p:nvPr/>
          </p:nvSpPr>
          <p:spPr>
            <a:xfrm>
              <a:off x="688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80" name="Rectangle 479">
              <a:extLst>
                <a:ext uri="{FF2B5EF4-FFF2-40B4-BE49-F238E27FC236}">
                  <a16:creationId xmlns:a16="http://schemas.microsoft.com/office/drawing/2014/main" id="{9DEA0E24-A925-4DA2-A1B5-2F9F5BA8919E}"/>
                </a:ext>
              </a:extLst>
            </p:cNvPr>
            <p:cNvSpPr/>
            <p:nvPr/>
          </p:nvSpPr>
          <p:spPr>
            <a:xfrm>
              <a:off x="697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81" name="Rectangle 480">
              <a:extLst>
                <a:ext uri="{FF2B5EF4-FFF2-40B4-BE49-F238E27FC236}">
                  <a16:creationId xmlns:a16="http://schemas.microsoft.com/office/drawing/2014/main" id="{B6C30F0B-3339-4455-954A-BF797307EE06}"/>
                </a:ext>
              </a:extLst>
            </p:cNvPr>
            <p:cNvSpPr/>
            <p:nvPr/>
          </p:nvSpPr>
          <p:spPr>
            <a:xfrm>
              <a:off x="706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82" name="Rectangle 481">
              <a:extLst>
                <a:ext uri="{FF2B5EF4-FFF2-40B4-BE49-F238E27FC236}">
                  <a16:creationId xmlns:a16="http://schemas.microsoft.com/office/drawing/2014/main" id="{342E5115-9B77-4F87-87D1-9A7F458A4B22}"/>
                </a:ext>
              </a:extLst>
            </p:cNvPr>
            <p:cNvSpPr/>
            <p:nvPr/>
          </p:nvSpPr>
          <p:spPr>
            <a:xfrm>
              <a:off x="715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83" name="Rectangle 482">
              <a:extLst>
                <a:ext uri="{FF2B5EF4-FFF2-40B4-BE49-F238E27FC236}">
                  <a16:creationId xmlns:a16="http://schemas.microsoft.com/office/drawing/2014/main" id="{B7575828-B445-46FA-B698-C45B95128B59}"/>
                </a:ext>
              </a:extLst>
            </p:cNvPr>
            <p:cNvSpPr/>
            <p:nvPr/>
          </p:nvSpPr>
          <p:spPr>
            <a:xfrm>
              <a:off x="724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84" name="Rectangle 483">
              <a:extLst>
                <a:ext uri="{FF2B5EF4-FFF2-40B4-BE49-F238E27FC236}">
                  <a16:creationId xmlns:a16="http://schemas.microsoft.com/office/drawing/2014/main" id="{B0976146-3888-4F40-BB41-41903D029180}"/>
                </a:ext>
              </a:extLst>
            </p:cNvPr>
            <p:cNvSpPr/>
            <p:nvPr/>
          </p:nvSpPr>
          <p:spPr>
            <a:xfrm>
              <a:off x="733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85" name="Rectangle 484">
              <a:extLst>
                <a:ext uri="{FF2B5EF4-FFF2-40B4-BE49-F238E27FC236}">
                  <a16:creationId xmlns:a16="http://schemas.microsoft.com/office/drawing/2014/main" id="{F19EC008-00E5-4424-B0FF-575BE10A72F3}"/>
                </a:ext>
              </a:extLst>
            </p:cNvPr>
            <p:cNvSpPr/>
            <p:nvPr/>
          </p:nvSpPr>
          <p:spPr>
            <a:xfrm>
              <a:off x="742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86" name="Rectangle 485">
              <a:extLst>
                <a:ext uri="{FF2B5EF4-FFF2-40B4-BE49-F238E27FC236}">
                  <a16:creationId xmlns:a16="http://schemas.microsoft.com/office/drawing/2014/main" id="{10A704B8-C332-41DC-B51B-6E2A90F6A59E}"/>
                </a:ext>
              </a:extLst>
            </p:cNvPr>
            <p:cNvSpPr/>
            <p:nvPr/>
          </p:nvSpPr>
          <p:spPr>
            <a:xfrm>
              <a:off x="751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87" name="Rectangle 486">
              <a:extLst>
                <a:ext uri="{FF2B5EF4-FFF2-40B4-BE49-F238E27FC236}">
                  <a16:creationId xmlns:a16="http://schemas.microsoft.com/office/drawing/2014/main" id="{EB84166B-FCFA-412F-BA46-A3C6B04FC984}"/>
                </a:ext>
              </a:extLst>
            </p:cNvPr>
            <p:cNvSpPr/>
            <p:nvPr/>
          </p:nvSpPr>
          <p:spPr>
            <a:xfrm>
              <a:off x="760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88" name="Rectangle 487">
              <a:extLst>
                <a:ext uri="{FF2B5EF4-FFF2-40B4-BE49-F238E27FC236}">
                  <a16:creationId xmlns:a16="http://schemas.microsoft.com/office/drawing/2014/main" id="{6F64B8A8-E6D0-4DE7-82DF-B7F4264A9A37}"/>
                </a:ext>
              </a:extLst>
            </p:cNvPr>
            <p:cNvSpPr/>
            <p:nvPr/>
          </p:nvSpPr>
          <p:spPr>
            <a:xfrm>
              <a:off x="769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89" name="Rectangle 488">
              <a:extLst>
                <a:ext uri="{FF2B5EF4-FFF2-40B4-BE49-F238E27FC236}">
                  <a16:creationId xmlns:a16="http://schemas.microsoft.com/office/drawing/2014/main" id="{DF2919CD-E4CD-49BA-8861-16DA946B85F7}"/>
                </a:ext>
              </a:extLst>
            </p:cNvPr>
            <p:cNvSpPr/>
            <p:nvPr/>
          </p:nvSpPr>
          <p:spPr>
            <a:xfrm>
              <a:off x="778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90" name="Rectangle 489">
              <a:extLst>
                <a:ext uri="{FF2B5EF4-FFF2-40B4-BE49-F238E27FC236}">
                  <a16:creationId xmlns:a16="http://schemas.microsoft.com/office/drawing/2014/main" id="{CBFBFB45-9A09-43B1-9BFD-C9F46C962772}"/>
                </a:ext>
              </a:extLst>
            </p:cNvPr>
            <p:cNvSpPr/>
            <p:nvPr/>
          </p:nvSpPr>
          <p:spPr>
            <a:xfrm>
              <a:off x="787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91" name="Rectangle 490">
              <a:extLst>
                <a:ext uri="{FF2B5EF4-FFF2-40B4-BE49-F238E27FC236}">
                  <a16:creationId xmlns:a16="http://schemas.microsoft.com/office/drawing/2014/main" id="{DBEB343E-09C0-42ED-A566-18F46EACF826}"/>
                </a:ext>
              </a:extLst>
            </p:cNvPr>
            <p:cNvSpPr/>
            <p:nvPr/>
          </p:nvSpPr>
          <p:spPr>
            <a:xfrm>
              <a:off x="796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92" name="Rectangle 491">
              <a:extLst>
                <a:ext uri="{FF2B5EF4-FFF2-40B4-BE49-F238E27FC236}">
                  <a16:creationId xmlns:a16="http://schemas.microsoft.com/office/drawing/2014/main" id="{62320758-4EC5-4883-9F5D-DC7EC35AA076}"/>
                </a:ext>
              </a:extLst>
            </p:cNvPr>
            <p:cNvSpPr/>
            <p:nvPr/>
          </p:nvSpPr>
          <p:spPr>
            <a:xfrm>
              <a:off x="805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93" name="Rectangle 492">
              <a:extLst>
                <a:ext uri="{FF2B5EF4-FFF2-40B4-BE49-F238E27FC236}">
                  <a16:creationId xmlns:a16="http://schemas.microsoft.com/office/drawing/2014/main" id="{0DA21A7A-A6BF-412A-B21F-814AE831E841}"/>
                </a:ext>
              </a:extLst>
            </p:cNvPr>
            <p:cNvSpPr/>
            <p:nvPr/>
          </p:nvSpPr>
          <p:spPr>
            <a:xfrm>
              <a:off x="814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94" name="Rectangle 493">
              <a:extLst>
                <a:ext uri="{FF2B5EF4-FFF2-40B4-BE49-F238E27FC236}">
                  <a16:creationId xmlns:a16="http://schemas.microsoft.com/office/drawing/2014/main" id="{618D2EB5-9AA6-459C-9CC9-A1DF2D6EA90A}"/>
                </a:ext>
              </a:extLst>
            </p:cNvPr>
            <p:cNvSpPr/>
            <p:nvPr/>
          </p:nvSpPr>
          <p:spPr>
            <a:xfrm>
              <a:off x="823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95" name="Rectangle 494">
              <a:extLst>
                <a:ext uri="{FF2B5EF4-FFF2-40B4-BE49-F238E27FC236}">
                  <a16:creationId xmlns:a16="http://schemas.microsoft.com/office/drawing/2014/main" id="{A85CC2F0-2738-4B0C-81D9-C15981792F01}"/>
                </a:ext>
              </a:extLst>
            </p:cNvPr>
            <p:cNvSpPr/>
            <p:nvPr/>
          </p:nvSpPr>
          <p:spPr>
            <a:xfrm>
              <a:off x="832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96" name="Rectangle 495">
              <a:extLst>
                <a:ext uri="{FF2B5EF4-FFF2-40B4-BE49-F238E27FC236}">
                  <a16:creationId xmlns:a16="http://schemas.microsoft.com/office/drawing/2014/main" id="{CE3EE864-F5F5-447C-9248-C3C1C6E168EE}"/>
                </a:ext>
              </a:extLst>
            </p:cNvPr>
            <p:cNvSpPr/>
            <p:nvPr/>
          </p:nvSpPr>
          <p:spPr>
            <a:xfrm>
              <a:off x="841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97" name="Rectangle 496">
              <a:extLst>
                <a:ext uri="{FF2B5EF4-FFF2-40B4-BE49-F238E27FC236}">
                  <a16:creationId xmlns:a16="http://schemas.microsoft.com/office/drawing/2014/main" id="{B51811E4-7CDC-47BC-BAA6-529A11620166}"/>
                </a:ext>
              </a:extLst>
            </p:cNvPr>
            <p:cNvSpPr/>
            <p:nvPr/>
          </p:nvSpPr>
          <p:spPr>
            <a:xfrm>
              <a:off x="850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98" name="Rectangle 497">
              <a:extLst>
                <a:ext uri="{FF2B5EF4-FFF2-40B4-BE49-F238E27FC236}">
                  <a16:creationId xmlns:a16="http://schemas.microsoft.com/office/drawing/2014/main" id="{5C2AC398-9292-4C2B-ADA3-A8FD6134FC85}"/>
                </a:ext>
              </a:extLst>
            </p:cNvPr>
            <p:cNvSpPr/>
            <p:nvPr/>
          </p:nvSpPr>
          <p:spPr>
            <a:xfrm>
              <a:off x="859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99" name="Rectangle 498">
              <a:extLst>
                <a:ext uri="{FF2B5EF4-FFF2-40B4-BE49-F238E27FC236}">
                  <a16:creationId xmlns:a16="http://schemas.microsoft.com/office/drawing/2014/main" id="{50AC85A4-DE5D-4404-BFA9-FCE28D944B08}"/>
                </a:ext>
              </a:extLst>
            </p:cNvPr>
            <p:cNvSpPr/>
            <p:nvPr/>
          </p:nvSpPr>
          <p:spPr>
            <a:xfrm>
              <a:off x="868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00" name="Rectangle 499">
              <a:extLst>
                <a:ext uri="{FF2B5EF4-FFF2-40B4-BE49-F238E27FC236}">
                  <a16:creationId xmlns:a16="http://schemas.microsoft.com/office/drawing/2014/main" id="{F9F0F1D4-F29D-4AA4-AA44-77E54C10C947}"/>
                </a:ext>
              </a:extLst>
            </p:cNvPr>
            <p:cNvSpPr/>
            <p:nvPr/>
          </p:nvSpPr>
          <p:spPr>
            <a:xfrm>
              <a:off x="877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01" name="Rectangle 500">
              <a:extLst>
                <a:ext uri="{FF2B5EF4-FFF2-40B4-BE49-F238E27FC236}">
                  <a16:creationId xmlns:a16="http://schemas.microsoft.com/office/drawing/2014/main" id="{E66D790E-370E-4ACA-8F67-9E785E2FA45F}"/>
                </a:ext>
              </a:extLst>
            </p:cNvPr>
            <p:cNvSpPr/>
            <p:nvPr/>
          </p:nvSpPr>
          <p:spPr>
            <a:xfrm>
              <a:off x="886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02" name="Rectangle 501">
              <a:extLst>
                <a:ext uri="{FF2B5EF4-FFF2-40B4-BE49-F238E27FC236}">
                  <a16:creationId xmlns:a16="http://schemas.microsoft.com/office/drawing/2014/main" id="{60B983E5-FA28-4AEA-879B-5ABFA2BA4498}"/>
                </a:ext>
              </a:extLst>
            </p:cNvPr>
            <p:cNvSpPr/>
            <p:nvPr/>
          </p:nvSpPr>
          <p:spPr>
            <a:xfrm>
              <a:off x="895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03" name="Rectangle 502">
              <a:extLst>
                <a:ext uri="{FF2B5EF4-FFF2-40B4-BE49-F238E27FC236}">
                  <a16:creationId xmlns:a16="http://schemas.microsoft.com/office/drawing/2014/main" id="{AD670BFD-3921-424B-AF8B-CACA8897E4A5}"/>
                </a:ext>
              </a:extLst>
            </p:cNvPr>
            <p:cNvSpPr/>
            <p:nvPr/>
          </p:nvSpPr>
          <p:spPr>
            <a:xfrm>
              <a:off x="904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04" name="Rectangle 503">
              <a:extLst>
                <a:ext uri="{FF2B5EF4-FFF2-40B4-BE49-F238E27FC236}">
                  <a16:creationId xmlns:a16="http://schemas.microsoft.com/office/drawing/2014/main" id="{C432CEEE-1349-4832-84B8-0084E58A2292}"/>
                </a:ext>
              </a:extLst>
            </p:cNvPr>
            <p:cNvSpPr/>
            <p:nvPr/>
          </p:nvSpPr>
          <p:spPr>
            <a:xfrm>
              <a:off x="913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05" name="Rectangle 504">
              <a:extLst>
                <a:ext uri="{FF2B5EF4-FFF2-40B4-BE49-F238E27FC236}">
                  <a16:creationId xmlns:a16="http://schemas.microsoft.com/office/drawing/2014/main" id="{453452B0-F898-47E8-A89A-1F4942BF0C41}"/>
                </a:ext>
              </a:extLst>
            </p:cNvPr>
            <p:cNvSpPr/>
            <p:nvPr/>
          </p:nvSpPr>
          <p:spPr>
            <a:xfrm>
              <a:off x="922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06" name="Rectangle 505">
              <a:extLst>
                <a:ext uri="{FF2B5EF4-FFF2-40B4-BE49-F238E27FC236}">
                  <a16:creationId xmlns:a16="http://schemas.microsoft.com/office/drawing/2014/main" id="{EEC6F559-F0DB-44F6-99FD-DBA017AD352B}"/>
                </a:ext>
              </a:extLst>
            </p:cNvPr>
            <p:cNvSpPr/>
            <p:nvPr/>
          </p:nvSpPr>
          <p:spPr>
            <a:xfrm>
              <a:off x="931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07" name="Rectangle 506">
              <a:extLst>
                <a:ext uri="{FF2B5EF4-FFF2-40B4-BE49-F238E27FC236}">
                  <a16:creationId xmlns:a16="http://schemas.microsoft.com/office/drawing/2014/main" id="{19A84AD8-220F-491F-A5F1-11133CB8DA7E}"/>
                </a:ext>
              </a:extLst>
            </p:cNvPr>
            <p:cNvSpPr/>
            <p:nvPr/>
          </p:nvSpPr>
          <p:spPr>
            <a:xfrm>
              <a:off x="940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08" name="Rectangle 507">
              <a:extLst>
                <a:ext uri="{FF2B5EF4-FFF2-40B4-BE49-F238E27FC236}">
                  <a16:creationId xmlns:a16="http://schemas.microsoft.com/office/drawing/2014/main" id="{B8B9B6AF-96D8-48B3-A0F8-954561383EAD}"/>
                </a:ext>
              </a:extLst>
            </p:cNvPr>
            <p:cNvSpPr/>
            <p:nvPr/>
          </p:nvSpPr>
          <p:spPr>
            <a:xfrm>
              <a:off x="949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09" name="Rectangle 508">
              <a:extLst>
                <a:ext uri="{FF2B5EF4-FFF2-40B4-BE49-F238E27FC236}">
                  <a16:creationId xmlns:a16="http://schemas.microsoft.com/office/drawing/2014/main" id="{E7E38295-DC39-4AA0-B3D2-58C3618747F9}"/>
                </a:ext>
              </a:extLst>
            </p:cNvPr>
            <p:cNvSpPr/>
            <p:nvPr/>
          </p:nvSpPr>
          <p:spPr>
            <a:xfrm>
              <a:off x="958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10" name="Rectangle 509">
              <a:extLst>
                <a:ext uri="{FF2B5EF4-FFF2-40B4-BE49-F238E27FC236}">
                  <a16:creationId xmlns:a16="http://schemas.microsoft.com/office/drawing/2014/main" id="{B7499C00-88DF-4CA2-A85A-119C5EEB4843}"/>
                </a:ext>
              </a:extLst>
            </p:cNvPr>
            <p:cNvSpPr/>
            <p:nvPr/>
          </p:nvSpPr>
          <p:spPr>
            <a:xfrm>
              <a:off x="967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11" name="Rectangle 510">
              <a:extLst>
                <a:ext uri="{FF2B5EF4-FFF2-40B4-BE49-F238E27FC236}">
                  <a16:creationId xmlns:a16="http://schemas.microsoft.com/office/drawing/2014/main" id="{86B38EA1-D299-4333-A01C-909ACEAD6243}"/>
                </a:ext>
              </a:extLst>
            </p:cNvPr>
            <p:cNvSpPr/>
            <p:nvPr/>
          </p:nvSpPr>
          <p:spPr>
            <a:xfrm>
              <a:off x="976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12" name="Rectangle 511">
              <a:extLst>
                <a:ext uri="{FF2B5EF4-FFF2-40B4-BE49-F238E27FC236}">
                  <a16:creationId xmlns:a16="http://schemas.microsoft.com/office/drawing/2014/main" id="{17878F0C-8409-4461-B0B7-0F101F3F298C}"/>
                </a:ext>
              </a:extLst>
            </p:cNvPr>
            <p:cNvSpPr/>
            <p:nvPr/>
          </p:nvSpPr>
          <p:spPr>
            <a:xfrm>
              <a:off x="985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13" name="Rectangle 512">
              <a:extLst>
                <a:ext uri="{FF2B5EF4-FFF2-40B4-BE49-F238E27FC236}">
                  <a16:creationId xmlns:a16="http://schemas.microsoft.com/office/drawing/2014/main" id="{CAE71F8A-781F-4C33-8739-523C7C2F0DB2}"/>
                </a:ext>
              </a:extLst>
            </p:cNvPr>
            <p:cNvSpPr/>
            <p:nvPr/>
          </p:nvSpPr>
          <p:spPr>
            <a:xfrm>
              <a:off x="994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14" name="Rectangle 513">
              <a:extLst>
                <a:ext uri="{FF2B5EF4-FFF2-40B4-BE49-F238E27FC236}">
                  <a16:creationId xmlns:a16="http://schemas.microsoft.com/office/drawing/2014/main" id="{055AE01D-AB4A-4CB8-BE40-6CDE09FDD593}"/>
                </a:ext>
              </a:extLst>
            </p:cNvPr>
            <p:cNvSpPr/>
            <p:nvPr/>
          </p:nvSpPr>
          <p:spPr>
            <a:xfrm>
              <a:off x="1003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15" name="Rectangle 514">
              <a:extLst>
                <a:ext uri="{FF2B5EF4-FFF2-40B4-BE49-F238E27FC236}">
                  <a16:creationId xmlns:a16="http://schemas.microsoft.com/office/drawing/2014/main" id="{D0AA814B-D8DF-4D06-89F4-991C3DCF688B}"/>
                </a:ext>
              </a:extLst>
            </p:cNvPr>
            <p:cNvSpPr/>
            <p:nvPr/>
          </p:nvSpPr>
          <p:spPr>
            <a:xfrm>
              <a:off x="1012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16" name="Rectangle 515">
              <a:extLst>
                <a:ext uri="{FF2B5EF4-FFF2-40B4-BE49-F238E27FC236}">
                  <a16:creationId xmlns:a16="http://schemas.microsoft.com/office/drawing/2014/main" id="{A5E04449-A763-4C20-B542-015E4821B3C6}"/>
                </a:ext>
              </a:extLst>
            </p:cNvPr>
            <p:cNvSpPr/>
            <p:nvPr/>
          </p:nvSpPr>
          <p:spPr>
            <a:xfrm>
              <a:off x="10218296" y="1550812"/>
              <a:ext cx="90000" cy="850006"/>
            </a:xfrm>
            <a:prstGeom prst="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1711072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357" grpId="0"/>
      <p:bldP spid="358" grpId="0"/>
      <p:bldP spid="369" grpId="0"/>
      <p:bldP spid="370" grpId="0"/>
      <p:bldP spid="37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CC1590BA-C8B4-4759-B0AF-58556F00F849}"/>
              </a:ext>
            </a:extLst>
          </p:cNvPr>
          <p:cNvGrpSpPr/>
          <p:nvPr/>
        </p:nvGrpSpPr>
        <p:grpSpPr>
          <a:xfrm>
            <a:off x="367513" y="394719"/>
            <a:ext cx="3904236" cy="817087"/>
            <a:chOff x="255524" y="372323"/>
            <a:chExt cx="3574952" cy="1134018"/>
          </a:xfrm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6079D4D4-48BB-4569-AB57-DA48691A707B}"/>
                </a:ext>
              </a:extLst>
            </p:cNvPr>
            <p:cNvSpPr/>
            <p:nvPr/>
          </p:nvSpPr>
          <p:spPr>
            <a:xfrm>
              <a:off x="255524" y="372323"/>
              <a:ext cx="3574952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047563C-49DE-4E00-BC43-D5A9C7F774C1}"/>
                </a:ext>
              </a:extLst>
            </p:cNvPr>
            <p:cNvSpPr txBox="1"/>
            <p:nvPr/>
          </p:nvSpPr>
          <p:spPr>
            <a:xfrm>
              <a:off x="308453" y="485388"/>
              <a:ext cx="2610146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51% of 600 =   </a:t>
              </a:r>
            </a:p>
          </p:txBody>
        </p:sp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id="{8C49294F-122F-4FCB-A1CC-171EDA2185E9}"/>
              </a:ext>
            </a:extLst>
          </p:cNvPr>
          <p:cNvSpPr/>
          <p:nvPr/>
        </p:nvSpPr>
        <p:spPr>
          <a:xfrm>
            <a:off x="3024090" y="517733"/>
            <a:ext cx="1115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93298A1-4863-427A-85AD-AA964D0FCB72}"/>
              </a:ext>
            </a:extLst>
          </p:cNvPr>
          <p:cNvSpPr txBox="1"/>
          <p:nvPr/>
        </p:nvSpPr>
        <p:spPr>
          <a:xfrm>
            <a:off x="3027613" y="502070"/>
            <a:ext cx="11474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306</a:t>
            </a: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6B0CB03F-C32D-49C4-B6BC-348C16404C68}"/>
              </a:ext>
            </a:extLst>
          </p:cNvPr>
          <p:cNvGrpSpPr/>
          <p:nvPr/>
        </p:nvGrpSpPr>
        <p:grpSpPr>
          <a:xfrm>
            <a:off x="393440" y="1490039"/>
            <a:ext cx="9000000" cy="850006"/>
            <a:chOff x="690110" y="610656"/>
            <a:chExt cx="9000000" cy="850006"/>
          </a:xfrm>
        </p:grpSpPr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CD7525DC-C327-4243-B380-8B17138E56D6}"/>
                </a:ext>
              </a:extLst>
            </p:cNvPr>
            <p:cNvSpPr/>
            <p:nvPr/>
          </p:nvSpPr>
          <p:spPr>
            <a:xfrm>
              <a:off x="690110" y="610656"/>
              <a:ext cx="900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638402C6-EE90-4D5C-AC0E-4C632C7B5A43}"/>
                </a:ext>
              </a:extLst>
            </p:cNvPr>
            <p:cNvSpPr txBox="1"/>
            <p:nvPr/>
          </p:nvSpPr>
          <p:spPr>
            <a:xfrm>
              <a:off x="4638516" y="743271"/>
              <a:ext cx="80983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dirty="0"/>
                <a:t>600</a:t>
              </a:r>
            </a:p>
          </p:txBody>
        </p:sp>
      </p:grpSp>
      <p:sp>
        <p:nvSpPr>
          <p:cNvPr id="357" name="TextBox 356">
            <a:extLst>
              <a:ext uri="{FF2B5EF4-FFF2-40B4-BE49-F238E27FC236}">
                <a16:creationId xmlns:a16="http://schemas.microsoft.com/office/drawing/2014/main" id="{CEEDDB41-CE3D-4FBF-92E3-34BA6F9920CA}"/>
              </a:ext>
            </a:extLst>
          </p:cNvPr>
          <p:cNvSpPr txBox="1"/>
          <p:nvPr/>
        </p:nvSpPr>
        <p:spPr>
          <a:xfrm>
            <a:off x="3969103" y="3422489"/>
            <a:ext cx="169598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50% = </a:t>
            </a:r>
          </a:p>
        </p:txBody>
      </p:sp>
      <p:sp>
        <p:nvSpPr>
          <p:cNvPr id="358" name="TextBox 357">
            <a:extLst>
              <a:ext uri="{FF2B5EF4-FFF2-40B4-BE49-F238E27FC236}">
                <a16:creationId xmlns:a16="http://schemas.microsoft.com/office/drawing/2014/main" id="{54057925-0AF4-466D-96D8-8FC51EBDA958}"/>
              </a:ext>
            </a:extLst>
          </p:cNvPr>
          <p:cNvSpPr txBox="1"/>
          <p:nvPr/>
        </p:nvSpPr>
        <p:spPr>
          <a:xfrm>
            <a:off x="5635199" y="3428099"/>
            <a:ext cx="18450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300</a:t>
            </a:r>
          </a:p>
        </p:txBody>
      </p:sp>
      <p:sp>
        <p:nvSpPr>
          <p:cNvPr id="369" name="TextBox 368">
            <a:extLst>
              <a:ext uri="{FF2B5EF4-FFF2-40B4-BE49-F238E27FC236}">
                <a16:creationId xmlns:a16="http://schemas.microsoft.com/office/drawing/2014/main" id="{B2F08B7D-CBCB-4D65-9F21-F7AA23AA21DB}"/>
              </a:ext>
            </a:extLst>
          </p:cNvPr>
          <p:cNvSpPr txBox="1"/>
          <p:nvPr/>
        </p:nvSpPr>
        <p:spPr>
          <a:xfrm>
            <a:off x="4268261" y="3981316"/>
            <a:ext cx="15526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1% = </a:t>
            </a:r>
          </a:p>
        </p:txBody>
      </p:sp>
      <p:sp>
        <p:nvSpPr>
          <p:cNvPr id="370" name="TextBox 369">
            <a:extLst>
              <a:ext uri="{FF2B5EF4-FFF2-40B4-BE49-F238E27FC236}">
                <a16:creationId xmlns:a16="http://schemas.microsoft.com/office/drawing/2014/main" id="{C8738B5C-EA3C-4B22-8ADB-D8ED2135F3A0}"/>
              </a:ext>
            </a:extLst>
          </p:cNvPr>
          <p:cNvSpPr txBox="1"/>
          <p:nvPr/>
        </p:nvSpPr>
        <p:spPr>
          <a:xfrm>
            <a:off x="5632804" y="3986926"/>
            <a:ext cx="8555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371" name="TextBox 370">
            <a:extLst>
              <a:ext uri="{FF2B5EF4-FFF2-40B4-BE49-F238E27FC236}">
                <a16:creationId xmlns:a16="http://schemas.microsoft.com/office/drawing/2014/main" id="{8C51A4E3-4B79-48C9-B792-B8F3DDD053AE}"/>
              </a:ext>
            </a:extLst>
          </p:cNvPr>
          <p:cNvSpPr txBox="1"/>
          <p:nvPr/>
        </p:nvSpPr>
        <p:spPr>
          <a:xfrm>
            <a:off x="3985484" y="4559500"/>
            <a:ext cx="225457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51% = </a:t>
            </a:r>
          </a:p>
        </p:txBody>
      </p:sp>
      <p:sp>
        <p:nvSpPr>
          <p:cNvPr id="218" name="TextBox 217">
            <a:extLst>
              <a:ext uri="{FF2B5EF4-FFF2-40B4-BE49-F238E27FC236}">
                <a16:creationId xmlns:a16="http://schemas.microsoft.com/office/drawing/2014/main" id="{A3D86877-F319-46F9-B59C-2A5E00A2D1B1}"/>
              </a:ext>
            </a:extLst>
          </p:cNvPr>
          <p:cNvSpPr txBox="1"/>
          <p:nvPr/>
        </p:nvSpPr>
        <p:spPr>
          <a:xfrm>
            <a:off x="5632804" y="4559500"/>
            <a:ext cx="225457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306</a:t>
            </a:r>
          </a:p>
        </p:txBody>
      </p:sp>
      <p:grpSp>
        <p:nvGrpSpPr>
          <p:cNvPr id="219" name="Group 218">
            <a:extLst>
              <a:ext uri="{FF2B5EF4-FFF2-40B4-BE49-F238E27FC236}">
                <a16:creationId xmlns:a16="http://schemas.microsoft.com/office/drawing/2014/main" id="{F8F47074-C5F7-4924-ACE5-3C1B154C5BE0}"/>
              </a:ext>
            </a:extLst>
          </p:cNvPr>
          <p:cNvGrpSpPr/>
          <p:nvPr/>
        </p:nvGrpSpPr>
        <p:grpSpPr>
          <a:xfrm>
            <a:off x="393440" y="2341022"/>
            <a:ext cx="4500000" cy="850006"/>
            <a:chOff x="690110" y="1460661"/>
            <a:chExt cx="4500000" cy="850006"/>
          </a:xfrm>
        </p:grpSpPr>
        <p:sp>
          <p:nvSpPr>
            <p:cNvPr id="220" name="Rectangle 219">
              <a:extLst>
                <a:ext uri="{FF2B5EF4-FFF2-40B4-BE49-F238E27FC236}">
                  <a16:creationId xmlns:a16="http://schemas.microsoft.com/office/drawing/2014/main" id="{7A8EFDCC-91B9-4F05-B2A9-401DF2617D7E}"/>
                </a:ext>
              </a:extLst>
            </p:cNvPr>
            <p:cNvSpPr/>
            <p:nvPr/>
          </p:nvSpPr>
          <p:spPr>
            <a:xfrm>
              <a:off x="690110" y="1460661"/>
              <a:ext cx="450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2" name="TextBox 221">
              <a:extLst>
                <a:ext uri="{FF2B5EF4-FFF2-40B4-BE49-F238E27FC236}">
                  <a16:creationId xmlns:a16="http://schemas.microsoft.com/office/drawing/2014/main" id="{66E8906E-2541-4A03-B16A-CE7F2CD95601}"/>
                </a:ext>
              </a:extLst>
            </p:cNvPr>
            <p:cNvSpPr txBox="1"/>
            <p:nvPr/>
          </p:nvSpPr>
          <p:spPr>
            <a:xfrm>
              <a:off x="2492711" y="1593276"/>
              <a:ext cx="89479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dirty="0"/>
                <a:t>50%</a:t>
              </a:r>
            </a:p>
          </p:txBody>
        </p:sp>
      </p:grpSp>
      <p:sp>
        <p:nvSpPr>
          <p:cNvPr id="226" name="Rectangle 225">
            <a:extLst>
              <a:ext uri="{FF2B5EF4-FFF2-40B4-BE49-F238E27FC236}">
                <a16:creationId xmlns:a16="http://schemas.microsoft.com/office/drawing/2014/main" id="{F377F7B5-64BB-419D-99EA-2B3B48B65EA7}"/>
              </a:ext>
            </a:extLst>
          </p:cNvPr>
          <p:cNvSpPr/>
          <p:nvPr/>
        </p:nvSpPr>
        <p:spPr>
          <a:xfrm>
            <a:off x="4894708" y="2341022"/>
            <a:ext cx="90000" cy="85000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25" name="Group 324">
            <a:extLst>
              <a:ext uri="{FF2B5EF4-FFF2-40B4-BE49-F238E27FC236}">
                <a16:creationId xmlns:a16="http://schemas.microsoft.com/office/drawing/2014/main" id="{713D4A20-1AAE-4D56-B6E2-340A1CBA120F}"/>
              </a:ext>
            </a:extLst>
          </p:cNvPr>
          <p:cNvGrpSpPr/>
          <p:nvPr/>
        </p:nvGrpSpPr>
        <p:grpSpPr>
          <a:xfrm>
            <a:off x="393439" y="2339842"/>
            <a:ext cx="4500000" cy="850006"/>
            <a:chOff x="690110" y="1460661"/>
            <a:chExt cx="4500000" cy="850006"/>
          </a:xfrm>
        </p:grpSpPr>
        <p:sp>
          <p:nvSpPr>
            <p:cNvPr id="326" name="Rectangle 325">
              <a:extLst>
                <a:ext uri="{FF2B5EF4-FFF2-40B4-BE49-F238E27FC236}">
                  <a16:creationId xmlns:a16="http://schemas.microsoft.com/office/drawing/2014/main" id="{DF90BEE8-C75C-419B-8A5C-53C2CEF0E30A}"/>
                </a:ext>
              </a:extLst>
            </p:cNvPr>
            <p:cNvSpPr/>
            <p:nvPr/>
          </p:nvSpPr>
          <p:spPr>
            <a:xfrm>
              <a:off x="690110" y="1460661"/>
              <a:ext cx="4500000" cy="850006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7" name="TextBox 326">
              <a:extLst>
                <a:ext uri="{FF2B5EF4-FFF2-40B4-BE49-F238E27FC236}">
                  <a16:creationId xmlns:a16="http://schemas.microsoft.com/office/drawing/2014/main" id="{E88450EE-249E-4575-8871-8BB40211A590}"/>
                </a:ext>
              </a:extLst>
            </p:cNvPr>
            <p:cNvSpPr txBox="1"/>
            <p:nvPr/>
          </p:nvSpPr>
          <p:spPr>
            <a:xfrm>
              <a:off x="2492711" y="1593276"/>
              <a:ext cx="80983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dirty="0"/>
                <a:t>300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F90A4316-AEBF-4A96-BD58-1261D38BD5D1}"/>
              </a:ext>
            </a:extLst>
          </p:cNvPr>
          <p:cNvGrpSpPr/>
          <p:nvPr/>
        </p:nvGrpSpPr>
        <p:grpSpPr>
          <a:xfrm>
            <a:off x="4893921" y="2339309"/>
            <a:ext cx="665907" cy="909096"/>
            <a:chOff x="5047108" y="2493422"/>
            <a:chExt cx="665907" cy="909096"/>
          </a:xfrm>
        </p:grpSpPr>
        <p:sp>
          <p:nvSpPr>
            <p:cNvPr id="328" name="Rectangle 327">
              <a:extLst>
                <a:ext uri="{FF2B5EF4-FFF2-40B4-BE49-F238E27FC236}">
                  <a16:creationId xmlns:a16="http://schemas.microsoft.com/office/drawing/2014/main" id="{77FFEDFA-BF90-4BC5-B48D-721E673DD5D6}"/>
                </a:ext>
              </a:extLst>
            </p:cNvPr>
            <p:cNvSpPr/>
            <p:nvPr/>
          </p:nvSpPr>
          <p:spPr>
            <a:xfrm>
              <a:off x="5047108" y="2493422"/>
              <a:ext cx="90000" cy="850006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3" name="Straight Arrow Connector 2">
              <a:extLst>
                <a:ext uri="{FF2B5EF4-FFF2-40B4-BE49-F238E27FC236}">
                  <a16:creationId xmlns:a16="http://schemas.microsoft.com/office/drawing/2014/main" id="{10591002-FCCD-4697-9D53-F8E53CBAA14A}"/>
                </a:ext>
              </a:extLst>
            </p:cNvPr>
            <p:cNvCxnSpPr/>
            <p:nvPr/>
          </p:nvCxnSpPr>
          <p:spPr>
            <a:xfrm flipH="1" flipV="1">
              <a:off x="5092108" y="2766024"/>
              <a:ext cx="287288" cy="292388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1" name="TextBox 330">
              <a:extLst>
                <a:ext uri="{FF2B5EF4-FFF2-40B4-BE49-F238E27FC236}">
                  <a16:creationId xmlns:a16="http://schemas.microsoft.com/office/drawing/2014/main" id="{4A52F3DD-5EFE-4404-B3A6-E7EAAB3B0878}"/>
                </a:ext>
              </a:extLst>
            </p:cNvPr>
            <p:cNvSpPr txBox="1"/>
            <p:nvPr/>
          </p:nvSpPr>
          <p:spPr>
            <a:xfrm>
              <a:off x="5319959" y="2817743"/>
              <a:ext cx="39305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dirty="0"/>
                <a:t>6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07336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357" grpId="0"/>
      <p:bldP spid="358" grpId="0"/>
      <p:bldP spid="369" grpId="0"/>
      <p:bldP spid="370" grpId="0"/>
      <p:bldP spid="371" grpId="0"/>
      <p:bldP spid="218" grpId="0"/>
      <p:bldP spid="22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CC1590BA-C8B4-4759-B0AF-58556F00F849}"/>
              </a:ext>
            </a:extLst>
          </p:cNvPr>
          <p:cNvGrpSpPr/>
          <p:nvPr/>
        </p:nvGrpSpPr>
        <p:grpSpPr>
          <a:xfrm>
            <a:off x="367513" y="394719"/>
            <a:ext cx="3904236" cy="817087"/>
            <a:chOff x="255524" y="372323"/>
            <a:chExt cx="3574952" cy="1134018"/>
          </a:xfrm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6079D4D4-48BB-4569-AB57-DA48691A707B}"/>
                </a:ext>
              </a:extLst>
            </p:cNvPr>
            <p:cNvSpPr/>
            <p:nvPr/>
          </p:nvSpPr>
          <p:spPr>
            <a:xfrm>
              <a:off x="255524" y="372323"/>
              <a:ext cx="3574952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047563C-49DE-4E00-BC43-D5A9C7F774C1}"/>
                </a:ext>
              </a:extLst>
            </p:cNvPr>
            <p:cNvSpPr txBox="1"/>
            <p:nvPr/>
          </p:nvSpPr>
          <p:spPr>
            <a:xfrm>
              <a:off x="308453" y="485388"/>
              <a:ext cx="2610146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90% of 240 =   </a:t>
              </a:r>
            </a:p>
          </p:txBody>
        </p:sp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id="{8C49294F-122F-4FCB-A1CC-171EDA2185E9}"/>
              </a:ext>
            </a:extLst>
          </p:cNvPr>
          <p:cNvSpPr/>
          <p:nvPr/>
        </p:nvSpPr>
        <p:spPr>
          <a:xfrm>
            <a:off x="3024090" y="517733"/>
            <a:ext cx="1115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93298A1-4863-427A-85AD-AA964D0FCB72}"/>
              </a:ext>
            </a:extLst>
          </p:cNvPr>
          <p:cNvSpPr txBox="1"/>
          <p:nvPr/>
        </p:nvSpPr>
        <p:spPr>
          <a:xfrm>
            <a:off x="3027613" y="502070"/>
            <a:ext cx="11474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216</a:t>
            </a: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6B0CB03F-C32D-49C4-B6BC-348C16404C68}"/>
              </a:ext>
            </a:extLst>
          </p:cNvPr>
          <p:cNvGrpSpPr/>
          <p:nvPr/>
        </p:nvGrpSpPr>
        <p:grpSpPr>
          <a:xfrm>
            <a:off x="393440" y="1490039"/>
            <a:ext cx="9000000" cy="850006"/>
            <a:chOff x="690110" y="610656"/>
            <a:chExt cx="9000000" cy="850006"/>
          </a:xfrm>
        </p:grpSpPr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CD7525DC-C327-4243-B380-8B17138E56D6}"/>
                </a:ext>
              </a:extLst>
            </p:cNvPr>
            <p:cNvSpPr/>
            <p:nvPr/>
          </p:nvSpPr>
          <p:spPr>
            <a:xfrm>
              <a:off x="690110" y="610656"/>
              <a:ext cx="900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638402C6-EE90-4D5C-AC0E-4C632C7B5A43}"/>
                </a:ext>
              </a:extLst>
            </p:cNvPr>
            <p:cNvSpPr txBox="1"/>
            <p:nvPr/>
          </p:nvSpPr>
          <p:spPr>
            <a:xfrm>
              <a:off x="4638516" y="743271"/>
              <a:ext cx="80983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dirty="0"/>
                <a:t>240</a:t>
              </a:r>
            </a:p>
          </p:txBody>
        </p:sp>
      </p:grpSp>
      <p:sp>
        <p:nvSpPr>
          <p:cNvPr id="357" name="TextBox 356">
            <a:extLst>
              <a:ext uri="{FF2B5EF4-FFF2-40B4-BE49-F238E27FC236}">
                <a16:creationId xmlns:a16="http://schemas.microsoft.com/office/drawing/2014/main" id="{CEEDDB41-CE3D-4FBF-92E3-34BA6F9920CA}"/>
              </a:ext>
            </a:extLst>
          </p:cNvPr>
          <p:cNvSpPr txBox="1"/>
          <p:nvPr/>
        </p:nvSpPr>
        <p:spPr>
          <a:xfrm>
            <a:off x="3969103" y="3422489"/>
            <a:ext cx="169598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10% = </a:t>
            </a:r>
          </a:p>
        </p:txBody>
      </p:sp>
      <p:sp>
        <p:nvSpPr>
          <p:cNvPr id="358" name="TextBox 357">
            <a:extLst>
              <a:ext uri="{FF2B5EF4-FFF2-40B4-BE49-F238E27FC236}">
                <a16:creationId xmlns:a16="http://schemas.microsoft.com/office/drawing/2014/main" id="{54057925-0AF4-466D-96D8-8FC51EBDA958}"/>
              </a:ext>
            </a:extLst>
          </p:cNvPr>
          <p:cNvSpPr txBox="1"/>
          <p:nvPr/>
        </p:nvSpPr>
        <p:spPr>
          <a:xfrm>
            <a:off x="5635199" y="3428099"/>
            <a:ext cx="18450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24</a:t>
            </a:r>
          </a:p>
        </p:txBody>
      </p:sp>
      <p:sp>
        <p:nvSpPr>
          <p:cNvPr id="369" name="TextBox 368">
            <a:extLst>
              <a:ext uri="{FF2B5EF4-FFF2-40B4-BE49-F238E27FC236}">
                <a16:creationId xmlns:a16="http://schemas.microsoft.com/office/drawing/2014/main" id="{B2F08B7D-CBCB-4D65-9F21-F7AA23AA21DB}"/>
              </a:ext>
            </a:extLst>
          </p:cNvPr>
          <p:cNvSpPr txBox="1"/>
          <p:nvPr/>
        </p:nvSpPr>
        <p:spPr>
          <a:xfrm>
            <a:off x="3982883" y="4009452"/>
            <a:ext cx="183807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90% = </a:t>
            </a:r>
          </a:p>
        </p:txBody>
      </p:sp>
      <p:sp>
        <p:nvSpPr>
          <p:cNvPr id="370" name="TextBox 369">
            <a:extLst>
              <a:ext uri="{FF2B5EF4-FFF2-40B4-BE49-F238E27FC236}">
                <a16:creationId xmlns:a16="http://schemas.microsoft.com/office/drawing/2014/main" id="{C8738B5C-EA3C-4B22-8ADB-D8ED2135F3A0}"/>
              </a:ext>
            </a:extLst>
          </p:cNvPr>
          <p:cNvSpPr txBox="1"/>
          <p:nvPr/>
        </p:nvSpPr>
        <p:spPr>
          <a:xfrm>
            <a:off x="5632804" y="3986926"/>
            <a:ext cx="288076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240 – 24 = </a:t>
            </a:r>
          </a:p>
        </p:txBody>
      </p:sp>
      <p:sp>
        <p:nvSpPr>
          <p:cNvPr id="371" name="TextBox 370">
            <a:extLst>
              <a:ext uri="{FF2B5EF4-FFF2-40B4-BE49-F238E27FC236}">
                <a16:creationId xmlns:a16="http://schemas.microsoft.com/office/drawing/2014/main" id="{8C51A4E3-4B79-48C9-B792-B8F3DDD053AE}"/>
              </a:ext>
            </a:extLst>
          </p:cNvPr>
          <p:cNvSpPr txBox="1"/>
          <p:nvPr/>
        </p:nvSpPr>
        <p:spPr>
          <a:xfrm>
            <a:off x="8264520" y="3981316"/>
            <a:ext cx="225457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216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7AD09988-BA0F-4319-AF35-71FAF51DA9D7}"/>
              </a:ext>
            </a:extLst>
          </p:cNvPr>
          <p:cNvGrpSpPr/>
          <p:nvPr/>
        </p:nvGrpSpPr>
        <p:grpSpPr>
          <a:xfrm>
            <a:off x="394409" y="2340044"/>
            <a:ext cx="9000000" cy="850006"/>
            <a:chOff x="690110" y="2310665"/>
            <a:chExt cx="9000000" cy="850006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1F3A14F3-864A-40B1-BEF3-8E874BB39F3F}"/>
                </a:ext>
              </a:extLst>
            </p:cNvPr>
            <p:cNvSpPr/>
            <p:nvPr/>
          </p:nvSpPr>
          <p:spPr>
            <a:xfrm>
              <a:off x="690110" y="2310665"/>
              <a:ext cx="90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20AE8C45-A9DA-480D-8D57-8E1808AB59E5}"/>
                </a:ext>
              </a:extLst>
            </p:cNvPr>
            <p:cNvSpPr/>
            <p:nvPr/>
          </p:nvSpPr>
          <p:spPr>
            <a:xfrm>
              <a:off x="1590110" y="2310665"/>
              <a:ext cx="90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4C3BD35B-9839-4C3C-85F8-36B892F399C7}"/>
                </a:ext>
              </a:extLst>
            </p:cNvPr>
            <p:cNvSpPr/>
            <p:nvPr/>
          </p:nvSpPr>
          <p:spPr>
            <a:xfrm>
              <a:off x="2490110" y="2310665"/>
              <a:ext cx="90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C0691D07-86EE-44FA-A7ED-786E0B63D6BB}"/>
                </a:ext>
              </a:extLst>
            </p:cNvPr>
            <p:cNvSpPr/>
            <p:nvPr/>
          </p:nvSpPr>
          <p:spPr>
            <a:xfrm>
              <a:off x="3390110" y="2310665"/>
              <a:ext cx="90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9972FDF2-3389-41F3-BEE1-8AA737396817}"/>
                </a:ext>
              </a:extLst>
            </p:cNvPr>
            <p:cNvSpPr/>
            <p:nvPr/>
          </p:nvSpPr>
          <p:spPr>
            <a:xfrm>
              <a:off x="4290110" y="2310665"/>
              <a:ext cx="90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434AF2C6-8390-402A-A7F8-4C8EBF203112}"/>
                </a:ext>
              </a:extLst>
            </p:cNvPr>
            <p:cNvSpPr/>
            <p:nvPr/>
          </p:nvSpPr>
          <p:spPr>
            <a:xfrm>
              <a:off x="5190110" y="2310665"/>
              <a:ext cx="90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C6AD7303-3B57-4F7C-8EB0-A828256B1CC8}"/>
                </a:ext>
              </a:extLst>
            </p:cNvPr>
            <p:cNvSpPr/>
            <p:nvPr/>
          </p:nvSpPr>
          <p:spPr>
            <a:xfrm>
              <a:off x="6090110" y="2310665"/>
              <a:ext cx="90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098AB98A-384E-481D-9CE1-00D4C20B79AD}"/>
                </a:ext>
              </a:extLst>
            </p:cNvPr>
            <p:cNvSpPr/>
            <p:nvPr/>
          </p:nvSpPr>
          <p:spPr>
            <a:xfrm>
              <a:off x="6990110" y="2310665"/>
              <a:ext cx="90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7F59EC99-5343-46DE-8342-B5E95025EB7B}"/>
                </a:ext>
              </a:extLst>
            </p:cNvPr>
            <p:cNvSpPr/>
            <p:nvPr/>
          </p:nvSpPr>
          <p:spPr>
            <a:xfrm>
              <a:off x="7890110" y="2310665"/>
              <a:ext cx="90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F555529F-B740-48D4-9C7D-EF9EADDFD643}"/>
                </a:ext>
              </a:extLst>
            </p:cNvPr>
            <p:cNvSpPr/>
            <p:nvPr/>
          </p:nvSpPr>
          <p:spPr>
            <a:xfrm>
              <a:off x="8790110" y="2310665"/>
              <a:ext cx="90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6A1AF47A-9E41-447C-BA68-3BACCFB18DC2}"/>
                </a:ext>
              </a:extLst>
            </p:cNvPr>
            <p:cNvSpPr txBox="1"/>
            <p:nvPr/>
          </p:nvSpPr>
          <p:spPr>
            <a:xfrm>
              <a:off x="695313" y="2443280"/>
              <a:ext cx="89479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dirty="0"/>
                <a:t>10%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ECFCAD60-BE83-4B90-9C37-64FEBB9A2EDD}"/>
                </a:ext>
              </a:extLst>
            </p:cNvPr>
            <p:cNvSpPr txBox="1"/>
            <p:nvPr/>
          </p:nvSpPr>
          <p:spPr>
            <a:xfrm>
              <a:off x="1590110" y="2443279"/>
              <a:ext cx="89479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dirty="0"/>
                <a:t>10%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A60AC3D5-1C7A-41B5-9EF0-4B29CBB81B58}"/>
                </a:ext>
              </a:extLst>
            </p:cNvPr>
            <p:cNvSpPr txBox="1"/>
            <p:nvPr/>
          </p:nvSpPr>
          <p:spPr>
            <a:xfrm>
              <a:off x="2497914" y="2443279"/>
              <a:ext cx="89479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dirty="0"/>
                <a:t>10%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EF0FC490-2DEB-4EB1-A1F5-8B8099457FEA}"/>
                </a:ext>
              </a:extLst>
            </p:cNvPr>
            <p:cNvSpPr txBox="1"/>
            <p:nvPr/>
          </p:nvSpPr>
          <p:spPr>
            <a:xfrm>
              <a:off x="3392711" y="2443278"/>
              <a:ext cx="89479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dirty="0"/>
                <a:t>10%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B9386908-C21E-44FA-A5A2-F99BD2FDFF1F}"/>
                </a:ext>
              </a:extLst>
            </p:cNvPr>
            <p:cNvSpPr txBox="1"/>
            <p:nvPr/>
          </p:nvSpPr>
          <p:spPr>
            <a:xfrm>
              <a:off x="4307094" y="2443278"/>
              <a:ext cx="89479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dirty="0"/>
                <a:t>10%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CE19A7A4-AC30-432C-A15D-752CDC03D282}"/>
                </a:ext>
              </a:extLst>
            </p:cNvPr>
            <p:cNvSpPr txBox="1"/>
            <p:nvPr/>
          </p:nvSpPr>
          <p:spPr>
            <a:xfrm>
              <a:off x="5201891" y="2443277"/>
              <a:ext cx="89479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dirty="0"/>
                <a:t>10%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FEEC464C-235D-4469-823A-013FC9A0289C}"/>
                </a:ext>
              </a:extLst>
            </p:cNvPr>
            <p:cNvSpPr txBox="1"/>
            <p:nvPr/>
          </p:nvSpPr>
          <p:spPr>
            <a:xfrm>
              <a:off x="6109695" y="2443277"/>
              <a:ext cx="89479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dirty="0"/>
                <a:t>10%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EF58A2E0-470D-42FC-BF9E-5619C79A5353}"/>
                </a:ext>
              </a:extLst>
            </p:cNvPr>
            <p:cNvSpPr txBox="1"/>
            <p:nvPr/>
          </p:nvSpPr>
          <p:spPr>
            <a:xfrm>
              <a:off x="7004492" y="2443276"/>
              <a:ext cx="89479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dirty="0"/>
                <a:t>10%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23E78652-9112-4354-ABC4-D40C1F617A2A}"/>
                </a:ext>
              </a:extLst>
            </p:cNvPr>
            <p:cNvSpPr txBox="1"/>
            <p:nvPr/>
          </p:nvSpPr>
          <p:spPr>
            <a:xfrm>
              <a:off x="7897914" y="2443276"/>
              <a:ext cx="89479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dirty="0"/>
                <a:t>10%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5E9EB724-15D3-413C-BDBA-7992B0E63029}"/>
                </a:ext>
              </a:extLst>
            </p:cNvPr>
            <p:cNvSpPr txBox="1"/>
            <p:nvPr/>
          </p:nvSpPr>
          <p:spPr>
            <a:xfrm>
              <a:off x="8792711" y="2443275"/>
              <a:ext cx="89479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dirty="0"/>
                <a:t>10%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C1626A22-E336-4714-9F3C-BB52DDB17851}"/>
              </a:ext>
            </a:extLst>
          </p:cNvPr>
          <p:cNvGrpSpPr/>
          <p:nvPr/>
        </p:nvGrpSpPr>
        <p:grpSpPr>
          <a:xfrm>
            <a:off x="391740" y="2337370"/>
            <a:ext cx="9000000" cy="850006"/>
            <a:chOff x="690110" y="2310665"/>
            <a:chExt cx="9000000" cy="850006"/>
          </a:xfrm>
        </p:grpSpPr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FE88BD56-4534-4E0E-B383-938C435A134E}"/>
                </a:ext>
              </a:extLst>
            </p:cNvPr>
            <p:cNvSpPr/>
            <p:nvPr/>
          </p:nvSpPr>
          <p:spPr>
            <a:xfrm>
              <a:off x="690110" y="2310665"/>
              <a:ext cx="900000" cy="850006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9FCAB401-FE0C-45F2-B3A9-D7A03DB30444}"/>
                </a:ext>
              </a:extLst>
            </p:cNvPr>
            <p:cNvSpPr/>
            <p:nvPr/>
          </p:nvSpPr>
          <p:spPr>
            <a:xfrm>
              <a:off x="1590110" y="2310665"/>
              <a:ext cx="900000" cy="850006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0D505BE7-AD00-4C97-914D-251FFDDB8676}"/>
                </a:ext>
              </a:extLst>
            </p:cNvPr>
            <p:cNvSpPr/>
            <p:nvPr/>
          </p:nvSpPr>
          <p:spPr>
            <a:xfrm>
              <a:off x="2490110" y="2310665"/>
              <a:ext cx="900000" cy="850006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D1006553-96A7-4D70-AB28-4D109BBA7E4F}"/>
                </a:ext>
              </a:extLst>
            </p:cNvPr>
            <p:cNvSpPr/>
            <p:nvPr/>
          </p:nvSpPr>
          <p:spPr>
            <a:xfrm>
              <a:off x="3390110" y="2310665"/>
              <a:ext cx="900000" cy="850006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5B6C0C7B-D85A-4355-AAFF-7E28EE774263}"/>
                </a:ext>
              </a:extLst>
            </p:cNvPr>
            <p:cNvSpPr/>
            <p:nvPr/>
          </p:nvSpPr>
          <p:spPr>
            <a:xfrm>
              <a:off x="4290110" y="2310665"/>
              <a:ext cx="900000" cy="850006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86BFD00D-88A1-4134-8C55-577A4898F5AD}"/>
                </a:ext>
              </a:extLst>
            </p:cNvPr>
            <p:cNvSpPr/>
            <p:nvPr/>
          </p:nvSpPr>
          <p:spPr>
            <a:xfrm>
              <a:off x="5190110" y="2310665"/>
              <a:ext cx="900000" cy="850006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848A935F-270A-4A38-A896-17BCA1FF1AC0}"/>
                </a:ext>
              </a:extLst>
            </p:cNvPr>
            <p:cNvSpPr/>
            <p:nvPr/>
          </p:nvSpPr>
          <p:spPr>
            <a:xfrm>
              <a:off x="6090110" y="2310665"/>
              <a:ext cx="900000" cy="850006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DFF20788-C95E-4030-895C-C683ADEAC457}"/>
                </a:ext>
              </a:extLst>
            </p:cNvPr>
            <p:cNvSpPr/>
            <p:nvPr/>
          </p:nvSpPr>
          <p:spPr>
            <a:xfrm>
              <a:off x="6990110" y="2310665"/>
              <a:ext cx="900000" cy="850006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7EED3973-21AC-429D-97B0-C89CAF326969}"/>
                </a:ext>
              </a:extLst>
            </p:cNvPr>
            <p:cNvSpPr/>
            <p:nvPr/>
          </p:nvSpPr>
          <p:spPr>
            <a:xfrm>
              <a:off x="7890110" y="2310665"/>
              <a:ext cx="900000" cy="850006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DD9164BE-D519-4AD5-9E64-72804122254F}"/>
                </a:ext>
              </a:extLst>
            </p:cNvPr>
            <p:cNvSpPr/>
            <p:nvPr/>
          </p:nvSpPr>
          <p:spPr>
            <a:xfrm>
              <a:off x="8790110" y="2310665"/>
              <a:ext cx="900000" cy="850006"/>
            </a:xfrm>
            <a:prstGeom prst="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5AEACA57-2EB8-4533-8AC2-F0BF137173EE}"/>
                </a:ext>
              </a:extLst>
            </p:cNvPr>
            <p:cNvSpPr txBox="1"/>
            <p:nvPr/>
          </p:nvSpPr>
          <p:spPr>
            <a:xfrm>
              <a:off x="695313" y="2443280"/>
              <a:ext cx="89479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dirty="0"/>
                <a:t>10%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0EA06815-01DE-43F8-936F-AB1CADEA029F}"/>
                </a:ext>
              </a:extLst>
            </p:cNvPr>
            <p:cNvSpPr txBox="1"/>
            <p:nvPr/>
          </p:nvSpPr>
          <p:spPr>
            <a:xfrm>
              <a:off x="1590110" y="2443279"/>
              <a:ext cx="89479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dirty="0"/>
                <a:t>10%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497FE3F0-3CF4-49DF-9E82-B810BFA8729F}"/>
                </a:ext>
              </a:extLst>
            </p:cNvPr>
            <p:cNvSpPr txBox="1"/>
            <p:nvPr/>
          </p:nvSpPr>
          <p:spPr>
            <a:xfrm>
              <a:off x="2497914" y="2443279"/>
              <a:ext cx="89479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dirty="0"/>
                <a:t>10%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5634DE09-061E-4A99-81FD-6616CF881830}"/>
                </a:ext>
              </a:extLst>
            </p:cNvPr>
            <p:cNvSpPr txBox="1"/>
            <p:nvPr/>
          </p:nvSpPr>
          <p:spPr>
            <a:xfrm>
              <a:off x="3392711" y="2443278"/>
              <a:ext cx="89479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dirty="0"/>
                <a:t>10%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83E21678-4998-4921-9AED-FEBAE3C7CD60}"/>
                </a:ext>
              </a:extLst>
            </p:cNvPr>
            <p:cNvSpPr txBox="1"/>
            <p:nvPr/>
          </p:nvSpPr>
          <p:spPr>
            <a:xfrm>
              <a:off x="4307094" y="2443278"/>
              <a:ext cx="89479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dirty="0"/>
                <a:t>10%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F47DDE24-8F0B-4CEA-933F-A47A583E363B}"/>
                </a:ext>
              </a:extLst>
            </p:cNvPr>
            <p:cNvSpPr txBox="1"/>
            <p:nvPr/>
          </p:nvSpPr>
          <p:spPr>
            <a:xfrm>
              <a:off x="5201891" y="2443277"/>
              <a:ext cx="89479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dirty="0"/>
                <a:t>10%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63EA0136-0929-460A-A228-16D1079D9AD5}"/>
                </a:ext>
              </a:extLst>
            </p:cNvPr>
            <p:cNvSpPr txBox="1"/>
            <p:nvPr/>
          </p:nvSpPr>
          <p:spPr>
            <a:xfrm>
              <a:off x="6109695" y="2443277"/>
              <a:ext cx="89479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dirty="0"/>
                <a:t>10%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6DD5E1C3-FC08-46AB-8403-B7A40A5D7FE2}"/>
                </a:ext>
              </a:extLst>
            </p:cNvPr>
            <p:cNvSpPr txBox="1"/>
            <p:nvPr/>
          </p:nvSpPr>
          <p:spPr>
            <a:xfrm>
              <a:off x="7004492" y="2443276"/>
              <a:ext cx="89479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dirty="0"/>
                <a:t>10%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065DC78F-F933-4373-8B22-3C550369AC61}"/>
                </a:ext>
              </a:extLst>
            </p:cNvPr>
            <p:cNvSpPr txBox="1"/>
            <p:nvPr/>
          </p:nvSpPr>
          <p:spPr>
            <a:xfrm>
              <a:off x="7897914" y="2443276"/>
              <a:ext cx="89479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dirty="0"/>
                <a:t>10%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50FABA64-3DEE-44C2-8475-FDDA986117B8}"/>
                </a:ext>
              </a:extLst>
            </p:cNvPr>
            <p:cNvSpPr txBox="1"/>
            <p:nvPr/>
          </p:nvSpPr>
          <p:spPr>
            <a:xfrm>
              <a:off x="8792711" y="2443275"/>
              <a:ext cx="89479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dirty="0"/>
                <a:t>10%</a:t>
              </a: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D8FA388C-FD29-4C01-ABB4-0953339D6C6A}"/>
              </a:ext>
            </a:extLst>
          </p:cNvPr>
          <p:cNvGrpSpPr/>
          <p:nvPr/>
        </p:nvGrpSpPr>
        <p:grpSpPr>
          <a:xfrm>
            <a:off x="391497" y="2339751"/>
            <a:ext cx="9000000" cy="850006"/>
            <a:chOff x="690110" y="2310665"/>
            <a:chExt cx="9000000" cy="850006"/>
          </a:xfrm>
        </p:grpSpPr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A8B4B62D-807A-489D-820B-381AF46DFF49}"/>
                </a:ext>
              </a:extLst>
            </p:cNvPr>
            <p:cNvSpPr/>
            <p:nvPr/>
          </p:nvSpPr>
          <p:spPr>
            <a:xfrm>
              <a:off x="690110" y="2310665"/>
              <a:ext cx="900000" cy="850006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F82B92F3-FD5D-49BB-9612-94E822BFC89F}"/>
                </a:ext>
              </a:extLst>
            </p:cNvPr>
            <p:cNvSpPr/>
            <p:nvPr/>
          </p:nvSpPr>
          <p:spPr>
            <a:xfrm>
              <a:off x="1590110" y="2310665"/>
              <a:ext cx="900000" cy="850006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34AA009B-D3E7-4207-B383-AD383D12E506}"/>
                </a:ext>
              </a:extLst>
            </p:cNvPr>
            <p:cNvSpPr/>
            <p:nvPr/>
          </p:nvSpPr>
          <p:spPr>
            <a:xfrm>
              <a:off x="2490110" y="2310665"/>
              <a:ext cx="900000" cy="850006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A82C53B2-88D8-4368-ABDC-7B957BD7B7FB}"/>
                </a:ext>
              </a:extLst>
            </p:cNvPr>
            <p:cNvSpPr/>
            <p:nvPr/>
          </p:nvSpPr>
          <p:spPr>
            <a:xfrm>
              <a:off x="3390110" y="2310665"/>
              <a:ext cx="900000" cy="850006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2D575FC5-418F-450F-A4C0-70D7E54DA9AD}"/>
                </a:ext>
              </a:extLst>
            </p:cNvPr>
            <p:cNvSpPr/>
            <p:nvPr/>
          </p:nvSpPr>
          <p:spPr>
            <a:xfrm>
              <a:off x="4290110" y="2310665"/>
              <a:ext cx="900000" cy="850006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7812801E-3719-4917-9BA6-FF9A11C6FADC}"/>
                </a:ext>
              </a:extLst>
            </p:cNvPr>
            <p:cNvSpPr/>
            <p:nvPr/>
          </p:nvSpPr>
          <p:spPr>
            <a:xfrm>
              <a:off x="5190110" y="2310665"/>
              <a:ext cx="900000" cy="850006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FC03571A-1A65-44D9-817A-FFCFF3E35A1D}"/>
                </a:ext>
              </a:extLst>
            </p:cNvPr>
            <p:cNvSpPr/>
            <p:nvPr/>
          </p:nvSpPr>
          <p:spPr>
            <a:xfrm>
              <a:off x="6090110" y="2310665"/>
              <a:ext cx="900000" cy="850006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4D72561D-C0B4-41D8-82B0-B929DADEA025}"/>
                </a:ext>
              </a:extLst>
            </p:cNvPr>
            <p:cNvSpPr/>
            <p:nvPr/>
          </p:nvSpPr>
          <p:spPr>
            <a:xfrm>
              <a:off x="6990110" y="2310665"/>
              <a:ext cx="900000" cy="850006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71DF841C-64A3-4BDB-A483-FE16F77D88B9}"/>
                </a:ext>
              </a:extLst>
            </p:cNvPr>
            <p:cNvSpPr/>
            <p:nvPr/>
          </p:nvSpPr>
          <p:spPr>
            <a:xfrm>
              <a:off x="7890110" y="2310665"/>
              <a:ext cx="900000" cy="850006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4" name="Rectangle 83">
              <a:extLst>
                <a:ext uri="{FF2B5EF4-FFF2-40B4-BE49-F238E27FC236}">
                  <a16:creationId xmlns:a16="http://schemas.microsoft.com/office/drawing/2014/main" id="{E1604343-74D9-47E5-89C1-4F7A5C574608}"/>
                </a:ext>
              </a:extLst>
            </p:cNvPr>
            <p:cNvSpPr/>
            <p:nvPr/>
          </p:nvSpPr>
          <p:spPr>
            <a:xfrm>
              <a:off x="8790110" y="2310665"/>
              <a:ext cx="900000" cy="850006"/>
            </a:xfrm>
            <a:prstGeom prst="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6CA2BCC9-69B3-4502-99EC-0E682806AE33}"/>
                </a:ext>
              </a:extLst>
            </p:cNvPr>
            <p:cNvSpPr txBox="1"/>
            <p:nvPr/>
          </p:nvSpPr>
          <p:spPr>
            <a:xfrm>
              <a:off x="835993" y="2443280"/>
              <a:ext cx="60144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dirty="0"/>
                <a:t>24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CE346CDC-00DB-4E94-8CD4-7CF3F479F65F}"/>
                </a:ext>
              </a:extLst>
            </p:cNvPr>
            <p:cNvSpPr txBox="1"/>
            <p:nvPr/>
          </p:nvSpPr>
          <p:spPr>
            <a:xfrm>
              <a:off x="1730790" y="2443279"/>
              <a:ext cx="60144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dirty="0"/>
                <a:t>24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85DE72E9-709E-41BA-B2FF-F53C00AA1494}"/>
                </a:ext>
              </a:extLst>
            </p:cNvPr>
            <p:cNvSpPr txBox="1"/>
            <p:nvPr/>
          </p:nvSpPr>
          <p:spPr>
            <a:xfrm>
              <a:off x="2638594" y="2443279"/>
              <a:ext cx="60144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dirty="0"/>
                <a:t>24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F3FD32E8-785F-4825-89C3-4E78808AD046}"/>
                </a:ext>
              </a:extLst>
            </p:cNvPr>
            <p:cNvSpPr txBox="1"/>
            <p:nvPr/>
          </p:nvSpPr>
          <p:spPr>
            <a:xfrm>
              <a:off x="3533391" y="2443278"/>
              <a:ext cx="60144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dirty="0"/>
                <a:t>24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B9EB322C-AE2D-48E0-9F2E-4EBECFE0BB05}"/>
                </a:ext>
              </a:extLst>
            </p:cNvPr>
            <p:cNvSpPr txBox="1"/>
            <p:nvPr/>
          </p:nvSpPr>
          <p:spPr>
            <a:xfrm>
              <a:off x="4447774" y="2443278"/>
              <a:ext cx="60144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dirty="0"/>
                <a:t>24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3C03E4FA-F77E-4DE4-B408-C590DA85A731}"/>
                </a:ext>
              </a:extLst>
            </p:cNvPr>
            <p:cNvSpPr txBox="1"/>
            <p:nvPr/>
          </p:nvSpPr>
          <p:spPr>
            <a:xfrm>
              <a:off x="5342571" y="2443277"/>
              <a:ext cx="60144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dirty="0"/>
                <a:t>24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9800C181-4ACB-48F9-941B-1996AF3A6271}"/>
                </a:ext>
              </a:extLst>
            </p:cNvPr>
            <p:cNvSpPr txBox="1"/>
            <p:nvPr/>
          </p:nvSpPr>
          <p:spPr>
            <a:xfrm>
              <a:off x="6250375" y="2443277"/>
              <a:ext cx="60144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dirty="0"/>
                <a:t>24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F459A0D8-9F21-4543-AA8B-23CE62DE7FBE}"/>
                </a:ext>
              </a:extLst>
            </p:cNvPr>
            <p:cNvSpPr txBox="1"/>
            <p:nvPr/>
          </p:nvSpPr>
          <p:spPr>
            <a:xfrm>
              <a:off x="7145172" y="2443276"/>
              <a:ext cx="60144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dirty="0"/>
                <a:t>24</a:t>
              </a: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41FA7A36-18C3-464F-8274-CC45AB3A9D96}"/>
                </a:ext>
              </a:extLst>
            </p:cNvPr>
            <p:cNvSpPr txBox="1"/>
            <p:nvPr/>
          </p:nvSpPr>
          <p:spPr>
            <a:xfrm>
              <a:off x="8038594" y="2443276"/>
              <a:ext cx="60144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dirty="0"/>
                <a:t>24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C55AE2C5-5647-4656-9297-8A01036C46A1}"/>
                </a:ext>
              </a:extLst>
            </p:cNvPr>
            <p:cNvSpPr txBox="1"/>
            <p:nvPr/>
          </p:nvSpPr>
          <p:spPr>
            <a:xfrm>
              <a:off x="8933391" y="2443275"/>
              <a:ext cx="60144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dirty="0"/>
                <a:t>24</a:t>
              </a:r>
            </a:p>
          </p:txBody>
        </p:sp>
      </p:grpSp>
      <p:sp>
        <p:nvSpPr>
          <p:cNvPr id="95" name="TextBox 94">
            <a:extLst>
              <a:ext uri="{FF2B5EF4-FFF2-40B4-BE49-F238E27FC236}">
                <a16:creationId xmlns:a16="http://schemas.microsoft.com/office/drawing/2014/main" id="{C3233EBA-48CA-4D60-B9EB-5967C3F6EE73}"/>
              </a:ext>
            </a:extLst>
          </p:cNvPr>
          <p:cNvSpPr txBox="1"/>
          <p:nvPr/>
        </p:nvSpPr>
        <p:spPr>
          <a:xfrm>
            <a:off x="4008366" y="4551363"/>
            <a:ext cx="183807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90% = 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8F5AC2FA-341E-459F-9661-837099CFBFC4}"/>
              </a:ext>
            </a:extLst>
          </p:cNvPr>
          <p:cNvSpPr txBox="1"/>
          <p:nvPr/>
        </p:nvSpPr>
        <p:spPr>
          <a:xfrm>
            <a:off x="5658287" y="4528837"/>
            <a:ext cx="288076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24 x 9 = 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C28FC13F-F0D3-4F0F-BC78-85224D62C709}"/>
              </a:ext>
            </a:extLst>
          </p:cNvPr>
          <p:cNvSpPr txBox="1"/>
          <p:nvPr/>
        </p:nvSpPr>
        <p:spPr>
          <a:xfrm>
            <a:off x="7769496" y="4523227"/>
            <a:ext cx="225457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216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15AAD352-A610-44F0-B4B4-8EF15F146FA7}"/>
              </a:ext>
            </a:extLst>
          </p:cNvPr>
          <p:cNvGrpSpPr/>
          <p:nvPr/>
        </p:nvGrpSpPr>
        <p:grpSpPr>
          <a:xfrm>
            <a:off x="392913" y="2342921"/>
            <a:ext cx="9000000" cy="850006"/>
            <a:chOff x="834778" y="5403523"/>
            <a:chExt cx="9000000" cy="850006"/>
          </a:xfrm>
        </p:grpSpPr>
        <p:grpSp>
          <p:nvGrpSpPr>
            <p:cNvPr id="98" name="Group 97">
              <a:extLst>
                <a:ext uri="{FF2B5EF4-FFF2-40B4-BE49-F238E27FC236}">
                  <a16:creationId xmlns:a16="http://schemas.microsoft.com/office/drawing/2014/main" id="{44E34503-425F-4979-9106-494F248BCD96}"/>
                </a:ext>
              </a:extLst>
            </p:cNvPr>
            <p:cNvGrpSpPr/>
            <p:nvPr/>
          </p:nvGrpSpPr>
          <p:grpSpPr>
            <a:xfrm>
              <a:off x="834778" y="5403523"/>
              <a:ext cx="9000000" cy="850006"/>
              <a:chOff x="690110" y="2310665"/>
              <a:chExt cx="9000000" cy="850006"/>
            </a:xfrm>
          </p:grpSpPr>
          <p:sp>
            <p:nvSpPr>
              <p:cNvPr id="99" name="Rectangle 98">
                <a:extLst>
                  <a:ext uri="{FF2B5EF4-FFF2-40B4-BE49-F238E27FC236}">
                    <a16:creationId xmlns:a16="http://schemas.microsoft.com/office/drawing/2014/main" id="{1E455805-2A5B-4B6D-ABCE-4285A7D2E2A9}"/>
                  </a:ext>
                </a:extLst>
              </p:cNvPr>
              <p:cNvSpPr/>
              <p:nvPr/>
            </p:nvSpPr>
            <p:spPr>
              <a:xfrm>
                <a:off x="690110" y="2310665"/>
                <a:ext cx="900000" cy="850006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0" name="Rectangle 99">
                <a:extLst>
                  <a:ext uri="{FF2B5EF4-FFF2-40B4-BE49-F238E27FC236}">
                    <a16:creationId xmlns:a16="http://schemas.microsoft.com/office/drawing/2014/main" id="{9542C33B-D5D2-4521-8FD7-C03197593054}"/>
                  </a:ext>
                </a:extLst>
              </p:cNvPr>
              <p:cNvSpPr/>
              <p:nvPr/>
            </p:nvSpPr>
            <p:spPr>
              <a:xfrm>
                <a:off x="1590110" y="2310665"/>
                <a:ext cx="900000" cy="850006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1" name="Rectangle 100">
                <a:extLst>
                  <a:ext uri="{FF2B5EF4-FFF2-40B4-BE49-F238E27FC236}">
                    <a16:creationId xmlns:a16="http://schemas.microsoft.com/office/drawing/2014/main" id="{4CB47B4C-7EBC-46FE-9876-EE88EA831D6A}"/>
                  </a:ext>
                </a:extLst>
              </p:cNvPr>
              <p:cNvSpPr/>
              <p:nvPr/>
            </p:nvSpPr>
            <p:spPr>
              <a:xfrm>
                <a:off x="2490110" y="2310665"/>
                <a:ext cx="900000" cy="850006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2" name="Rectangle 101">
                <a:extLst>
                  <a:ext uri="{FF2B5EF4-FFF2-40B4-BE49-F238E27FC236}">
                    <a16:creationId xmlns:a16="http://schemas.microsoft.com/office/drawing/2014/main" id="{1BAAE122-5D5C-49B6-94CC-9CED9AA7E65E}"/>
                  </a:ext>
                </a:extLst>
              </p:cNvPr>
              <p:cNvSpPr/>
              <p:nvPr/>
            </p:nvSpPr>
            <p:spPr>
              <a:xfrm>
                <a:off x="3390110" y="2310665"/>
                <a:ext cx="900000" cy="850006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3" name="Rectangle 102">
                <a:extLst>
                  <a:ext uri="{FF2B5EF4-FFF2-40B4-BE49-F238E27FC236}">
                    <a16:creationId xmlns:a16="http://schemas.microsoft.com/office/drawing/2014/main" id="{CCA2C10B-DBE6-4A1E-9F27-3E44130C7BAA}"/>
                  </a:ext>
                </a:extLst>
              </p:cNvPr>
              <p:cNvSpPr/>
              <p:nvPr/>
            </p:nvSpPr>
            <p:spPr>
              <a:xfrm>
                <a:off x="4290110" y="2310665"/>
                <a:ext cx="900000" cy="850006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4" name="Rectangle 103">
                <a:extLst>
                  <a:ext uri="{FF2B5EF4-FFF2-40B4-BE49-F238E27FC236}">
                    <a16:creationId xmlns:a16="http://schemas.microsoft.com/office/drawing/2014/main" id="{C84F8543-928C-418B-965B-D5F4D2AF8529}"/>
                  </a:ext>
                </a:extLst>
              </p:cNvPr>
              <p:cNvSpPr/>
              <p:nvPr/>
            </p:nvSpPr>
            <p:spPr>
              <a:xfrm>
                <a:off x="5190110" y="2310665"/>
                <a:ext cx="900000" cy="850006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5" name="Rectangle 104">
                <a:extLst>
                  <a:ext uri="{FF2B5EF4-FFF2-40B4-BE49-F238E27FC236}">
                    <a16:creationId xmlns:a16="http://schemas.microsoft.com/office/drawing/2014/main" id="{EF910D2B-A0EB-45C4-B504-626F23EB6581}"/>
                  </a:ext>
                </a:extLst>
              </p:cNvPr>
              <p:cNvSpPr/>
              <p:nvPr/>
            </p:nvSpPr>
            <p:spPr>
              <a:xfrm>
                <a:off x="6090110" y="2310665"/>
                <a:ext cx="900000" cy="850006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6" name="Rectangle 105">
                <a:extLst>
                  <a:ext uri="{FF2B5EF4-FFF2-40B4-BE49-F238E27FC236}">
                    <a16:creationId xmlns:a16="http://schemas.microsoft.com/office/drawing/2014/main" id="{1ED8DC55-32EF-4791-A5B9-1AE28B3C682A}"/>
                  </a:ext>
                </a:extLst>
              </p:cNvPr>
              <p:cNvSpPr/>
              <p:nvPr/>
            </p:nvSpPr>
            <p:spPr>
              <a:xfrm>
                <a:off x="6990110" y="2310665"/>
                <a:ext cx="900000" cy="850006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7" name="Rectangle 106">
                <a:extLst>
                  <a:ext uri="{FF2B5EF4-FFF2-40B4-BE49-F238E27FC236}">
                    <a16:creationId xmlns:a16="http://schemas.microsoft.com/office/drawing/2014/main" id="{B05BCBD5-CE61-4BC0-B409-580C4ED4862F}"/>
                  </a:ext>
                </a:extLst>
              </p:cNvPr>
              <p:cNvSpPr/>
              <p:nvPr/>
            </p:nvSpPr>
            <p:spPr>
              <a:xfrm>
                <a:off x="7890110" y="2310665"/>
                <a:ext cx="900000" cy="850006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8" name="Rectangle 107">
                <a:extLst>
                  <a:ext uri="{FF2B5EF4-FFF2-40B4-BE49-F238E27FC236}">
                    <a16:creationId xmlns:a16="http://schemas.microsoft.com/office/drawing/2014/main" id="{3DA41369-2580-4667-B7FA-1E24FFBF52F6}"/>
                  </a:ext>
                </a:extLst>
              </p:cNvPr>
              <p:cNvSpPr/>
              <p:nvPr/>
            </p:nvSpPr>
            <p:spPr>
              <a:xfrm>
                <a:off x="8790110" y="2310665"/>
                <a:ext cx="900000" cy="850006"/>
              </a:xfrm>
              <a:prstGeom prst="rect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3" name="TextBox 112">
                <a:extLst>
                  <a:ext uri="{FF2B5EF4-FFF2-40B4-BE49-F238E27FC236}">
                    <a16:creationId xmlns:a16="http://schemas.microsoft.com/office/drawing/2014/main" id="{87517F97-2C70-4215-938C-7DACA0AEE945}"/>
                  </a:ext>
                </a:extLst>
              </p:cNvPr>
              <p:cNvSpPr txBox="1"/>
              <p:nvPr/>
            </p:nvSpPr>
            <p:spPr>
              <a:xfrm>
                <a:off x="4320774" y="2443278"/>
                <a:ext cx="809837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3200" dirty="0"/>
                  <a:t>216</a:t>
                </a:r>
              </a:p>
            </p:txBody>
          </p:sp>
          <p:sp>
            <p:nvSpPr>
              <p:cNvPr id="118" name="TextBox 117">
                <a:extLst>
                  <a:ext uri="{FF2B5EF4-FFF2-40B4-BE49-F238E27FC236}">
                    <a16:creationId xmlns:a16="http://schemas.microsoft.com/office/drawing/2014/main" id="{5B7EFE6A-7798-46B1-874C-BB8B5B9BD5D2}"/>
                  </a:ext>
                </a:extLst>
              </p:cNvPr>
              <p:cNvSpPr txBox="1"/>
              <p:nvPr/>
            </p:nvSpPr>
            <p:spPr>
              <a:xfrm>
                <a:off x="8933391" y="2443275"/>
                <a:ext cx="601447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3200" dirty="0"/>
                  <a:t>24</a:t>
                </a:r>
              </a:p>
            </p:txBody>
          </p:sp>
        </p:grpSp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D8AC047D-FFB8-4D1A-90B8-68974F9F11AC}"/>
                </a:ext>
              </a:extLst>
            </p:cNvPr>
            <p:cNvCxnSpPr>
              <a:stCxn id="103" idx="1"/>
              <a:endCxn id="99" idx="1"/>
            </p:cNvCxnSpPr>
            <p:nvPr/>
          </p:nvCxnSpPr>
          <p:spPr>
            <a:xfrm flipH="1">
              <a:off x="834778" y="5828526"/>
              <a:ext cx="3600000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4F6B4719-56A6-420B-A02F-35DB56CEF014}"/>
                </a:ext>
              </a:extLst>
            </p:cNvPr>
            <p:cNvCxnSpPr>
              <a:stCxn id="104" idx="1"/>
              <a:endCxn id="107" idx="3"/>
            </p:cNvCxnSpPr>
            <p:nvPr/>
          </p:nvCxnSpPr>
          <p:spPr>
            <a:xfrm>
              <a:off x="5334778" y="5828526"/>
              <a:ext cx="3600000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889484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357" grpId="0"/>
      <p:bldP spid="358" grpId="0"/>
      <p:bldP spid="369" grpId="0"/>
      <p:bldP spid="370" grpId="0"/>
      <p:bldP spid="371" grpId="0"/>
      <p:bldP spid="95" grpId="0"/>
      <p:bldP spid="96" grpId="0"/>
      <p:bldP spid="9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9C688C56-4CA7-43C6-BEEF-B2812413D292}"/>
              </a:ext>
            </a:extLst>
          </p:cNvPr>
          <p:cNvGrpSpPr/>
          <p:nvPr/>
        </p:nvGrpSpPr>
        <p:grpSpPr>
          <a:xfrm>
            <a:off x="464746" y="486743"/>
            <a:ext cx="3976037" cy="817087"/>
            <a:chOff x="255523" y="372323"/>
            <a:chExt cx="3640697" cy="1134018"/>
          </a:xfrm>
        </p:grpSpPr>
        <p:sp>
          <p:nvSpPr>
            <p:cNvPr id="113" name="Rectangle: Rounded Corners 112">
              <a:extLst>
                <a:ext uri="{FF2B5EF4-FFF2-40B4-BE49-F238E27FC236}">
                  <a16:creationId xmlns:a16="http://schemas.microsoft.com/office/drawing/2014/main" id="{195A8760-4238-4609-864C-0BD6E3FE768F}"/>
                </a:ext>
              </a:extLst>
            </p:cNvPr>
            <p:cNvSpPr/>
            <p:nvPr/>
          </p:nvSpPr>
          <p:spPr>
            <a:xfrm>
              <a:off x="255523" y="372323"/>
              <a:ext cx="3640697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482A44EA-60CD-4811-B10D-6C650008ABE1}"/>
                </a:ext>
              </a:extLst>
            </p:cNvPr>
            <p:cNvSpPr txBox="1"/>
            <p:nvPr/>
          </p:nvSpPr>
          <p:spPr>
            <a:xfrm>
              <a:off x="308454" y="485388"/>
              <a:ext cx="2562426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15% of 800 =   </a:t>
              </a:r>
            </a:p>
          </p:txBody>
        </p:sp>
      </p:grpSp>
      <p:sp>
        <p:nvSpPr>
          <p:cNvPr id="115" name="Rectangle 114">
            <a:extLst>
              <a:ext uri="{FF2B5EF4-FFF2-40B4-BE49-F238E27FC236}">
                <a16:creationId xmlns:a16="http://schemas.microsoft.com/office/drawing/2014/main" id="{9AC199A8-77DC-4DF2-AB90-3612F549F95F}"/>
              </a:ext>
            </a:extLst>
          </p:cNvPr>
          <p:cNvSpPr/>
          <p:nvPr/>
        </p:nvSpPr>
        <p:spPr>
          <a:xfrm>
            <a:off x="3141178" y="609757"/>
            <a:ext cx="114756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3BB270A9-E472-4283-877E-3D12C9CC7A65}"/>
              </a:ext>
            </a:extLst>
          </p:cNvPr>
          <p:cNvSpPr txBox="1"/>
          <p:nvPr/>
        </p:nvSpPr>
        <p:spPr>
          <a:xfrm>
            <a:off x="3144835" y="594094"/>
            <a:ext cx="123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120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E1BC989D-BC57-48FE-85D2-68B879DD15DF}"/>
              </a:ext>
            </a:extLst>
          </p:cNvPr>
          <p:cNvSpPr txBox="1"/>
          <p:nvPr/>
        </p:nvSpPr>
        <p:spPr>
          <a:xfrm>
            <a:off x="4933289" y="409460"/>
            <a:ext cx="18924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1 0</a:t>
            </a:r>
            <a:r>
              <a:rPr lang="en-GB" sz="1100" b="1" dirty="0">
                <a:latin typeface="Arial Black" panose="020B0A04020102020204" pitchFamily="34" charset="0"/>
                <a:ea typeface="Cambria Math" panose="02040503050406030204" pitchFamily="18" charset="0"/>
              </a:rPr>
              <a:t> </a:t>
            </a:r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%</a:t>
            </a:r>
            <a:r>
              <a:rPr lang="en-GB" sz="1400" b="1" dirty="0">
                <a:latin typeface="Arial Black" panose="020B0A04020102020204" pitchFamily="34" charset="0"/>
                <a:ea typeface="Cambria Math" panose="02040503050406030204" pitchFamily="18" charset="0"/>
              </a:rPr>
              <a:t> </a:t>
            </a:r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9B15ECED-8724-4888-8229-A36212E0979E}"/>
              </a:ext>
            </a:extLst>
          </p:cNvPr>
          <p:cNvSpPr txBox="1"/>
          <p:nvPr/>
        </p:nvSpPr>
        <p:spPr>
          <a:xfrm>
            <a:off x="6693860" y="401263"/>
            <a:ext cx="18924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8 0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C91CB9F4-43C0-4343-A3E9-32EB9DE35131}"/>
              </a:ext>
            </a:extLst>
          </p:cNvPr>
          <p:cNvSpPr txBox="1"/>
          <p:nvPr/>
        </p:nvSpPr>
        <p:spPr>
          <a:xfrm>
            <a:off x="5386190" y="847506"/>
            <a:ext cx="18924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5</a:t>
            </a:r>
            <a:r>
              <a:rPr lang="en-GB" sz="1100" b="1" dirty="0">
                <a:latin typeface="Arial Black" panose="020B0A04020102020204" pitchFamily="34" charset="0"/>
                <a:ea typeface="Cambria Math" panose="02040503050406030204" pitchFamily="18" charset="0"/>
              </a:rPr>
              <a:t> </a:t>
            </a:r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%</a:t>
            </a:r>
            <a:r>
              <a:rPr lang="en-GB" sz="1400" b="1" dirty="0">
                <a:latin typeface="Arial Black" panose="020B0A04020102020204" pitchFamily="34" charset="0"/>
                <a:ea typeface="Cambria Math" panose="02040503050406030204" pitchFamily="18" charset="0"/>
              </a:rPr>
              <a:t> </a:t>
            </a:r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532334EE-1A13-4B6D-9039-5A180C0E9590}"/>
              </a:ext>
            </a:extLst>
          </p:cNvPr>
          <p:cNvSpPr txBox="1"/>
          <p:nvPr/>
        </p:nvSpPr>
        <p:spPr>
          <a:xfrm>
            <a:off x="6702453" y="854299"/>
            <a:ext cx="12980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4 0</a:t>
            </a:r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BB778986-B689-44AB-AFF5-BF8B9B12A7B2}"/>
              </a:ext>
            </a:extLst>
          </p:cNvPr>
          <p:cNvSpPr txBox="1"/>
          <p:nvPr/>
        </p:nvSpPr>
        <p:spPr>
          <a:xfrm>
            <a:off x="4918299" y="1296979"/>
            <a:ext cx="18924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1 5</a:t>
            </a:r>
            <a:r>
              <a:rPr lang="en-GB" sz="1100" b="1" dirty="0">
                <a:latin typeface="Arial Black" panose="020B0A04020102020204" pitchFamily="34" charset="0"/>
                <a:ea typeface="Cambria Math" panose="02040503050406030204" pitchFamily="18" charset="0"/>
              </a:rPr>
              <a:t> </a:t>
            </a:r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%</a:t>
            </a:r>
            <a:r>
              <a:rPr lang="en-GB" sz="1400" b="1" dirty="0">
                <a:latin typeface="Arial Black" panose="020B0A04020102020204" pitchFamily="34" charset="0"/>
                <a:ea typeface="Cambria Math" panose="02040503050406030204" pitchFamily="18" charset="0"/>
              </a:rPr>
              <a:t> </a:t>
            </a:r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FBCCB07E-22F2-4D91-8062-C985986761AA}"/>
              </a:ext>
            </a:extLst>
          </p:cNvPr>
          <p:cNvSpPr txBox="1"/>
          <p:nvPr/>
        </p:nvSpPr>
        <p:spPr>
          <a:xfrm>
            <a:off x="6691960" y="1307659"/>
            <a:ext cx="36461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8 0 + 4 0 </a:t>
            </a:r>
          </a:p>
        </p:txBody>
      </p:sp>
      <p:grpSp>
        <p:nvGrpSpPr>
          <p:cNvPr id="138" name="Group 137">
            <a:extLst>
              <a:ext uri="{FF2B5EF4-FFF2-40B4-BE49-F238E27FC236}">
                <a16:creationId xmlns:a16="http://schemas.microsoft.com/office/drawing/2014/main" id="{67A70C26-4374-4C9D-B667-FCDA56201613}"/>
              </a:ext>
            </a:extLst>
          </p:cNvPr>
          <p:cNvGrpSpPr/>
          <p:nvPr/>
        </p:nvGrpSpPr>
        <p:grpSpPr>
          <a:xfrm>
            <a:off x="464746" y="2062965"/>
            <a:ext cx="3976037" cy="817087"/>
            <a:chOff x="255523" y="372323"/>
            <a:chExt cx="3640697" cy="1134018"/>
          </a:xfrm>
        </p:grpSpPr>
        <p:sp>
          <p:nvSpPr>
            <p:cNvPr id="139" name="Rectangle: Rounded Corners 138">
              <a:extLst>
                <a:ext uri="{FF2B5EF4-FFF2-40B4-BE49-F238E27FC236}">
                  <a16:creationId xmlns:a16="http://schemas.microsoft.com/office/drawing/2014/main" id="{2FD1502A-9493-4AB1-B4AD-96F7A5BECC34}"/>
                </a:ext>
              </a:extLst>
            </p:cNvPr>
            <p:cNvSpPr/>
            <p:nvPr/>
          </p:nvSpPr>
          <p:spPr>
            <a:xfrm>
              <a:off x="255523" y="372323"/>
              <a:ext cx="3640697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0" name="TextBox 139">
              <a:extLst>
                <a:ext uri="{FF2B5EF4-FFF2-40B4-BE49-F238E27FC236}">
                  <a16:creationId xmlns:a16="http://schemas.microsoft.com/office/drawing/2014/main" id="{B3DC46FB-5AA2-4D6E-A45B-B4CC792EC38C}"/>
                </a:ext>
              </a:extLst>
            </p:cNvPr>
            <p:cNvSpPr txBox="1"/>
            <p:nvPr/>
          </p:nvSpPr>
          <p:spPr>
            <a:xfrm>
              <a:off x="308454" y="485388"/>
              <a:ext cx="2562426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99% of 900 =   </a:t>
              </a:r>
            </a:p>
          </p:txBody>
        </p:sp>
      </p:grpSp>
      <p:sp>
        <p:nvSpPr>
          <p:cNvPr id="141" name="Rectangle 140">
            <a:extLst>
              <a:ext uri="{FF2B5EF4-FFF2-40B4-BE49-F238E27FC236}">
                <a16:creationId xmlns:a16="http://schemas.microsoft.com/office/drawing/2014/main" id="{7BA2D76C-81BF-4B5E-B0F4-79FC7FD08629}"/>
              </a:ext>
            </a:extLst>
          </p:cNvPr>
          <p:cNvSpPr/>
          <p:nvPr/>
        </p:nvSpPr>
        <p:spPr>
          <a:xfrm>
            <a:off x="3141178" y="2185979"/>
            <a:ext cx="114756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6" name="TextBox 165">
            <a:extLst>
              <a:ext uri="{FF2B5EF4-FFF2-40B4-BE49-F238E27FC236}">
                <a16:creationId xmlns:a16="http://schemas.microsoft.com/office/drawing/2014/main" id="{910F46E7-9D30-442E-96A2-F5C3A705AB56}"/>
              </a:ext>
            </a:extLst>
          </p:cNvPr>
          <p:cNvSpPr txBox="1"/>
          <p:nvPr/>
        </p:nvSpPr>
        <p:spPr>
          <a:xfrm>
            <a:off x="3174815" y="2170316"/>
            <a:ext cx="123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891</a:t>
            </a:r>
          </a:p>
        </p:txBody>
      </p:sp>
      <p:sp>
        <p:nvSpPr>
          <p:cNvPr id="169" name="TextBox 168">
            <a:extLst>
              <a:ext uri="{FF2B5EF4-FFF2-40B4-BE49-F238E27FC236}">
                <a16:creationId xmlns:a16="http://schemas.microsoft.com/office/drawing/2014/main" id="{FC4A1DAA-8BA2-43A5-A3B0-56E154037384}"/>
              </a:ext>
            </a:extLst>
          </p:cNvPr>
          <p:cNvSpPr txBox="1"/>
          <p:nvPr/>
        </p:nvSpPr>
        <p:spPr>
          <a:xfrm>
            <a:off x="5386190" y="2198874"/>
            <a:ext cx="18924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</a:t>
            </a:r>
            <a:r>
              <a:rPr lang="en-GB" sz="1100" b="1" dirty="0">
                <a:latin typeface="Arial Black" panose="020B0A04020102020204" pitchFamily="34" charset="0"/>
                <a:ea typeface="Cambria Math" panose="02040503050406030204" pitchFamily="18" charset="0"/>
              </a:rPr>
              <a:t> </a:t>
            </a:r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%</a:t>
            </a:r>
            <a:r>
              <a:rPr lang="en-GB" sz="1400" b="1" dirty="0">
                <a:latin typeface="Arial Black" panose="020B0A04020102020204" pitchFamily="34" charset="0"/>
                <a:ea typeface="Cambria Math" panose="02040503050406030204" pitchFamily="18" charset="0"/>
              </a:rPr>
              <a:t> </a:t>
            </a:r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170" name="TextBox 169">
            <a:extLst>
              <a:ext uri="{FF2B5EF4-FFF2-40B4-BE49-F238E27FC236}">
                <a16:creationId xmlns:a16="http://schemas.microsoft.com/office/drawing/2014/main" id="{415842FF-7CF3-4161-ABF6-03BAD6A839A5}"/>
              </a:ext>
            </a:extLst>
          </p:cNvPr>
          <p:cNvSpPr txBox="1"/>
          <p:nvPr/>
        </p:nvSpPr>
        <p:spPr>
          <a:xfrm>
            <a:off x="6702453" y="2205667"/>
            <a:ext cx="12980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9</a:t>
            </a:r>
          </a:p>
        </p:txBody>
      </p:sp>
      <p:sp>
        <p:nvSpPr>
          <p:cNvPr id="171" name="TextBox 170">
            <a:extLst>
              <a:ext uri="{FF2B5EF4-FFF2-40B4-BE49-F238E27FC236}">
                <a16:creationId xmlns:a16="http://schemas.microsoft.com/office/drawing/2014/main" id="{186A5600-1085-4BC2-AE0B-FFABA3EBA757}"/>
              </a:ext>
            </a:extLst>
          </p:cNvPr>
          <p:cNvSpPr txBox="1"/>
          <p:nvPr/>
        </p:nvSpPr>
        <p:spPr>
          <a:xfrm>
            <a:off x="4918299" y="2648347"/>
            <a:ext cx="18924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9 9</a:t>
            </a:r>
            <a:r>
              <a:rPr lang="en-GB" sz="1100" b="1" dirty="0">
                <a:latin typeface="Arial Black" panose="020B0A04020102020204" pitchFamily="34" charset="0"/>
                <a:ea typeface="Cambria Math" panose="02040503050406030204" pitchFamily="18" charset="0"/>
              </a:rPr>
              <a:t> </a:t>
            </a:r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%</a:t>
            </a:r>
            <a:r>
              <a:rPr lang="en-GB" sz="1400" b="1" dirty="0">
                <a:latin typeface="Arial Black" panose="020B0A04020102020204" pitchFamily="34" charset="0"/>
                <a:ea typeface="Cambria Math" panose="02040503050406030204" pitchFamily="18" charset="0"/>
              </a:rPr>
              <a:t> </a:t>
            </a:r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172" name="TextBox 171">
            <a:extLst>
              <a:ext uri="{FF2B5EF4-FFF2-40B4-BE49-F238E27FC236}">
                <a16:creationId xmlns:a16="http://schemas.microsoft.com/office/drawing/2014/main" id="{081DA6AB-1416-4FC2-ABC3-E7E86882EB20}"/>
              </a:ext>
            </a:extLst>
          </p:cNvPr>
          <p:cNvSpPr txBox="1"/>
          <p:nvPr/>
        </p:nvSpPr>
        <p:spPr>
          <a:xfrm>
            <a:off x="6691960" y="2659027"/>
            <a:ext cx="36461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9 0 0 –</a:t>
            </a:r>
            <a:r>
              <a:rPr lang="en-GB" sz="1200" b="1" dirty="0">
                <a:latin typeface="Arial Black" panose="020B0A04020102020204" pitchFamily="34" charset="0"/>
                <a:ea typeface="Cambria Math" panose="02040503050406030204" pitchFamily="18" charset="0"/>
              </a:rPr>
              <a:t> </a:t>
            </a:r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 9 </a:t>
            </a:r>
          </a:p>
        </p:txBody>
      </p:sp>
      <p:grpSp>
        <p:nvGrpSpPr>
          <p:cNvPr id="173" name="Group 172">
            <a:extLst>
              <a:ext uri="{FF2B5EF4-FFF2-40B4-BE49-F238E27FC236}">
                <a16:creationId xmlns:a16="http://schemas.microsoft.com/office/drawing/2014/main" id="{1B30CAC3-A611-4D7C-A07A-38EECD111618}"/>
              </a:ext>
            </a:extLst>
          </p:cNvPr>
          <p:cNvGrpSpPr/>
          <p:nvPr/>
        </p:nvGrpSpPr>
        <p:grpSpPr>
          <a:xfrm>
            <a:off x="457629" y="3607715"/>
            <a:ext cx="3976037" cy="817087"/>
            <a:chOff x="255523" y="372323"/>
            <a:chExt cx="3640697" cy="1134018"/>
          </a:xfrm>
        </p:grpSpPr>
        <p:sp>
          <p:nvSpPr>
            <p:cNvPr id="174" name="Rectangle: Rounded Corners 173">
              <a:extLst>
                <a:ext uri="{FF2B5EF4-FFF2-40B4-BE49-F238E27FC236}">
                  <a16:creationId xmlns:a16="http://schemas.microsoft.com/office/drawing/2014/main" id="{78C8F28F-967C-401D-875E-032D92106E1C}"/>
                </a:ext>
              </a:extLst>
            </p:cNvPr>
            <p:cNvSpPr/>
            <p:nvPr/>
          </p:nvSpPr>
          <p:spPr>
            <a:xfrm>
              <a:off x="255523" y="372323"/>
              <a:ext cx="3640697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5" name="TextBox 174">
              <a:extLst>
                <a:ext uri="{FF2B5EF4-FFF2-40B4-BE49-F238E27FC236}">
                  <a16:creationId xmlns:a16="http://schemas.microsoft.com/office/drawing/2014/main" id="{F24475AA-30E5-447E-9883-A060A7FA7BAB}"/>
                </a:ext>
              </a:extLst>
            </p:cNvPr>
            <p:cNvSpPr txBox="1"/>
            <p:nvPr/>
          </p:nvSpPr>
          <p:spPr>
            <a:xfrm>
              <a:off x="308454" y="485388"/>
              <a:ext cx="2562426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55% of 400 =   </a:t>
              </a:r>
            </a:p>
          </p:txBody>
        </p:sp>
      </p:grpSp>
      <p:sp>
        <p:nvSpPr>
          <p:cNvPr id="176" name="Rectangle 175">
            <a:extLst>
              <a:ext uri="{FF2B5EF4-FFF2-40B4-BE49-F238E27FC236}">
                <a16:creationId xmlns:a16="http://schemas.microsoft.com/office/drawing/2014/main" id="{C9604B00-A688-4FF2-A5EA-0CA4C7A63F51}"/>
              </a:ext>
            </a:extLst>
          </p:cNvPr>
          <p:cNvSpPr/>
          <p:nvPr/>
        </p:nvSpPr>
        <p:spPr>
          <a:xfrm>
            <a:off x="3134061" y="3730729"/>
            <a:ext cx="114756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7" name="TextBox 176">
            <a:extLst>
              <a:ext uri="{FF2B5EF4-FFF2-40B4-BE49-F238E27FC236}">
                <a16:creationId xmlns:a16="http://schemas.microsoft.com/office/drawing/2014/main" id="{676F9A04-4D69-4960-BF41-2FAC234D4944}"/>
              </a:ext>
            </a:extLst>
          </p:cNvPr>
          <p:cNvSpPr txBox="1"/>
          <p:nvPr/>
        </p:nvSpPr>
        <p:spPr>
          <a:xfrm>
            <a:off x="3167698" y="3715066"/>
            <a:ext cx="123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220</a:t>
            </a:r>
          </a:p>
        </p:txBody>
      </p:sp>
      <p:sp>
        <p:nvSpPr>
          <p:cNvPr id="178" name="TextBox 177">
            <a:extLst>
              <a:ext uri="{FF2B5EF4-FFF2-40B4-BE49-F238E27FC236}">
                <a16:creationId xmlns:a16="http://schemas.microsoft.com/office/drawing/2014/main" id="{EFD32F01-5E7E-446E-8C2D-932E96382D45}"/>
              </a:ext>
            </a:extLst>
          </p:cNvPr>
          <p:cNvSpPr txBox="1"/>
          <p:nvPr/>
        </p:nvSpPr>
        <p:spPr>
          <a:xfrm>
            <a:off x="4926172" y="3530432"/>
            <a:ext cx="18924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5 0</a:t>
            </a:r>
            <a:r>
              <a:rPr lang="en-GB" sz="1100" b="1" dirty="0">
                <a:latin typeface="Arial Black" panose="020B0A04020102020204" pitchFamily="34" charset="0"/>
                <a:ea typeface="Cambria Math" panose="02040503050406030204" pitchFamily="18" charset="0"/>
              </a:rPr>
              <a:t> </a:t>
            </a:r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%</a:t>
            </a:r>
            <a:r>
              <a:rPr lang="en-GB" sz="1400" b="1" dirty="0">
                <a:latin typeface="Arial Black" panose="020B0A04020102020204" pitchFamily="34" charset="0"/>
                <a:ea typeface="Cambria Math" panose="02040503050406030204" pitchFamily="18" charset="0"/>
              </a:rPr>
              <a:t> </a:t>
            </a:r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179" name="TextBox 178">
            <a:extLst>
              <a:ext uri="{FF2B5EF4-FFF2-40B4-BE49-F238E27FC236}">
                <a16:creationId xmlns:a16="http://schemas.microsoft.com/office/drawing/2014/main" id="{2FDB9DD7-D41D-43AF-B265-D270C7FD3B1E}"/>
              </a:ext>
            </a:extLst>
          </p:cNvPr>
          <p:cNvSpPr txBox="1"/>
          <p:nvPr/>
        </p:nvSpPr>
        <p:spPr>
          <a:xfrm>
            <a:off x="6686743" y="3522235"/>
            <a:ext cx="18924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2 0 0</a:t>
            </a:r>
          </a:p>
        </p:txBody>
      </p:sp>
      <p:sp>
        <p:nvSpPr>
          <p:cNvPr id="180" name="TextBox 179">
            <a:extLst>
              <a:ext uri="{FF2B5EF4-FFF2-40B4-BE49-F238E27FC236}">
                <a16:creationId xmlns:a16="http://schemas.microsoft.com/office/drawing/2014/main" id="{58D886B8-6D25-41AA-8D5E-6A14C213D8B1}"/>
              </a:ext>
            </a:extLst>
          </p:cNvPr>
          <p:cNvSpPr txBox="1"/>
          <p:nvPr/>
        </p:nvSpPr>
        <p:spPr>
          <a:xfrm>
            <a:off x="5379073" y="3968478"/>
            <a:ext cx="18924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5</a:t>
            </a:r>
            <a:r>
              <a:rPr lang="en-GB" sz="1100" b="1" dirty="0">
                <a:latin typeface="Arial Black" panose="020B0A04020102020204" pitchFamily="34" charset="0"/>
                <a:ea typeface="Cambria Math" panose="02040503050406030204" pitchFamily="18" charset="0"/>
              </a:rPr>
              <a:t> </a:t>
            </a:r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%</a:t>
            </a:r>
            <a:r>
              <a:rPr lang="en-GB" sz="1400" b="1" dirty="0">
                <a:latin typeface="Arial Black" panose="020B0A04020102020204" pitchFamily="34" charset="0"/>
                <a:ea typeface="Cambria Math" panose="02040503050406030204" pitchFamily="18" charset="0"/>
              </a:rPr>
              <a:t> </a:t>
            </a:r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181" name="TextBox 180">
            <a:extLst>
              <a:ext uri="{FF2B5EF4-FFF2-40B4-BE49-F238E27FC236}">
                <a16:creationId xmlns:a16="http://schemas.microsoft.com/office/drawing/2014/main" id="{8C17EA37-7A37-44CE-B596-AC3137A75001}"/>
              </a:ext>
            </a:extLst>
          </p:cNvPr>
          <p:cNvSpPr txBox="1"/>
          <p:nvPr/>
        </p:nvSpPr>
        <p:spPr>
          <a:xfrm>
            <a:off x="6695336" y="3975271"/>
            <a:ext cx="12980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2 0</a:t>
            </a:r>
          </a:p>
        </p:txBody>
      </p:sp>
      <p:sp>
        <p:nvSpPr>
          <p:cNvPr id="182" name="TextBox 181">
            <a:extLst>
              <a:ext uri="{FF2B5EF4-FFF2-40B4-BE49-F238E27FC236}">
                <a16:creationId xmlns:a16="http://schemas.microsoft.com/office/drawing/2014/main" id="{8FEE99AC-5190-4AEC-A206-9B1707E86826}"/>
              </a:ext>
            </a:extLst>
          </p:cNvPr>
          <p:cNvSpPr txBox="1"/>
          <p:nvPr/>
        </p:nvSpPr>
        <p:spPr>
          <a:xfrm>
            <a:off x="4911182" y="4417951"/>
            <a:ext cx="18924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5 5</a:t>
            </a:r>
            <a:r>
              <a:rPr lang="en-GB" sz="1100" b="1" dirty="0">
                <a:latin typeface="Arial Black" panose="020B0A04020102020204" pitchFamily="34" charset="0"/>
                <a:ea typeface="Cambria Math" panose="02040503050406030204" pitchFamily="18" charset="0"/>
              </a:rPr>
              <a:t> </a:t>
            </a:r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%</a:t>
            </a:r>
            <a:r>
              <a:rPr lang="en-GB" sz="1400" b="1" dirty="0">
                <a:latin typeface="Arial Black" panose="020B0A04020102020204" pitchFamily="34" charset="0"/>
                <a:ea typeface="Cambria Math" panose="02040503050406030204" pitchFamily="18" charset="0"/>
              </a:rPr>
              <a:t> </a:t>
            </a:r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183" name="TextBox 182">
            <a:extLst>
              <a:ext uri="{FF2B5EF4-FFF2-40B4-BE49-F238E27FC236}">
                <a16:creationId xmlns:a16="http://schemas.microsoft.com/office/drawing/2014/main" id="{E6FF4025-1D3D-4AA4-BE6B-4FDE47CA0803}"/>
              </a:ext>
            </a:extLst>
          </p:cNvPr>
          <p:cNvSpPr txBox="1"/>
          <p:nvPr/>
        </p:nvSpPr>
        <p:spPr>
          <a:xfrm>
            <a:off x="6684843" y="4428631"/>
            <a:ext cx="36461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2 0 0 + 2 0 </a:t>
            </a:r>
          </a:p>
        </p:txBody>
      </p:sp>
      <p:grpSp>
        <p:nvGrpSpPr>
          <p:cNvPr id="184" name="Group 183">
            <a:extLst>
              <a:ext uri="{FF2B5EF4-FFF2-40B4-BE49-F238E27FC236}">
                <a16:creationId xmlns:a16="http://schemas.microsoft.com/office/drawing/2014/main" id="{1E12C289-BBA5-49D6-9264-E06E8715ADF3}"/>
              </a:ext>
            </a:extLst>
          </p:cNvPr>
          <p:cNvGrpSpPr/>
          <p:nvPr/>
        </p:nvGrpSpPr>
        <p:grpSpPr>
          <a:xfrm>
            <a:off x="457629" y="5184074"/>
            <a:ext cx="3976037" cy="817087"/>
            <a:chOff x="255523" y="372323"/>
            <a:chExt cx="3640697" cy="1134018"/>
          </a:xfrm>
        </p:grpSpPr>
        <p:sp>
          <p:nvSpPr>
            <p:cNvPr id="185" name="Rectangle: Rounded Corners 184">
              <a:extLst>
                <a:ext uri="{FF2B5EF4-FFF2-40B4-BE49-F238E27FC236}">
                  <a16:creationId xmlns:a16="http://schemas.microsoft.com/office/drawing/2014/main" id="{7B2414D0-5CBC-40A1-8237-40C9C00BBDAB}"/>
                </a:ext>
              </a:extLst>
            </p:cNvPr>
            <p:cNvSpPr/>
            <p:nvPr/>
          </p:nvSpPr>
          <p:spPr>
            <a:xfrm>
              <a:off x="255523" y="372323"/>
              <a:ext cx="3640697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6" name="TextBox 185">
              <a:extLst>
                <a:ext uri="{FF2B5EF4-FFF2-40B4-BE49-F238E27FC236}">
                  <a16:creationId xmlns:a16="http://schemas.microsoft.com/office/drawing/2014/main" id="{1E0F574B-60B6-4107-A3CB-0F529E205796}"/>
                </a:ext>
              </a:extLst>
            </p:cNvPr>
            <p:cNvSpPr txBox="1"/>
            <p:nvPr/>
          </p:nvSpPr>
          <p:spPr>
            <a:xfrm>
              <a:off x="308454" y="485388"/>
              <a:ext cx="2562426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70% of 380 =   </a:t>
              </a:r>
            </a:p>
          </p:txBody>
        </p:sp>
      </p:grpSp>
      <p:sp>
        <p:nvSpPr>
          <p:cNvPr id="187" name="Rectangle 186">
            <a:extLst>
              <a:ext uri="{FF2B5EF4-FFF2-40B4-BE49-F238E27FC236}">
                <a16:creationId xmlns:a16="http://schemas.microsoft.com/office/drawing/2014/main" id="{A4655996-ABE9-4332-8F80-CA20C16C8D23}"/>
              </a:ext>
            </a:extLst>
          </p:cNvPr>
          <p:cNvSpPr/>
          <p:nvPr/>
        </p:nvSpPr>
        <p:spPr>
          <a:xfrm>
            <a:off x="3134061" y="5307088"/>
            <a:ext cx="114756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8" name="TextBox 187">
            <a:extLst>
              <a:ext uri="{FF2B5EF4-FFF2-40B4-BE49-F238E27FC236}">
                <a16:creationId xmlns:a16="http://schemas.microsoft.com/office/drawing/2014/main" id="{2EDD5E61-BC67-4769-B748-B5B66F42D6A3}"/>
              </a:ext>
            </a:extLst>
          </p:cNvPr>
          <p:cNvSpPr txBox="1"/>
          <p:nvPr/>
        </p:nvSpPr>
        <p:spPr>
          <a:xfrm>
            <a:off x="3167698" y="5291425"/>
            <a:ext cx="123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266</a:t>
            </a:r>
          </a:p>
        </p:txBody>
      </p:sp>
      <p:sp>
        <p:nvSpPr>
          <p:cNvPr id="189" name="TextBox 188">
            <a:extLst>
              <a:ext uri="{FF2B5EF4-FFF2-40B4-BE49-F238E27FC236}">
                <a16:creationId xmlns:a16="http://schemas.microsoft.com/office/drawing/2014/main" id="{A44E19BA-3089-4097-B8D7-09CE51B7EFC8}"/>
              </a:ext>
            </a:extLst>
          </p:cNvPr>
          <p:cNvSpPr txBox="1"/>
          <p:nvPr/>
        </p:nvSpPr>
        <p:spPr>
          <a:xfrm>
            <a:off x="4926172" y="5316651"/>
            <a:ext cx="18924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1 0</a:t>
            </a:r>
            <a:r>
              <a:rPr lang="en-GB" sz="1100" b="1" dirty="0">
                <a:latin typeface="Arial Black" panose="020B0A04020102020204" pitchFamily="34" charset="0"/>
                <a:ea typeface="Cambria Math" panose="02040503050406030204" pitchFamily="18" charset="0"/>
              </a:rPr>
              <a:t> </a:t>
            </a:r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%</a:t>
            </a:r>
            <a:r>
              <a:rPr lang="en-GB" sz="1400" b="1" dirty="0">
                <a:latin typeface="Arial Black" panose="020B0A04020102020204" pitchFamily="34" charset="0"/>
                <a:ea typeface="Cambria Math" panose="02040503050406030204" pitchFamily="18" charset="0"/>
              </a:rPr>
              <a:t> </a:t>
            </a:r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190" name="TextBox 189">
            <a:extLst>
              <a:ext uri="{FF2B5EF4-FFF2-40B4-BE49-F238E27FC236}">
                <a16:creationId xmlns:a16="http://schemas.microsoft.com/office/drawing/2014/main" id="{4C5BD249-BD76-47DD-A187-B786E7C67BA4}"/>
              </a:ext>
            </a:extLst>
          </p:cNvPr>
          <p:cNvSpPr txBox="1"/>
          <p:nvPr/>
        </p:nvSpPr>
        <p:spPr>
          <a:xfrm>
            <a:off x="6686743" y="5308454"/>
            <a:ext cx="18924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3 8</a:t>
            </a:r>
          </a:p>
        </p:txBody>
      </p:sp>
      <p:sp>
        <p:nvSpPr>
          <p:cNvPr id="191" name="TextBox 190">
            <a:extLst>
              <a:ext uri="{FF2B5EF4-FFF2-40B4-BE49-F238E27FC236}">
                <a16:creationId xmlns:a16="http://schemas.microsoft.com/office/drawing/2014/main" id="{02FA0ACC-E898-462C-8992-97DD02798D5F}"/>
              </a:ext>
            </a:extLst>
          </p:cNvPr>
          <p:cNvSpPr txBox="1"/>
          <p:nvPr/>
        </p:nvSpPr>
        <p:spPr>
          <a:xfrm>
            <a:off x="4931302" y="5754697"/>
            <a:ext cx="23401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7 0</a:t>
            </a:r>
            <a:r>
              <a:rPr lang="en-GB" sz="1100" b="1" dirty="0">
                <a:latin typeface="Arial Black" panose="020B0A04020102020204" pitchFamily="34" charset="0"/>
                <a:ea typeface="Cambria Math" panose="02040503050406030204" pitchFamily="18" charset="0"/>
              </a:rPr>
              <a:t> </a:t>
            </a:r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%</a:t>
            </a:r>
            <a:r>
              <a:rPr lang="en-GB" sz="1400" b="1" dirty="0">
                <a:latin typeface="Arial Black" panose="020B0A04020102020204" pitchFamily="34" charset="0"/>
                <a:ea typeface="Cambria Math" panose="02040503050406030204" pitchFamily="18" charset="0"/>
              </a:rPr>
              <a:t> </a:t>
            </a:r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192" name="TextBox 191">
            <a:extLst>
              <a:ext uri="{FF2B5EF4-FFF2-40B4-BE49-F238E27FC236}">
                <a16:creationId xmlns:a16="http://schemas.microsoft.com/office/drawing/2014/main" id="{5901C11E-5866-4E40-B8D3-29C4BA194D4E}"/>
              </a:ext>
            </a:extLst>
          </p:cNvPr>
          <p:cNvSpPr txBox="1"/>
          <p:nvPr/>
        </p:nvSpPr>
        <p:spPr>
          <a:xfrm>
            <a:off x="6695335" y="5761490"/>
            <a:ext cx="21222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 8 x 7</a:t>
            </a:r>
          </a:p>
        </p:txBody>
      </p:sp>
      <p:grpSp>
        <p:nvGrpSpPr>
          <p:cNvPr id="195" name="Group 194">
            <a:extLst>
              <a:ext uri="{FF2B5EF4-FFF2-40B4-BE49-F238E27FC236}">
                <a16:creationId xmlns:a16="http://schemas.microsoft.com/office/drawing/2014/main" id="{7391A74E-9289-4227-B666-B5D4A6913E9E}"/>
              </a:ext>
            </a:extLst>
          </p:cNvPr>
          <p:cNvGrpSpPr/>
          <p:nvPr/>
        </p:nvGrpSpPr>
        <p:grpSpPr>
          <a:xfrm>
            <a:off x="9833387" y="4892588"/>
            <a:ext cx="1861800" cy="1405123"/>
            <a:chOff x="2248666" y="1937292"/>
            <a:chExt cx="1861800" cy="1405123"/>
          </a:xfrm>
        </p:grpSpPr>
        <p:sp>
          <p:nvSpPr>
            <p:cNvPr id="196" name="TextBox 195">
              <a:extLst>
                <a:ext uri="{FF2B5EF4-FFF2-40B4-BE49-F238E27FC236}">
                  <a16:creationId xmlns:a16="http://schemas.microsoft.com/office/drawing/2014/main" id="{A9E1C846-A674-4604-8D6A-031D03367760}"/>
                </a:ext>
              </a:extLst>
            </p:cNvPr>
            <p:cNvSpPr txBox="1"/>
            <p:nvPr/>
          </p:nvSpPr>
          <p:spPr>
            <a:xfrm>
              <a:off x="2709336" y="1937292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3 8</a:t>
              </a:r>
            </a:p>
          </p:txBody>
        </p:sp>
        <p:sp>
          <p:nvSpPr>
            <p:cNvPr id="197" name="TextBox 196">
              <a:extLst>
                <a:ext uri="{FF2B5EF4-FFF2-40B4-BE49-F238E27FC236}">
                  <a16:creationId xmlns:a16="http://schemas.microsoft.com/office/drawing/2014/main" id="{D0B0697F-983E-45B7-AC9C-3EA0D652AF78}"/>
                </a:ext>
              </a:extLst>
            </p:cNvPr>
            <p:cNvSpPr txBox="1"/>
            <p:nvPr/>
          </p:nvSpPr>
          <p:spPr>
            <a:xfrm>
              <a:off x="3140936" y="2385280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7</a:t>
              </a:r>
            </a:p>
          </p:txBody>
        </p:sp>
        <p:sp>
          <p:nvSpPr>
            <p:cNvPr id="198" name="TextBox 197">
              <a:extLst>
                <a:ext uri="{FF2B5EF4-FFF2-40B4-BE49-F238E27FC236}">
                  <a16:creationId xmlns:a16="http://schemas.microsoft.com/office/drawing/2014/main" id="{4AC9BF49-05B2-429E-B4C4-E534B18A3916}"/>
                </a:ext>
              </a:extLst>
            </p:cNvPr>
            <p:cNvSpPr txBox="1"/>
            <p:nvPr/>
          </p:nvSpPr>
          <p:spPr>
            <a:xfrm>
              <a:off x="2257985" y="2353381"/>
              <a:ext cx="5239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x</a:t>
              </a:r>
            </a:p>
          </p:txBody>
        </p:sp>
        <p:cxnSp>
          <p:nvCxnSpPr>
            <p:cNvPr id="199" name="Straight Connector 198">
              <a:extLst>
                <a:ext uri="{FF2B5EF4-FFF2-40B4-BE49-F238E27FC236}">
                  <a16:creationId xmlns:a16="http://schemas.microsoft.com/office/drawing/2014/main" id="{2A30651C-DABF-4414-9404-97E01F5D5FC7}"/>
                </a:ext>
              </a:extLst>
            </p:cNvPr>
            <p:cNvCxnSpPr>
              <a:cxnSpLocks/>
            </p:cNvCxnSpPr>
            <p:nvPr/>
          </p:nvCxnSpPr>
          <p:spPr>
            <a:xfrm>
              <a:off x="2248666" y="2888679"/>
              <a:ext cx="1351784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0" name="Straight Connector 199">
              <a:extLst>
                <a:ext uri="{FF2B5EF4-FFF2-40B4-BE49-F238E27FC236}">
                  <a16:creationId xmlns:a16="http://schemas.microsoft.com/office/drawing/2014/main" id="{37C2EBAB-3D39-4286-A633-D66252047CA0}"/>
                </a:ext>
              </a:extLst>
            </p:cNvPr>
            <p:cNvCxnSpPr>
              <a:cxnSpLocks/>
            </p:cNvCxnSpPr>
            <p:nvPr/>
          </p:nvCxnSpPr>
          <p:spPr>
            <a:xfrm>
              <a:off x="2257985" y="3342415"/>
              <a:ext cx="1342465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1" name="TextBox 200">
            <a:extLst>
              <a:ext uri="{FF2B5EF4-FFF2-40B4-BE49-F238E27FC236}">
                <a16:creationId xmlns:a16="http://schemas.microsoft.com/office/drawing/2014/main" id="{E39B63A0-97E9-43E6-AEDD-24A6EAFDA1FB}"/>
              </a:ext>
            </a:extLst>
          </p:cNvPr>
          <p:cNvSpPr txBox="1"/>
          <p:nvPr/>
        </p:nvSpPr>
        <p:spPr>
          <a:xfrm>
            <a:off x="10728502" y="5784164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202" name="TextBox 201">
            <a:extLst>
              <a:ext uri="{FF2B5EF4-FFF2-40B4-BE49-F238E27FC236}">
                <a16:creationId xmlns:a16="http://schemas.microsoft.com/office/drawing/2014/main" id="{E35221BF-7A4C-4015-9646-C2257AABA01A}"/>
              </a:ext>
            </a:extLst>
          </p:cNvPr>
          <p:cNvSpPr txBox="1"/>
          <p:nvPr/>
        </p:nvSpPr>
        <p:spPr>
          <a:xfrm>
            <a:off x="10337302" y="4660349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203" name="TextBox 202">
            <a:extLst>
              <a:ext uri="{FF2B5EF4-FFF2-40B4-BE49-F238E27FC236}">
                <a16:creationId xmlns:a16="http://schemas.microsoft.com/office/drawing/2014/main" id="{D3BB6B13-0B68-40BC-B05E-FE9BC656DB2B}"/>
              </a:ext>
            </a:extLst>
          </p:cNvPr>
          <p:cNvSpPr txBox="1"/>
          <p:nvPr/>
        </p:nvSpPr>
        <p:spPr>
          <a:xfrm>
            <a:off x="9833660" y="5784165"/>
            <a:ext cx="97313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2 6</a:t>
            </a:r>
          </a:p>
        </p:txBody>
      </p:sp>
    </p:spTree>
    <p:extLst>
      <p:ext uri="{BB962C8B-B14F-4D97-AF65-F5344CB8AC3E}">
        <p14:creationId xmlns:p14="http://schemas.microsoft.com/office/powerpoint/2010/main" val="3664073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" grpId="0"/>
      <p:bldP spid="108" grpId="0"/>
      <p:bldP spid="109" grpId="0"/>
      <p:bldP spid="110" grpId="0"/>
      <p:bldP spid="111" grpId="0"/>
      <p:bldP spid="136" grpId="0"/>
      <p:bldP spid="137" grpId="0"/>
      <p:bldP spid="166" grpId="0"/>
      <p:bldP spid="169" grpId="0"/>
      <p:bldP spid="170" grpId="0"/>
      <p:bldP spid="171" grpId="0"/>
      <p:bldP spid="172" grpId="0"/>
      <p:bldP spid="177" grpId="0"/>
      <p:bldP spid="178" grpId="0"/>
      <p:bldP spid="179" grpId="0"/>
      <p:bldP spid="180" grpId="0"/>
      <p:bldP spid="181" grpId="0"/>
      <p:bldP spid="182" grpId="0"/>
      <p:bldP spid="183" grpId="0"/>
      <p:bldP spid="188" grpId="0"/>
      <p:bldP spid="189" grpId="0"/>
      <p:bldP spid="190" grpId="0"/>
      <p:bldP spid="191" grpId="0"/>
      <p:bldP spid="192" grpId="0"/>
      <p:bldP spid="201" grpId="0"/>
      <p:bldP spid="202" grpId="0"/>
      <p:bldP spid="20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9590</TotalTime>
  <Words>1159</Words>
  <Application>Microsoft Office PowerPoint</Application>
  <PresentationFormat>Widescreen</PresentationFormat>
  <Paragraphs>548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Arial</vt:lpstr>
      <vt:lpstr>Arial Black</vt:lpstr>
      <vt:lpstr>Calibri</vt:lpstr>
      <vt:lpstr>Calibri Light</vt:lpstr>
      <vt:lpstr>Cambria Math</vt:lpstr>
      <vt:lpstr>Office Theme</vt:lpstr>
      <vt:lpstr>Year 6</vt:lpstr>
      <vt:lpstr>1 Find a percentage of a number which is a multiple of 100</vt:lpstr>
      <vt:lpstr>PowerPoint Presentation</vt:lpstr>
      <vt:lpstr>PowerPoint Presentation</vt:lpstr>
      <vt:lpstr>2 Find a percentage by first dividing by 100</vt:lpstr>
      <vt:lpstr>PowerPoint Presentation</vt:lpstr>
      <vt:lpstr>PowerPoint Presentation</vt:lpstr>
      <vt:lpstr>PowerPoint Presentation</vt:lpstr>
      <vt:lpstr>PowerPoint Presentation</vt:lpstr>
      <vt:lpstr>3 Find a percentage of a number by changing the percentage to a simplified unit fraction</vt:lpstr>
      <vt:lpstr>PowerPoint Presentation</vt:lpstr>
      <vt:lpstr>PowerPoint Presentation</vt:lpstr>
      <vt:lpstr>PowerPoint Presentation</vt:lpstr>
      <vt:lpstr>4 Find a percentage of a number by first finding 1, 5, 10 or 50 percent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Simon Rigelsford</dc:creator>
  <cp:lastModifiedBy>Mr S. Rigelsford</cp:lastModifiedBy>
  <cp:revision>512</cp:revision>
  <dcterms:created xsi:type="dcterms:W3CDTF">2019-07-04T21:02:43Z</dcterms:created>
  <dcterms:modified xsi:type="dcterms:W3CDTF">2020-03-05T14:49:52Z</dcterms:modified>
</cp:coreProperties>
</file>