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178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526" r:id="rId11"/>
    <p:sldId id="1775" r:id="rId12"/>
    <p:sldId id="1776" r:id="rId13"/>
    <p:sldId id="264" r:id="rId14"/>
    <p:sldId id="265" r:id="rId15"/>
    <p:sldId id="266" r:id="rId16"/>
    <p:sldId id="1777" r:id="rId17"/>
    <p:sldId id="1778" r:id="rId18"/>
    <p:sldId id="1779" r:id="rId19"/>
    <p:sldId id="267" r:id="rId20"/>
    <p:sldId id="268" r:id="rId21"/>
    <p:sldId id="269" r:id="rId22"/>
    <p:sldId id="1371" r:id="rId23"/>
    <p:sldId id="1780" r:id="rId24"/>
    <p:sldId id="1781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525" r:id="rId36"/>
    <p:sldId id="523" r:id="rId37"/>
    <p:sldId id="524" r:id="rId38"/>
    <p:sldId id="1693" r:id="rId39"/>
    <p:sldId id="1769" r:id="rId40"/>
    <p:sldId id="1770" r:id="rId41"/>
    <p:sldId id="1771" r:id="rId42"/>
    <p:sldId id="1773" r:id="rId43"/>
    <p:sldId id="1774" r:id="rId44"/>
    <p:sldId id="1772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D243D-12EC-4728-A39E-0829CF9D17D0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1803E-EA95-4E20-8C6D-642CF5051F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616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31803E-EA95-4E20-8C6D-642CF5051F4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479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31803E-EA95-4E20-8C6D-642CF5051F4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293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27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199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129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800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965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8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104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116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906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57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67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89A8B-D5F1-4CF8-8288-FE154521455E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413AD-1372-43E2-91CF-23535E044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8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6/placevalue/" TargetMode="External"/><Relationship Id="rId2" Type="http://schemas.openxmlformats.org/officeDocument/2006/relationships/hyperlink" Target="https://keystage2maths.com/y6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rUzY6xuJ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genv4ot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A5OLezJa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Z6yauWaK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b2aN2p2y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LB5UCOrF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5auV3KwI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puxiKIS2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ccLSAoCN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Year 6</a:t>
            </a:r>
            <a:endParaRPr lang="en-GB" dirty="0">
              <a:hlinkClick r:id="rId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Place Value</a:t>
            </a:r>
            <a:endParaRPr lang="en-GB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4229421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799E5-83E4-4663-9D05-289893E8A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 Write numbers up to 10 million in digits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DA02E-68B1-47C5-B6BC-C462DC0FF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467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AD773-3B37-4185-9FDD-A834F311F7DE}"/>
              </a:ext>
            </a:extLst>
          </p:cNvPr>
          <p:cNvGrpSpPr/>
          <p:nvPr/>
        </p:nvGrpSpPr>
        <p:grpSpPr>
          <a:xfrm>
            <a:off x="454643" y="1354785"/>
            <a:ext cx="5368919" cy="2400904"/>
            <a:chOff x="255525" y="372323"/>
            <a:chExt cx="2862028" cy="1134018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E43E4315-B311-4ADC-B6FF-7C0E8BEE572B}"/>
                </a:ext>
              </a:extLst>
            </p:cNvPr>
            <p:cNvSpPr/>
            <p:nvPr/>
          </p:nvSpPr>
          <p:spPr>
            <a:xfrm>
              <a:off x="255525" y="372323"/>
              <a:ext cx="286202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92EDF5-C968-4F69-95EE-0EDC48C57A7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454644" y="1471056"/>
            <a:ext cx="53802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Seven million, two hundred and three thousand and twenty-seven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D152C3BD-B2AC-4636-8672-B0D9FAA1F8E7}"/>
              </a:ext>
            </a:extLst>
          </p:cNvPr>
          <p:cNvSpPr/>
          <p:nvPr/>
        </p:nvSpPr>
        <p:spPr>
          <a:xfrm>
            <a:off x="477224" y="481217"/>
            <a:ext cx="6679575" cy="44639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digits: 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5BC5EAA-9B9B-45AC-88B9-35C39E6257BF}"/>
              </a:ext>
            </a:extLst>
          </p:cNvPr>
          <p:cNvGrpSpPr/>
          <p:nvPr/>
        </p:nvGrpSpPr>
        <p:grpSpPr>
          <a:xfrm>
            <a:off x="6013350" y="1345649"/>
            <a:ext cx="5175411" cy="2400904"/>
            <a:chOff x="255525" y="372323"/>
            <a:chExt cx="2758874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AA8EDA65-A7C3-4620-B43D-5D63D1FC030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5B11D3D-86F6-4CEF-B103-F590E2618BA3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34E27B8C-0FD1-4CF4-B486-F444B0FD3A9F}"/>
              </a:ext>
            </a:extLst>
          </p:cNvPr>
          <p:cNvSpPr txBox="1"/>
          <p:nvPr/>
        </p:nvSpPr>
        <p:spPr>
          <a:xfrm>
            <a:off x="6016163" y="1445798"/>
            <a:ext cx="50895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Eight million, two hundred thousand, three hundred</a:t>
            </a:r>
            <a:endParaRPr lang="en-GB" sz="3500" dirty="0">
              <a:latin typeface="Calibri" panose="020F0502020204030204" pitchFamily="34" charset="0"/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D7328D6-DEC3-44F3-A4FA-276635B19716}"/>
              </a:ext>
            </a:extLst>
          </p:cNvPr>
          <p:cNvGrpSpPr/>
          <p:nvPr/>
        </p:nvGrpSpPr>
        <p:grpSpPr>
          <a:xfrm>
            <a:off x="478631" y="3972944"/>
            <a:ext cx="5325164" cy="2400904"/>
            <a:chOff x="255525" y="372323"/>
            <a:chExt cx="2758874" cy="11340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EDA5916D-6002-4D4A-A5AD-BFE2DD53EAA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F50DE99-F8EC-4B8D-AB95-94C8E253B424}"/>
                </a:ext>
              </a:extLst>
            </p:cNvPr>
            <p:cNvSpPr txBox="1"/>
            <p:nvPr/>
          </p:nvSpPr>
          <p:spPr>
            <a:xfrm>
              <a:off x="308455" y="485388"/>
              <a:ext cx="95706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070A038-B7A7-45DA-B533-FC9992F39EF8}"/>
              </a:ext>
            </a:extLst>
          </p:cNvPr>
          <p:cNvGrpSpPr/>
          <p:nvPr/>
        </p:nvGrpSpPr>
        <p:grpSpPr>
          <a:xfrm>
            <a:off x="6037338" y="3963808"/>
            <a:ext cx="5175411" cy="2400904"/>
            <a:chOff x="255525" y="372323"/>
            <a:chExt cx="2758874" cy="113401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F6BB9EAD-4F77-4D25-A4D1-DA814C7DD3E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75FDD78-DD56-494D-BEAF-4C24ACD6F291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3192AD1B-2B9A-4285-B3D3-EB6A172274EF}"/>
              </a:ext>
            </a:extLst>
          </p:cNvPr>
          <p:cNvSpPr txBox="1"/>
          <p:nvPr/>
        </p:nvSpPr>
        <p:spPr>
          <a:xfrm>
            <a:off x="551769" y="4155381"/>
            <a:ext cx="5000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Five million, two thousand, five hundred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B6D4F2C-2B10-4895-934F-EFB75DB1D229}"/>
              </a:ext>
            </a:extLst>
          </p:cNvPr>
          <p:cNvSpPr txBox="1"/>
          <p:nvPr/>
        </p:nvSpPr>
        <p:spPr>
          <a:xfrm>
            <a:off x="6118201" y="4192082"/>
            <a:ext cx="5094547" cy="1844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million, two hundred and two thousand and two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E02063D-B1DF-4138-AAE6-84EACF069AC9}"/>
              </a:ext>
            </a:extLst>
          </p:cNvPr>
          <p:cNvSpPr/>
          <p:nvPr/>
        </p:nvSpPr>
        <p:spPr>
          <a:xfrm>
            <a:off x="3214564" y="2927995"/>
            <a:ext cx="25146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5118F24-841F-4618-8D28-7B4E5125A189}"/>
              </a:ext>
            </a:extLst>
          </p:cNvPr>
          <p:cNvSpPr txBox="1"/>
          <p:nvPr/>
        </p:nvSpPr>
        <p:spPr>
          <a:xfrm>
            <a:off x="3148687" y="2903014"/>
            <a:ext cx="659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7,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A034EDE-8079-432B-8E36-4B512C2844E6}"/>
              </a:ext>
            </a:extLst>
          </p:cNvPr>
          <p:cNvSpPr/>
          <p:nvPr/>
        </p:nvSpPr>
        <p:spPr>
          <a:xfrm>
            <a:off x="8551018" y="2922786"/>
            <a:ext cx="25146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0D5E31F0-B128-4CCD-88E2-7BA8DD272462}"/>
              </a:ext>
            </a:extLst>
          </p:cNvPr>
          <p:cNvSpPr/>
          <p:nvPr/>
        </p:nvSpPr>
        <p:spPr>
          <a:xfrm>
            <a:off x="3214564" y="5556293"/>
            <a:ext cx="25146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AA93FC7-1524-4C19-B82D-0C19841711A9}"/>
              </a:ext>
            </a:extLst>
          </p:cNvPr>
          <p:cNvSpPr/>
          <p:nvPr/>
        </p:nvSpPr>
        <p:spPr>
          <a:xfrm>
            <a:off x="8551018" y="5551084"/>
            <a:ext cx="25146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A299D63-079F-454A-A336-C9372FD620FF}"/>
              </a:ext>
            </a:extLst>
          </p:cNvPr>
          <p:cNvSpPr txBox="1"/>
          <p:nvPr/>
        </p:nvSpPr>
        <p:spPr>
          <a:xfrm>
            <a:off x="3641471" y="2900068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203,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77F3A1F-3BE8-44E2-BCA5-29AF11BF6DA7}"/>
              </a:ext>
            </a:extLst>
          </p:cNvPr>
          <p:cNvSpPr txBox="1"/>
          <p:nvPr/>
        </p:nvSpPr>
        <p:spPr>
          <a:xfrm>
            <a:off x="4709452" y="2899154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027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C0B8F07-A03D-4925-BD40-1B935CBE9446}"/>
              </a:ext>
            </a:extLst>
          </p:cNvPr>
          <p:cNvSpPr txBox="1"/>
          <p:nvPr/>
        </p:nvSpPr>
        <p:spPr>
          <a:xfrm>
            <a:off x="8487117" y="2898187"/>
            <a:ext cx="659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8,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262B9BF-0231-4C50-BD55-C01B08656B79}"/>
              </a:ext>
            </a:extLst>
          </p:cNvPr>
          <p:cNvSpPr txBox="1"/>
          <p:nvPr/>
        </p:nvSpPr>
        <p:spPr>
          <a:xfrm>
            <a:off x="8979901" y="2895241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200,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053DBCE-E9C1-4A6A-B4BA-4F191C2369BB}"/>
              </a:ext>
            </a:extLst>
          </p:cNvPr>
          <p:cNvSpPr txBox="1"/>
          <p:nvPr/>
        </p:nvSpPr>
        <p:spPr>
          <a:xfrm>
            <a:off x="10047882" y="2894327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111C61F-483D-4B8F-9FFE-7BDF7DB71E7C}"/>
              </a:ext>
            </a:extLst>
          </p:cNvPr>
          <p:cNvSpPr txBox="1"/>
          <p:nvPr/>
        </p:nvSpPr>
        <p:spPr>
          <a:xfrm>
            <a:off x="3150803" y="5535846"/>
            <a:ext cx="659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5,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F5EDFCC-CAB2-4577-8B2F-E964EEB572F6}"/>
              </a:ext>
            </a:extLst>
          </p:cNvPr>
          <p:cNvSpPr txBox="1"/>
          <p:nvPr/>
        </p:nvSpPr>
        <p:spPr>
          <a:xfrm>
            <a:off x="3643587" y="5532900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002,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5C46143-E573-4029-AA25-D80E1DAB2AD5}"/>
              </a:ext>
            </a:extLst>
          </p:cNvPr>
          <p:cNvSpPr txBox="1"/>
          <p:nvPr/>
        </p:nvSpPr>
        <p:spPr>
          <a:xfrm>
            <a:off x="4711568" y="5531986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216C17C-9EF9-4EAB-8CAA-D1E329930404}"/>
              </a:ext>
            </a:extLst>
          </p:cNvPr>
          <p:cNvSpPr txBox="1"/>
          <p:nvPr/>
        </p:nvSpPr>
        <p:spPr>
          <a:xfrm>
            <a:off x="8487117" y="5529230"/>
            <a:ext cx="659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2,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A62959B-7DD7-4246-8005-6F25976CBDFD}"/>
              </a:ext>
            </a:extLst>
          </p:cNvPr>
          <p:cNvSpPr txBox="1"/>
          <p:nvPr/>
        </p:nvSpPr>
        <p:spPr>
          <a:xfrm>
            <a:off x="8979901" y="5526284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202,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8C68D80-36EC-4ED8-B81A-D3405B19407E}"/>
              </a:ext>
            </a:extLst>
          </p:cNvPr>
          <p:cNvSpPr txBox="1"/>
          <p:nvPr/>
        </p:nvSpPr>
        <p:spPr>
          <a:xfrm>
            <a:off x="10047882" y="5525370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002</a:t>
            </a:r>
          </a:p>
        </p:txBody>
      </p:sp>
    </p:spTree>
    <p:extLst>
      <p:ext uri="{BB962C8B-B14F-4D97-AF65-F5344CB8AC3E}">
        <p14:creationId xmlns:p14="http://schemas.microsoft.com/office/powerpoint/2010/main" val="156410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89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AD773-3B37-4185-9FDD-A834F311F7DE}"/>
              </a:ext>
            </a:extLst>
          </p:cNvPr>
          <p:cNvGrpSpPr/>
          <p:nvPr/>
        </p:nvGrpSpPr>
        <p:grpSpPr>
          <a:xfrm>
            <a:off x="454643" y="1354785"/>
            <a:ext cx="5368919" cy="2400904"/>
            <a:chOff x="255525" y="372323"/>
            <a:chExt cx="2862028" cy="1134018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E43E4315-B311-4ADC-B6FF-7C0E8BEE572B}"/>
                </a:ext>
              </a:extLst>
            </p:cNvPr>
            <p:cNvSpPr/>
            <p:nvPr/>
          </p:nvSpPr>
          <p:spPr>
            <a:xfrm>
              <a:off x="255525" y="372323"/>
              <a:ext cx="286202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92EDF5-C968-4F69-95EE-0EDC48C57A7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454644" y="1471056"/>
            <a:ext cx="53802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Four million, seven hundred and twenty thousand and twenty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D152C3BD-B2AC-4636-8672-B0D9FAA1F8E7}"/>
              </a:ext>
            </a:extLst>
          </p:cNvPr>
          <p:cNvSpPr/>
          <p:nvPr/>
        </p:nvSpPr>
        <p:spPr>
          <a:xfrm>
            <a:off x="477224" y="481217"/>
            <a:ext cx="6679575" cy="44639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digits: 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5BC5EAA-9B9B-45AC-88B9-35C39E6257BF}"/>
              </a:ext>
            </a:extLst>
          </p:cNvPr>
          <p:cNvGrpSpPr/>
          <p:nvPr/>
        </p:nvGrpSpPr>
        <p:grpSpPr>
          <a:xfrm>
            <a:off x="6013350" y="1345649"/>
            <a:ext cx="5175411" cy="2400904"/>
            <a:chOff x="255525" y="372323"/>
            <a:chExt cx="2758874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AA8EDA65-A7C3-4620-B43D-5D63D1FC030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5B11D3D-86F6-4CEF-B103-F590E2618BA3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34E27B8C-0FD1-4CF4-B486-F444B0FD3A9F}"/>
              </a:ext>
            </a:extLst>
          </p:cNvPr>
          <p:cNvSpPr txBox="1"/>
          <p:nvPr/>
        </p:nvSpPr>
        <p:spPr>
          <a:xfrm>
            <a:off x="6016163" y="1445798"/>
            <a:ext cx="5089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Four million, fifty thousand and eighty</a:t>
            </a:r>
            <a:endParaRPr lang="en-GB" sz="3500" dirty="0">
              <a:latin typeface="Calibri" panose="020F0502020204030204" pitchFamily="34" charset="0"/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D7328D6-DEC3-44F3-A4FA-276635B19716}"/>
              </a:ext>
            </a:extLst>
          </p:cNvPr>
          <p:cNvGrpSpPr/>
          <p:nvPr/>
        </p:nvGrpSpPr>
        <p:grpSpPr>
          <a:xfrm>
            <a:off x="478631" y="3972944"/>
            <a:ext cx="5325164" cy="2400904"/>
            <a:chOff x="255525" y="372323"/>
            <a:chExt cx="2758874" cy="11340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EDA5916D-6002-4D4A-A5AD-BFE2DD53EAA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F50DE99-F8EC-4B8D-AB95-94C8E253B424}"/>
                </a:ext>
              </a:extLst>
            </p:cNvPr>
            <p:cNvSpPr txBox="1"/>
            <p:nvPr/>
          </p:nvSpPr>
          <p:spPr>
            <a:xfrm>
              <a:off x="308455" y="485388"/>
              <a:ext cx="95706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070A038-B7A7-45DA-B533-FC9992F39EF8}"/>
              </a:ext>
            </a:extLst>
          </p:cNvPr>
          <p:cNvGrpSpPr/>
          <p:nvPr/>
        </p:nvGrpSpPr>
        <p:grpSpPr>
          <a:xfrm>
            <a:off x="6037338" y="3963808"/>
            <a:ext cx="5175411" cy="2400904"/>
            <a:chOff x="255525" y="372323"/>
            <a:chExt cx="2758874" cy="113401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F6BB9EAD-4F77-4D25-A4D1-DA814C7DD3E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75FDD78-DD56-494D-BEAF-4C24ACD6F291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3192AD1B-2B9A-4285-B3D3-EB6A172274EF}"/>
              </a:ext>
            </a:extLst>
          </p:cNvPr>
          <p:cNvSpPr txBox="1"/>
          <p:nvPr/>
        </p:nvSpPr>
        <p:spPr>
          <a:xfrm>
            <a:off x="551769" y="4155381"/>
            <a:ext cx="5000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Five million, three thousand and five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B6D4F2C-2B10-4895-934F-EFB75DB1D229}"/>
              </a:ext>
            </a:extLst>
          </p:cNvPr>
          <p:cNvSpPr txBox="1"/>
          <p:nvPr/>
        </p:nvSpPr>
        <p:spPr>
          <a:xfrm>
            <a:off x="6118201" y="4192082"/>
            <a:ext cx="5094547" cy="1844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Three million, two hundred thousand and twelve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E02063D-B1DF-4138-AAE6-84EACF069AC9}"/>
              </a:ext>
            </a:extLst>
          </p:cNvPr>
          <p:cNvSpPr/>
          <p:nvPr/>
        </p:nvSpPr>
        <p:spPr>
          <a:xfrm>
            <a:off x="3214564" y="2927995"/>
            <a:ext cx="25146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5118F24-841F-4618-8D28-7B4E5125A189}"/>
              </a:ext>
            </a:extLst>
          </p:cNvPr>
          <p:cNvSpPr txBox="1"/>
          <p:nvPr/>
        </p:nvSpPr>
        <p:spPr>
          <a:xfrm>
            <a:off x="3148687" y="2903014"/>
            <a:ext cx="659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4,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A034EDE-8079-432B-8E36-4B512C2844E6}"/>
              </a:ext>
            </a:extLst>
          </p:cNvPr>
          <p:cNvSpPr/>
          <p:nvPr/>
        </p:nvSpPr>
        <p:spPr>
          <a:xfrm>
            <a:off x="8551018" y="2922786"/>
            <a:ext cx="25146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0D5E31F0-B128-4CCD-88E2-7BA8DD272462}"/>
              </a:ext>
            </a:extLst>
          </p:cNvPr>
          <p:cNvSpPr/>
          <p:nvPr/>
        </p:nvSpPr>
        <p:spPr>
          <a:xfrm>
            <a:off x="3214564" y="5556293"/>
            <a:ext cx="25146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AA93FC7-1524-4C19-B82D-0C19841711A9}"/>
              </a:ext>
            </a:extLst>
          </p:cNvPr>
          <p:cNvSpPr/>
          <p:nvPr/>
        </p:nvSpPr>
        <p:spPr>
          <a:xfrm>
            <a:off x="8551018" y="5551084"/>
            <a:ext cx="251462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A299D63-079F-454A-A336-C9372FD620FF}"/>
              </a:ext>
            </a:extLst>
          </p:cNvPr>
          <p:cNvSpPr txBox="1"/>
          <p:nvPr/>
        </p:nvSpPr>
        <p:spPr>
          <a:xfrm>
            <a:off x="3641471" y="2900068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720,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77F3A1F-3BE8-44E2-BCA5-29AF11BF6DA7}"/>
              </a:ext>
            </a:extLst>
          </p:cNvPr>
          <p:cNvSpPr txBox="1"/>
          <p:nvPr/>
        </p:nvSpPr>
        <p:spPr>
          <a:xfrm>
            <a:off x="4709452" y="2899154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020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C0B8F07-A03D-4925-BD40-1B935CBE9446}"/>
              </a:ext>
            </a:extLst>
          </p:cNvPr>
          <p:cNvSpPr txBox="1"/>
          <p:nvPr/>
        </p:nvSpPr>
        <p:spPr>
          <a:xfrm>
            <a:off x="8487117" y="2898187"/>
            <a:ext cx="659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4,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262B9BF-0231-4C50-BD55-C01B08656B79}"/>
              </a:ext>
            </a:extLst>
          </p:cNvPr>
          <p:cNvSpPr txBox="1"/>
          <p:nvPr/>
        </p:nvSpPr>
        <p:spPr>
          <a:xfrm>
            <a:off x="8979901" y="2895241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050,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053DBCE-E9C1-4A6A-B4BA-4F191C2369BB}"/>
              </a:ext>
            </a:extLst>
          </p:cNvPr>
          <p:cNvSpPr txBox="1"/>
          <p:nvPr/>
        </p:nvSpPr>
        <p:spPr>
          <a:xfrm>
            <a:off x="10047882" y="2894327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080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111C61F-483D-4B8F-9FFE-7BDF7DB71E7C}"/>
              </a:ext>
            </a:extLst>
          </p:cNvPr>
          <p:cNvSpPr txBox="1"/>
          <p:nvPr/>
        </p:nvSpPr>
        <p:spPr>
          <a:xfrm>
            <a:off x="3150803" y="5535846"/>
            <a:ext cx="659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5,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F5EDFCC-CAB2-4577-8B2F-E964EEB572F6}"/>
              </a:ext>
            </a:extLst>
          </p:cNvPr>
          <p:cNvSpPr txBox="1"/>
          <p:nvPr/>
        </p:nvSpPr>
        <p:spPr>
          <a:xfrm>
            <a:off x="3643587" y="5532900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003,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5C46143-E573-4029-AA25-D80E1DAB2AD5}"/>
              </a:ext>
            </a:extLst>
          </p:cNvPr>
          <p:cNvSpPr txBox="1"/>
          <p:nvPr/>
        </p:nvSpPr>
        <p:spPr>
          <a:xfrm>
            <a:off x="4711568" y="5531986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005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216C17C-9EF9-4EAB-8CAA-D1E329930404}"/>
              </a:ext>
            </a:extLst>
          </p:cNvPr>
          <p:cNvSpPr txBox="1"/>
          <p:nvPr/>
        </p:nvSpPr>
        <p:spPr>
          <a:xfrm>
            <a:off x="8487117" y="5529230"/>
            <a:ext cx="659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3,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A62959B-7DD7-4246-8005-6F25976CBDFD}"/>
              </a:ext>
            </a:extLst>
          </p:cNvPr>
          <p:cNvSpPr txBox="1"/>
          <p:nvPr/>
        </p:nvSpPr>
        <p:spPr>
          <a:xfrm>
            <a:off x="8979901" y="5526284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200,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8C68D80-36EC-4ED8-B81A-D3405B19407E}"/>
              </a:ext>
            </a:extLst>
          </p:cNvPr>
          <p:cNvSpPr txBox="1"/>
          <p:nvPr/>
        </p:nvSpPr>
        <p:spPr>
          <a:xfrm>
            <a:off x="10047882" y="5525370"/>
            <a:ext cx="1302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012</a:t>
            </a:r>
          </a:p>
        </p:txBody>
      </p:sp>
    </p:spTree>
    <p:extLst>
      <p:ext uri="{BB962C8B-B14F-4D97-AF65-F5344CB8AC3E}">
        <p14:creationId xmlns:p14="http://schemas.microsoft.com/office/powerpoint/2010/main" val="385103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89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566DE-8037-4D76-BBBC-F3E8CABF8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2 Write numbers up to 10 million in words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70063-78CC-4E5C-84A4-BB5A12DD0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346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AD773-3B37-4185-9FDD-A834F311F7DE}"/>
              </a:ext>
            </a:extLst>
          </p:cNvPr>
          <p:cNvGrpSpPr/>
          <p:nvPr/>
        </p:nvGrpSpPr>
        <p:grpSpPr>
          <a:xfrm>
            <a:off x="454643" y="1354785"/>
            <a:ext cx="5175411" cy="2400904"/>
            <a:chOff x="255525" y="372323"/>
            <a:chExt cx="2758874" cy="1134018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E43E4315-B311-4ADC-B6FF-7C0E8BEE572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92EDF5-C968-4F69-95EE-0EDC48C57A7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2058853" y="1309340"/>
            <a:ext cx="2228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9,291,536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D152C3BD-B2AC-4636-8672-B0D9FAA1F8E7}"/>
              </a:ext>
            </a:extLst>
          </p:cNvPr>
          <p:cNvSpPr/>
          <p:nvPr/>
        </p:nvSpPr>
        <p:spPr>
          <a:xfrm>
            <a:off x="477224" y="481217"/>
            <a:ext cx="6908312" cy="44639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words: 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E02063D-B1DF-4138-AAE6-84EACF069AC9}"/>
              </a:ext>
            </a:extLst>
          </p:cNvPr>
          <p:cNvSpPr/>
          <p:nvPr/>
        </p:nvSpPr>
        <p:spPr>
          <a:xfrm>
            <a:off x="750268" y="1948121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37497A0-9EF7-47E4-8140-4D8404257E54}"/>
              </a:ext>
            </a:extLst>
          </p:cNvPr>
          <p:cNvSpPr txBox="1"/>
          <p:nvPr/>
        </p:nvSpPr>
        <p:spPr>
          <a:xfrm>
            <a:off x="780038" y="1984451"/>
            <a:ext cx="4448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Nine million,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ABB204D-F12B-44D1-AC52-44AA9668919E}"/>
              </a:ext>
            </a:extLst>
          </p:cNvPr>
          <p:cNvGrpSpPr/>
          <p:nvPr/>
        </p:nvGrpSpPr>
        <p:grpSpPr>
          <a:xfrm>
            <a:off x="6041853" y="1359055"/>
            <a:ext cx="5175411" cy="2400904"/>
            <a:chOff x="255525" y="372323"/>
            <a:chExt cx="2758874" cy="1134018"/>
          </a:xfrm>
        </p:grpSpPr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F291C9C5-C406-4605-8A1A-241FE570B6E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E256160-03E5-43CC-8372-AFDD75A689EA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1C36A02E-C7CD-4CD3-BB35-2F77DFD4520D}"/>
              </a:ext>
            </a:extLst>
          </p:cNvPr>
          <p:cNvSpPr txBox="1"/>
          <p:nvPr/>
        </p:nvSpPr>
        <p:spPr>
          <a:xfrm>
            <a:off x="7646064" y="1313610"/>
            <a:ext cx="2101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4,590,000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6164716-4883-4D24-AE12-8DCCCCCAB5B1}"/>
              </a:ext>
            </a:extLst>
          </p:cNvPr>
          <p:cNvSpPr/>
          <p:nvPr/>
        </p:nvSpPr>
        <p:spPr>
          <a:xfrm>
            <a:off x="6337478" y="1952391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D3BF415-071A-48F2-8398-98D9AC1FC6B8}"/>
              </a:ext>
            </a:extLst>
          </p:cNvPr>
          <p:cNvSpPr txBox="1"/>
          <p:nvPr/>
        </p:nvSpPr>
        <p:spPr>
          <a:xfrm>
            <a:off x="6367248" y="1988721"/>
            <a:ext cx="4448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Four million, 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25DA2FF-EC6F-443E-A632-08C02EC68A72}"/>
              </a:ext>
            </a:extLst>
          </p:cNvPr>
          <p:cNvGrpSpPr/>
          <p:nvPr/>
        </p:nvGrpSpPr>
        <p:grpSpPr>
          <a:xfrm>
            <a:off x="454643" y="3976927"/>
            <a:ext cx="5175411" cy="2400904"/>
            <a:chOff x="255525" y="372323"/>
            <a:chExt cx="2758874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17E05E6-C4A7-48F4-8F47-3BD3D26512D8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9922AAF-0595-476D-A023-D978E15C0695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1AF78193-EF71-4F8B-934A-561E4D8252E5}"/>
              </a:ext>
            </a:extLst>
          </p:cNvPr>
          <p:cNvSpPr txBox="1"/>
          <p:nvPr/>
        </p:nvSpPr>
        <p:spPr>
          <a:xfrm>
            <a:off x="2058853" y="3931482"/>
            <a:ext cx="2060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6,070,040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14367DA-AB4D-4604-9484-D0A97F0B563C}"/>
              </a:ext>
            </a:extLst>
          </p:cNvPr>
          <p:cNvSpPr/>
          <p:nvPr/>
        </p:nvSpPr>
        <p:spPr>
          <a:xfrm>
            <a:off x="750268" y="4570263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D8A5C03-2291-4566-BE68-A1EF75D43057}"/>
              </a:ext>
            </a:extLst>
          </p:cNvPr>
          <p:cNvSpPr txBox="1"/>
          <p:nvPr/>
        </p:nvSpPr>
        <p:spPr>
          <a:xfrm>
            <a:off x="780038" y="4606593"/>
            <a:ext cx="4448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Six million, 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917760-D46B-4E2D-B7A1-A543D1DA0D04}"/>
              </a:ext>
            </a:extLst>
          </p:cNvPr>
          <p:cNvGrpSpPr/>
          <p:nvPr/>
        </p:nvGrpSpPr>
        <p:grpSpPr>
          <a:xfrm>
            <a:off x="6041853" y="3981197"/>
            <a:ext cx="5175411" cy="2400904"/>
            <a:chOff x="255525" y="372323"/>
            <a:chExt cx="2758874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F6A44B2C-3F60-4B23-9824-987C14A51EE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7D5A994-AF51-4BD8-94E2-15B10F2A051B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1E64BCFF-E3DA-4248-A855-C5F150E58937}"/>
              </a:ext>
            </a:extLst>
          </p:cNvPr>
          <p:cNvSpPr txBox="1"/>
          <p:nvPr/>
        </p:nvSpPr>
        <p:spPr>
          <a:xfrm>
            <a:off x="7646064" y="3935752"/>
            <a:ext cx="2120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4,000,800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ABA48CB3-F51D-4E7D-A924-0F3338DA1923}"/>
              </a:ext>
            </a:extLst>
          </p:cNvPr>
          <p:cNvSpPr/>
          <p:nvPr/>
        </p:nvSpPr>
        <p:spPr>
          <a:xfrm>
            <a:off x="6337478" y="4574533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7837599-31C4-45BA-AA57-E5EA8E925BE8}"/>
              </a:ext>
            </a:extLst>
          </p:cNvPr>
          <p:cNvSpPr txBox="1"/>
          <p:nvPr/>
        </p:nvSpPr>
        <p:spPr>
          <a:xfrm>
            <a:off x="6367248" y="4610863"/>
            <a:ext cx="4448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Four million, 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899F2E2-52EE-469B-9E1A-1775A9E4F611}"/>
              </a:ext>
            </a:extLst>
          </p:cNvPr>
          <p:cNvSpPr txBox="1"/>
          <p:nvPr/>
        </p:nvSpPr>
        <p:spPr>
          <a:xfrm>
            <a:off x="2960874" y="1983205"/>
            <a:ext cx="832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two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9547ABE-0ACA-40E8-B99F-70D561D4A6DD}"/>
              </a:ext>
            </a:extLst>
          </p:cNvPr>
          <p:cNvSpPr txBox="1"/>
          <p:nvPr/>
        </p:nvSpPr>
        <p:spPr>
          <a:xfrm>
            <a:off x="781355" y="2345249"/>
            <a:ext cx="4408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hundred and ninety-one thousand,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74F3922-5582-4B25-985C-0AC66F0A7D53}"/>
              </a:ext>
            </a:extLst>
          </p:cNvPr>
          <p:cNvSpPr txBox="1"/>
          <p:nvPr/>
        </p:nvSpPr>
        <p:spPr>
          <a:xfrm>
            <a:off x="2525575" y="2716376"/>
            <a:ext cx="235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five hundred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232FFF9-A1D0-4498-B574-9EE323300C34}"/>
              </a:ext>
            </a:extLst>
          </p:cNvPr>
          <p:cNvSpPr txBox="1"/>
          <p:nvPr/>
        </p:nvSpPr>
        <p:spPr>
          <a:xfrm>
            <a:off x="779181" y="3078400"/>
            <a:ext cx="4408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thirty-six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4288E63-D711-432A-9401-F74499DB74BD}"/>
              </a:ext>
            </a:extLst>
          </p:cNvPr>
          <p:cNvSpPr txBox="1"/>
          <p:nvPr/>
        </p:nvSpPr>
        <p:spPr>
          <a:xfrm>
            <a:off x="8523895" y="1988498"/>
            <a:ext cx="236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five hundred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DEADFF7-8D63-4DF9-864F-E51ECDD71674}"/>
              </a:ext>
            </a:extLst>
          </p:cNvPr>
          <p:cNvSpPr txBox="1"/>
          <p:nvPr/>
        </p:nvSpPr>
        <p:spPr>
          <a:xfrm>
            <a:off x="6366192" y="2359033"/>
            <a:ext cx="3832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ninety thousand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3A310DB-3A3D-4A66-88EF-32CF708A0481}"/>
              </a:ext>
            </a:extLst>
          </p:cNvPr>
          <p:cNvSpPr txBox="1"/>
          <p:nvPr/>
        </p:nvSpPr>
        <p:spPr>
          <a:xfrm>
            <a:off x="2729605" y="4603829"/>
            <a:ext cx="1585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seventy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9D47778-5A18-4FCA-A1BF-FA3F9FC6E915}"/>
              </a:ext>
            </a:extLst>
          </p:cNvPr>
          <p:cNvSpPr txBox="1"/>
          <p:nvPr/>
        </p:nvSpPr>
        <p:spPr>
          <a:xfrm>
            <a:off x="779181" y="4969871"/>
            <a:ext cx="1804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thousand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01EFD51-7F1C-4710-82B8-A7026330F61E}"/>
              </a:ext>
            </a:extLst>
          </p:cNvPr>
          <p:cNvSpPr txBox="1"/>
          <p:nvPr/>
        </p:nvSpPr>
        <p:spPr>
          <a:xfrm>
            <a:off x="2417788" y="4971917"/>
            <a:ext cx="1907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forty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D63052A-74AF-487B-BD67-DFD9F1AD1854}"/>
              </a:ext>
            </a:extLst>
          </p:cNvPr>
          <p:cNvSpPr/>
          <p:nvPr/>
        </p:nvSpPr>
        <p:spPr>
          <a:xfrm>
            <a:off x="2096225" y="1355798"/>
            <a:ext cx="335646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4749944-11C0-468E-A4C3-BAEE1A9ED824}"/>
              </a:ext>
            </a:extLst>
          </p:cNvPr>
          <p:cNvSpPr/>
          <p:nvPr/>
        </p:nvSpPr>
        <p:spPr>
          <a:xfrm>
            <a:off x="2479519" y="1355797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57C7FAB-1D3A-4DEE-8942-A93CD89E6FC3}"/>
              </a:ext>
            </a:extLst>
          </p:cNvPr>
          <p:cNvSpPr/>
          <p:nvPr/>
        </p:nvSpPr>
        <p:spPr>
          <a:xfrm>
            <a:off x="3269050" y="1355796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8FC2D81-B372-4A6E-8707-F112D533B1D7}"/>
              </a:ext>
            </a:extLst>
          </p:cNvPr>
          <p:cNvSpPr/>
          <p:nvPr/>
        </p:nvSpPr>
        <p:spPr>
          <a:xfrm>
            <a:off x="7684684" y="1360491"/>
            <a:ext cx="335646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D43D626-4257-4340-BE29-C91639E8D203}"/>
              </a:ext>
            </a:extLst>
          </p:cNvPr>
          <p:cNvSpPr/>
          <p:nvPr/>
        </p:nvSpPr>
        <p:spPr>
          <a:xfrm>
            <a:off x="8067978" y="1360490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D677D76-2A2A-4487-A1D1-634AEC9873AA}"/>
              </a:ext>
            </a:extLst>
          </p:cNvPr>
          <p:cNvSpPr/>
          <p:nvPr/>
        </p:nvSpPr>
        <p:spPr>
          <a:xfrm>
            <a:off x="8857509" y="1360489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7562075-5BFD-401F-8677-7344E301AA51}"/>
              </a:ext>
            </a:extLst>
          </p:cNvPr>
          <p:cNvSpPr/>
          <p:nvPr/>
        </p:nvSpPr>
        <p:spPr>
          <a:xfrm>
            <a:off x="2091033" y="3976533"/>
            <a:ext cx="335646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7ED03352-BFFB-422F-AACB-385D4086B7DD}"/>
              </a:ext>
            </a:extLst>
          </p:cNvPr>
          <p:cNvSpPr/>
          <p:nvPr/>
        </p:nvSpPr>
        <p:spPr>
          <a:xfrm>
            <a:off x="2474327" y="3976532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873EDE16-400B-4338-86FF-4BAC1DC93AB5}"/>
              </a:ext>
            </a:extLst>
          </p:cNvPr>
          <p:cNvSpPr/>
          <p:nvPr/>
        </p:nvSpPr>
        <p:spPr>
          <a:xfrm>
            <a:off x="3263858" y="3976531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3A1D4C2-0F4F-4420-B207-4AC5DB4E4A3F}"/>
              </a:ext>
            </a:extLst>
          </p:cNvPr>
          <p:cNvSpPr txBox="1"/>
          <p:nvPr/>
        </p:nvSpPr>
        <p:spPr>
          <a:xfrm>
            <a:off x="8524473" y="4609688"/>
            <a:ext cx="154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eight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0CC5E68-C4A9-4F31-B2B8-EF5B22A55FB7}"/>
              </a:ext>
            </a:extLst>
          </p:cNvPr>
          <p:cNvSpPr txBox="1"/>
          <p:nvPr/>
        </p:nvSpPr>
        <p:spPr>
          <a:xfrm>
            <a:off x="6366192" y="4975838"/>
            <a:ext cx="154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hundred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EF7B7F5-F1DA-4108-83A3-20899ADC4E2B}"/>
              </a:ext>
            </a:extLst>
          </p:cNvPr>
          <p:cNvSpPr/>
          <p:nvPr/>
        </p:nvSpPr>
        <p:spPr>
          <a:xfrm>
            <a:off x="7673410" y="3981890"/>
            <a:ext cx="335646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73FE3794-76EC-4D92-9B7F-B5AFA88E1A04}"/>
              </a:ext>
            </a:extLst>
          </p:cNvPr>
          <p:cNvSpPr/>
          <p:nvPr/>
        </p:nvSpPr>
        <p:spPr>
          <a:xfrm>
            <a:off x="8056704" y="3981889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B7E31F5-A9FD-4D4B-AEEF-9B9C9AB3C342}"/>
              </a:ext>
            </a:extLst>
          </p:cNvPr>
          <p:cNvSpPr/>
          <p:nvPr/>
        </p:nvSpPr>
        <p:spPr>
          <a:xfrm>
            <a:off x="8846235" y="3981888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50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5" grpId="0"/>
      <p:bldP spid="101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 animBg="1"/>
      <p:bldP spid="117" grpId="1" animBg="1"/>
      <p:bldP spid="119" grpId="0" animBg="1"/>
      <p:bldP spid="119" grpId="1" animBg="1"/>
      <p:bldP spid="120" grpId="0" animBg="1"/>
      <p:bldP spid="120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/>
      <p:bldP spid="132" grpId="0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AD773-3B37-4185-9FDD-A834F311F7DE}"/>
              </a:ext>
            </a:extLst>
          </p:cNvPr>
          <p:cNvGrpSpPr/>
          <p:nvPr/>
        </p:nvGrpSpPr>
        <p:grpSpPr>
          <a:xfrm>
            <a:off x="454643" y="1354785"/>
            <a:ext cx="5175411" cy="2400904"/>
            <a:chOff x="255525" y="372323"/>
            <a:chExt cx="2758874" cy="1134018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E43E4315-B311-4ADC-B6FF-7C0E8BEE572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92EDF5-C968-4F69-95EE-0EDC48C57A7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2058853" y="1309340"/>
            <a:ext cx="2228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3,203,567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D152C3BD-B2AC-4636-8672-B0D9FAA1F8E7}"/>
              </a:ext>
            </a:extLst>
          </p:cNvPr>
          <p:cNvSpPr/>
          <p:nvPr/>
        </p:nvSpPr>
        <p:spPr>
          <a:xfrm>
            <a:off x="477224" y="481217"/>
            <a:ext cx="6908312" cy="44639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words: 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E02063D-B1DF-4138-AAE6-84EACF069AC9}"/>
              </a:ext>
            </a:extLst>
          </p:cNvPr>
          <p:cNvSpPr/>
          <p:nvPr/>
        </p:nvSpPr>
        <p:spPr>
          <a:xfrm>
            <a:off x="750268" y="1948121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37497A0-9EF7-47E4-8140-4D8404257E54}"/>
              </a:ext>
            </a:extLst>
          </p:cNvPr>
          <p:cNvSpPr txBox="1"/>
          <p:nvPr/>
        </p:nvSpPr>
        <p:spPr>
          <a:xfrm>
            <a:off x="780039" y="1984451"/>
            <a:ext cx="252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Three million,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ABB204D-F12B-44D1-AC52-44AA9668919E}"/>
              </a:ext>
            </a:extLst>
          </p:cNvPr>
          <p:cNvGrpSpPr/>
          <p:nvPr/>
        </p:nvGrpSpPr>
        <p:grpSpPr>
          <a:xfrm>
            <a:off x="6041853" y="1359055"/>
            <a:ext cx="5175411" cy="2400904"/>
            <a:chOff x="255525" y="372323"/>
            <a:chExt cx="2758874" cy="1134018"/>
          </a:xfrm>
        </p:grpSpPr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F291C9C5-C406-4605-8A1A-241FE570B6E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E256160-03E5-43CC-8372-AFDD75A689EA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1C36A02E-C7CD-4CD3-BB35-2F77DFD4520D}"/>
              </a:ext>
            </a:extLst>
          </p:cNvPr>
          <p:cNvSpPr txBox="1"/>
          <p:nvPr/>
        </p:nvSpPr>
        <p:spPr>
          <a:xfrm>
            <a:off x="7646064" y="1313610"/>
            <a:ext cx="2101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6,210,000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6164716-4883-4D24-AE12-8DCCCCCAB5B1}"/>
              </a:ext>
            </a:extLst>
          </p:cNvPr>
          <p:cNvSpPr/>
          <p:nvPr/>
        </p:nvSpPr>
        <p:spPr>
          <a:xfrm>
            <a:off x="6337478" y="1952391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D3BF415-071A-48F2-8398-98D9AC1FC6B8}"/>
              </a:ext>
            </a:extLst>
          </p:cNvPr>
          <p:cNvSpPr txBox="1"/>
          <p:nvPr/>
        </p:nvSpPr>
        <p:spPr>
          <a:xfrm>
            <a:off x="6367248" y="1988721"/>
            <a:ext cx="4448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Six million, 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25DA2FF-EC6F-443E-A632-08C02EC68A72}"/>
              </a:ext>
            </a:extLst>
          </p:cNvPr>
          <p:cNvGrpSpPr/>
          <p:nvPr/>
        </p:nvGrpSpPr>
        <p:grpSpPr>
          <a:xfrm>
            <a:off x="454643" y="3976927"/>
            <a:ext cx="5175411" cy="2400904"/>
            <a:chOff x="255525" y="372323"/>
            <a:chExt cx="2758874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17E05E6-C4A7-48F4-8F47-3BD3D26512D8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9922AAF-0595-476D-A023-D978E15C0695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1AF78193-EF71-4F8B-934A-561E4D8252E5}"/>
              </a:ext>
            </a:extLst>
          </p:cNvPr>
          <p:cNvSpPr txBox="1"/>
          <p:nvPr/>
        </p:nvSpPr>
        <p:spPr>
          <a:xfrm>
            <a:off x="2058853" y="3931482"/>
            <a:ext cx="2060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5,050,050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14367DA-AB4D-4604-9484-D0A97F0B563C}"/>
              </a:ext>
            </a:extLst>
          </p:cNvPr>
          <p:cNvSpPr/>
          <p:nvPr/>
        </p:nvSpPr>
        <p:spPr>
          <a:xfrm>
            <a:off x="750268" y="4570263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D8A5C03-2291-4566-BE68-A1EF75D43057}"/>
              </a:ext>
            </a:extLst>
          </p:cNvPr>
          <p:cNvSpPr txBox="1"/>
          <p:nvPr/>
        </p:nvSpPr>
        <p:spPr>
          <a:xfrm>
            <a:off x="780038" y="4606593"/>
            <a:ext cx="4448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Five million, 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917760-D46B-4E2D-B7A1-A543D1DA0D04}"/>
              </a:ext>
            </a:extLst>
          </p:cNvPr>
          <p:cNvGrpSpPr/>
          <p:nvPr/>
        </p:nvGrpSpPr>
        <p:grpSpPr>
          <a:xfrm>
            <a:off x="6041853" y="3981197"/>
            <a:ext cx="5175411" cy="2400904"/>
            <a:chOff x="255525" y="372323"/>
            <a:chExt cx="2758874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F6A44B2C-3F60-4B23-9824-987C14A51EE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7D5A994-AF51-4BD8-94E2-15B10F2A051B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1E64BCFF-E3DA-4248-A855-C5F150E58937}"/>
              </a:ext>
            </a:extLst>
          </p:cNvPr>
          <p:cNvSpPr txBox="1"/>
          <p:nvPr/>
        </p:nvSpPr>
        <p:spPr>
          <a:xfrm>
            <a:off x="7646064" y="3935752"/>
            <a:ext cx="2120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3,000,080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ABA48CB3-F51D-4E7D-A924-0F3338DA1923}"/>
              </a:ext>
            </a:extLst>
          </p:cNvPr>
          <p:cNvSpPr/>
          <p:nvPr/>
        </p:nvSpPr>
        <p:spPr>
          <a:xfrm>
            <a:off x="6337478" y="4574533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7837599-31C4-45BA-AA57-E5EA8E925BE8}"/>
              </a:ext>
            </a:extLst>
          </p:cNvPr>
          <p:cNvSpPr txBox="1"/>
          <p:nvPr/>
        </p:nvSpPr>
        <p:spPr>
          <a:xfrm>
            <a:off x="6367248" y="4610863"/>
            <a:ext cx="4448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Three million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899F2E2-52EE-469B-9E1A-1775A9E4F611}"/>
              </a:ext>
            </a:extLst>
          </p:cNvPr>
          <p:cNvSpPr txBox="1"/>
          <p:nvPr/>
        </p:nvSpPr>
        <p:spPr>
          <a:xfrm>
            <a:off x="3186158" y="1983205"/>
            <a:ext cx="832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two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9547ABE-0ACA-40E8-B99F-70D561D4A6DD}"/>
              </a:ext>
            </a:extLst>
          </p:cNvPr>
          <p:cNvSpPr txBox="1"/>
          <p:nvPr/>
        </p:nvSpPr>
        <p:spPr>
          <a:xfrm>
            <a:off x="781355" y="2345249"/>
            <a:ext cx="4408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hundred and three thousand,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74F3922-5582-4B25-985C-0AC66F0A7D53}"/>
              </a:ext>
            </a:extLst>
          </p:cNvPr>
          <p:cNvSpPr txBox="1"/>
          <p:nvPr/>
        </p:nvSpPr>
        <p:spPr>
          <a:xfrm>
            <a:off x="2525575" y="2716376"/>
            <a:ext cx="235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five hundred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232FFF9-A1D0-4498-B574-9EE323300C34}"/>
              </a:ext>
            </a:extLst>
          </p:cNvPr>
          <p:cNvSpPr txBox="1"/>
          <p:nvPr/>
        </p:nvSpPr>
        <p:spPr>
          <a:xfrm>
            <a:off x="779181" y="3078400"/>
            <a:ext cx="4408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sixty-seven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4288E63-D711-432A-9401-F74499DB74BD}"/>
              </a:ext>
            </a:extLst>
          </p:cNvPr>
          <p:cNvSpPr txBox="1"/>
          <p:nvPr/>
        </p:nvSpPr>
        <p:spPr>
          <a:xfrm>
            <a:off x="8311863" y="1988498"/>
            <a:ext cx="236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two hundred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DEADFF7-8D63-4DF9-864F-E51ECDD71674}"/>
              </a:ext>
            </a:extLst>
          </p:cNvPr>
          <p:cNvSpPr txBox="1"/>
          <p:nvPr/>
        </p:nvSpPr>
        <p:spPr>
          <a:xfrm>
            <a:off x="6366192" y="2359033"/>
            <a:ext cx="3832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ten thousand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3A310DB-3A3D-4A66-88EF-32CF708A0481}"/>
              </a:ext>
            </a:extLst>
          </p:cNvPr>
          <p:cNvSpPr txBox="1"/>
          <p:nvPr/>
        </p:nvSpPr>
        <p:spPr>
          <a:xfrm>
            <a:off x="2862128" y="4603829"/>
            <a:ext cx="1585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fifty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9D47778-5A18-4FCA-A1BF-FA3F9FC6E915}"/>
              </a:ext>
            </a:extLst>
          </p:cNvPr>
          <p:cNvSpPr txBox="1"/>
          <p:nvPr/>
        </p:nvSpPr>
        <p:spPr>
          <a:xfrm>
            <a:off x="779181" y="4969871"/>
            <a:ext cx="1804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thousand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01EFD51-7F1C-4710-82B8-A7026330F61E}"/>
              </a:ext>
            </a:extLst>
          </p:cNvPr>
          <p:cNvSpPr txBox="1"/>
          <p:nvPr/>
        </p:nvSpPr>
        <p:spPr>
          <a:xfrm>
            <a:off x="2417788" y="4971917"/>
            <a:ext cx="1907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fifty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D63052A-74AF-487B-BD67-DFD9F1AD1854}"/>
              </a:ext>
            </a:extLst>
          </p:cNvPr>
          <p:cNvSpPr/>
          <p:nvPr/>
        </p:nvSpPr>
        <p:spPr>
          <a:xfrm>
            <a:off x="2096225" y="1355798"/>
            <a:ext cx="335646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4749944-11C0-468E-A4C3-BAEE1A9ED824}"/>
              </a:ext>
            </a:extLst>
          </p:cNvPr>
          <p:cNvSpPr/>
          <p:nvPr/>
        </p:nvSpPr>
        <p:spPr>
          <a:xfrm>
            <a:off x="2479519" y="1355797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57C7FAB-1D3A-4DEE-8942-A93CD89E6FC3}"/>
              </a:ext>
            </a:extLst>
          </p:cNvPr>
          <p:cNvSpPr/>
          <p:nvPr/>
        </p:nvSpPr>
        <p:spPr>
          <a:xfrm>
            <a:off x="3269050" y="1355796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8FC2D81-B372-4A6E-8707-F112D533B1D7}"/>
              </a:ext>
            </a:extLst>
          </p:cNvPr>
          <p:cNvSpPr/>
          <p:nvPr/>
        </p:nvSpPr>
        <p:spPr>
          <a:xfrm>
            <a:off x="7684684" y="1360491"/>
            <a:ext cx="335646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D43D626-4257-4340-BE29-C91639E8D203}"/>
              </a:ext>
            </a:extLst>
          </p:cNvPr>
          <p:cNvSpPr/>
          <p:nvPr/>
        </p:nvSpPr>
        <p:spPr>
          <a:xfrm>
            <a:off x="8067978" y="1360490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D677D76-2A2A-4487-A1D1-634AEC9873AA}"/>
              </a:ext>
            </a:extLst>
          </p:cNvPr>
          <p:cNvSpPr/>
          <p:nvPr/>
        </p:nvSpPr>
        <p:spPr>
          <a:xfrm>
            <a:off x="8857509" y="1360489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7562075-5BFD-401F-8677-7344E301AA51}"/>
              </a:ext>
            </a:extLst>
          </p:cNvPr>
          <p:cNvSpPr/>
          <p:nvPr/>
        </p:nvSpPr>
        <p:spPr>
          <a:xfrm>
            <a:off x="2091033" y="3976533"/>
            <a:ext cx="335646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7ED03352-BFFB-422F-AACB-385D4086B7DD}"/>
              </a:ext>
            </a:extLst>
          </p:cNvPr>
          <p:cNvSpPr/>
          <p:nvPr/>
        </p:nvSpPr>
        <p:spPr>
          <a:xfrm>
            <a:off x="2474327" y="3976532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873EDE16-400B-4338-86FF-4BAC1DC93AB5}"/>
              </a:ext>
            </a:extLst>
          </p:cNvPr>
          <p:cNvSpPr/>
          <p:nvPr/>
        </p:nvSpPr>
        <p:spPr>
          <a:xfrm>
            <a:off x="3263858" y="3976531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3A1D4C2-0F4F-4420-B207-4AC5DB4E4A3F}"/>
              </a:ext>
            </a:extLst>
          </p:cNvPr>
          <p:cNvSpPr txBox="1"/>
          <p:nvPr/>
        </p:nvSpPr>
        <p:spPr>
          <a:xfrm>
            <a:off x="8662074" y="4610863"/>
            <a:ext cx="154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0CC5E68-C4A9-4F31-B2B8-EF5B22A55FB7}"/>
              </a:ext>
            </a:extLst>
          </p:cNvPr>
          <p:cNvSpPr txBox="1"/>
          <p:nvPr/>
        </p:nvSpPr>
        <p:spPr>
          <a:xfrm>
            <a:off x="9385026" y="4602800"/>
            <a:ext cx="154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eighty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EF7B7F5-F1DA-4108-83A3-20899ADC4E2B}"/>
              </a:ext>
            </a:extLst>
          </p:cNvPr>
          <p:cNvSpPr/>
          <p:nvPr/>
        </p:nvSpPr>
        <p:spPr>
          <a:xfrm>
            <a:off x="7673410" y="3981890"/>
            <a:ext cx="335646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73FE3794-76EC-4D92-9B7F-B5AFA88E1A04}"/>
              </a:ext>
            </a:extLst>
          </p:cNvPr>
          <p:cNvSpPr/>
          <p:nvPr/>
        </p:nvSpPr>
        <p:spPr>
          <a:xfrm>
            <a:off x="8056704" y="3981889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B7E31F5-A9FD-4D4B-AEEF-9B9C9AB3C342}"/>
              </a:ext>
            </a:extLst>
          </p:cNvPr>
          <p:cNvSpPr/>
          <p:nvPr/>
        </p:nvSpPr>
        <p:spPr>
          <a:xfrm>
            <a:off x="8846235" y="3981888"/>
            <a:ext cx="728351" cy="49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40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5" grpId="0"/>
      <p:bldP spid="101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 animBg="1"/>
      <p:bldP spid="117" grpId="1" animBg="1"/>
      <p:bldP spid="119" grpId="0" animBg="1"/>
      <p:bldP spid="119" grpId="1" animBg="1"/>
      <p:bldP spid="120" grpId="0" animBg="1"/>
      <p:bldP spid="120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/>
      <p:bldP spid="132" grpId="0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2162E-0224-4A6D-BA39-887BAC01E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3 Identify the digit in each place value for seven-digit numbers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27D8C-B546-41F5-B598-0C574B4E1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830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4" y="277061"/>
            <a:ext cx="6679573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digit in each place value: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0" y="929993"/>
            <a:ext cx="3776837" cy="5650944"/>
            <a:chOff x="255524" y="372323"/>
            <a:chExt cx="2862238" cy="1267153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4" y="372323"/>
              <a:ext cx="2862238" cy="1267153"/>
            </a:xfrm>
            <a:prstGeom prst="roundRect">
              <a:avLst>
                <a:gd name="adj" fmla="val 837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615220" y="1017747"/>
            <a:ext cx="2134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7,451,194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295202" y="1785894"/>
            <a:ext cx="369378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Millions: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 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 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783C811-71C3-4A72-8960-F73FE4FA121C}"/>
              </a:ext>
            </a:extLst>
          </p:cNvPr>
          <p:cNvSpPr txBox="1"/>
          <p:nvPr/>
        </p:nvSpPr>
        <p:spPr>
          <a:xfrm>
            <a:off x="3201279" y="162040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F7EF7A7-5942-4829-AAD1-F327CEDFD6CD}"/>
              </a:ext>
            </a:extLst>
          </p:cNvPr>
          <p:cNvSpPr/>
          <p:nvPr/>
        </p:nvSpPr>
        <p:spPr>
          <a:xfrm>
            <a:off x="2952084" y="164624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7BC9470-B7DD-4A75-9687-6CAB7685A691}"/>
              </a:ext>
            </a:extLst>
          </p:cNvPr>
          <p:cNvSpPr txBox="1"/>
          <p:nvPr/>
        </p:nvSpPr>
        <p:spPr>
          <a:xfrm>
            <a:off x="3200447" y="231251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2A20439-336A-4A76-9D2F-B9785C12F7D7}"/>
              </a:ext>
            </a:extLst>
          </p:cNvPr>
          <p:cNvSpPr/>
          <p:nvPr/>
        </p:nvSpPr>
        <p:spPr>
          <a:xfrm>
            <a:off x="2951252" y="233836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00B7AD6-4DA8-4664-BD01-E8AE07EF3709}"/>
              </a:ext>
            </a:extLst>
          </p:cNvPr>
          <p:cNvSpPr txBox="1"/>
          <p:nvPr/>
        </p:nvSpPr>
        <p:spPr>
          <a:xfrm>
            <a:off x="3199029" y="30122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61774B4-6108-42DC-A7BF-AD77A66DFC61}"/>
              </a:ext>
            </a:extLst>
          </p:cNvPr>
          <p:cNvSpPr/>
          <p:nvPr/>
        </p:nvSpPr>
        <p:spPr>
          <a:xfrm>
            <a:off x="2949834" y="303811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8B9BC32-AFEB-4CA6-A8A9-0C97997458DF}"/>
              </a:ext>
            </a:extLst>
          </p:cNvPr>
          <p:cNvSpPr txBox="1"/>
          <p:nvPr/>
        </p:nvSpPr>
        <p:spPr>
          <a:xfrm>
            <a:off x="3198197" y="37043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8632EE3-7FB3-4707-8278-3C1A2410FCCA}"/>
              </a:ext>
            </a:extLst>
          </p:cNvPr>
          <p:cNvSpPr/>
          <p:nvPr/>
        </p:nvSpPr>
        <p:spPr>
          <a:xfrm>
            <a:off x="2949002" y="373023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8941801-7C4F-45DD-A147-EBA357A117AE}"/>
              </a:ext>
            </a:extLst>
          </p:cNvPr>
          <p:cNvSpPr txBox="1"/>
          <p:nvPr/>
        </p:nvSpPr>
        <p:spPr>
          <a:xfrm>
            <a:off x="3199029" y="441911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43DCC99-F18E-4A74-B6EE-8E66FC34A7A9}"/>
              </a:ext>
            </a:extLst>
          </p:cNvPr>
          <p:cNvSpPr/>
          <p:nvPr/>
        </p:nvSpPr>
        <p:spPr>
          <a:xfrm>
            <a:off x="2949834" y="444496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62653C4-3EBE-4F43-8464-07A6B21B51F1}"/>
              </a:ext>
            </a:extLst>
          </p:cNvPr>
          <p:cNvSpPr txBox="1"/>
          <p:nvPr/>
        </p:nvSpPr>
        <p:spPr>
          <a:xfrm>
            <a:off x="3198197" y="511123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0027CC71-04FC-4510-B0B0-37828CEA8E17}"/>
              </a:ext>
            </a:extLst>
          </p:cNvPr>
          <p:cNvSpPr/>
          <p:nvPr/>
        </p:nvSpPr>
        <p:spPr>
          <a:xfrm>
            <a:off x="2949002" y="51370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23E38C-4777-4B51-9EA3-16C6287C20EE}"/>
              </a:ext>
            </a:extLst>
          </p:cNvPr>
          <p:cNvSpPr/>
          <p:nvPr/>
        </p:nvSpPr>
        <p:spPr>
          <a:xfrm>
            <a:off x="703277" y="92999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C54E0D9-1DB2-48C8-92F2-8E1A57038173}"/>
              </a:ext>
            </a:extLst>
          </p:cNvPr>
          <p:cNvSpPr/>
          <p:nvPr/>
        </p:nvSpPr>
        <p:spPr>
          <a:xfrm>
            <a:off x="1029225" y="93180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F2E392A-7F74-4E2C-96F8-BDFF18740EB4}"/>
              </a:ext>
            </a:extLst>
          </p:cNvPr>
          <p:cNvSpPr/>
          <p:nvPr/>
        </p:nvSpPr>
        <p:spPr>
          <a:xfrm>
            <a:off x="1258239" y="9322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784CAD1-2F29-486F-AFEC-DC5C0CA6E339}"/>
              </a:ext>
            </a:extLst>
          </p:cNvPr>
          <p:cNvSpPr/>
          <p:nvPr/>
        </p:nvSpPr>
        <p:spPr>
          <a:xfrm>
            <a:off x="1486532" y="93196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05D671D-F316-4AF0-AFDB-0BB3716EE881}"/>
              </a:ext>
            </a:extLst>
          </p:cNvPr>
          <p:cNvSpPr/>
          <p:nvPr/>
        </p:nvSpPr>
        <p:spPr>
          <a:xfrm>
            <a:off x="1820252" y="93140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AB76706-E9B1-4082-B5AE-D66D8F7E8562}"/>
              </a:ext>
            </a:extLst>
          </p:cNvPr>
          <p:cNvSpPr/>
          <p:nvPr/>
        </p:nvSpPr>
        <p:spPr>
          <a:xfrm>
            <a:off x="2050778" y="93180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88869D3-E033-4238-ADAC-269A56DDE20D}"/>
              </a:ext>
            </a:extLst>
          </p:cNvPr>
          <p:cNvSpPr txBox="1"/>
          <p:nvPr/>
        </p:nvSpPr>
        <p:spPr>
          <a:xfrm>
            <a:off x="3198197" y="580435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D9278031-FCBD-4088-8386-3C51A97473AA}"/>
              </a:ext>
            </a:extLst>
          </p:cNvPr>
          <p:cNvSpPr/>
          <p:nvPr/>
        </p:nvSpPr>
        <p:spPr>
          <a:xfrm>
            <a:off x="2949002" y="583019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16F8285-28F3-4A60-B8A0-0FF7F07C3C2F}"/>
              </a:ext>
            </a:extLst>
          </p:cNvPr>
          <p:cNvSpPr/>
          <p:nvPr/>
        </p:nvSpPr>
        <p:spPr>
          <a:xfrm>
            <a:off x="2279113" y="93197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57006B67-2937-488C-A259-EA77C7193F05}"/>
              </a:ext>
            </a:extLst>
          </p:cNvPr>
          <p:cNvGrpSpPr/>
          <p:nvPr/>
        </p:nvGrpSpPr>
        <p:grpSpPr>
          <a:xfrm>
            <a:off x="4216784" y="929993"/>
            <a:ext cx="3776837" cy="5650944"/>
            <a:chOff x="255524" y="372323"/>
            <a:chExt cx="2862238" cy="1267153"/>
          </a:xfrm>
        </p:grpSpPr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51D5B067-F33E-42B4-B292-13F1F7F752BB}"/>
                </a:ext>
              </a:extLst>
            </p:cNvPr>
            <p:cNvSpPr/>
            <p:nvPr/>
          </p:nvSpPr>
          <p:spPr>
            <a:xfrm>
              <a:off x="255524" y="372323"/>
              <a:ext cx="2862238" cy="1267153"/>
            </a:xfrm>
            <a:prstGeom prst="roundRect">
              <a:avLst>
                <a:gd name="adj" fmla="val 837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38EA5C23-CD96-4943-AE95-711189C08CE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id="{0DFF1D78-6734-4448-BD60-7BD590803F43}"/>
              </a:ext>
            </a:extLst>
          </p:cNvPr>
          <p:cNvSpPr txBox="1"/>
          <p:nvPr/>
        </p:nvSpPr>
        <p:spPr>
          <a:xfrm>
            <a:off x="4566564" y="1017747"/>
            <a:ext cx="2134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5,709,846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A582F52C-BA80-4556-91AA-4129E355CE99}"/>
              </a:ext>
            </a:extLst>
          </p:cNvPr>
          <p:cNvSpPr txBox="1"/>
          <p:nvPr/>
        </p:nvSpPr>
        <p:spPr>
          <a:xfrm>
            <a:off x="4246546" y="1785894"/>
            <a:ext cx="369378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Hundred 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Millions: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 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3B4150DA-C3BA-41C9-8672-B328EEAACC45}"/>
              </a:ext>
            </a:extLst>
          </p:cNvPr>
          <p:cNvSpPr txBox="1"/>
          <p:nvPr/>
        </p:nvSpPr>
        <p:spPr>
          <a:xfrm>
            <a:off x="7152623" y="162040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BF6562D5-C060-4F86-BD52-1C31BABA259A}"/>
              </a:ext>
            </a:extLst>
          </p:cNvPr>
          <p:cNvSpPr/>
          <p:nvPr/>
        </p:nvSpPr>
        <p:spPr>
          <a:xfrm>
            <a:off x="6903428" y="164624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46C6DEBF-23BF-4713-B42E-F71B74170842}"/>
              </a:ext>
            </a:extLst>
          </p:cNvPr>
          <p:cNvSpPr txBox="1"/>
          <p:nvPr/>
        </p:nvSpPr>
        <p:spPr>
          <a:xfrm>
            <a:off x="7151791" y="231251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CEF15A49-34BE-4979-834C-9ABF30222056}"/>
              </a:ext>
            </a:extLst>
          </p:cNvPr>
          <p:cNvSpPr/>
          <p:nvPr/>
        </p:nvSpPr>
        <p:spPr>
          <a:xfrm>
            <a:off x="6902596" y="233836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863B2091-01A5-4552-953D-042A74852E84}"/>
              </a:ext>
            </a:extLst>
          </p:cNvPr>
          <p:cNvSpPr txBox="1"/>
          <p:nvPr/>
        </p:nvSpPr>
        <p:spPr>
          <a:xfrm>
            <a:off x="7150373" y="30122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22469FCB-077E-4408-A606-F56407CBA754}"/>
              </a:ext>
            </a:extLst>
          </p:cNvPr>
          <p:cNvSpPr/>
          <p:nvPr/>
        </p:nvSpPr>
        <p:spPr>
          <a:xfrm>
            <a:off x="6901178" y="303811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738F86E-8516-4729-BEA0-A5A6B8D6621E}"/>
              </a:ext>
            </a:extLst>
          </p:cNvPr>
          <p:cNvSpPr txBox="1"/>
          <p:nvPr/>
        </p:nvSpPr>
        <p:spPr>
          <a:xfrm>
            <a:off x="7149541" y="37043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0D782012-297D-44C3-B356-324D7D411381}"/>
              </a:ext>
            </a:extLst>
          </p:cNvPr>
          <p:cNvSpPr/>
          <p:nvPr/>
        </p:nvSpPr>
        <p:spPr>
          <a:xfrm>
            <a:off x="6900346" y="373023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9E54BC21-50AD-4A32-A5DD-1CA794F5D119}"/>
              </a:ext>
            </a:extLst>
          </p:cNvPr>
          <p:cNvSpPr txBox="1"/>
          <p:nvPr/>
        </p:nvSpPr>
        <p:spPr>
          <a:xfrm>
            <a:off x="7150373" y="441911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FECC32DA-1DB0-42B4-BA92-B2A813023FCD}"/>
              </a:ext>
            </a:extLst>
          </p:cNvPr>
          <p:cNvSpPr/>
          <p:nvPr/>
        </p:nvSpPr>
        <p:spPr>
          <a:xfrm>
            <a:off x="6901178" y="444496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D4478841-C077-4E34-9019-795CC4E52298}"/>
              </a:ext>
            </a:extLst>
          </p:cNvPr>
          <p:cNvSpPr txBox="1"/>
          <p:nvPr/>
        </p:nvSpPr>
        <p:spPr>
          <a:xfrm>
            <a:off x="7149541" y="511123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37383906-9E61-40FC-BD04-CD6F22377109}"/>
              </a:ext>
            </a:extLst>
          </p:cNvPr>
          <p:cNvSpPr/>
          <p:nvPr/>
        </p:nvSpPr>
        <p:spPr>
          <a:xfrm>
            <a:off x="6900346" y="51370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6911F4D1-5700-4BEB-877F-DC698B3225BD}"/>
              </a:ext>
            </a:extLst>
          </p:cNvPr>
          <p:cNvSpPr/>
          <p:nvPr/>
        </p:nvSpPr>
        <p:spPr>
          <a:xfrm>
            <a:off x="4654621" y="92999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18C932A-B6F2-4DF8-902E-F108BD85AAAD}"/>
              </a:ext>
            </a:extLst>
          </p:cNvPr>
          <p:cNvSpPr/>
          <p:nvPr/>
        </p:nvSpPr>
        <p:spPr>
          <a:xfrm>
            <a:off x="4980569" y="93180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02ADF8B6-AD68-47A9-BA09-9181151D160B}"/>
              </a:ext>
            </a:extLst>
          </p:cNvPr>
          <p:cNvSpPr/>
          <p:nvPr/>
        </p:nvSpPr>
        <p:spPr>
          <a:xfrm>
            <a:off x="5209583" y="9322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145A4932-ADAA-4D0C-809E-A585C9DC8E5E}"/>
              </a:ext>
            </a:extLst>
          </p:cNvPr>
          <p:cNvSpPr/>
          <p:nvPr/>
        </p:nvSpPr>
        <p:spPr>
          <a:xfrm>
            <a:off x="5437876" y="93196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863F5FBF-7D65-4E73-836A-4C983808F0AF}"/>
              </a:ext>
            </a:extLst>
          </p:cNvPr>
          <p:cNvSpPr/>
          <p:nvPr/>
        </p:nvSpPr>
        <p:spPr>
          <a:xfrm>
            <a:off x="5771596" y="93140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6F37CDB6-03E1-4900-999F-F0ACFBCA6139}"/>
              </a:ext>
            </a:extLst>
          </p:cNvPr>
          <p:cNvSpPr/>
          <p:nvPr/>
        </p:nvSpPr>
        <p:spPr>
          <a:xfrm>
            <a:off x="6002122" y="93180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A8329AD9-1077-4CE8-8722-1EF3AAA4F1BD}"/>
              </a:ext>
            </a:extLst>
          </p:cNvPr>
          <p:cNvSpPr txBox="1"/>
          <p:nvPr/>
        </p:nvSpPr>
        <p:spPr>
          <a:xfrm>
            <a:off x="7149541" y="580435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EEC62674-311C-4529-8F61-062DD07E8853}"/>
              </a:ext>
            </a:extLst>
          </p:cNvPr>
          <p:cNvSpPr/>
          <p:nvPr/>
        </p:nvSpPr>
        <p:spPr>
          <a:xfrm>
            <a:off x="6900346" y="583019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D54B23DF-CCB0-49B9-9C22-45612B3DA98B}"/>
              </a:ext>
            </a:extLst>
          </p:cNvPr>
          <p:cNvSpPr/>
          <p:nvPr/>
        </p:nvSpPr>
        <p:spPr>
          <a:xfrm>
            <a:off x="6230457" y="93197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63D66F52-FB96-4966-8218-66B560BEDC18}"/>
              </a:ext>
            </a:extLst>
          </p:cNvPr>
          <p:cNvGrpSpPr/>
          <p:nvPr/>
        </p:nvGrpSpPr>
        <p:grpSpPr>
          <a:xfrm>
            <a:off x="8163936" y="932102"/>
            <a:ext cx="3776837" cy="5650944"/>
            <a:chOff x="255524" y="372323"/>
            <a:chExt cx="2862238" cy="1267153"/>
          </a:xfrm>
        </p:grpSpPr>
        <p:sp>
          <p:nvSpPr>
            <p:cNvPr id="243" name="Rectangle: Rounded Corners 242">
              <a:extLst>
                <a:ext uri="{FF2B5EF4-FFF2-40B4-BE49-F238E27FC236}">
                  <a16:creationId xmlns:a16="http://schemas.microsoft.com/office/drawing/2014/main" id="{230A8D6B-A2C3-4DD5-BA1B-DDAEC1DBCF79}"/>
                </a:ext>
              </a:extLst>
            </p:cNvPr>
            <p:cNvSpPr/>
            <p:nvPr/>
          </p:nvSpPr>
          <p:spPr>
            <a:xfrm>
              <a:off x="255524" y="372323"/>
              <a:ext cx="2862238" cy="1267153"/>
            </a:xfrm>
            <a:prstGeom prst="roundRect">
              <a:avLst>
                <a:gd name="adj" fmla="val 837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C8A0EDC5-B0BB-4F32-A686-931610C3F9D3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245" name="TextBox 244">
            <a:extLst>
              <a:ext uri="{FF2B5EF4-FFF2-40B4-BE49-F238E27FC236}">
                <a16:creationId xmlns:a16="http://schemas.microsoft.com/office/drawing/2014/main" id="{E44B6C3F-A76F-4F36-835A-6C19BE09E835}"/>
              </a:ext>
            </a:extLst>
          </p:cNvPr>
          <p:cNvSpPr txBox="1"/>
          <p:nvPr/>
        </p:nvSpPr>
        <p:spPr>
          <a:xfrm>
            <a:off x="8513716" y="1019856"/>
            <a:ext cx="2134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2,043,198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BD20438D-71E6-4B43-8E0E-9F7C04F9B2DE}"/>
              </a:ext>
            </a:extLst>
          </p:cNvPr>
          <p:cNvSpPr txBox="1"/>
          <p:nvPr/>
        </p:nvSpPr>
        <p:spPr>
          <a:xfrm>
            <a:off x="8193698" y="1788003"/>
            <a:ext cx="369378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 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 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Millions: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B10A76C2-887C-424C-896F-BDFF64B9A21D}"/>
              </a:ext>
            </a:extLst>
          </p:cNvPr>
          <p:cNvSpPr txBox="1"/>
          <p:nvPr/>
        </p:nvSpPr>
        <p:spPr>
          <a:xfrm>
            <a:off x="11099775" y="1622510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EDA206AA-1D0F-4E2D-A8E7-F90D1D880739}"/>
              </a:ext>
            </a:extLst>
          </p:cNvPr>
          <p:cNvSpPr/>
          <p:nvPr/>
        </p:nvSpPr>
        <p:spPr>
          <a:xfrm>
            <a:off x="10850580" y="164835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61284EB6-471E-48AD-BEE6-72CE62D5611B}"/>
              </a:ext>
            </a:extLst>
          </p:cNvPr>
          <p:cNvSpPr txBox="1"/>
          <p:nvPr/>
        </p:nvSpPr>
        <p:spPr>
          <a:xfrm>
            <a:off x="11098943" y="2314626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90866E8F-1938-4744-9A64-C47066790B0B}"/>
              </a:ext>
            </a:extLst>
          </p:cNvPr>
          <p:cNvSpPr/>
          <p:nvPr/>
        </p:nvSpPr>
        <p:spPr>
          <a:xfrm>
            <a:off x="10849748" y="234046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738E89F4-87FF-4812-8B7F-391CDD32CA52}"/>
              </a:ext>
            </a:extLst>
          </p:cNvPr>
          <p:cNvSpPr txBox="1"/>
          <p:nvPr/>
        </p:nvSpPr>
        <p:spPr>
          <a:xfrm>
            <a:off x="11097525" y="3014380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C9456034-ECBD-49AB-BB9F-B14D80AD18FA}"/>
              </a:ext>
            </a:extLst>
          </p:cNvPr>
          <p:cNvSpPr/>
          <p:nvPr/>
        </p:nvSpPr>
        <p:spPr>
          <a:xfrm>
            <a:off x="10848330" y="304022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5A3F0D50-FFF9-45D8-92FD-5D0497621769}"/>
              </a:ext>
            </a:extLst>
          </p:cNvPr>
          <p:cNvSpPr txBox="1"/>
          <p:nvPr/>
        </p:nvSpPr>
        <p:spPr>
          <a:xfrm>
            <a:off x="11096693" y="3706496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AB88E3E-30CC-4C0E-A87C-F775EDCB2077}"/>
              </a:ext>
            </a:extLst>
          </p:cNvPr>
          <p:cNvSpPr/>
          <p:nvPr/>
        </p:nvSpPr>
        <p:spPr>
          <a:xfrm>
            <a:off x="10847498" y="373233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1A2AB7C7-5538-484F-89F0-2429F1AFB0A1}"/>
              </a:ext>
            </a:extLst>
          </p:cNvPr>
          <p:cNvSpPr txBox="1"/>
          <p:nvPr/>
        </p:nvSpPr>
        <p:spPr>
          <a:xfrm>
            <a:off x="11097525" y="4421228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AC8B3357-E0F3-4BAC-8A35-A842C67DCDD2}"/>
              </a:ext>
            </a:extLst>
          </p:cNvPr>
          <p:cNvSpPr/>
          <p:nvPr/>
        </p:nvSpPr>
        <p:spPr>
          <a:xfrm>
            <a:off x="10848330" y="444707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454F8999-C09A-43D8-AADA-4B550F060F95}"/>
              </a:ext>
            </a:extLst>
          </p:cNvPr>
          <p:cNvSpPr txBox="1"/>
          <p:nvPr/>
        </p:nvSpPr>
        <p:spPr>
          <a:xfrm>
            <a:off x="11096693" y="5113344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48E37281-E8D5-40CE-B335-F0143912A681}"/>
              </a:ext>
            </a:extLst>
          </p:cNvPr>
          <p:cNvSpPr/>
          <p:nvPr/>
        </p:nvSpPr>
        <p:spPr>
          <a:xfrm>
            <a:off x="10847498" y="513918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95D21E9F-B318-4A99-82B7-5BC5E875CA4F}"/>
              </a:ext>
            </a:extLst>
          </p:cNvPr>
          <p:cNvSpPr/>
          <p:nvPr/>
        </p:nvSpPr>
        <p:spPr>
          <a:xfrm>
            <a:off x="8601773" y="93210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564A1465-6B35-4572-AB2B-236F0030ECC7}"/>
              </a:ext>
            </a:extLst>
          </p:cNvPr>
          <p:cNvSpPr/>
          <p:nvPr/>
        </p:nvSpPr>
        <p:spPr>
          <a:xfrm>
            <a:off x="8927721" y="93153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EDBC8EF7-A5F5-4597-B75B-F1442DDB4B17}"/>
              </a:ext>
            </a:extLst>
          </p:cNvPr>
          <p:cNvSpPr/>
          <p:nvPr/>
        </p:nvSpPr>
        <p:spPr>
          <a:xfrm>
            <a:off x="9156735" y="93194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61305B9A-DBA3-45C0-9CC6-E33EA38A0E3B}"/>
              </a:ext>
            </a:extLst>
          </p:cNvPr>
          <p:cNvSpPr/>
          <p:nvPr/>
        </p:nvSpPr>
        <p:spPr>
          <a:xfrm>
            <a:off x="9385028" y="93169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C5785740-00A0-411C-8EC6-0154A56E56FE}"/>
              </a:ext>
            </a:extLst>
          </p:cNvPr>
          <p:cNvSpPr/>
          <p:nvPr/>
        </p:nvSpPr>
        <p:spPr>
          <a:xfrm>
            <a:off x="9718748" y="93112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3A022961-2D61-4573-ACC4-CAD45728031D}"/>
              </a:ext>
            </a:extLst>
          </p:cNvPr>
          <p:cNvSpPr/>
          <p:nvPr/>
        </p:nvSpPr>
        <p:spPr>
          <a:xfrm>
            <a:off x="9949274" y="93153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EF7798ED-5DED-41CE-BCAD-7416D92D0386}"/>
              </a:ext>
            </a:extLst>
          </p:cNvPr>
          <p:cNvSpPr txBox="1"/>
          <p:nvPr/>
        </p:nvSpPr>
        <p:spPr>
          <a:xfrm>
            <a:off x="11096693" y="5806460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5A5AB17A-12C0-41D3-AE59-57A665ADEED1}"/>
              </a:ext>
            </a:extLst>
          </p:cNvPr>
          <p:cNvSpPr/>
          <p:nvPr/>
        </p:nvSpPr>
        <p:spPr>
          <a:xfrm>
            <a:off x="10847498" y="583230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1CE9CB7D-2D2D-45B6-BB1E-AAFAEE02D8D4}"/>
              </a:ext>
            </a:extLst>
          </p:cNvPr>
          <p:cNvSpPr/>
          <p:nvPr/>
        </p:nvSpPr>
        <p:spPr>
          <a:xfrm>
            <a:off x="10177609" y="93170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96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0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5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500"/>
                            </p:stCondLst>
                            <p:childTnLst>
                              <p:par>
                                <p:cTn id="2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500"/>
                            </p:stCondLst>
                            <p:childTnLst>
                              <p:par>
                                <p:cTn id="2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00"/>
                            </p:stCondLst>
                            <p:childTnLst>
                              <p:par>
                                <p:cTn id="2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121" grpId="0"/>
      <p:bldP spid="123" grpId="0"/>
      <p:bldP spid="125" grpId="0"/>
      <p:bldP spid="127" grpId="0"/>
      <p:bldP spid="129" grpId="0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17" grpId="0"/>
      <p:bldP spid="119" grpId="0" animBg="1"/>
      <p:bldP spid="119" grpId="1" animBg="1"/>
      <p:bldP spid="221" grpId="0"/>
      <p:bldP spid="223" grpId="0"/>
      <p:bldP spid="225" grpId="0"/>
      <p:bldP spid="227" grpId="0"/>
      <p:bldP spid="229" grpId="0"/>
      <p:bldP spid="231" grpId="0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38" grpId="0" animBg="1"/>
      <p:bldP spid="238" grpId="1" animBg="1"/>
      <p:bldP spid="239" grpId="0"/>
      <p:bldP spid="241" grpId="0" animBg="1"/>
      <p:bldP spid="241" grpId="1" animBg="1"/>
      <p:bldP spid="247" grpId="0"/>
      <p:bldP spid="249" grpId="0"/>
      <p:bldP spid="251" grpId="0"/>
      <p:bldP spid="253" grpId="0"/>
      <p:bldP spid="255" grpId="0"/>
      <p:bldP spid="257" grpId="0"/>
      <p:bldP spid="259" grpId="0" animBg="1"/>
      <p:bldP spid="259" grpId="1" animBg="1"/>
      <p:bldP spid="260" grpId="0" animBg="1"/>
      <p:bldP spid="260" grpId="1" animBg="1"/>
      <p:bldP spid="261" grpId="0" animBg="1"/>
      <p:bldP spid="261" grpId="1" animBg="1"/>
      <p:bldP spid="262" grpId="0" animBg="1"/>
      <p:bldP spid="262" grpId="1" animBg="1"/>
      <p:bldP spid="263" grpId="0" animBg="1"/>
      <p:bldP spid="263" grpId="1" animBg="1"/>
      <p:bldP spid="264" grpId="0" animBg="1"/>
      <p:bldP spid="264" grpId="1" animBg="1"/>
      <p:bldP spid="265" grpId="0"/>
      <p:bldP spid="267" grpId="0" animBg="1"/>
      <p:bldP spid="26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125511" y="479329"/>
            <a:ext cx="2096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7,451,194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4D6747D2-D190-4F33-8A65-E3ADC99304CA}"/>
              </a:ext>
            </a:extLst>
          </p:cNvPr>
          <p:cNvGrpSpPr/>
          <p:nvPr/>
        </p:nvGrpSpPr>
        <p:grpSpPr>
          <a:xfrm>
            <a:off x="2202550" y="1832468"/>
            <a:ext cx="1002254" cy="428686"/>
            <a:chOff x="5757690" y="935037"/>
            <a:chExt cx="1002254" cy="42868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63AFB1A1-DA3F-4FF8-AA7F-B6CD1988129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CF2BE380-D925-4AAE-904C-06FAE5FFC14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91E21EBE-B1F4-4474-92EB-0CDF297D1724}"/>
              </a:ext>
            </a:extLst>
          </p:cNvPr>
          <p:cNvGrpSpPr/>
          <p:nvPr/>
        </p:nvGrpSpPr>
        <p:grpSpPr>
          <a:xfrm>
            <a:off x="2203618" y="2279192"/>
            <a:ext cx="1002254" cy="428686"/>
            <a:chOff x="5757690" y="935037"/>
            <a:chExt cx="1002254" cy="42868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B8D0E24A-7D56-457C-90C5-A9C47F94B0E8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5034985D-9FBC-4026-8098-2871AAC97C2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8359C374-5097-43F3-B902-98D79EA3ACE3}"/>
              </a:ext>
            </a:extLst>
          </p:cNvPr>
          <p:cNvGrpSpPr/>
          <p:nvPr/>
        </p:nvGrpSpPr>
        <p:grpSpPr>
          <a:xfrm>
            <a:off x="2202325" y="2723144"/>
            <a:ext cx="1002254" cy="428686"/>
            <a:chOff x="5757690" y="935037"/>
            <a:chExt cx="1002254" cy="428686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12984405-6E87-4174-9384-A16B67834201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C501460C-C131-41D2-A8DE-AE92810E4824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7A69ED92-8D83-4B25-BFE5-7428FB9F8A69}"/>
              </a:ext>
            </a:extLst>
          </p:cNvPr>
          <p:cNvGrpSpPr/>
          <p:nvPr/>
        </p:nvGrpSpPr>
        <p:grpSpPr>
          <a:xfrm>
            <a:off x="2203393" y="3169868"/>
            <a:ext cx="1002254" cy="428686"/>
            <a:chOff x="5757690" y="935037"/>
            <a:chExt cx="1002254" cy="428686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4648A81-EC0F-461D-946E-C141C564825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10D8088D-47E0-4FB0-BB08-5D44A7B9EDAF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4FD6D2CE-145E-4575-8C49-CF35B9230787}"/>
              </a:ext>
            </a:extLst>
          </p:cNvPr>
          <p:cNvGrpSpPr/>
          <p:nvPr/>
        </p:nvGrpSpPr>
        <p:grpSpPr>
          <a:xfrm>
            <a:off x="3607303" y="1835355"/>
            <a:ext cx="892821" cy="428686"/>
            <a:chOff x="4484935" y="944175"/>
            <a:chExt cx="892821" cy="428686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6C203097-EB07-4C3F-B907-36EA803E1A45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5A2BA929-E03A-43D3-B59F-DB318338684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2853295B-A9CA-439C-BB99-DAFFF5E945EC}"/>
              </a:ext>
            </a:extLst>
          </p:cNvPr>
          <p:cNvGrpSpPr/>
          <p:nvPr/>
        </p:nvGrpSpPr>
        <p:grpSpPr>
          <a:xfrm>
            <a:off x="3607294" y="2279961"/>
            <a:ext cx="892821" cy="428686"/>
            <a:chOff x="4484935" y="944175"/>
            <a:chExt cx="892821" cy="42868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74A6F899-4A79-456C-9B6E-2B3376E56268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B58A5348-F00E-41BE-BE3C-D9CD80D25964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8A3938AB-20B5-4055-B7BB-5E16BD4F6652}"/>
              </a:ext>
            </a:extLst>
          </p:cNvPr>
          <p:cNvGrpSpPr/>
          <p:nvPr/>
        </p:nvGrpSpPr>
        <p:grpSpPr>
          <a:xfrm>
            <a:off x="3607807" y="2726157"/>
            <a:ext cx="892821" cy="428686"/>
            <a:chOff x="4484935" y="944175"/>
            <a:chExt cx="892821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7B4FE548-D204-484C-8CB5-B05AD515E76D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1E34D7CE-87F6-4B86-AC1C-36087A40A499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B8B9E5AF-0276-4663-BED2-A0E27210BDE6}"/>
              </a:ext>
            </a:extLst>
          </p:cNvPr>
          <p:cNvGrpSpPr/>
          <p:nvPr/>
        </p:nvGrpSpPr>
        <p:grpSpPr>
          <a:xfrm>
            <a:off x="3607798" y="3170763"/>
            <a:ext cx="892821" cy="428686"/>
            <a:chOff x="4484935" y="944175"/>
            <a:chExt cx="892821" cy="42868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549129A5-3E68-4F03-8878-4028153107DC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DB098AB4-F237-41DB-BE48-F7430250070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3B9B7B36-6377-407B-9E5A-DE9153FAA377}"/>
              </a:ext>
            </a:extLst>
          </p:cNvPr>
          <p:cNvGrpSpPr/>
          <p:nvPr/>
        </p:nvGrpSpPr>
        <p:grpSpPr>
          <a:xfrm>
            <a:off x="3604151" y="3615939"/>
            <a:ext cx="892821" cy="428686"/>
            <a:chOff x="4484935" y="944175"/>
            <a:chExt cx="892821" cy="42868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4D5D77B6-566A-4B17-ACDD-08C3B752ED19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6B29F7DD-E25B-440A-9E96-1CCCB14614A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7E247FFA-C01E-4F98-9FAC-2E8944A99391}"/>
              </a:ext>
            </a:extLst>
          </p:cNvPr>
          <p:cNvGrpSpPr/>
          <p:nvPr/>
        </p:nvGrpSpPr>
        <p:grpSpPr>
          <a:xfrm>
            <a:off x="4929514" y="1831123"/>
            <a:ext cx="892821" cy="428686"/>
            <a:chOff x="3143479" y="934501"/>
            <a:chExt cx="892821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822B029D-3A30-418A-9B9A-E697CD0BF61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9C30343-1B02-4CFE-9BE6-6F5C6BE453B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B837607A-92A4-4CB8-ABAD-D7580F89676A}"/>
              </a:ext>
            </a:extLst>
          </p:cNvPr>
          <p:cNvGrpSpPr/>
          <p:nvPr/>
        </p:nvGrpSpPr>
        <p:grpSpPr>
          <a:xfrm>
            <a:off x="6206900" y="1831123"/>
            <a:ext cx="593466" cy="428686"/>
            <a:chOff x="2176723" y="934501"/>
            <a:chExt cx="593466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61307D46-9FC6-44ED-92EE-A15D6CCE8C7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EBB602F4-0586-4F0B-B185-F1EFEFC56E2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AE12034E-1FAF-4C63-B861-DB1B2A22E7AF}"/>
              </a:ext>
            </a:extLst>
          </p:cNvPr>
          <p:cNvGrpSpPr/>
          <p:nvPr/>
        </p:nvGrpSpPr>
        <p:grpSpPr>
          <a:xfrm>
            <a:off x="7144316" y="1831123"/>
            <a:ext cx="492471" cy="428686"/>
            <a:chOff x="1333467" y="934501"/>
            <a:chExt cx="492471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C142DC33-B052-4D26-A87C-D46C437EE3B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84D9C6E7-4EE2-441B-9574-A381657AADB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F7AD829F-8B28-4AA1-B3A8-E3F3F088D4E4}"/>
              </a:ext>
            </a:extLst>
          </p:cNvPr>
          <p:cNvGrpSpPr/>
          <p:nvPr/>
        </p:nvGrpSpPr>
        <p:grpSpPr>
          <a:xfrm>
            <a:off x="7138504" y="2280562"/>
            <a:ext cx="492471" cy="428686"/>
            <a:chOff x="1333467" y="934501"/>
            <a:chExt cx="492471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45A0ECD8-72AE-4872-A2D5-C7A7181EDF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E1948954-0C71-4BCE-A375-14998212119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5195119C-16DB-4540-AD17-CC14DCAD7CFA}"/>
              </a:ext>
            </a:extLst>
          </p:cNvPr>
          <p:cNvGrpSpPr/>
          <p:nvPr/>
        </p:nvGrpSpPr>
        <p:grpSpPr>
          <a:xfrm>
            <a:off x="7145840" y="2725799"/>
            <a:ext cx="492471" cy="428686"/>
            <a:chOff x="1333467" y="934501"/>
            <a:chExt cx="492471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172DE28C-1696-4FDA-8A42-3514D063F71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E6709D1C-898F-4057-B988-EC74DD1F1B2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7A0A9D7F-C841-44FF-98E2-386D404F1579}"/>
              </a:ext>
            </a:extLst>
          </p:cNvPr>
          <p:cNvGrpSpPr/>
          <p:nvPr/>
        </p:nvGrpSpPr>
        <p:grpSpPr>
          <a:xfrm>
            <a:off x="7140028" y="3175238"/>
            <a:ext cx="492471" cy="428686"/>
            <a:chOff x="1333467" y="934501"/>
            <a:chExt cx="492471" cy="42868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CAEE03F0-046C-4C8A-BC9E-A50334B649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281C92B0-34E6-486C-9A9D-56733072F69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48EC86C1-6BD5-48EF-8CA5-477DC59648A6}"/>
              </a:ext>
            </a:extLst>
          </p:cNvPr>
          <p:cNvGrpSpPr/>
          <p:nvPr/>
        </p:nvGrpSpPr>
        <p:grpSpPr>
          <a:xfrm>
            <a:off x="7142928" y="3621498"/>
            <a:ext cx="492471" cy="428686"/>
            <a:chOff x="1333467" y="934501"/>
            <a:chExt cx="492471" cy="42868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8A7B769F-6425-4B94-9780-8AE9519BD1F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C7CFBED7-53BF-4528-BBE5-EE5847D2DC8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D994E5F0-428C-4FCC-BC8D-DACA70B8C8C4}"/>
              </a:ext>
            </a:extLst>
          </p:cNvPr>
          <p:cNvGrpSpPr/>
          <p:nvPr/>
        </p:nvGrpSpPr>
        <p:grpSpPr>
          <a:xfrm>
            <a:off x="7137116" y="4070937"/>
            <a:ext cx="492471" cy="428686"/>
            <a:chOff x="1333467" y="934501"/>
            <a:chExt cx="492471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744DD49A-EB56-4D09-8F62-57EC4A04A31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FBA26CEC-337A-4013-B05A-F4BD3467318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AB495CCC-350C-44D1-A3D0-30BC390B71A1}"/>
              </a:ext>
            </a:extLst>
          </p:cNvPr>
          <p:cNvGrpSpPr/>
          <p:nvPr/>
        </p:nvGrpSpPr>
        <p:grpSpPr>
          <a:xfrm>
            <a:off x="7143128" y="4513821"/>
            <a:ext cx="492471" cy="428686"/>
            <a:chOff x="1333467" y="934501"/>
            <a:chExt cx="492471" cy="42868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34874E64-F7FD-49E8-BB63-A8891D1ED69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3988AA98-72EB-48ED-A2A6-12DEE7456F9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D35F43D1-36EF-4EC3-BF0C-C9E6311FAFCA}"/>
              </a:ext>
            </a:extLst>
          </p:cNvPr>
          <p:cNvGrpSpPr/>
          <p:nvPr/>
        </p:nvGrpSpPr>
        <p:grpSpPr>
          <a:xfrm>
            <a:off x="7137316" y="4963260"/>
            <a:ext cx="492471" cy="428686"/>
            <a:chOff x="1333467" y="934501"/>
            <a:chExt cx="492471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E9E51497-4CC4-4F58-8F80-BE985F56696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6278F1E5-08C7-462B-9747-9164BC47953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F031D39A-7C39-4289-A83D-753392501456}"/>
              </a:ext>
            </a:extLst>
          </p:cNvPr>
          <p:cNvGrpSpPr/>
          <p:nvPr/>
        </p:nvGrpSpPr>
        <p:grpSpPr>
          <a:xfrm>
            <a:off x="7144652" y="5408497"/>
            <a:ext cx="492471" cy="428686"/>
            <a:chOff x="1333467" y="934501"/>
            <a:chExt cx="492471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C566BEC9-81E2-4AE0-B069-0337EDB03F8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8AF3FF21-ADC1-476F-8374-1C95F6B4B2B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F3E8C1E5-2D45-43A9-BB83-055573FA7C25}"/>
              </a:ext>
            </a:extLst>
          </p:cNvPr>
          <p:cNvGrpSpPr/>
          <p:nvPr/>
        </p:nvGrpSpPr>
        <p:grpSpPr>
          <a:xfrm>
            <a:off x="8062369" y="1838266"/>
            <a:ext cx="446399" cy="428686"/>
            <a:chOff x="463698" y="934501"/>
            <a:chExt cx="446399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DEB7C285-0457-418D-8571-62A3D50DC1E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7F3E0036-B61A-45B1-8EFD-73A9CF341F2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82984554-084A-4AEB-A6F8-04F59B77157B}"/>
              </a:ext>
            </a:extLst>
          </p:cNvPr>
          <p:cNvGrpSpPr/>
          <p:nvPr/>
        </p:nvGrpSpPr>
        <p:grpSpPr>
          <a:xfrm>
            <a:off x="8060803" y="2291317"/>
            <a:ext cx="446399" cy="428686"/>
            <a:chOff x="457051" y="1380030"/>
            <a:chExt cx="446399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01712CDE-07AB-42E8-9973-31BFDECED07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5BE3B889-4930-40B3-8F2B-3408B878876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B4CA9D8B-6ED9-432A-9D92-A9B5A97F4392}"/>
              </a:ext>
            </a:extLst>
          </p:cNvPr>
          <p:cNvGrpSpPr/>
          <p:nvPr/>
        </p:nvGrpSpPr>
        <p:grpSpPr>
          <a:xfrm>
            <a:off x="8063887" y="2734742"/>
            <a:ext cx="446399" cy="428686"/>
            <a:chOff x="460084" y="1832999"/>
            <a:chExt cx="446399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CB3B2D12-B693-41FB-9606-D7DCF4A759F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12ED17E7-BF67-44B0-B419-281D6522909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551FB545-DE4A-4146-B3E3-D26D1F006F16}"/>
              </a:ext>
            </a:extLst>
          </p:cNvPr>
          <p:cNvGrpSpPr/>
          <p:nvPr/>
        </p:nvGrpSpPr>
        <p:grpSpPr>
          <a:xfrm>
            <a:off x="8061632" y="3177531"/>
            <a:ext cx="446399" cy="428686"/>
            <a:chOff x="453437" y="2278528"/>
            <a:chExt cx="446399" cy="42868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39FF721E-F640-4FA9-890F-14591354833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8F82CAC9-4D8F-48C0-958D-36EB747D7F0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7245E21C-F8DE-455F-91A1-B5C4BE45304C}"/>
              </a:ext>
            </a:extLst>
          </p:cNvPr>
          <p:cNvGrpSpPr/>
          <p:nvPr/>
        </p:nvGrpSpPr>
        <p:grpSpPr>
          <a:xfrm>
            <a:off x="465041" y="1831126"/>
            <a:ext cx="1383094" cy="428686"/>
            <a:chOff x="5821206" y="935037"/>
            <a:chExt cx="929778" cy="42868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DB5543B1-EC15-498E-9F0B-3B0D26A48C86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AD0FBF48-FAD4-40BE-967B-69B456932A5C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CFA05BBE-BFCA-4560-B6E8-CA46DC6AA101}"/>
              </a:ext>
            </a:extLst>
          </p:cNvPr>
          <p:cNvGrpSpPr/>
          <p:nvPr/>
        </p:nvGrpSpPr>
        <p:grpSpPr>
          <a:xfrm>
            <a:off x="465041" y="2276008"/>
            <a:ext cx="1383094" cy="428686"/>
            <a:chOff x="5821206" y="935037"/>
            <a:chExt cx="929778" cy="42868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77631BF8-FE35-46DC-AAC6-149C398D8561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F097EB03-2F56-46BB-BDC2-9C1275F6F9F3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6FF475F2-A08B-4747-9328-2049C8F3C9C2}"/>
              </a:ext>
            </a:extLst>
          </p:cNvPr>
          <p:cNvGrpSpPr/>
          <p:nvPr/>
        </p:nvGrpSpPr>
        <p:grpSpPr>
          <a:xfrm>
            <a:off x="470149" y="2725265"/>
            <a:ext cx="1383094" cy="428686"/>
            <a:chOff x="5821206" y="935037"/>
            <a:chExt cx="929778" cy="428686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CB6094CD-5CF1-405C-AA48-E34D0DD39A4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E8811B6C-ECD1-4CB0-8133-ED7817EF3243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AA3AA37D-16FE-4A31-A59E-28298494175E}"/>
              </a:ext>
            </a:extLst>
          </p:cNvPr>
          <p:cNvGrpSpPr/>
          <p:nvPr/>
        </p:nvGrpSpPr>
        <p:grpSpPr>
          <a:xfrm>
            <a:off x="470149" y="3170147"/>
            <a:ext cx="1383094" cy="428686"/>
            <a:chOff x="5821206" y="935037"/>
            <a:chExt cx="929778" cy="428686"/>
          </a:xfrm>
        </p:grpSpPr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647AD3C6-284C-417F-9643-D5687C5F5642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55E37961-2B68-4F7C-83BC-46B6F6AA5472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3299F59C-E852-4A98-94C2-55FD899E8C18}"/>
              </a:ext>
            </a:extLst>
          </p:cNvPr>
          <p:cNvGrpSpPr/>
          <p:nvPr/>
        </p:nvGrpSpPr>
        <p:grpSpPr>
          <a:xfrm>
            <a:off x="466524" y="3614265"/>
            <a:ext cx="1383094" cy="428686"/>
            <a:chOff x="5821206" y="935037"/>
            <a:chExt cx="929778" cy="428686"/>
          </a:xfrm>
        </p:grpSpPr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9DD3D410-3F96-4AA0-BA4D-591A816B7F0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40BFA9FC-93BC-43C1-B2B3-13D3FE1F7808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30882CA2-F116-4F07-B197-C6B9F909FF45}"/>
              </a:ext>
            </a:extLst>
          </p:cNvPr>
          <p:cNvGrpSpPr/>
          <p:nvPr/>
        </p:nvGrpSpPr>
        <p:grpSpPr>
          <a:xfrm>
            <a:off x="465222" y="4063088"/>
            <a:ext cx="1383094" cy="428686"/>
            <a:chOff x="5821206" y="935037"/>
            <a:chExt cx="929778" cy="428686"/>
          </a:xfrm>
        </p:grpSpPr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19F40CE6-1387-4BC3-BA66-35827C6EBEC2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657B120E-9D1A-4F19-92DA-8EFFF1C2D457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A7CDB747-4089-4111-BB46-B841FD14992E}"/>
              </a:ext>
            </a:extLst>
          </p:cNvPr>
          <p:cNvGrpSpPr/>
          <p:nvPr/>
        </p:nvGrpSpPr>
        <p:grpSpPr>
          <a:xfrm>
            <a:off x="465222" y="4507970"/>
            <a:ext cx="1383094" cy="428686"/>
            <a:chOff x="5821206" y="935037"/>
            <a:chExt cx="929778" cy="428686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567B4FB8-7EEA-4783-ABFD-BC5009855D06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AE2EAF1B-EF5A-4E23-9DD8-BC51E498F28F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307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125511" y="479329"/>
            <a:ext cx="2096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5,709,846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4D6747D2-D190-4F33-8A65-E3ADC99304CA}"/>
              </a:ext>
            </a:extLst>
          </p:cNvPr>
          <p:cNvGrpSpPr/>
          <p:nvPr/>
        </p:nvGrpSpPr>
        <p:grpSpPr>
          <a:xfrm>
            <a:off x="2202550" y="1832468"/>
            <a:ext cx="1002254" cy="428686"/>
            <a:chOff x="5757690" y="935037"/>
            <a:chExt cx="1002254" cy="42868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63AFB1A1-DA3F-4FF8-AA7F-B6CD1988129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CF2BE380-D925-4AAE-904C-06FAE5FFC14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91E21EBE-B1F4-4474-92EB-0CDF297D1724}"/>
              </a:ext>
            </a:extLst>
          </p:cNvPr>
          <p:cNvGrpSpPr/>
          <p:nvPr/>
        </p:nvGrpSpPr>
        <p:grpSpPr>
          <a:xfrm>
            <a:off x="2203618" y="2279192"/>
            <a:ext cx="1002254" cy="428686"/>
            <a:chOff x="5757690" y="935037"/>
            <a:chExt cx="1002254" cy="42868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B8D0E24A-7D56-457C-90C5-A9C47F94B0E8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5034985D-9FBC-4026-8098-2871AAC97C2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8359C374-5097-43F3-B902-98D79EA3ACE3}"/>
              </a:ext>
            </a:extLst>
          </p:cNvPr>
          <p:cNvGrpSpPr/>
          <p:nvPr/>
        </p:nvGrpSpPr>
        <p:grpSpPr>
          <a:xfrm>
            <a:off x="2202325" y="2723144"/>
            <a:ext cx="1002254" cy="428686"/>
            <a:chOff x="5757690" y="935037"/>
            <a:chExt cx="1002254" cy="428686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12984405-6E87-4174-9384-A16B67834201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C501460C-C131-41D2-A8DE-AE92810E4824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7A69ED92-8D83-4B25-BFE5-7428FB9F8A69}"/>
              </a:ext>
            </a:extLst>
          </p:cNvPr>
          <p:cNvGrpSpPr/>
          <p:nvPr/>
        </p:nvGrpSpPr>
        <p:grpSpPr>
          <a:xfrm>
            <a:off x="2203393" y="3169868"/>
            <a:ext cx="1002254" cy="428686"/>
            <a:chOff x="5757690" y="935037"/>
            <a:chExt cx="1002254" cy="428686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4648A81-EC0F-461D-946E-C141C564825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10D8088D-47E0-4FB0-BB08-5D44A7B9EDAF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DE55902E-3B4F-4742-BB9B-660CF2F8F757}"/>
              </a:ext>
            </a:extLst>
          </p:cNvPr>
          <p:cNvGrpSpPr/>
          <p:nvPr/>
        </p:nvGrpSpPr>
        <p:grpSpPr>
          <a:xfrm>
            <a:off x="2202901" y="3616826"/>
            <a:ext cx="1002254" cy="428686"/>
            <a:chOff x="5757690" y="935037"/>
            <a:chExt cx="1002254" cy="428686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70E59177-BF31-4AFB-82FD-4ED22BB5D89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7AABC7CB-0921-4D9A-9C51-BBC8D81E9473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821B9ED3-B1F6-4DBB-829C-CD8B796F9992}"/>
              </a:ext>
            </a:extLst>
          </p:cNvPr>
          <p:cNvGrpSpPr/>
          <p:nvPr/>
        </p:nvGrpSpPr>
        <p:grpSpPr>
          <a:xfrm>
            <a:off x="2203969" y="4063550"/>
            <a:ext cx="1002254" cy="428686"/>
            <a:chOff x="5757690" y="935037"/>
            <a:chExt cx="1002254" cy="428686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833FCF69-400E-40C3-94FC-7EB76BF66ACB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AF9DC254-CB9E-4371-AA7E-6EB7E6C56B2C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A26ECB7A-5416-46E4-87AF-92945D8A3007}"/>
              </a:ext>
            </a:extLst>
          </p:cNvPr>
          <p:cNvGrpSpPr/>
          <p:nvPr/>
        </p:nvGrpSpPr>
        <p:grpSpPr>
          <a:xfrm>
            <a:off x="2202676" y="4507502"/>
            <a:ext cx="1002254" cy="428686"/>
            <a:chOff x="5757690" y="935037"/>
            <a:chExt cx="1002254" cy="428686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92774853-12ED-4544-B7BE-F0F5E7F13C0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0EE99BDC-31EE-4772-9576-D246B2027239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7E247FFA-C01E-4F98-9FAC-2E8944A99391}"/>
              </a:ext>
            </a:extLst>
          </p:cNvPr>
          <p:cNvGrpSpPr/>
          <p:nvPr/>
        </p:nvGrpSpPr>
        <p:grpSpPr>
          <a:xfrm>
            <a:off x="4929514" y="1831123"/>
            <a:ext cx="892821" cy="428686"/>
            <a:chOff x="3143479" y="934501"/>
            <a:chExt cx="892821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822B029D-3A30-418A-9B9A-E697CD0BF61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9C30343-1B02-4CFE-9BE6-6F5C6BE453B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C43DCF96-A592-4AAC-B7E2-F10D8B5BB974}"/>
              </a:ext>
            </a:extLst>
          </p:cNvPr>
          <p:cNvGrpSpPr/>
          <p:nvPr/>
        </p:nvGrpSpPr>
        <p:grpSpPr>
          <a:xfrm>
            <a:off x="4931770" y="2280004"/>
            <a:ext cx="892821" cy="428686"/>
            <a:chOff x="3143479" y="934501"/>
            <a:chExt cx="892821" cy="42868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140628C7-487A-4A4A-A9A8-457FCDCBA6D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3A4BE015-DD63-4D80-8B35-FFE907AB866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132025F2-5531-460A-925E-7602425F710A}"/>
              </a:ext>
            </a:extLst>
          </p:cNvPr>
          <p:cNvGrpSpPr/>
          <p:nvPr/>
        </p:nvGrpSpPr>
        <p:grpSpPr>
          <a:xfrm>
            <a:off x="4929570" y="2727566"/>
            <a:ext cx="892821" cy="428686"/>
            <a:chOff x="3143479" y="934501"/>
            <a:chExt cx="892821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0B174E78-6336-4814-82AA-681EF08C003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0CBEC454-4A75-4E38-9960-A0CCD20C0D5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2AD6B2F2-6FA1-461E-9844-1381C72B74D1}"/>
              </a:ext>
            </a:extLst>
          </p:cNvPr>
          <p:cNvGrpSpPr/>
          <p:nvPr/>
        </p:nvGrpSpPr>
        <p:grpSpPr>
          <a:xfrm>
            <a:off x="4929127" y="3176447"/>
            <a:ext cx="892821" cy="428686"/>
            <a:chOff x="3143479" y="934501"/>
            <a:chExt cx="892821" cy="42868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66FA1E73-28AB-4F7B-96B9-3C749CF66B9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3584805C-47B0-41A0-B0AD-93FA0AC0A0A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42B3ED4F-C0E5-4A81-93C3-042F80A7FC26}"/>
              </a:ext>
            </a:extLst>
          </p:cNvPr>
          <p:cNvGrpSpPr/>
          <p:nvPr/>
        </p:nvGrpSpPr>
        <p:grpSpPr>
          <a:xfrm>
            <a:off x="4929229" y="3624102"/>
            <a:ext cx="892821" cy="428686"/>
            <a:chOff x="3143479" y="934501"/>
            <a:chExt cx="892821" cy="42868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2526E702-8AEE-4831-BBDA-72AEC2F3BBC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A96970DD-CFBD-4C1A-8756-2A80B57D2BD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83F3B152-F90A-46B3-BB28-3B6E4000ED44}"/>
              </a:ext>
            </a:extLst>
          </p:cNvPr>
          <p:cNvGrpSpPr/>
          <p:nvPr/>
        </p:nvGrpSpPr>
        <p:grpSpPr>
          <a:xfrm>
            <a:off x="4929211" y="4071715"/>
            <a:ext cx="892821" cy="428686"/>
            <a:chOff x="3143479" y="934501"/>
            <a:chExt cx="892821" cy="42868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DF2AF523-DA2E-4E43-8FB4-4F8C9BDC843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C34A16A8-0424-4CE5-ACAF-28233ED259B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7E3F4DDB-26C3-4292-94B0-E0DF261E5590}"/>
              </a:ext>
            </a:extLst>
          </p:cNvPr>
          <p:cNvGrpSpPr/>
          <p:nvPr/>
        </p:nvGrpSpPr>
        <p:grpSpPr>
          <a:xfrm>
            <a:off x="4931467" y="4520596"/>
            <a:ext cx="892821" cy="428686"/>
            <a:chOff x="3143479" y="934501"/>
            <a:chExt cx="892821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5482A96D-9447-45FF-AA35-0054E7B933A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FD11D194-9E58-4144-86C9-EF0E816FDFD8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AD8D5C0C-9190-4076-A4DF-3597FA950B6F}"/>
              </a:ext>
            </a:extLst>
          </p:cNvPr>
          <p:cNvGrpSpPr/>
          <p:nvPr/>
        </p:nvGrpSpPr>
        <p:grpSpPr>
          <a:xfrm>
            <a:off x="4929267" y="4968158"/>
            <a:ext cx="892821" cy="428686"/>
            <a:chOff x="3143479" y="934501"/>
            <a:chExt cx="892821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95B41CE4-246A-4DA9-92CD-050A7175675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DF1E89E2-380F-44A3-B47F-72E6EFE3AC4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A10C13BA-FCCF-452F-97A4-72E7CC9645F8}"/>
              </a:ext>
            </a:extLst>
          </p:cNvPr>
          <p:cNvGrpSpPr/>
          <p:nvPr/>
        </p:nvGrpSpPr>
        <p:grpSpPr>
          <a:xfrm>
            <a:off x="4928824" y="5417039"/>
            <a:ext cx="892821" cy="428686"/>
            <a:chOff x="3143479" y="934501"/>
            <a:chExt cx="892821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1F314B27-9ED9-49E1-B78E-37CAC135826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55C9EDF6-AB5D-4E2B-8E0F-EAB44F8DEC6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B837607A-92A4-4CB8-ABAD-D7580F89676A}"/>
              </a:ext>
            </a:extLst>
          </p:cNvPr>
          <p:cNvGrpSpPr/>
          <p:nvPr/>
        </p:nvGrpSpPr>
        <p:grpSpPr>
          <a:xfrm>
            <a:off x="6206900" y="1831123"/>
            <a:ext cx="593466" cy="428686"/>
            <a:chOff x="2176723" y="934501"/>
            <a:chExt cx="593466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61307D46-9FC6-44ED-92EE-A15D6CCE8C7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EBB602F4-0586-4F0B-B185-F1EFEFC56E2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F9AD744E-35E8-4D47-A58A-281D76B1E801}"/>
              </a:ext>
            </a:extLst>
          </p:cNvPr>
          <p:cNvGrpSpPr/>
          <p:nvPr/>
        </p:nvGrpSpPr>
        <p:grpSpPr>
          <a:xfrm>
            <a:off x="6205668" y="2280004"/>
            <a:ext cx="593466" cy="428686"/>
            <a:chOff x="2176723" y="934501"/>
            <a:chExt cx="593466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22C53E1E-D9DD-45EE-8AE3-18AABDB6677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FFA3A444-A9E7-46F3-9DD4-50E1550FCDD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E1A7662E-DED9-4AAD-BA86-45253CA417F1}"/>
              </a:ext>
            </a:extLst>
          </p:cNvPr>
          <p:cNvGrpSpPr/>
          <p:nvPr/>
        </p:nvGrpSpPr>
        <p:grpSpPr>
          <a:xfrm>
            <a:off x="6202719" y="2724716"/>
            <a:ext cx="593466" cy="428686"/>
            <a:chOff x="2176723" y="934501"/>
            <a:chExt cx="593466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0D41E9A3-0BEA-4811-A144-30DF4C78ED4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EE14955F-00B7-4A6C-A966-22C7B2391C0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6DF581C9-A387-4EAE-9BD7-023C5179CC92}"/>
              </a:ext>
            </a:extLst>
          </p:cNvPr>
          <p:cNvGrpSpPr/>
          <p:nvPr/>
        </p:nvGrpSpPr>
        <p:grpSpPr>
          <a:xfrm>
            <a:off x="6201487" y="3173597"/>
            <a:ext cx="593466" cy="428686"/>
            <a:chOff x="2176723" y="934501"/>
            <a:chExt cx="593466" cy="42868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45453BB0-D8A3-4643-84CF-72D8B3F5DEC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377DC9E2-9C17-45EA-9B0B-2900C81BC2B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B207CD12-14DA-46A4-8C63-B29CAE99F730}"/>
              </a:ext>
            </a:extLst>
          </p:cNvPr>
          <p:cNvGrpSpPr/>
          <p:nvPr/>
        </p:nvGrpSpPr>
        <p:grpSpPr>
          <a:xfrm>
            <a:off x="6201077" y="3618302"/>
            <a:ext cx="593466" cy="428686"/>
            <a:chOff x="2176723" y="934501"/>
            <a:chExt cx="593466" cy="42868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05BA7679-A8A8-4A0E-BFAF-6C6830D4BF0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DF0F937D-0FF9-47DB-8B74-B244B7508E3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CAA11565-8F44-4613-B4B3-4B328F4A4E57}"/>
              </a:ext>
            </a:extLst>
          </p:cNvPr>
          <p:cNvGrpSpPr/>
          <p:nvPr/>
        </p:nvGrpSpPr>
        <p:grpSpPr>
          <a:xfrm>
            <a:off x="6202967" y="4066755"/>
            <a:ext cx="593466" cy="428686"/>
            <a:chOff x="2176723" y="934501"/>
            <a:chExt cx="593466" cy="428686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09A1AE12-54E8-45EF-A2E7-6903C3F8B07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75B1523E-774E-4248-97A9-EFDF41DC156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833A2C35-B96A-4281-BECD-E14FC8380310}"/>
              </a:ext>
            </a:extLst>
          </p:cNvPr>
          <p:cNvGrpSpPr/>
          <p:nvPr/>
        </p:nvGrpSpPr>
        <p:grpSpPr>
          <a:xfrm>
            <a:off x="6201735" y="4515636"/>
            <a:ext cx="593466" cy="428686"/>
            <a:chOff x="2176723" y="934501"/>
            <a:chExt cx="593466" cy="428686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17192EC0-5A96-45A3-AC31-FB4D1A254A2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49F43287-72E5-4E2C-A4F8-2D6937A9F11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2C0B2CAC-720B-4E02-896B-2ABF0BF68420}"/>
              </a:ext>
            </a:extLst>
          </p:cNvPr>
          <p:cNvGrpSpPr/>
          <p:nvPr/>
        </p:nvGrpSpPr>
        <p:grpSpPr>
          <a:xfrm>
            <a:off x="6198786" y="4960348"/>
            <a:ext cx="593466" cy="428686"/>
            <a:chOff x="2176723" y="934501"/>
            <a:chExt cx="593466" cy="42868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BB3EB618-1BDF-4CFF-9169-DAA04710BA9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3451B2A4-8E6B-4425-8682-84AECDBB2E1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AE12034E-1FAF-4C63-B861-DB1B2A22E7AF}"/>
              </a:ext>
            </a:extLst>
          </p:cNvPr>
          <p:cNvGrpSpPr/>
          <p:nvPr/>
        </p:nvGrpSpPr>
        <p:grpSpPr>
          <a:xfrm>
            <a:off x="7144316" y="1831123"/>
            <a:ext cx="492471" cy="428686"/>
            <a:chOff x="1333467" y="934501"/>
            <a:chExt cx="492471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C142DC33-B052-4D26-A87C-D46C437EE3B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84D9C6E7-4EE2-441B-9574-A381657AADB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F7AD829F-8B28-4AA1-B3A8-E3F3F088D4E4}"/>
              </a:ext>
            </a:extLst>
          </p:cNvPr>
          <p:cNvGrpSpPr/>
          <p:nvPr/>
        </p:nvGrpSpPr>
        <p:grpSpPr>
          <a:xfrm>
            <a:off x="7138504" y="2280562"/>
            <a:ext cx="492471" cy="428686"/>
            <a:chOff x="1333467" y="934501"/>
            <a:chExt cx="492471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45A0ECD8-72AE-4872-A2D5-C7A7181EDF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E1948954-0C71-4BCE-A375-14998212119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5195119C-16DB-4540-AD17-CC14DCAD7CFA}"/>
              </a:ext>
            </a:extLst>
          </p:cNvPr>
          <p:cNvGrpSpPr/>
          <p:nvPr/>
        </p:nvGrpSpPr>
        <p:grpSpPr>
          <a:xfrm>
            <a:off x="7145840" y="2725799"/>
            <a:ext cx="492471" cy="428686"/>
            <a:chOff x="1333467" y="934501"/>
            <a:chExt cx="492471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172DE28C-1696-4FDA-8A42-3514D063F71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E6709D1C-898F-4057-B988-EC74DD1F1B2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7A0A9D7F-C841-44FF-98E2-386D404F1579}"/>
              </a:ext>
            </a:extLst>
          </p:cNvPr>
          <p:cNvGrpSpPr/>
          <p:nvPr/>
        </p:nvGrpSpPr>
        <p:grpSpPr>
          <a:xfrm>
            <a:off x="7140028" y="3175238"/>
            <a:ext cx="492471" cy="428686"/>
            <a:chOff x="1333467" y="934501"/>
            <a:chExt cx="492471" cy="42868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CAEE03F0-046C-4C8A-BC9E-A50334B649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281C92B0-34E6-486C-9A9D-56733072F69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F3E8C1E5-2D45-43A9-BB83-055573FA7C25}"/>
              </a:ext>
            </a:extLst>
          </p:cNvPr>
          <p:cNvGrpSpPr/>
          <p:nvPr/>
        </p:nvGrpSpPr>
        <p:grpSpPr>
          <a:xfrm>
            <a:off x="8062369" y="1838266"/>
            <a:ext cx="446399" cy="428686"/>
            <a:chOff x="463698" y="934501"/>
            <a:chExt cx="446399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DEB7C285-0457-418D-8571-62A3D50DC1E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7F3E0036-B61A-45B1-8EFD-73A9CF341F2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82984554-084A-4AEB-A6F8-04F59B77157B}"/>
              </a:ext>
            </a:extLst>
          </p:cNvPr>
          <p:cNvGrpSpPr/>
          <p:nvPr/>
        </p:nvGrpSpPr>
        <p:grpSpPr>
          <a:xfrm>
            <a:off x="8060803" y="2291317"/>
            <a:ext cx="446399" cy="428686"/>
            <a:chOff x="457051" y="1380030"/>
            <a:chExt cx="446399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01712CDE-07AB-42E8-9973-31BFDECED07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5BE3B889-4930-40B3-8F2B-3408B878876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B4CA9D8B-6ED9-432A-9D92-A9B5A97F4392}"/>
              </a:ext>
            </a:extLst>
          </p:cNvPr>
          <p:cNvGrpSpPr/>
          <p:nvPr/>
        </p:nvGrpSpPr>
        <p:grpSpPr>
          <a:xfrm>
            <a:off x="8063887" y="2734742"/>
            <a:ext cx="446399" cy="428686"/>
            <a:chOff x="460084" y="1832999"/>
            <a:chExt cx="446399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CB3B2D12-B693-41FB-9606-D7DCF4A759F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12ED17E7-BF67-44B0-B419-281D6522909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551FB545-DE4A-4146-B3E3-D26D1F006F16}"/>
              </a:ext>
            </a:extLst>
          </p:cNvPr>
          <p:cNvGrpSpPr/>
          <p:nvPr/>
        </p:nvGrpSpPr>
        <p:grpSpPr>
          <a:xfrm>
            <a:off x="8061632" y="3177531"/>
            <a:ext cx="446399" cy="428686"/>
            <a:chOff x="453437" y="2278528"/>
            <a:chExt cx="446399" cy="42868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39FF721E-F640-4FA9-890F-14591354833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8F82CAC9-4D8F-48C0-958D-36EB747D7F0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03103933-B947-4724-A7D4-700D2C0654CD}"/>
              </a:ext>
            </a:extLst>
          </p:cNvPr>
          <p:cNvGrpSpPr/>
          <p:nvPr/>
        </p:nvGrpSpPr>
        <p:grpSpPr>
          <a:xfrm>
            <a:off x="8061596" y="3621783"/>
            <a:ext cx="446399" cy="428686"/>
            <a:chOff x="448639" y="2727542"/>
            <a:chExt cx="446399" cy="428686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DD4CCA3B-9D96-4336-8DD4-E26B825D7FEF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9B78F61F-135C-4123-A274-45B2EE86B2D4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490B404B-FDA2-4AAD-A6C3-0EFBCCE56104}"/>
              </a:ext>
            </a:extLst>
          </p:cNvPr>
          <p:cNvGrpSpPr/>
          <p:nvPr/>
        </p:nvGrpSpPr>
        <p:grpSpPr>
          <a:xfrm>
            <a:off x="8064926" y="4065496"/>
            <a:ext cx="446399" cy="428686"/>
            <a:chOff x="463698" y="934501"/>
            <a:chExt cx="446399" cy="42868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1C6FCFF4-FA42-4B7A-9333-60F5D05CC1C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EB2107F8-7A18-4D84-B43B-57F74E409C5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7245E21C-F8DE-455F-91A1-B5C4BE45304C}"/>
              </a:ext>
            </a:extLst>
          </p:cNvPr>
          <p:cNvGrpSpPr/>
          <p:nvPr/>
        </p:nvGrpSpPr>
        <p:grpSpPr>
          <a:xfrm>
            <a:off x="465041" y="1831126"/>
            <a:ext cx="1383094" cy="428686"/>
            <a:chOff x="5821206" y="935037"/>
            <a:chExt cx="929778" cy="42868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DB5543B1-EC15-498E-9F0B-3B0D26A48C86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AD0FBF48-FAD4-40BE-967B-69B456932A5C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CFA05BBE-BFCA-4560-B6E8-CA46DC6AA101}"/>
              </a:ext>
            </a:extLst>
          </p:cNvPr>
          <p:cNvGrpSpPr/>
          <p:nvPr/>
        </p:nvGrpSpPr>
        <p:grpSpPr>
          <a:xfrm>
            <a:off x="465041" y="2276008"/>
            <a:ext cx="1383094" cy="428686"/>
            <a:chOff x="5821206" y="935037"/>
            <a:chExt cx="929778" cy="42868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77631BF8-FE35-46DC-AAC6-149C398D8561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F097EB03-2F56-46BB-BDC2-9C1275F6F9F3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6FF475F2-A08B-4747-9328-2049C8F3C9C2}"/>
              </a:ext>
            </a:extLst>
          </p:cNvPr>
          <p:cNvGrpSpPr/>
          <p:nvPr/>
        </p:nvGrpSpPr>
        <p:grpSpPr>
          <a:xfrm>
            <a:off x="470149" y="2725265"/>
            <a:ext cx="1383094" cy="428686"/>
            <a:chOff x="5821206" y="935037"/>
            <a:chExt cx="929778" cy="428686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CB6094CD-5CF1-405C-AA48-E34D0DD39A4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E8811B6C-ECD1-4CB0-8133-ED7817EF3243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AA3AA37D-16FE-4A31-A59E-28298494175E}"/>
              </a:ext>
            </a:extLst>
          </p:cNvPr>
          <p:cNvGrpSpPr/>
          <p:nvPr/>
        </p:nvGrpSpPr>
        <p:grpSpPr>
          <a:xfrm>
            <a:off x="470149" y="3170147"/>
            <a:ext cx="1383094" cy="428686"/>
            <a:chOff x="5821206" y="935037"/>
            <a:chExt cx="929778" cy="428686"/>
          </a:xfrm>
        </p:grpSpPr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647AD3C6-284C-417F-9643-D5687C5F5642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55E37961-2B68-4F7C-83BC-46B6F6AA5472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3299F59C-E852-4A98-94C2-55FD899E8C18}"/>
              </a:ext>
            </a:extLst>
          </p:cNvPr>
          <p:cNvGrpSpPr/>
          <p:nvPr/>
        </p:nvGrpSpPr>
        <p:grpSpPr>
          <a:xfrm>
            <a:off x="466524" y="3614265"/>
            <a:ext cx="1383094" cy="428686"/>
            <a:chOff x="5821206" y="935037"/>
            <a:chExt cx="929778" cy="428686"/>
          </a:xfrm>
        </p:grpSpPr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9DD3D410-3F96-4AA0-BA4D-591A816B7F0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40BFA9FC-93BC-43C1-B2B3-13D3FE1F7808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125511" y="479329"/>
            <a:ext cx="2096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2,043,198</a:t>
            </a:r>
          </a:p>
        </p:txBody>
      </p: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4FD6D2CE-145E-4575-8C49-CF35B9230787}"/>
              </a:ext>
            </a:extLst>
          </p:cNvPr>
          <p:cNvGrpSpPr/>
          <p:nvPr/>
        </p:nvGrpSpPr>
        <p:grpSpPr>
          <a:xfrm>
            <a:off x="3607303" y="1835355"/>
            <a:ext cx="892821" cy="428686"/>
            <a:chOff x="4484935" y="944175"/>
            <a:chExt cx="892821" cy="428686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6C203097-EB07-4C3F-B907-36EA803E1A45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5A2BA929-E03A-43D3-B59F-DB318338684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2853295B-A9CA-439C-BB99-DAFFF5E945EC}"/>
              </a:ext>
            </a:extLst>
          </p:cNvPr>
          <p:cNvGrpSpPr/>
          <p:nvPr/>
        </p:nvGrpSpPr>
        <p:grpSpPr>
          <a:xfrm>
            <a:off x="3607294" y="2279961"/>
            <a:ext cx="892821" cy="428686"/>
            <a:chOff x="4484935" y="944175"/>
            <a:chExt cx="892821" cy="42868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74A6F899-4A79-456C-9B6E-2B3376E56268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B58A5348-F00E-41BE-BE3C-D9CD80D25964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8A3938AB-20B5-4055-B7BB-5E16BD4F6652}"/>
              </a:ext>
            </a:extLst>
          </p:cNvPr>
          <p:cNvGrpSpPr/>
          <p:nvPr/>
        </p:nvGrpSpPr>
        <p:grpSpPr>
          <a:xfrm>
            <a:off x="3607807" y="2726157"/>
            <a:ext cx="892821" cy="428686"/>
            <a:chOff x="4484935" y="944175"/>
            <a:chExt cx="892821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7B4FE548-D204-484C-8CB5-B05AD515E76D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1E34D7CE-87F6-4B86-AC1C-36087A40A499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B8B9E5AF-0276-4663-BED2-A0E27210BDE6}"/>
              </a:ext>
            </a:extLst>
          </p:cNvPr>
          <p:cNvGrpSpPr/>
          <p:nvPr/>
        </p:nvGrpSpPr>
        <p:grpSpPr>
          <a:xfrm>
            <a:off x="3607798" y="3170763"/>
            <a:ext cx="892821" cy="428686"/>
            <a:chOff x="4484935" y="944175"/>
            <a:chExt cx="892821" cy="42868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549129A5-3E68-4F03-8878-4028153107DC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DB098AB4-F237-41DB-BE48-F7430250070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7E247FFA-C01E-4F98-9FAC-2E8944A99391}"/>
              </a:ext>
            </a:extLst>
          </p:cNvPr>
          <p:cNvGrpSpPr/>
          <p:nvPr/>
        </p:nvGrpSpPr>
        <p:grpSpPr>
          <a:xfrm>
            <a:off x="4929514" y="1831123"/>
            <a:ext cx="892821" cy="428686"/>
            <a:chOff x="3143479" y="934501"/>
            <a:chExt cx="892821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822B029D-3A30-418A-9B9A-E697CD0BF61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9C30343-1B02-4CFE-9BE6-6F5C6BE453B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C43DCF96-A592-4AAC-B7E2-F10D8B5BB974}"/>
              </a:ext>
            </a:extLst>
          </p:cNvPr>
          <p:cNvGrpSpPr/>
          <p:nvPr/>
        </p:nvGrpSpPr>
        <p:grpSpPr>
          <a:xfrm>
            <a:off x="4931770" y="2280004"/>
            <a:ext cx="892821" cy="428686"/>
            <a:chOff x="3143479" y="934501"/>
            <a:chExt cx="892821" cy="42868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140628C7-487A-4A4A-A9A8-457FCDCBA6D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3A4BE015-DD63-4D80-8B35-FFE907AB866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132025F2-5531-460A-925E-7602425F710A}"/>
              </a:ext>
            </a:extLst>
          </p:cNvPr>
          <p:cNvGrpSpPr/>
          <p:nvPr/>
        </p:nvGrpSpPr>
        <p:grpSpPr>
          <a:xfrm>
            <a:off x="4929570" y="2727566"/>
            <a:ext cx="892821" cy="428686"/>
            <a:chOff x="3143479" y="934501"/>
            <a:chExt cx="892821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0B174E78-6336-4814-82AA-681EF08C003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0CBEC454-4A75-4E38-9960-A0CCD20C0D5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B837607A-92A4-4CB8-ABAD-D7580F89676A}"/>
              </a:ext>
            </a:extLst>
          </p:cNvPr>
          <p:cNvGrpSpPr/>
          <p:nvPr/>
        </p:nvGrpSpPr>
        <p:grpSpPr>
          <a:xfrm>
            <a:off x="6206900" y="1831123"/>
            <a:ext cx="593466" cy="428686"/>
            <a:chOff x="2176723" y="934501"/>
            <a:chExt cx="593466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61307D46-9FC6-44ED-92EE-A15D6CCE8C7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EBB602F4-0586-4F0B-B185-F1EFEFC56E2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AE12034E-1FAF-4C63-B861-DB1B2A22E7AF}"/>
              </a:ext>
            </a:extLst>
          </p:cNvPr>
          <p:cNvGrpSpPr/>
          <p:nvPr/>
        </p:nvGrpSpPr>
        <p:grpSpPr>
          <a:xfrm>
            <a:off x="7144316" y="1831123"/>
            <a:ext cx="492471" cy="428686"/>
            <a:chOff x="1333467" y="934501"/>
            <a:chExt cx="492471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C142DC33-B052-4D26-A87C-D46C437EE3B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84D9C6E7-4EE2-441B-9574-A381657AADB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F7AD829F-8B28-4AA1-B3A8-E3F3F088D4E4}"/>
              </a:ext>
            </a:extLst>
          </p:cNvPr>
          <p:cNvGrpSpPr/>
          <p:nvPr/>
        </p:nvGrpSpPr>
        <p:grpSpPr>
          <a:xfrm>
            <a:off x="7138504" y="2280562"/>
            <a:ext cx="492471" cy="428686"/>
            <a:chOff x="1333467" y="934501"/>
            <a:chExt cx="492471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45A0ECD8-72AE-4872-A2D5-C7A7181EDF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E1948954-0C71-4BCE-A375-14998212119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5195119C-16DB-4540-AD17-CC14DCAD7CFA}"/>
              </a:ext>
            </a:extLst>
          </p:cNvPr>
          <p:cNvGrpSpPr/>
          <p:nvPr/>
        </p:nvGrpSpPr>
        <p:grpSpPr>
          <a:xfrm>
            <a:off x="7145840" y="2725799"/>
            <a:ext cx="492471" cy="428686"/>
            <a:chOff x="1333467" y="934501"/>
            <a:chExt cx="492471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172DE28C-1696-4FDA-8A42-3514D063F71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E6709D1C-898F-4057-B988-EC74DD1F1B2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7A0A9D7F-C841-44FF-98E2-386D404F1579}"/>
              </a:ext>
            </a:extLst>
          </p:cNvPr>
          <p:cNvGrpSpPr/>
          <p:nvPr/>
        </p:nvGrpSpPr>
        <p:grpSpPr>
          <a:xfrm>
            <a:off x="7140028" y="3175238"/>
            <a:ext cx="492471" cy="428686"/>
            <a:chOff x="1333467" y="934501"/>
            <a:chExt cx="492471" cy="42868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CAEE03F0-046C-4C8A-BC9E-A50334B649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281C92B0-34E6-486C-9A9D-56733072F69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48EC86C1-6BD5-48EF-8CA5-477DC59648A6}"/>
              </a:ext>
            </a:extLst>
          </p:cNvPr>
          <p:cNvGrpSpPr/>
          <p:nvPr/>
        </p:nvGrpSpPr>
        <p:grpSpPr>
          <a:xfrm>
            <a:off x="7142928" y="3621498"/>
            <a:ext cx="492471" cy="428686"/>
            <a:chOff x="1333467" y="934501"/>
            <a:chExt cx="492471" cy="42868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8A7B769F-6425-4B94-9780-8AE9519BD1F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C7CFBED7-53BF-4528-BBE5-EE5847D2DC8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D994E5F0-428C-4FCC-BC8D-DACA70B8C8C4}"/>
              </a:ext>
            </a:extLst>
          </p:cNvPr>
          <p:cNvGrpSpPr/>
          <p:nvPr/>
        </p:nvGrpSpPr>
        <p:grpSpPr>
          <a:xfrm>
            <a:off x="7137116" y="4070937"/>
            <a:ext cx="492471" cy="428686"/>
            <a:chOff x="1333467" y="934501"/>
            <a:chExt cx="492471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744DD49A-EB56-4D09-8F62-57EC4A04A31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FBA26CEC-337A-4013-B05A-F4BD3467318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AB495CCC-350C-44D1-A3D0-30BC390B71A1}"/>
              </a:ext>
            </a:extLst>
          </p:cNvPr>
          <p:cNvGrpSpPr/>
          <p:nvPr/>
        </p:nvGrpSpPr>
        <p:grpSpPr>
          <a:xfrm>
            <a:off x="7143128" y="4513821"/>
            <a:ext cx="492471" cy="428686"/>
            <a:chOff x="1333467" y="934501"/>
            <a:chExt cx="492471" cy="42868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34874E64-F7FD-49E8-BB63-A8891D1ED69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3988AA98-72EB-48ED-A2A6-12DEE7456F9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D35F43D1-36EF-4EC3-BF0C-C9E6311FAFCA}"/>
              </a:ext>
            </a:extLst>
          </p:cNvPr>
          <p:cNvGrpSpPr/>
          <p:nvPr/>
        </p:nvGrpSpPr>
        <p:grpSpPr>
          <a:xfrm>
            <a:off x="7137316" y="4963260"/>
            <a:ext cx="492471" cy="428686"/>
            <a:chOff x="1333467" y="934501"/>
            <a:chExt cx="492471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E9E51497-4CC4-4F58-8F80-BE985F56696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6278F1E5-08C7-462B-9747-9164BC47953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F031D39A-7C39-4289-A83D-753392501456}"/>
              </a:ext>
            </a:extLst>
          </p:cNvPr>
          <p:cNvGrpSpPr/>
          <p:nvPr/>
        </p:nvGrpSpPr>
        <p:grpSpPr>
          <a:xfrm>
            <a:off x="7144652" y="5408497"/>
            <a:ext cx="492471" cy="428686"/>
            <a:chOff x="1333467" y="934501"/>
            <a:chExt cx="492471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C566BEC9-81E2-4AE0-B069-0337EDB03F8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8AF3FF21-ADC1-476F-8374-1C95F6B4B2B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F3E8C1E5-2D45-43A9-BB83-055573FA7C25}"/>
              </a:ext>
            </a:extLst>
          </p:cNvPr>
          <p:cNvGrpSpPr/>
          <p:nvPr/>
        </p:nvGrpSpPr>
        <p:grpSpPr>
          <a:xfrm>
            <a:off x="8062369" y="1838266"/>
            <a:ext cx="446399" cy="428686"/>
            <a:chOff x="463698" y="934501"/>
            <a:chExt cx="446399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DEB7C285-0457-418D-8571-62A3D50DC1E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7F3E0036-B61A-45B1-8EFD-73A9CF341F2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82984554-084A-4AEB-A6F8-04F59B77157B}"/>
              </a:ext>
            </a:extLst>
          </p:cNvPr>
          <p:cNvGrpSpPr/>
          <p:nvPr/>
        </p:nvGrpSpPr>
        <p:grpSpPr>
          <a:xfrm>
            <a:off x="8060803" y="2291317"/>
            <a:ext cx="446399" cy="428686"/>
            <a:chOff x="457051" y="1380030"/>
            <a:chExt cx="446399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01712CDE-07AB-42E8-9973-31BFDECED07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5BE3B889-4930-40B3-8F2B-3408B878876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B4CA9D8B-6ED9-432A-9D92-A9B5A97F4392}"/>
              </a:ext>
            </a:extLst>
          </p:cNvPr>
          <p:cNvGrpSpPr/>
          <p:nvPr/>
        </p:nvGrpSpPr>
        <p:grpSpPr>
          <a:xfrm>
            <a:off x="8063887" y="2734742"/>
            <a:ext cx="446399" cy="428686"/>
            <a:chOff x="460084" y="1832999"/>
            <a:chExt cx="446399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CB3B2D12-B693-41FB-9606-D7DCF4A759F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12ED17E7-BF67-44B0-B419-281D6522909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551FB545-DE4A-4146-B3E3-D26D1F006F16}"/>
              </a:ext>
            </a:extLst>
          </p:cNvPr>
          <p:cNvGrpSpPr/>
          <p:nvPr/>
        </p:nvGrpSpPr>
        <p:grpSpPr>
          <a:xfrm>
            <a:off x="8061632" y="3177531"/>
            <a:ext cx="446399" cy="428686"/>
            <a:chOff x="453437" y="2278528"/>
            <a:chExt cx="446399" cy="42868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39FF721E-F640-4FA9-890F-14591354833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8F82CAC9-4D8F-48C0-958D-36EB747D7F0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03103933-B947-4724-A7D4-700D2C0654CD}"/>
              </a:ext>
            </a:extLst>
          </p:cNvPr>
          <p:cNvGrpSpPr/>
          <p:nvPr/>
        </p:nvGrpSpPr>
        <p:grpSpPr>
          <a:xfrm>
            <a:off x="8061596" y="3621783"/>
            <a:ext cx="446399" cy="428686"/>
            <a:chOff x="448639" y="2727542"/>
            <a:chExt cx="446399" cy="428686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DD4CCA3B-9D96-4336-8DD4-E26B825D7FEF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9B78F61F-135C-4123-A274-45B2EE86B2D4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490B404B-FDA2-4AAD-A6C3-0EFBCCE56104}"/>
              </a:ext>
            </a:extLst>
          </p:cNvPr>
          <p:cNvGrpSpPr/>
          <p:nvPr/>
        </p:nvGrpSpPr>
        <p:grpSpPr>
          <a:xfrm>
            <a:off x="8064926" y="4065496"/>
            <a:ext cx="446399" cy="428686"/>
            <a:chOff x="463698" y="934501"/>
            <a:chExt cx="446399" cy="42868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1C6FCFF4-FA42-4B7A-9333-60F5D05CC1C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EB2107F8-7A18-4D84-B43B-57F74E409C5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69881A23-7E3B-4203-B306-5C0821137B60}"/>
              </a:ext>
            </a:extLst>
          </p:cNvPr>
          <p:cNvGrpSpPr/>
          <p:nvPr/>
        </p:nvGrpSpPr>
        <p:grpSpPr>
          <a:xfrm>
            <a:off x="8063360" y="4518547"/>
            <a:ext cx="446399" cy="428686"/>
            <a:chOff x="457051" y="1380030"/>
            <a:chExt cx="446399" cy="42868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2E026FC0-ED31-4935-887E-119251A66D4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D6975AD0-B850-452C-B08E-5BB964D96D6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59716339-3946-4E3E-A507-96C30FA64D07}"/>
              </a:ext>
            </a:extLst>
          </p:cNvPr>
          <p:cNvGrpSpPr/>
          <p:nvPr/>
        </p:nvGrpSpPr>
        <p:grpSpPr>
          <a:xfrm>
            <a:off x="8066444" y="4961972"/>
            <a:ext cx="446399" cy="428686"/>
            <a:chOff x="460084" y="1832999"/>
            <a:chExt cx="446399" cy="42868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2949EFB8-DD90-48C6-BA44-21956DCF68E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1927EFED-4340-432D-A41B-9157C22238A4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7245E21C-F8DE-455F-91A1-B5C4BE45304C}"/>
              </a:ext>
            </a:extLst>
          </p:cNvPr>
          <p:cNvGrpSpPr/>
          <p:nvPr/>
        </p:nvGrpSpPr>
        <p:grpSpPr>
          <a:xfrm>
            <a:off x="465041" y="1831126"/>
            <a:ext cx="1383094" cy="428686"/>
            <a:chOff x="5821206" y="935037"/>
            <a:chExt cx="929778" cy="42868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DB5543B1-EC15-498E-9F0B-3B0D26A48C86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AD0FBF48-FAD4-40BE-967B-69B456932A5C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CFA05BBE-BFCA-4560-B6E8-CA46DC6AA101}"/>
              </a:ext>
            </a:extLst>
          </p:cNvPr>
          <p:cNvGrpSpPr/>
          <p:nvPr/>
        </p:nvGrpSpPr>
        <p:grpSpPr>
          <a:xfrm>
            <a:off x="465041" y="2276008"/>
            <a:ext cx="1383094" cy="428686"/>
            <a:chOff x="5821206" y="935037"/>
            <a:chExt cx="929778" cy="42868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77631BF8-FE35-46DC-AAC6-149C398D8561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F097EB03-2F56-46BB-BDC2-9C1275F6F9F3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414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4" y="277061"/>
            <a:ext cx="6679573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digit in each place value: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0" y="929993"/>
            <a:ext cx="3776837" cy="5650944"/>
            <a:chOff x="255524" y="372323"/>
            <a:chExt cx="2862238" cy="1267153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4" y="372323"/>
              <a:ext cx="2862238" cy="1267153"/>
            </a:xfrm>
            <a:prstGeom prst="roundRect">
              <a:avLst>
                <a:gd name="adj" fmla="val 837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615220" y="1017747"/>
            <a:ext cx="2134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2,447,891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295202" y="1785894"/>
            <a:ext cx="369378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Millions: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 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 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783C811-71C3-4A72-8960-F73FE4FA121C}"/>
              </a:ext>
            </a:extLst>
          </p:cNvPr>
          <p:cNvSpPr txBox="1"/>
          <p:nvPr/>
        </p:nvSpPr>
        <p:spPr>
          <a:xfrm>
            <a:off x="3201279" y="162040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F7EF7A7-5942-4829-AAD1-F327CEDFD6CD}"/>
              </a:ext>
            </a:extLst>
          </p:cNvPr>
          <p:cNvSpPr/>
          <p:nvPr/>
        </p:nvSpPr>
        <p:spPr>
          <a:xfrm>
            <a:off x="2952084" y="164624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7BC9470-B7DD-4A75-9687-6CAB7685A691}"/>
              </a:ext>
            </a:extLst>
          </p:cNvPr>
          <p:cNvSpPr txBox="1"/>
          <p:nvPr/>
        </p:nvSpPr>
        <p:spPr>
          <a:xfrm>
            <a:off x="3200447" y="231251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2A20439-336A-4A76-9D2F-B9785C12F7D7}"/>
              </a:ext>
            </a:extLst>
          </p:cNvPr>
          <p:cNvSpPr/>
          <p:nvPr/>
        </p:nvSpPr>
        <p:spPr>
          <a:xfrm>
            <a:off x="2951252" y="233836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00B7AD6-4DA8-4664-BD01-E8AE07EF3709}"/>
              </a:ext>
            </a:extLst>
          </p:cNvPr>
          <p:cNvSpPr txBox="1"/>
          <p:nvPr/>
        </p:nvSpPr>
        <p:spPr>
          <a:xfrm>
            <a:off x="3199029" y="30122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61774B4-6108-42DC-A7BF-AD77A66DFC61}"/>
              </a:ext>
            </a:extLst>
          </p:cNvPr>
          <p:cNvSpPr/>
          <p:nvPr/>
        </p:nvSpPr>
        <p:spPr>
          <a:xfrm>
            <a:off x="2949834" y="303811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8B9BC32-AFEB-4CA6-A8A9-0C97997458DF}"/>
              </a:ext>
            </a:extLst>
          </p:cNvPr>
          <p:cNvSpPr txBox="1"/>
          <p:nvPr/>
        </p:nvSpPr>
        <p:spPr>
          <a:xfrm>
            <a:off x="3198197" y="37043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8632EE3-7FB3-4707-8278-3C1A2410FCCA}"/>
              </a:ext>
            </a:extLst>
          </p:cNvPr>
          <p:cNvSpPr/>
          <p:nvPr/>
        </p:nvSpPr>
        <p:spPr>
          <a:xfrm>
            <a:off x="2949002" y="373023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8941801-7C4F-45DD-A147-EBA357A117AE}"/>
              </a:ext>
            </a:extLst>
          </p:cNvPr>
          <p:cNvSpPr txBox="1"/>
          <p:nvPr/>
        </p:nvSpPr>
        <p:spPr>
          <a:xfrm>
            <a:off x="3199029" y="441911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43DCC99-F18E-4A74-B6EE-8E66FC34A7A9}"/>
              </a:ext>
            </a:extLst>
          </p:cNvPr>
          <p:cNvSpPr/>
          <p:nvPr/>
        </p:nvSpPr>
        <p:spPr>
          <a:xfrm>
            <a:off x="2949834" y="444496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62653C4-3EBE-4F43-8464-07A6B21B51F1}"/>
              </a:ext>
            </a:extLst>
          </p:cNvPr>
          <p:cNvSpPr txBox="1"/>
          <p:nvPr/>
        </p:nvSpPr>
        <p:spPr>
          <a:xfrm>
            <a:off x="3198197" y="511123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0027CC71-04FC-4510-B0B0-37828CEA8E17}"/>
              </a:ext>
            </a:extLst>
          </p:cNvPr>
          <p:cNvSpPr/>
          <p:nvPr/>
        </p:nvSpPr>
        <p:spPr>
          <a:xfrm>
            <a:off x="2949002" y="51370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23E38C-4777-4B51-9EA3-16C6287C20EE}"/>
              </a:ext>
            </a:extLst>
          </p:cNvPr>
          <p:cNvSpPr/>
          <p:nvPr/>
        </p:nvSpPr>
        <p:spPr>
          <a:xfrm>
            <a:off x="703277" y="92999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C54E0D9-1DB2-48C8-92F2-8E1A57038173}"/>
              </a:ext>
            </a:extLst>
          </p:cNvPr>
          <p:cNvSpPr/>
          <p:nvPr/>
        </p:nvSpPr>
        <p:spPr>
          <a:xfrm>
            <a:off x="1029225" y="93180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F2E392A-7F74-4E2C-96F8-BDFF18740EB4}"/>
              </a:ext>
            </a:extLst>
          </p:cNvPr>
          <p:cNvSpPr/>
          <p:nvPr/>
        </p:nvSpPr>
        <p:spPr>
          <a:xfrm>
            <a:off x="1258239" y="9322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784CAD1-2F29-486F-AFEC-DC5C0CA6E339}"/>
              </a:ext>
            </a:extLst>
          </p:cNvPr>
          <p:cNvSpPr/>
          <p:nvPr/>
        </p:nvSpPr>
        <p:spPr>
          <a:xfrm>
            <a:off x="1486532" y="93196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05D671D-F316-4AF0-AFDB-0BB3716EE881}"/>
              </a:ext>
            </a:extLst>
          </p:cNvPr>
          <p:cNvSpPr/>
          <p:nvPr/>
        </p:nvSpPr>
        <p:spPr>
          <a:xfrm>
            <a:off x="1820252" y="93140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AB76706-E9B1-4082-B5AE-D66D8F7E8562}"/>
              </a:ext>
            </a:extLst>
          </p:cNvPr>
          <p:cNvSpPr/>
          <p:nvPr/>
        </p:nvSpPr>
        <p:spPr>
          <a:xfrm>
            <a:off x="2050778" y="93180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88869D3-E033-4238-ADAC-269A56DDE20D}"/>
              </a:ext>
            </a:extLst>
          </p:cNvPr>
          <p:cNvSpPr txBox="1"/>
          <p:nvPr/>
        </p:nvSpPr>
        <p:spPr>
          <a:xfrm>
            <a:off x="3198197" y="580435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D9278031-FCBD-4088-8386-3C51A97473AA}"/>
              </a:ext>
            </a:extLst>
          </p:cNvPr>
          <p:cNvSpPr/>
          <p:nvPr/>
        </p:nvSpPr>
        <p:spPr>
          <a:xfrm>
            <a:off x="2949002" y="583019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16F8285-28F3-4A60-B8A0-0FF7F07C3C2F}"/>
              </a:ext>
            </a:extLst>
          </p:cNvPr>
          <p:cNvSpPr/>
          <p:nvPr/>
        </p:nvSpPr>
        <p:spPr>
          <a:xfrm>
            <a:off x="2279113" y="93197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57006B67-2937-488C-A259-EA77C7193F05}"/>
              </a:ext>
            </a:extLst>
          </p:cNvPr>
          <p:cNvGrpSpPr/>
          <p:nvPr/>
        </p:nvGrpSpPr>
        <p:grpSpPr>
          <a:xfrm>
            <a:off x="4216784" y="929993"/>
            <a:ext cx="3776837" cy="5650944"/>
            <a:chOff x="255524" y="372323"/>
            <a:chExt cx="2862238" cy="1267153"/>
          </a:xfrm>
        </p:grpSpPr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51D5B067-F33E-42B4-B292-13F1F7F752BB}"/>
                </a:ext>
              </a:extLst>
            </p:cNvPr>
            <p:cNvSpPr/>
            <p:nvPr/>
          </p:nvSpPr>
          <p:spPr>
            <a:xfrm>
              <a:off x="255524" y="372323"/>
              <a:ext cx="2862238" cy="1267153"/>
            </a:xfrm>
            <a:prstGeom prst="roundRect">
              <a:avLst>
                <a:gd name="adj" fmla="val 837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38EA5C23-CD96-4943-AE95-711189C08CE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id="{0DFF1D78-6734-4448-BD60-7BD590803F43}"/>
              </a:ext>
            </a:extLst>
          </p:cNvPr>
          <p:cNvSpPr txBox="1"/>
          <p:nvPr/>
        </p:nvSpPr>
        <p:spPr>
          <a:xfrm>
            <a:off x="4566564" y="1017747"/>
            <a:ext cx="2134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2,896,051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A582F52C-BA80-4556-91AA-4129E355CE99}"/>
              </a:ext>
            </a:extLst>
          </p:cNvPr>
          <p:cNvSpPr txBox="1"/>
          <p:nvPr/>
        </p:nvSpPr>
        <p:spPr>
          <a:xfrm>
            <a:off x="4246546" y="1785894"/>
            <a:ext cx="369378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Hundred 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Millions: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 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3B4150DA-C3BA-41C9-8672-B328EEAACC45}"/>
              </a:ext>
            </a:extLst>
          </p:cNvPr>
          <p:cNvSpPr txBox="1"/>
          <p:nvPr/>
        </p:nvSpPr>
        <p:spPr>
          <a:xfrm>
            <a:off x="7152623" y="162040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BF6562D5-C060-4F86-BD52-1C31BABA259A}"/>
              </a:ext>
            </a:extLst>
          </p:cNvPr>
          <p:cNvSpPr/>
          <p:nvPr/>
        </p:nvSpPr>
        <p:spPr>
          <a:xfrm>
            <a:off x="6903428" y="164624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46C6DEBF-23BF-4713-B42E-F71B74170842}"/>
              </a:ext>
            </a:extLst>
          </p:cNvPr>
          <p:cNvSpPr txBox="1"/>
          <p:nvPr/>
        </p:nvSpPr>
        <p:spPr>
          <a:xfrm>
            <a:off x="7151791" y="231251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CEF15A49-34BE-4979-834C-9ABF30222056}"/>
              </a:ext>
            </a:extLst>
          </p:cNvPr>
          <p:cNvSpPr/>
          <p:nvPr/>
        </p:nvSpPr>
        <p:spPr>
          <a:xfrm>
            <a:off x="6902596" y="233836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863B2091-01A5-4552-953D-042A74852E84}"/>
              </a:ext>
            </a:extLst>
          </p:cNvPr>
          <p:cNvSpPr txBox="1"/>
          <p:nvPr/>
        </p:nvSpPr>
        <p:spPr>
          <a:xfrm>
            <a:off x="7150373" y="30122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22469FCB-077E-4408-A606-F56407CBA754}"/>
              </a:ext>
            </a:extLst>
          </p:cNvPr>
          <p:cNvSpPr/>
          <p:nvPr/>
        </p:nvSpPr>
        <p:spPr>
          <a:xfrm>
            <a:off x="6901178" y="303811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738F86E-8516-4729-BEA0-A5A6B8D6621E}"/>
              </a:ext>
            </a:extLst>
          </p:cNvPr>
          <p:cNvSpPr txBox="1"/>
          <p:nvPr/>
        </p:nvSpPr>
        <p:spPr>
          <a:xfrm>
            <a:off x="7149541" y="37043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0D782012-297D-44C3-B356-324D7D411381}"/>
              </a:ext>
            </a:extLst>
          </p:cNvPr>
          <p:cNvSpPr/>
          <p:nvPr/>
        </p:nvSpPr>
        <p:spPr>
          <a:xfrm>
            <a:off x="6900346" y="373023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9E54BC21-50AD-4A32-A5DD-1CA794F5D119}"/>
              </a:ext>
            </a:extLst>
          </p:cNvPr>
          <p:cNvSpPr txBox="1"/>
          <p:nvPr/>
        </p:nvSpPr>
        <p:spPr>
          <a:xfrm>
            <a:off x="7150373" y="441911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FECC32DA-1DB0-42B4-BA92-B2A813023FCD}"/>
              </a:ext>
            </a:extLst>
          </p:cNvPr>
          <p:cNvSpPr/>
          <p:nvPr/>
        </p:nvSpPr>
        <p:spPr>
          <a:xfrm>
            <a:off x="6901178" y="444496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D4478841-C077-4E34-9019-795CC4E52298}"/>
              </a:ext>
            </a:extLst>
          </p:cNvPr>
          <p:cNvSpPr txBox="1"/>
          <p:nvPr/>
        </p:nvSpPr>
        <p:spPr>
          <a:xfrm>
            <a:off x="7149541" y="5111235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37383906-9E61-40FC-BD04-CD6F22377109}"/>
              </a:ext>
            </a:extLst>
          </p:cNvPr>
          <p:cNvSpPr/>
          <p:nvPr/>
        </p:nvSpPr>
        <p:spPr>
          <a:xfrm>
            <a:off x="6900346" y="513707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6911F4D1-5700-4BEB-877F-DC698B3225BD}"/>
              </a:ext>
            </a:extLst>
          </p:cNvPr>
          <p:cNvSpPr/>
          <p:nvPr/>
        </p:nvSpPr>
        <p:spPr>
          <a:xfrm>
            <a:off x="4654621" y="92999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318C932A-B6F2-4DF8-902E-F108BD85AAAD}"/>
              </a:ext>
            </a:extLst>
          </p:cNvPr>
          <p:cNvSpPr/>
          <p:nvPr/>
        </p:nvSpPr>
        <p:spPr>
          <a:xfrm>
            <a:off x="4980569" y="93180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02ADF8B6-AD68-47A9-BA09-9181151D160B}"/>
              </a:ext>
            </a:extLst>
          </p:cNvPr>
          <p:cNvSpPr/>
          <p:nvPr/>
        </p:nvSpPr>
        <p:spPr>
          <a:xfrm>
            <a:off x="5209583" y="9322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145A4932-ADAA-4D0C-809E-A585C9DC8E5E}"/>
              </a:ext>
            </a:extLst>
          </p:cNvPr>
          <p:cNvSpPr/>
          <p:nvPr/>
        </p:nvSpPr>
        <p:spPr>
          <a:xfrm>
            <a:off x="5437876" y="93196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863F5FBF-7D65-4E73-836A-4C983808F0AF}"/>
              </a:ext>
            </a:extLst>
          </p:cNvPr>
          <p:cNvSpPr/>
          <p:nvPr/>
        </p:nvSpPr>
        <p:spPr>
          <a:xfrm>
            <a:off x="5771596" y="93140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6F37CDB6-03E1-4900-999F-F0ACFBCA6139}"/>
              </a:ext>
            </a:extLst>
          </p:cNvPr>
          <p:cNvSpPr/>
          <p:nvPr/>
        </p:nvSpPr>
        <p:spPr>
          <a:xfrm>
            <a:off x="6002122" y="93180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A8329AD9-1077-4CE8-8722-1EF3AAA4F1BD}"/>
              </a:ext>
            </a:extLst>
          </p:cNvPr>
          <p:cNvSpPr txBox="1"/>
          <p:nvPr/>
        </p:nvSpPr>
        <p:spPr>
          <a:xfrm>
            <a:off x="7149541" y="580435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EEC62674-311C-4529-8F61-062DD07E8853}"/>
              </a:ext>
            </a:extLst>
          </p:cNvPr>
          <p:cNvSpPr/>
          <p:nvPr/>
        </p:nvSpPr>
        <p:spPr>
          <a:xfrm>
            <a:off x="6900346" y="583019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D54B23DF-CCB0-49B9-9C22-45612B3DA98B}"/>
              </a:ext>
            </a:extLst>
          </p:cNvPr>
          <p:cNvSpPr/>
          <p:nvPr/>
        </p:nvSpPr>
        <p:spPr>
          <a:xfrm>
            <a:off x="6230457" y="93197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63D66F52-FB96-4966-8218-66B560BEDC18}"/>
              </a:ext>
            </a:extLst>
          </p:cNvPr>
          <p:cNvGrpSpPr/>
          <p:nvPr/>
        </p:nvGrpSpPr>
        <p:grpSpPr>
          <a:xfrm>
            <a:off x="8163936" y="932102"/>
            <a:ext cx="3776837" cy="5650944"/>
            <a:chOff x="255524" y="372323"/>
            <a:chExt cx="2862238" cy="1267153"/>
          </a:xfrm>
        </p:grpSpPr>
        <p:sp>
          <p:nvSpPr>
            <p:cNvPr id="243" name="Rectangle: Rounded Corners 242">
              <a:extLst>
                <a:ext uri="{FF2B5EF4-FFF2-40B4-BE49-F238E27FC236}">
                  <a16:creationId xmlns:a16="http://schemas.microsoft.com/office/drawing/2014/main" id="{230A8D6B-A2C3-4DD5-BA1B-DDAEC1DBCF79}"/>
                </a:ext>
              </a:extLst>
            </p:cNvPr>
            <p:cNvSpPr/>
            <p:nvPr/>
          </p:nvSpPr>
          <p:spPr>
            <a:xfrm>
              <a:off x="255524" y="372323"/>
              <a:ext cx="2862238" cy="1267153"/>
            </a:xfrm>
            <a:prstGeom prst="roundRect">
              <a:avLst>
                <a:gd name="adj" fmla="val 837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C8A0EDC5-B0BB-4F32-A686-931610C3F9D3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245" name="TextBox 244">
            <a:extLst>
              <a:ext uri="{FF2B5EF4-FFF2-40B4-BE49-F238E27FC236}">
                <a16:creationId xmlns:a16="http://schemas.microsoft.com/office/drawing/2014/main" id="{E44B6C3F-A76F-4F36-835A-6C19BE09E835}"/>
              </a:ext>
            </a:extLst>
          </p:cNvPr>
          <p:cNvSpPr txBox="1"/>
          <p:nvPr/>
        </p:nvSpPr>
        <p:spPr>
          <a:xfrm>
            <a:off x="8500837" y="1019856"/>
            <a:ext cx="21342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1,471,380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BD20438D-71E6-4B43-8E0E-9F7C04F9B2DE}"/>
              </a:ext>
            </a:extLst>
          </p:cNvPr>
          <p:cNvSpPr txBox="1"/>
          <p:nvPr/>
        </p:nvSpPr>
        <p:spPr>
          <a:xfrm>
            <a:off x="8193698" y="1788003"/>
            <a:ext cx="369378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 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 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Millions: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B10A76C2-887C-424C-896F-BDFF64B9A21D}"/>
              </a:ext>
            </a:extLst>
          </p:cNvPr>
          <p:cNvSpPr txBox="1"/>
          <p:nvPr/>
        </p:nvSpPr>
        <p:spPr>
          <a:xfrm>
            <a:off x="11099775" y="1622510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EDA206AA-1D0F-4E2D-A8E7-F90D1D880739}"/>
              </a:ext>
            </a:extLst>
          </p:cNvPr>
          <p:cNvSpPr/>
          <p:nvPr/>
        </p:nvSpPr>
        <p:spPr>
          <a:xfrm>
            <a:off x="10850580" y="164835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61284EB6-471E-48AD-BEE6-72CE62D5611B}"/>
              </a:ext>
            </a:extLst>
          </p:cNvPr>
          <p:cNvSpPr txBox="1"/>
          <p:nvPr/>
        </p:nvSpPr>
        <p:spPr>
          <a:xfrm>
            <a:off x="11098943" y="2314626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90866E8F-1938-4744-9A64-C47066790B0B}"/>
              </a:ext>
            </a:extLst>
          </p:cNvPr>
          <p:cNvSpPr/>
          <p:nvPr/>
        </p:nvSpPr>
        <p:spPr>
          <a:xfrm>
            <a:off x="10849748" y="234046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738E89F4-87FF-4812-8B7F-391CDD32CA52}"/>
              </a:ext>
            </a:extLst>
          </p:cNvPr>
          <p:cNvSpPr txBox="1"/>
          <p:nvPr/>
        </p:nvSpPr>
        <p:spPr>
          <a:xfrm>
            <a:off x="11097525" y="3014380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C9456034-ECBD-49AB-BB9F-B14D80AD18FA}"/>
              </a:ext>
            </a:extLst>
          </p:cNvPr>
          <p:cNvSpPr/>
          <p:nvPr/>
        </p:nvSpPr>
        <p:spPr>
          <a:xfrm>
            <a:off x="10848330" y="304022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5A3F0D50-FFF9-45D8-92FD-5D0497621769}"/>
              </a:ext>
            </a:extLst>
          </p:cNvPr>
          <p:cNvSpPr txBox="1"/>
          <p:nvPr/>
        </p:nvSpPr>
        <p:spPr>
          <a:xfrm>
            <a:off x="11096693" y="3706496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8AB88E3E-30CC-4C0E-A87C-F775EDCB2077}"/>
              </a:ext>
            </a:extLst>
          </p:cNvPr>
          <p:cNvSpPr/>
          <p:nvPr/>
        </p:nvSpPr>
        <p:spPr>
          <a:xfrm>
            <a:off x="10847498" y="3732339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1A2AB7C7-5538-484F-89F0-2429F1AFB0A1}"/>
              </a:ext>
            </a:extLst>
          </p:cNvPr>
          <p:cNvSpPr txBox="1"/>
          <p:nvPr/>
        </p:nvSpPr>
        <p:spPr>
          <a:xfrm>
            <a:off x="11097525" y="4421228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AC8B3357-E0F3-4BAC-8A35-A842C67DCDD2}"/>
              </a:ext>
            </a:extLst>
          </p:cNvPr>
          <p:cNvSpPr/>
          <p:nvPr/>
        </p:nvSpPr>
        <p:spPr>
          <a:xfrm>
            <a:off x="10848330" y="4447071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454F8999-C09A-43D8-AADA-4B550F060F95}"/>
              </a:ext>
            </a:extLst>
          </p:cNvPr>
          <p:cNvSpPr txBox="1"/>
          <p:nvPr/>
        </p:nvSpPr>
        <p:spPr>
          <a:xfrm>
            <a:off x="11096693" y="5113344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48E37281-E8D5-40CE-B335-F0143912A681}"/>
              </a:ext>
            </a:extLst>
          </p:cNvPr>
          <p:cNvSpPr/>
          <p:nvPr/>
        </p:nvSpPr>
        <p:spPr>
          <a:xfrm>
            <a:off x="10847498" y="5139187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95D21E9F-B318-4A99-82B7-5BC5E875CA4F}"/>
              </a:ext>
            </a:extLst>
          </p:cNvPr>
          <p:cNvSpPr/>
          <p:nvPr/>
        </p:nvSpPr>
        <p:spPr>
          <a:xfrm>
            <a:off x="8601773" y="93210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564A1465-6B35-4572-AB2B-236F0030ECC7}"/>
              </a:ext>
            </a:extLst>
          </p:cNvPr>
          <p:cNvSpPr/>
          <p:nvPr/>
        </p:nvSpPr>
        <p:spPr>
          <a:xfrm>
            <a:off x="8927721" y="93153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EDBC8EF7-A5F5-4597-B75B-F1442DDB4B17}"/>
              </a:ext>
            </a:extLst>
          </p:cNvPr>
          <p:cNvSpPr/>
          <p:nvPr/>
        </p:nvSpPr>
        <p:spPr>
          <a:xfrm>
            <a:off x="9156735" y="93194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61305B9A-DBA3-45C0-9CC6-E33EA38A0E3B}"/>
              </a:ext>
            </a:extLst>
          </p:cNvPr>
          <p:cNvSpPr/>
          <p:nvPr/>
        </p:nvSpPr>
        <p:spPr>
          <a:xfrm>
            <a:off x="9385028" y="93169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C5785740-00A0-411C-8EC6-0154A56E56FE}"/>
              </a:ext>
            </a:extLst>
          </p:cNvPr>
          <p:cNvSpPr/>
          <p:nvPr/>
        </p:nvSpPr>
        <p:spPr>
          <a:xfrm>
            <a:off x="9705100" y="93112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3A022961-2D61-4573-ACC4-CAD45728031D}"/>
              </a:ext>
            </a:extLst>
          </p:cNvPr>
          <p:cNvSpPr/>
          <p:nvPr/>
        </p:nvSpPr>
        <p:spPr>
          <a:xfrm>
            <a:off x="9935626" y="93153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EF7798ED-5DED-41CE-BCAD-7416D92D0386}"/>
              </a:ext>
            </a:extLst>
          </p:cNvPr>
          <p:cNvSpPr txBox="1"/>
          <p:nvPr/>
        </p:nvSpPr>
        <p:spPr>
          <a:xfrm>
            <a:off x="11096693" y="5806460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5A5AB17A-12C0-41D3-AE59-57A665ADEED1}"/>
              </a:ext>
            </a:extLst>
          </p:cNvPr>
          <p:cNvSpPr/>
          <p:nvPr/>
        </p:nvSpPr>
        <p:spPr>
          <a:xfrm>
            <a:off x="10847498" y="5832303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1CE9CB7D-2D2D-45B6-BB1E-AAFAEE02D8D4}"/>
              </a:ext>
            </a:extLst>
          </p:cNvPr>
          <p:cNvSpPr/>
          <p:nvPr/>
        </p:nvSpPr>
        <p:spPr>
          <a:xfrm>
            <a:off x="10163961" y="93170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31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0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5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500"/>
                            </p:stCondLst>
                            <p:childTnLst>
                              <p:par>
                                <p:cTn id="2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500"/>
                            </p:stCondLst>
                            <p:childTnLst>
                              <p:par>
                                <p:cTn id="2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00"/>
                            </p:stCondLst>
                            <p:childTnLst>
                              <p:par>
                                <p:cTn id="2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121" grpId="0"/>
      <p:bldP spid="123" grpId="0"/>
      <p:bldP spid="125" grpId="0"/>
      <p:bldP spid="127" grpId="0"/>
      <p:bldP spid="129" grpId="0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17" grpId="0"/>
      <p:bldP spid="119" grpId="0" animBg="1"/>
      <p:bldP spid="119" grpId="1" animBg="1"/>
      <p:bldP spid="221" grpId="0"/>
      <p:bldP spid="223" grpId="0"/>
      <p:bldP spid="225" grpId="0"/>
      <p:bldP spid="227" grpId="0"/>
      <p:bldP spid="229" grpId="0"/>
      <p:bldP spid="231" grpId="0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7" grpId="0" animBg="1"/>
      <p:bldP spid="237" grpId="1" animBg="1"/>
      <p:bldP spid="238" grpId="0" animBg="1"/>
      <p:bldP spid="238" grpId="1" animBg="1"/>
      <p:bldP spid="239" grpId="0"/>
      <p:bldP spid="241" grpId="0" animBg="1"/>
      <p:bldP spid="241" grpId="1" animBg="1"/>
      <p:bldP spid="247" grpId="0"/>
      <p:bldP spid="249" grpId="0"/>
      <p:bldP spid="251" grpId="0"/>
      <p:bldP spid="253" grpId="0"/>
      <p:bldP spid="255" grpId="0"/>
      <p:bldP spid="257" grpId="0"/>
      <p:bldP spid="259" grpId="0" animBg="1"/>
      <p:bldP spid="259" grpId="1" animBg="1"/>
      <p:bldP spid="260" grpId="0" animBg="1"/>
      <p:bldP spid="260" grpId="1" animBg="1"/>
      <p:bldP spid="261" grpId="0" animBg="1"/>
      <p:bldP spid="261" grpId="1" animBg="1"/>
      <p:bldP spid="262" grpId="0" animBg="1"/>
      <p:bldP spid="262" grpId="1" animBg="1"/>
      <p:bldP spid="263" grpId="0" animBg="1"/>
      <p:bldP spid="263" grpId="1" animBg="1"/>
      <p:bldP spid="264" grpId="0" animBg="1"/>
      <p:bldP spid="264" grpId="1" animBg="1"/>
      <p:bldP spid="265" grpId="0"/>
      <p:bldP spid="267" grpId="0" animBg="1"/>
      <p:bldP spid="26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DA00B-3EA3-4721-B333-455E529F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4 Identify the value of each digit in seven-digit numbers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AED6B-14EE-48D0-BEF2-14B2B74C7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945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5" y="494035"/>
            <a:ext cx="5629294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value of each digit: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1" y="1130227"/>
            <a:ext cx="3409434" cy="4743157"/>
            <a:chOff x="255525" y="372323"/>
            <a:chExt cx="3123295" cy="1063593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5" y="372323"/>
              <a:ext cx="3123295" cy="10635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065396" y="1147641"/>
            <a:ext cx="2004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4,052,160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397398" y="1791391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84C244C-9DF3-4683-B25B-48CD7F6BD5AE}"/>
              </a:ext>
            </a:extLst>
          </p:cNvPr>
          <p:cNvSpPr/>
          <p:nvPr/>
        </p:nvSpPr>
        <p:spPr>
          <a:xfrm>
            <a:off x="974806" y="185856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7494F67-D16C-4B55-8529-32751BCC52DC}"/>
              </a:ext>
            </a:extLst>
          </p:cNvPr>
          <p:cNvSpPr txBox="1"/>
          <p:nvPr/>
        </p:nvSpPr>
        <p:spPr>
          <a:xfrm>
            <a:off x="992507" y="1871260"/>
            <a:ext cx="2470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4 000 000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430CCCE-8E0F-4EF4-AD31-47139AE9F216}"/>
              </a:ext>
            </a:extLst>
          </p:cNvPr>
          <p:cNvSpPr/>
          <p:nvPr/>
        </p:nvSpPr>
        <p:spPr>
          <a:xfrm>
            <a:off x="973986" y="26689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1440CF3-18BA-4DD7-87BD-43A74A0329B0}"/>
              </a:ext>
            </a:extLst>
          </p:cNvPr>
          <p:cNvSpPr txBox="1"/>
          <p:nvPr/>
        </p:nvSpPr>
        <p:spPr>
          <a:xfrm>
            <a:off x="1344518" y="2673208"/>
            <a:ext cx="183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50 000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4164708-5241-402E-B051-558AFA5C2E6A}"/>
              </a:ext>
            </a:extLst>
          </p:cNvPr>
          <p:cNvSpPr/>
          <p:nvPr/>
        </p:nvSpPr>
        <p:spPr>
          <a:xfrm>
            <a:off x="972138" y="347714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977C6BB-5533-455E-BFCF-C7F6FC192149}"/>
              </a:ext>
            </a:extLst>
          </p:cNvPr>
          <p:cNvSpPr txBox="1"/>
          <p:nvPr/>
        </p:nvSpPr>
        <p:spPr>
          <a:xfrm>
            <a:off x="1481700" y="3478848"/>
            <a:ext cx="1436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2 000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AE1ECE3-B04A-4519-BCF1-2FD1A18D823D}"/>
              </a:ext>
            </a:extLst>
          </p:cNvPr>
          <p:cNvSpPr/>
          <p:nvPr/>
        </p:nvSpPr>
        <p:spPr>
          <a:xfrm>
            <a:off x="971318" y="428211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61F0D10-A519-4AA5-96FB-25A3C8365E4E}"/>
              </a:ext>
            </a:extLst>
          </p:cNvPr>
          <p:cNvSpPr txBox="1"/>
          <p:nvPr/>
        </p:nvSpPr>
        <p:spPr>
          <a:xfrm>
            <a:off x="1592391" y="4309657"/>
            <a:ext cx="160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4B0AD90-77E2-4224-9D1E-E69E4E1E56F7}"/>
              </a:ext>
            </a:extLst>
          </p:cNvPr>
          <p:cNvSpPr/>
          <p:nvPr/>
        </p:nvSpPr>
        <p:spPr>
          <a:xfrm>
            <a:off x="973075" y="508869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03A0BAB-9F39-49A0-A894-549448CE2897}"/>
              </a:ext>
            </a:extLst>
          </p:cNvPr>
          <p:cNvSpPr txBox="1"/>
          <p:nvPr/>
        </p:nvSpPr>
        <p:spPr>
          <a:xfrm>
            <a:off x="1710261" y="5102806"/>
            <a:ext cx="1437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1CA3229-A349-405B-9455-0892C2743F3D}"/>
              </a:ext>
            </a:extLst>
          </p:cNvPr>
          <p:cNvGrpSpPr/>
          <p:nvPr/>
        </p:nvGrpSpPr>
        <p:grpSpPr>
          <a:xfrm>
            <a:off x="4330738" y="1126420"/>
            <a:ext cx="3409434" cy="5530577"/>
            <a:chOff x="255525" y="372323"/>
            <a:chExt cx="3123295" cy="1240162"/>
          </a:xfrm>
        </p:grpSpPr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4CE219E4-9F3F-453B-825B-666D7C520C04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C2F0C3F-1A99-4641-B4D2-332736677D9A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EC585A04-2AB6-4307-8638-59D6F5F47C34}"/>
              </a:ext>
            </a:extLst>
          </p:cNvPr>
          <p:cNvSpPr txBox="1"/>
          <p:nvPr/>
        </p:nvSpPr>
        <p:spPr>
          <a:xfrm>
            <a:off x="5158577" y="1143834"/>
            <a:ext cx="21910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8,504,297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919C8F7-8981-4994-BACA-FD2761F67346}"/>
              </a:ext>
            </a:extLst>
          </p:cNvPr>
          <p:cNvSpPr txBox="1"/>
          <p:nvPr/>
        </p:nvSpPr>
        <p:spPr>
          <a:xfrm>
            <a:off x="4462695" y="1787584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7: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82AA4870-A53C-4A61-82A6-E2C3261B3762}"/>
              </a:ext>
            </a:extLst>
          </p:cNvPr>
          <p:cNvSpPr/>
          <p:nvPr/>
        </p:nvSpPr>
        <p:spPr>
          <a:xfrm>
            <a:off x="5040103" y="185475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DD0A31E-422C-4C3E-9B8B-4A84F7543C57}"/>
              </a:ext>
            </a:extLst>
          </p:cNvPr>
          <p:cNvSpPr txBox="1"/>
          <p:nvPr/>
        </p:nvSpPr>
        <p:spPr>
          <a:xfrm>
            <a:off x="5669938" y="1859590"/>
            <a:ext cx="1690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725B780B-755F-4AEC-8507-3F7A30FC42E0}"/>
              </a:ext>
            </a:extLst>
          </p:cNvPr>
          <p:cNvSpPr/>
          <p:nvPr/>
        </p:nvSpPr>
        <p:spPr>
          <a:xfrm>
            <a:off x="5039283" y="266510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E40835B-026F-4358-9016-70963551CD78}"/>
              </a:ext>
            </a:extLst>
          </p:cNvPr>
          <p:cNvSpPr txBox="1"/>
          <p:nvPr/>
        </p:nvSpPr>
        <p:spPr>
          <a:xfrm>
            <a:off x="5471852" y="2650061"/>
            <a:ext cx="1888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4 000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12DC3172-DE8B-459A-A86C-D55F85FD94DE}"/>
              </a:ext>
            </a:extLst>
          </p:cNvPr>
          <p:cNvSpPr/>
          <p:nvPr/>
        </p:nvSpPr>
        <p:spPr>
          <a:xfrm>
            <a:off x="5037435" y="347333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F61BD5F-67C1-42DE-8B27-2D71A96EF7DA}"/>
              </a:ext>
            </a:extLst>
          </p:cNvPr>
          <p:cNvSpPr txBox="1"/>
          <p:nvPr/>
        </p:nvSpPr>
        <p:spPr>
          <a:xfrm>
            <a:off x="5965262" y="3468231"/>
            <a:ext cx="1392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3C84F67-2528-4D55-96E3-22C62364E68E}"/>
              </a:ext>
            </a:extLst>
          </p:cNvPr>
          <p:cNvSpPr/>
          <p:nvPr/>
        </p:nvSpPr>
        <p:spPr>
          <a:xfrm>
            <a:off x="5036615" y="427830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8A61105-2198-4685-97DE-26BD2B833A22}"/>
              </a:ext>
            </a:extLst>
          </p:cNvPr>
          <p:cNvSpPr txBox="1"/>
          <p:nvPr/>
        </p:nvSpPr>
        <p:spPr>
          <a:xfrm>
            <a:off x="5051265" y="4263262"/>
            <a:ext cx="2612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8 000 000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B42BFD6-1527-48AD-9985-364107C45266}"/>
              </a:ext>
            </a:extLst>
          </p:cNvPr>
          <p:cNvSpPr/>
          <p:nvPr/>
        </p:nvSpPr>
        <p:spPr>
          <a:xfrm>
            <a:off x="5038372" y="508488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CF9F6DC9-0101-4E91-A32E-3F40E6D885AE}"/>
              </a:ext>
            </a:extLst>
          </p:cNvPr>
          <p:cNvSpPr txBox="1"/>
          <p:nvPr/>
        </p:nvSpPr>
        <p:spPr>
          <a:xfrm>
            <a:off x="5786295" y="5089723"/>
            <a:ext cx="1572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0BAF061-EBC9-4F1A-BA80-E5E8D4D55294}"/>
              </a:ext>
            </a:extLst>
          </p:cNvPr>
          <p:cNvSpPr/>
          <p:nvPr/>
        </p:nvSpPr>
        <p:spPr>
          <a:xfrm>
            <a:off x="5037552" y="588985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9ED1528-1C1D-4A82-8F06-6AD99C7CE9BB}"/>
              </a:ext>
            </a:extLst>
          </p:cNvPr>
          <p:cNvSpPr txBox="1"/>
          <p:nvPr/>
        </p:nvSpPr>
        <p:spPr>
          <a:xfrm>
            <a:off x="5230566" y="5894693"/>
            <a:ext cx="2018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500 000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B303E5F-9484-4D0E-B78B-F65666FD4941}"/>
              </a:ext>
            </a:extLst>
          </p:cNvPr>
          <p:cNvGrpSpPr/>
          <p:nvPr/>
        </p:nvGrpSpPr>
        <p:grpSpPr>
          <a:xfrm>
            <a:off x="8464696" y="1134926"/>
            <a:ext cx="3409434" cy="5530577"/>
            <a:chOff x="255525" y="372323"/>
            <a:chExt cx="3123295" cy="1240162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5232A35A-430F-44DC-AF67-2955423CCAEC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32ED1D0-CF51-4382-AF65-5040D73970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8E9B6E9B-AEB2-4E91-AD5C-1E3CC76A9D5D}"/>
              </a:ext>
            </a:extLst>
          </p:cNvPr>
          <p:cNvSpPr txBox="1"/>
          <p:nvPr/>
        </p:nvSpPr>
        <p:spPr>
          <a:xfrm>
            <a:off x="9229022" y="1152340"/>
            <a:ext cx="20794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2,638,041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F27B527-9E8B-4147-BB66-13C06D45D36F}"/>
              </a:ext>
            </a:extLst>
          </p:cNvPr>
          <p:cNvSpPr txBox="1"/>
          <p:nvPr/>
        </p:nvSpPr>
        <p:spPr>
          <a:xfrm>
            <a:off x="8596653" y="1796090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3: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F5B9E8E0-FF89-4C34-9B46-5415423E2E71}"/>
              </a:ext>
            </a:extLst>
          </p:cNvPr>
          <p:cNvSpPr/>
          <p:nvPr/>
        </p:nvSpPr>
        <p:spPr>
          <a:xfrm>
            <a:off x="9174061" y="186326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E383B968-B416-47F4-AC32-75B11F902C19}"/>
              </a:ext>
            </a:extLst>
          </p:cNvPr>
          <p:cNvSpPr txBox="1"/>
          <p:nvPr/>
        </p:nvSpPr>
        <p:spPr>
          <a:xfrm>
            <a:off x="9416653" y="1858157"/>
            <a:ext cx="2068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600 000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3CA302BB-6512-43AF-9695-BE2E802631B9}"/>
              </a:ext>
            </a:extLst>
          </p:cNvPr>
          <p:cNvSpPr/>
          <p:nvPr/>
        </p:nvSpPr>
        <p:spPr>
          <a:xfrm>
            <a:off x="9173241" y="2673609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4CA0D7A-998C-487A-A326-FA146ACE3D8A}"/>
              </a:ext>
            </a:extLst>
          </p:cNvPr>
          <p:cNvSpPr txBox="1"/>
          <p:nvPr/>
        </p:nvSpPr>
        <p:spPr>
          <a:xfrm>
            <a:off x="9731490" y="2678445"/>
            <a:ext cx="1762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8 000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33BCCB5-B855-423D-83B0-8538C3633718}"/>
              </a:ext>
            </a:extLst>
          </p:cNvPr>
          <p:cNvSpPr/>
          <p:nvPr/>
        </p:nvSpPr>
        <p:spPr>
          <a:xfrm>
            <a:off x="9171393" y="348184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22DC3E3-596C-4117-8C3D-CF21604D3AF9}"/>
              </a:ext>
            </a:extLst>
          </p:cNvPr>
          <p:cNvSpPr txBox="1"/>
          <p:nvPr/>
        </p:nvSpPr>
        <p:spPr>
          <a:xfrm>
            <a:off x="9189768" y="3494959"/>
            <a:ext cx="2455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2 000 000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B7A41281-1AAD-4F88-807F-5180839F535D}"/>
              </a:ext>
            </a:extLst>
          </p:cNvPr>
          <p:cNvSpPr/>
          <p:nvPr/>
        </p:nvSpPr>
        <p:spPr>
          <a:xfrm>
            <a:off x="9170573" y="42868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EB0A6B7-6C4D-49B8-9688-456A82FA0CF7}"/>
              </a:ext>
            </a:extLst>
          </p:cNvPr>
          <p:cNvSpPr txBox="1"/>
          <p:nvPr/>
        </p:nvSpPr>
        <p:spPr>
          <a:xfrm>
            <a:off x="10025273" y="4299929"/>
            <a:ext cx="1427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7BB5B7A1-2C4A-4F3C-BE10-448C9BBAFF15}"/>
              </a:ext>
            </a:extLst>
          </p:cNvPr>
          <p:cNvSpPr/>
          <p:nvPr/>
        </p:nvSpPr>
        <p:spPr>
          <a:xfrm>
            <a:off x="9172330" y="509339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3E5F455-7A29-4105-9774-DFD118A9229F}"/>
              </a:ext>
            </a:extLst>
          </p:cNvPr>
          <p:cNvSpPr txBox="1"/>
          <p:nvPr/>
        </p:nvSpPr>
        <p:spPr>
          <a:xfrm>
            <a:off x="9891760" y="5077937"/>
            <a:ext cx="160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0B052A80-4253-4A38-A8D7-20CB453FDCA5}"/>
              </a:ext>
            </a:extLst>
          </p:cNvPr>
          <p:cNvSpPr/>
          <p:nvPr/>
        </p:nvSpPr>
        <p:spPr>
          <a:xfrm>
            <a:off x="9171510" y="589836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877E4602-783C-48F7-A468-79CE08AD5A75}"/>
              </a:ext>
            </a:extLst>
          </p:cNvPr>
          <p:cNvSpPr txBox="1"/>
          <p:nvPr/>
        </p:nvSpPr>
        <p:spPr>
          <a:xfrm>
            <a:off x="9494084" y="5892432"/>
            <a:ext cx="187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30 000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815B276-9357-4551-8283-1EBCAF62917D}"/>
              </a:ext>
            </a:extLst>
          </p:cNvPr>
          <p:cNvSpPr/>
          <p:nvPr/>
        </p:nvSpPr>
        <p:spPr>
          <a:xfrm>
            <a:off x="1952564" y="1130188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C067BA5-AFE4-4262-A4EE-6A8E81FE07FD}"/>
              </a:ext>
            </a:extLst>
          </p:cNvPr>
          <p:cNvSpPr/>
          <p:nvPr/>
        </p:nvSpPr>
        <p:spPr>
          <a:xfrm>
            <a:off x="2262658" y="1132004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68DA60-9FB0-4A44-A880-B22734263249}"/>
              </a:ext>
            </a:extLst>
          </p:cNvPr>
          <p:cNvSpPr/>
          <p:nvPr/>
        </p:nvSpPr>
        <p:spPr>
          <a:xfrm>
            <a:off x="2494063" y="113003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1188CDC-F83B-453C-AD21-AB88405F8C3C}"/>
              </a:ext>
            </a:extLst>
          </p:cNvPr>
          <p:cNvSpPr/>
          <p:nvPr/>
        </p:nvSpPr>
        <p:spPr>
          <a:xfrm>
            <a:off x="1152769" y="1130159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83A1049-31D2-43CF-9BAC-216153D7D34B}"/>
              </a:ext>
            </a:extLst>
          </p:cNvPr>
          <p:cNvSpPr/>
          <p:nvPr/>
        </p:nvSpPr>
        <p:spPr>
          <a:xfrm>
            <a:off x="1721331" y="113197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B3881E7-DE45-4D04-96FA-1270D0DBA4DB}"/>
              </a:ext>
            </a:extLst>
          </p:cNvPr>
          <p:cNvSpPr/>
          <p:nvPr/>
        </p:nvSpPr>
        <p:spPr>
          <a:xfrm>
            <a:off x="6365328" y="112542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93A7C57-4B14-40F1-9232-A8916F379884}"/>
              </a:ext>
            </a:extLst>
          </p:cNvPr>
          <p:cNvSpPr/>
          <p:nvPr/>
        </p:nvSpPr>
        <p:spPr>
          <a:xfrm>
            <a:off x="6596840" y="1127237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E3B09E8-F700-447B-8A53-01FD6DF5D312}"/>
              </a:ext>
            </a:extLst>
          </p:cNvPr>
          <p:cNvSpPr/>
          <p:nvPr/>
        </p:nvSpPr>
        <p:spPr>
          <a:xfrm>
            <a:off x="6825928" y="112526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5727943-4256-4FE9-8E77-1BD4DA3A9D00}"/>
              </a:ext>
            </a:extLst>
          </p:cNvPr>
          <p:cNvSpPr/>
          <p:nvPr/>
        </p:nvSpPr>
        <p:spPr>
          <a:xfrm>
            <a:off x="5575405" y="112539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D7AB97F-5A1A-4C71-AFFE-561E40818256}"/>
              </a:ext>
            </a:extLst>
          </p:cNvPr>
          <p:cNvSpPr/>
          <p:nvPr/>
        </p:nvSpPr>
        <p:spPr>
          <a:xfrm>
            <a:off x="6033137" y="112709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3FF695E-202B-4FEE-92F5-423E0C05FDDB}"/>
              </a:ext>
            </a:extLst>
          </p:cNvPr>
          <p:cNvSpPr/>
          <p:nvPr/>
        </p:nvSpPr>
        <p:spPr>
          <a:xfrm>
            <a:off x="5236847" y="112654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CED4D3C-8839-48A2-BC2C-4D1B6570C930}"/>
              </a:ext>
            </a:extLst>
          </p:cNvPr>
          <p:cNvSpPr/>
          <p:nvPr/>
        </p:nvSpPr>
        <p:spPr>
          <a:xfrm>
            <a:off x="10117530" y="113440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0CEB5E1-DBA7-4D9D-A60C-8BCB43714EB2}"/>
              </a:ext>
            </a:extLst>
          </p:cNvPr>
          <p:cNvSpPr/>
          <p:nvPr/>
        </p:nvSpPr>
        <p:spPr>
          <a:xfrm>
            <a:off x="10665910" y="1136217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F041769-5AF4-4526-96E7-917C3FE328A8}"/>
              </a:ext>
            </a:extLst>
          </p:cNvPr>
          <p:cNvSpPr/>
          <p:nvPr/>
        </p:nvSpPr>
        <p:spPr>
          <a:xfrm>
            <a:off x="10897309" y="113424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100AC77-10DD-44D7-B3BD-B926AA7661E9}"/>
              </a:ext>
            </a:extLst>
          </p:cNvPr>
          <p:cNvSpPr/>
          <p:nvPr/>
        </p:nvSpPr>
        <p:spPr>
          <a:xfrm>
            <a:off x="9652654" y="1136830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50D7627-3B1A-482B-B280-28E4F197070D}"/>
              </a:ext>
            </a:extLst>
          </p:cNvPr>
          <p:cNvSpPr/>
          <p:nvPr/>
        </p:nvSpPr>
        <p:spPr>
          <a:xfrm>
            <a:off x="9884165" y="1136188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3B2A366-A615-4E36-890E-58B40DDAC574}"/>
              </a:ext>
            </a:extLst>
          </p:cNvPr>
          <p:cNvSpPr/>
          <p:nvPr/>
        </p:nvSpPr>
        <p:spPr>
          <a:xfrm>
            <a:off x="9318407" y="113629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74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0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20" grpId="0"/>
      <p:bldP spid="122" grpId="0"/>
      <p:bldP spid="124" grpId="0"/>
      <p:bldP spid="126" grpId="0"/>
      <p:bldP spid="135" grpId="0"/>
      <p:bldP spid="137" grpId="0"/>
      <p:bldP spid="139" grpId="0"/>
      <p:bldP spid="141" grpId="0"/>
      <p:bldP spid="143" grpId="0"/>
      <p:bldP spid="145" grpId="0"/>
      <p:bldP spid="152" grpId="0"/>
      <p:bldP spid="154" grpId="0"/>
      <p:bldP spid="156" grpId="0"/>
      <p:bldP spid="158" grpId="0"/>
      <p:bldP spid="160" grpId="0"/>
      <p:bldP spid="162" grpId="0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5" y="494035"/>
            <a:ext cx="5629294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value of each digit: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1" y="1130227"/>
            <a:ext cx="3409434" cy="4743157"/>
            <a:chOff x="255525" y="372323"/>
            <a:chExt cx="3123295" cy="1063593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5" y="372323"/>
              <a:ext cx="3123295" cy="10635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065396" y="1147641"/>
            <a:ext cx="2004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4 052 160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397398" y="1791391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84C244C-9DF3-4683-B25B-48CD7F6BD5AE}"/>
              </a:ext>
            </a:extLst>
          </p:cNvPr>
          <p:cNvSpPr/>
          <p:nvPr/>
        </p:nvSpPr>
        <p:spPr>
          <a:xfrm>
            <a:off x="974806" y="185856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7494F67-D16C-4B55-8529-32751BCC52DC}"/>
              </a:ext>
            </a:extLst>
          </p:cNvPr>
          <p:cNvSpPr txBox="1"/>
          <p:nvPr/>
        </p:nvSpPr>
        <p:spPr>
          <a:xfrm>
            <a:off x="992507" y="1871260"/>
            <a:ext cx="2470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4 000 000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430CCCE-8E0F-4EF4-AD31-47139AE9F216}"/>
              </a:ext>
            </a:extLst>
          </p:cNvPr>
          <p:cNvSpPr/>
          <p:nvPr/>
        </p:nvSpPr>
        <p:spPr>
          <a:xfrm>
            <a:off x="973986" y="26689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1440CF3-18BA-4DD7-87BD-43A74A0329B0}"/>
              </a:ext>
            </a:extLst>
          </p:cNvPr>
          <p:cNvSpPr txBox="1"/>
          <p:nvPr/>
        </p:nvSpPr>
        <p:spPr>
          <a:xfrm>
            <a:off x="1344518" y="2673208"/>
            <a:ext cx="183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50 000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4164708-5241-402E-B051-558AFA5C2E6A}"/>
              </a:ext>
            </a:extLst>
          </p:cNvPr>
          <p:cNvSpPr/>
          <p:nvPr/>
        </p:nvSpPr>
        <p:spPr>
          <a:xfrm>
            <a:off x="972138" y="347714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977C6BB-5533-455E-BFCF-C7F6FC192149}"/>
              </a:ext>
            </a:extLst>
          </p:cNvPr>
          <p:cNvSpPr txBox="1"/>
          <p:nvPr/>
        </p:nvSpPr>
        <p:spPr>
          <a:xfrm>
            <a:off x="1481700" y="3478848"/>
            <a:ext cx="1436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2 000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AE1ECE3-B04A-4519-BCF1-2FD1A18D823D}"/>
              </a:ext>
            </a:extLst>
          </p:cNvPr>
          <p:cNvSpPr/>
          <p:nvPr/>
        </p:nvSpPr>
        <p:spPr>
          <a:xfrm>
            <a:off x="971318" y="428211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61F0D10-A519-4AA5-96FB-25A3C8365E4E}"/>
              </a:ext>
            </a:extLst>
          </p:cNvPr>
          <p:cNvSpPr txBox="1"/>
          <p:nvPr/>
        </p:nvSpPr>
        <p:spPr>
          <a:xfrm>
            <a:off x="1592391" y="4309657"/>
            <a:ext cx="160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4B0AD90-77E2-4224-9D1E-E69E4E1E56F7}"/>
              </a:ext>
            </a:extLst>
          </p:cNvPr>
          <p:cNvSpPr/>
          <p:nvPr/>
        </p:nvSpPr>
        <p:spPr>
          <a:xfrm>
            <a:off x="973075" y="508869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03A0BAB-9F39-49A0-A894-549448CE2897}"/>
              </a:ext>
            </a:extLst>
          </p:cNvPr>
          <p:cNvSpPr txBox="1"/>
          <p:nvPr/>
        </p:nvSpPr>
        <p:spPr>
          <a:xfrm>
            <a:off x="1710261" y="5102806"/>
            <a:ext cx="1437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AD35020F-8598-4025-A634-A203757F4406}"/>
              </a:ext>
            </a:extLst>
          </p:cNvPr>
          <p:cNvGrpSpPr/>
          <p:nvPr/>
        </p:nvGrpSpPr>
        <p:grpSpPr>
          <a:xfrm>
            <a:off x="6995165" y="1372647"/>
            <a:ext cx="892821" cy="428686"/>
            <a:chOff x="4484935" y="944175"/>
            <a:chExt cx="892821" cy="428686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0F023EF8-A9DC-4224-94D9-5BAD58730D21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53A941CF-44C1-4DEA-AF65-2F11C27EF3AB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4950B962-83BE-4440-AA06-8EF491F66376}"/>
              </a:ext>
            </a:extLst>
          </p:cNvPr>
          <p:cNvGrpSpPr/>
          <p:nvPr/>
        </p:nvGrpSpPr>
        <p:grpSpPr>
          <a:xfrm>
            <a:off x="6995156" y="1817253"/>
            <a:ext cx="892821" cy="428686"/>
            <a:chOff x="4484935" y="944175"/>
            <a:chExt cx="892821" cy="42868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259D7296-5552-4D29-9E6E-A5D64F073E89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3A403D72-298F-4139-BD46-9A8E4F7B220A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D4C8168-3DA3-41CB-96D3-8154BA33952E}"/>
              </a:ext>
            </a:extLst>
          </p:cNvPr>
          <p:cNvGrpSpPr/>
          <p:nvPr/>
        </p:nvGrpSpPr>
        <p:grpSpPr>
          <a:xfrm>
            <a:off x="6995669" y="2263449"/>
            <a:ext cx="892821" cy="428686"/>
            <a:chOff x="4484935" y="944175"/>
            <a:chExt cx="892821" cy="42868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47903005-0BCA-47E5-BA08-040AF1B9F83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A8537909-38E7-458B-9203-545B96EBBC2A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0224EFCE-D586-4970-86DF-69861922D1E9}"/>
              </a:ext>
            </a:extLst>
          </p:cNvPr>
          <p:cNvGrpSpPr/>
          <p:nvPr/>
        </p:nvGrpSpPr>
        <p:grpSpPr>
          <a:xfrm>
            <a:off x="6995660" y="2708055"/>
            <a:ext cx="892821" cy="428686"/>
            <a:chOff x="4484935" y="944175"/>
            <a:chExt cx="892821" cy="428686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D0BF1EC5-EF92-49F8-B493-989C03D7816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63197309-E5F7-4067-B8E3-712A28B0F3B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D1A611B-7FA0-451A-9A33-3EABFBEB3A96}"/>
              </a:ext>
            </a:extLst>
          </p:cNvPr>
          <p:cNvGrpSpPr/>
          <p:nvPr/>
        </p:nvGrpSpPr>
        <p:grpSpPr>
          <a:xfrm>
            <a:off x="6992013" y="3153231"/>
            <a:ext cx="892821" cy="428686"/>
            <a:chOff x="4484935" y="944175"/>
            <a:chExt cx="892821" cy="42868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52F835D5-185C-4606-8085-395130839C1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2F485AC-E971-47A1-86F9-2A5B15ACFA5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6698ED0C-1713-4B11-AB4D-C7C25BAF9910}"/>
              </a:ext>
            </a:extLst>
          </p:cNvPr>
          <p:cNvGrpSpPr/>
          <p:nvPr/>
        </p:nvGrpSpPr>
        <p:grpSpPr>
          <a:xfrm>
            <a:off x="8317376" y="1368415"/>
            <a:ext cx="892821" cy="428686"/>
            <a:chOff x="3143479" y="934501"/>
            <a:chExt cx="892821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9A653798-3482-4C2E-8811-BC7C52BF2AE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5EE2B88E-4A6F-432C-9C75-3C6CEC99DE3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7C5DA3FF-3A80-4B78-9DC3-A6D0FEACD6D0}"/>
              </a:ext>
            </a:extLst>
          </p:cNvPr>
          <p:cNvGrpSpPr/>
          <p:nvPr/>
        </p:nvGrpSpPr>
        <p:grpSpPr>
          <a:xfrm>
            <a:off x="8319632" y="1817296"/>
            <a:ext cx="892821" cy="428686"/>
            <a:chOff x="3143479" y="934501"/>
            <a:chExt cx="892821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DA66E3C4-DDEE-43B3-9D61-C89B8EC4522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EAC1BCF-7325-4619-B5DF-126568FF298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25EEC66E-8A9A-4099-A166-0234507A5B28}"/>
              </a:ext>
            </a:extLst>
          </p:cNvPr>
          <p:cNvGrpSpPr/>
          <p:nvPr/>
        </p:nvGrpSpPr>
        <p:grpSpPr>
          <a:xfrm>
            <a:off x="9594762" y="1368415"/>
            <a:ext cx="593466" cy="428686"/>
            <a:chOff x="2176723" y="934501"/>
            <a:chExt cx="593466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4544E807-33D2-4FF9-8E24-2A184341260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250F0539-E655-4C14-BD49-2CB912B3072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C0A5F5F7-8A3B-45E7-AB51-4DCC274919EA}"/>
              </a:ext>
            </a:extLst>
          </p:cNvPr>
          <p:cNvGrpSpPr/>
          <p:nvPr/>
        </p:nvGrpSpPr>
        <p:grpSpPr>
          <a:xfrm>
            <a:off x="10532178" y="1368415"/>
            <a:ext cx="492471" cy="428686"/>
            <a:chOff x="1333467" y="934501"/>
            <a:chExt cx="492471" cy="42868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ADBF2219-9964-407F-ACEA-568F52E00D5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181BE3F0-5AE3-4D35-9173-E1D92B315FE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6FF196FB-F8FE-42E6-A0E9-8C941BDD4DBE}"/>
              </a:ext>
            </a:extLst>
          </p:cNvPr>
          <p:cNvGrpSpPr/>
          <p:nvPr/>
        </p:nvGrpSpPr>
        <p:grpSpPr>
          <a:xfrm>
            <a:off x="10526366" y="1817854"/>
            <a:ext cx="492471" cy="428686"/>
            <a:chOff x="1333467" y="934501"/>
            <a:chExt cx="492471" cy="428686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5A996354-0DA5-4044-B845-E95FED01125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99C4F66E-F174-4384-8DCD-23A44055FDD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040CA6F4-32A9-4D77-8C2E-1B19A6046BA7}"/>
              </a:ext>
            </a:extLst>
          </p:cNvPr>
          <p:cNvGrpSpPr/>
          <p:nvPr/>
        </p:nvGrpSpPr>
        <p:grpSpPr>
          <a:xfrm>
            <a:off x="10533702" y="2263091"/>
            <a:ext cx="492471" cy="428686"/>
            <a:chOff x="1333467" y="934501"/>
            <a:chExt cx="492471" cy="42868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03BC33CA-185E-48F3-B59D-0347E10F8EE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EC4D3608-3361-4397-B79F-888B25B9EFA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8499D7FC-F8E5-496D-8AC6-11269DB55B52}"/>
              </a:ext>
            </a:extLst>
          </p:cNvPr>
          <p:cNvGrpSpPr/>
          <p:nvPr/>
        </p:nvGrpSpPr>
        <p:grpSpPr>
          <a:xfrm>
            <a:off x="10527890" y="2712530"/>
            <a:ext cx="492471" cy="428686"/>
            <a:chOff x="1333467" y="934501"/>
            <a:chExt cx="492471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ABE44FB7-7C2E-432A-94A4-CE820766F65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11772A7A-5FF2-401B-A4DF-79774693F82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5A78512C-A151-4AFC-A888-B07F6379D84B}"/>
              </a:ext>
            </a:extLst>
          </p:cNvPr>
          <p:cNvGrpSpPr/>
          <p:nvPr/>
        </p:nvGrpSpPr>
        <p:grpSpPr>
          <a:xfrm>
            <a:off x="10530790" y="3158790"/>
            <a:ext cx="492471" cy="428686"/>
            <a:chOff x="1333467" y="934501"/>
            <a:chExt cx="492471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D08D1B93-E019-4DB8-8518-DE533D9B672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78808363-BF20-4D9C-B302-424514D96D7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9FED4259-9DF8-4C5D-8C60-B0BC62952B45}"/>
              </a:ext>
            </a:extLst>
          </p:cNvPr>
          <p:cNvGrpSpPr/>
          <p:nvPr/>
        </p:nvGrpSpPr>
        <p:grpSpPr>
          <a:xfrm>
            <a:off x="10524978" y="3608229"/>
            <a:ext cx="492471" cy="428686"/>
            <a:chOff x="1333467" y="934501"/>
            <a:chExt cx="492471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09B8997E-D165-4B57-94A5-3F4D23F6245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75BEDA59-DF34-4300-9B35-0271D2BAAB1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22C2E4B3-140A-4BA1-A98D-9F3CE585A928}"/>
              </a:ext>
            </a:extLst>
          </p:cNvPr>
          <p:cNvGrpSpPr/>
          <p:nvPr/>
        </p:nvGrpSpPr>
        <p:grpSpPr>
          <a:xfrm>
            <a:off x="3852903" y="1368418"/>
            <a:ext cx="1383094" cy="428686"/>
            <a:chOff x="5821206" y="935037"/>
            <a:chExt cx="929778" cy="42868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C87AEE12-1D77-4136-AA19-AB0A5F2EA62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14C7E43D-6AC0-4A87-B9E8-158292252259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52F08D9E-76F5-496C-AB1D-70BCF554073B}"/>
              </a:ext>
            </a:extLst>
          </p:cNvPr>
          <p:cNvGrpSpPr/>
          <p:nvPr/>
        </p:nvGrpSpPr>
        <p:grpSpPr>
          <a:xfrm>
            <a:off x="3852903" y="1813300"/>
            <a:ext cx="1383094" cy="428686"/>
            <a:chOff x="5821206" y="935037"/>
            <a:chExt cx="929778" cy="42868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573F445D-7F09-4B15-B2B7-B3F079A13EF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30D6C2D5-8CFD-48E7-B2DD-17E18E645D99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17F31D53-5456-44A4-A1C2-6C0E17B57642}"/>
              </a:ext>
            </a:extLst>
          </p:cNvPr>
          <p:cNvGrpSpPr/>
          <p:nvPr/>
        </p:nvGrpSpPr>
        <p:grpSpPr>
          <a:xfrm>
            <a:off x="3858011" y="2262557"/>
            <a:ext cx="1383094" cy="428686"/>
            <a:chOff x="5821206" y="935037"/>
            <a:chExt cx="929778" cy="428686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05BC439D-6FBF-49F8-8BC7-A644E643BF2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CFA6419E-0D1E-46E0-8499-6CD7811C857C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3EF809FA-BF32-4C59-9B52-CEF14069278A}"/>
              </a:ext>
            </a:extLst>
          </p:cNvPr>
          <p:cNvGrpSpPr/>
          <p:nvPr/>
        </p:nvGrpSpPr>
        <p:grpSpPr>
          <a:xfrm>
            <a:off x="3858011" y="2707439"/>
            <a:ext cx="1383094" cy="428686"/>
            <a:chOff x="5821206" y="935037"/>
            <a:chExt cx="929778" cy="42868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D7B64459-E9D5-46A2-89E0-6CA8F9A0C81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74B358AF-15D2-4CCC-B16E-24DFFF85FC6B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4208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5" y="494035"/>
            <a:ext cx="5629294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value of each digit: 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1CA3229-A349-405B-9455-0892C2743F3D}"/>
              </a:ext>
            </a:extLst>
          </p:cNvPr>
          <p:cNvGrpSpPr/>
          <p:nvPr/>
        </p:nvGrpSpPr>
        <p:grpSpPr>
          <a:xfrm>
            <a:off x="272087" y="1126420"/>
            <a:ext cx="3409434" cy="5530577"/>
            <a:chOff x="255525" y="372323"/>
            <a:chExt cx="3123295" cy="1240162"/>
          </a:xfrm>
        </p:grpSpPr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4CE219E4-9F3F-453B-825B-666D7C520C04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C2F0C3F-1A99-4641-B4D2-332736677D9A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EC585A04-2AB6-4307-8638-59D6F5F47C34}"/>
              </a:ext>
            </a:extLst>
          </p:cNvPr>
          <p:cNvSpPr txBox="1"/>
          <p:nvPr/>
        </p:nvSpPr>
        <p:spPr>
          <a:xfrm>
            <a:off x="1099926" y="1143834"/>
            <a:ext cx="21910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8 504 297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919C8F7-8981-4994-BACA-FD2761F67346}"/>
              </a:ext>
            </a:extLst>
          </p:cNvPr>
          <p:cNvSpPr txBox="1"/>
          <p:nvPr/>
        </p:nvSpPr>
        <p:spPr>
          <a:xfrm>
            <a:off x="404044" y="1787584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7: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82AA4870-A53C-4A61-82A6-E2C3261B3762}"/>
              </a:ext>
            </a:extLst>
          </p:cNvPr>
          <p:cNvSpPr/>
          <p:nvPr/>
        </p:nvSpPr>
        <p:spPr>
          <a:xfrm>
            <a:off x="981452" y="185475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DD0A31E-422C-4C3E-9B8B-4A84F7543C57}"/>
              </a:ext>
            </a:extLst>
          </p:cNvPr>
          <p:cNvSpPr txBox="1"/>
          <p:nvPr/>
        </p:nvSpPr>
        <p:spPr>
          <a:xfrm>
            <a:off x="1611287" y="1859590"/>
            <a:ext cx="1690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725B780B-755F-4AEC-8507-3F7A30FC42E0}"/>
              </a:ext>
            </a:extLst>
          </p:cNvPr>
          <p:cNvSpPr/>
          <p:nvPr/>
        </p:nvSpPr>
        <p:spPr>
          <a:xfrm>
            <a:off x="980632" y="266510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E40835B-026F-4358-9016-70963551CD78}"/>
              </a:ext>
            </a:extLst>
          </p:cNvPr>
          <p:cNvSpPr txBox="1"/>
          <p:nvPr/>
        </p:nvSpPr>
        <p:spPr>
          <a:xfrm>
            <a:off x="1413201" y="2650061"/>
            <a:ext cx="1888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4 000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12DC3172-DE8B-459A-A86C-D55F85FD94DE}"/>
              </a:ext>
            </a:extLst>
          </p:cNvPr>
          <p:cNvSpPr/>
          <p:nvPr/>
        </p:nvSpPr>
        <p:spPr>
          <a:xfrm>
            <a:off x="978784" y="347333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F61BD5F-67C1-42DE-8B27-2D71A96EF7DA}"/>
              </a:ext>
            </a:extLst>
          </p:cNvPr>
          <p:cNvSpPr txBox="1"/>
          <p:nvPr/>
        </p:nvSpPr>
        <p:spPr>
          <a:xfrm>
            <a:off x="1906611" y="3468231"/>
            <a:ext cx="1392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3C84F67-2528-4D55-96E3-22C62364E68E}"/>
              </a:ext>
            </a:extLst>
          </p:cNvPr>
          <p:cNvSpPr/>
          <p:nvPr/>
        </p:nvSpPr>
        <p:spPr>
          <a:xfrm>
            <a:off x="977964" y="427830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8A61105-2198-4685-97DE-26BD2B833A22}"/>
              </a:ext>
            </a:extLst>
          </p:cNvPr>
          <p:cNvSpPr txBox="1"/>
          <p:nvPr/>
        </p:nvSpPr>
        <p:spPr>
          <a:xfrm>
            <a:off x="992614" y="4263262"/>
            <a:ext cx="2612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8 000 000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B42BFD6-1527-48AD-9985-364107C45266}"/>
              </a:ext>
            </a:extLst>
          </p:cNvPr>
          <p:cNvSpPr/>
          <p:nvPr/>
        </p:nvSpPr>
        <p:spPr>
          <a:xfrm>
            <a:off x="979721" y="508488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CF9F6DC9-0101-4E91-A32E-3F40E6D885AE}"/>
              </a:ext>
            </a:extLst>
          </p:cNvPr>
          <p:cNvSpPr txBox="1"/>
          <p:nvPr/>
        </p:nvSpPr>
        <p:spPr>
          <a:xfrm>
            <a:off x="1727644" y="5089723"/>
            <a:ext cx="1572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0BAF061-EBC9-4F1A-BA80-E5E8D4D55294}"/>
              </a:ext>
            </a:extLst>
          </p:cNvPr>
          <p:cNvSpPr/>
          <p:nvPr/>
        </p:nvSpPr>
        <p:spPr>
          <a:xfrm>
            <a:off x="978901" y="588985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9ED1528-1C1D-4A82-8F06-6AD99C7CE9BB}"/>
              </a:ext>
            </a:extLst>
          </p:cNvPr>
          <p:cNvSpPr txBox="1"/>
          <p:nvPr/>
        </p:nvSpPr>
        <p:spPr>
          <a:xfrm>
            <a:off x="1171915" y="5894693"/>
            <a:ext cx="2018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500 000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612EA0F-ED7E-4927-A590-D77B2690B3DC}"/>
              </a:ext>
            </a:extLst>
          </p:cNvPr>
          <p:cNvGrpSpPr/>
          <p:nvPr/>
        </p:nvGrpSpPr>
        <p:grpSpPr>
          <a:xfrm>
            <a:off x="5590412" y="1369760"/>
            <a:ext cx="1002254" cy="428686"/>
            <a:chOff x="5757690" y="935037"/>
            <a:chExt cx="1002254" cy="428686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5AC27DD1-718E-4C48-8BBA-1921D793A9B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EED60B4F-66A9-49C0-A6B0-478C9E6ADEC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F577B35C-558B-4494-934D-FE567632E3D2}"/>
              </a:ext>
            </a:extLst>
          </p:cNvPr>
          <p:cNvGrpSpPr/>
          <p:nvPr/>
        </p:nvGrpSpPr>
        <p:grpSpPr>
          <a:xfrm>
            <a:off x="5591480" y="1816484"/>
            <a:ext cx="1002254" cy="428686"/>
            <a:chOff x="5757690" y="935037"/>
            <a:chExt cx="1002254" cy="42868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E252BFA4-8439-4A5C-BCB5-DF1D372B9065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CFFB5D6-2F80-4FA0-B714-50A83F024242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E5633D2F-36A8-4F11-9205-9C78F53C603C}"/>
              </a:ext>
            </a:extLst>
          </p:cNvPr>
          <p:cNvGrpSpPr/>
          <p:nvPr/>
        </p:nvGrpSpPr>
        <p:grpSpPr>
          <a:xfrm>
            <a:off x="5590187" y="2260436"/>
            <a:ext cx="1002254" cy="428686"/>
            <a:chOff x="5757690" y="935037"/>
            <a:chExt cx="1002254" cy="428686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AEB8B0CD-663A-4AF3-A31E-F68567C751A2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715747D5-43E1-4C0C-80D0-198D6DE5CBE9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96999F6A-7185-435D-8D00-C57D2D4C48F3}"/>
              </a:ext>
            </a:extLst>
          </p:cNvPr>
          <p:cNvGrpSpPr/>
          <p:nvPr/>
        </p:nvGrpSpPr>
        <p:grpSpPr>
          <a:xfrm>
            <a:off x="5591255" y="2707160"/>
            <a:ext cx="1002254" cy="428686"/>
            <a:chOff x="5757690" y="935037"/>
            <a:chExt cx="1002254" cy="42868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8527A620-1EE7-44E6-A168-A6E384D77B3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6B29A014-DEC1-476A-9DCC-7A62076AB84D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36A14D94-680A-44A8-A98B-514BA98C2E05}"/>
              </a:ext>
            </a:extLst>
          </p:cNvPr>
          <p:cNvGrpSpPr/>
          <p:nvPr/>
        </p:nvGrpSpPr>
        <p:grpSpPr>
          <a:xfrm>
            <a:off x="5590763" y="3154118"/>
            <a:ext cx="1002254" cy="428686"/>
            <a:chOff x="5757690" y="935037"/>
            <a:chExt cx="1002254" cy="42868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7D7E50BF-C8C8-47F7-8D6B-F1E4EF43B91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CB8D25FF-D503-4DFB-81A9-E5A7339792C9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5ED76904-4B96-4E2A-B1AD-987B1D1E61F2}"/>
              </a:ext>
            </a:extLst>
          </p:cNvPr>
          <p:cNvGrpSpPr/>
          <p:nvPr/>
        </p:nvGrpSpPr>
        <p:grpSpPr>
          <a:xfrm>
            <a:off x="8317376" y="1368415"/>
            <a:ext cx="892821" cy="428686"/>
            <a:chOff x="3143479" y="934501"/>
            <a:chExt cx="892821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D7C34124-4CB6-4C7E-99A5-260211E6F1B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4170C54B-4A51-41F4-BD33-366F2B78041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F2AFFC0F-C978-42C5-AA59-4ABF2AF72993}"/>
              </a:ext>
            </a:extLst>
          </p:cNvPr>
          <p:cNvGrpSpPr/>
          <p:nvPr/>
        </p:nvGrpSpPr>
        <p:grpSpPr>
          <a:xfrm>
            <a:off x="8319632" y="1817296"/>
            <a:ext cx="892821" cy="428686"/>
            <a:chOff x="3143479" y="934501"/>
            <a:chExt cx="892821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1EF4C1EA-6734-4E65-8570-90A4F4157AF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65BA1639-DC39-4ADE-9577-6D0EF748D621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52081F21-11BD-452E-AAEF-1937171B1526}"/>
              </a:ext>
            </a:extLst>
          </p:cNvPr>
          <p:cNvGrpSpPr/>
          <p:nvPr/>
        </p:nvGrpSpPr>
        <p:grpSpPr>
          <a:xfrm>
            <a:off x="8317432" y="2264858"/>
            <a:ext cx="892821" cy="428686"/>
            <a:chOff x="3143479" y="934501"/>
            <a:chExt cx="892821" cy="42868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EBBB5F24-8279-4007-A2AB-821CCA1507D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164AACFF-0699-408C-81B2-59C0E8600168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5752B140-B5EB-4DC7-9BE2-F4956939FFEC}"/>
              </a:ext>
            </a:extLst>
          </p:cNvPr>
          <p:cNvGrpSpPr/>
          <p:nvPr/>
        </p:nvGrpSpPr>
        <p:grpSpPr>
          <a:xfrm>
            <a:off x="8316989" y="2713739"/>
            <a:ext cx="892821" cy="428686"/>
            <a:chOff x="3143479" y="934501"/>
            <a:chExt cx="892821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70ECB919-83B9-40D6-A5F0-0E45253DEFE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FA47F211-A925-4778-AF81-2EE02AADF1B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2C27A01C-811E-470D-AC81-41C6DF2C917A}"/>
              </a:ext>
            </a:extLst>
          </p:cNvPr>
          <p:cNvGrpSpPr/>
          <p:nvPr/>
        </p:nvGrpSpPr>
        <p:grpSpPr>
          <a:xfrm>
            <a:off x="9594762" y="1368415"/>
            <a:ext cx="593466" cy="428686"/>
            <a:chOff x="2176723" y="934501"/>
            <a:chExt cx="593466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24330009-090A-4A4A-878A-51F365196B0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1AA00AE3-02E4-4A8D-B434-5F74E2AA231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74FEB01F-4600-4D5C-8A28-A215A5DFA097}"/>
              </a:ext>
            </a:extLst>
          </p:cNvPr>
          <p:cNvGrpSpPr/>
          <p:nvPr/>
        </p:nvGrpSpPr>
        <p:grpSpPr>
          <a:xfrm>
            <a:off x="9593530" y="1817296"/>
            <a:ext cx="593466" cy="428686"/>
            <a:chOff x="2176723" y="934501"/>
            <a:chExt cx="593466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60C8C5C6-9545-4391-BC22-A0C6BFC6E00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4D6DC64A-4B82-4B99-9246-1E2A30B0646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E086BA47-7BD0-4C3D-A497-11CFD80DEC4C}"/>
              </a:ext>
            </a:extLst>
          </p:cNvPr>
          <p:cNvGrpSpPr/>
          <p:nvPr/>
        </p:nvGrpSpPr>
        <p:grpSpPr>
          <a:xfrm>
            <a:off x="10532178" y="1368415"/>
            <a:ext cx="492471" cy="428686"/>
            <a:chOff x="1333467" y="934501"/>
            <a:chExt cx="492471" cy="42868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8EE0B309-B777-4D0E-999A-B0DF5FA0FD4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56A3D539-28A1-46C0-B0D1-696FD9A0FAD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B2D5E895-5243-49D6-A891-4427627855F6}"/>
              </a:ext>
            </a:extLst>
          </p:cNvPr>
          <p:cNvGrpSpPr/>
          <p:nvPr/>
        </p:nvGrpSpPr>
        <p:grpSpPr>
          <a:xfrm>
            <a:off x="10526366" y="1817854"/>
            <a:ext cx="492471" cy="428686"/>
            <a:chOff x="1333467" y="934501"/>
            <a:chExt cx="492471" cy="428686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19A72194-AA24-4739-A15E-0FAB0DABF5B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6AA35585-71A2-4554-90C9-5576B49A60F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EA1FC8BC-18B1-4337-8E8B-B92D55C5CE3F}"/>
              </a:ext>
            </a:extLst>
          </p:cNvPr>
          <p:cNvGrpSpPr/>
          <p:nvPr/>
        </p:nvGrpSpPr>
        <p:grpSpPr>
          <a:xfrm>
            <a:off x="10533702" y="2263091"/>
            <a:ext cx="492471" cy="428686"/>
            <a:chOff x="1333467" y="934501"/>
            <a:chExt cx="492471" cy="42868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B7C8430F-CC61-4EB8-A039-97B983FA80B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5EBE35FA-EC03-462D-92F6-6EDAB58A4FB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AB2FA20B-FF5C-4601-A127-EF734F137C2D}"/>
              </a:ext>
            </a:extLst>
          </p:cNvPr>
          <p:cNvGrpSpPr/>
          <p:nvPr/>
        </p:nvGrpSpPr>
        <p:grpSpPr>
          <a:xfrm>
            <a:off x="10527890" y="2712530"/>
            <a:ext cx="492471" cy="428686"/>
            <a:chOff x="1333467" y="934501"/>
            <a:chExt cx="492471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14EB3838-3293-4654-9734-87F06EEC5F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60300E01-A7F7-4404-98CB-C9CAFD6F467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75512508-A3A4-48E3-9519-E5D991D0DA09}"/>
              </a:ext>
            </a:extLst>
          </p:cNvPr>
          <p:cNvGrpSpPr/>
          <p:nvPr/>
        </p:nvGrpSpPr>
        <p:grpSpPr>
          <a:xfrm>
            <a:off x="10530790" y="3158790"/>
            <a:ext cx="492471" cy="428686"/>
            <a:chOff x="1333467" y="934501"/>
            <a:chExt cx="492471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588768B4-DBA8-43D0-A59A-6E97658F77C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A5297971-BC49-4204-ADE5-AD7D55C34CD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CCC210CC-7FBC-4E8B-9480-87C930DCC325}"/>
              </a:ext>
            </a:extLst>
          </p:cNvPr>
          <p:cNvGrpSpPr/>
          <p:nvPr/>
        </p:nvGrpSpPr>
        <p:grpSpPr>
          <a:xfrm>
            <a:off x="10524978" y="3608229"/>
            <a:ext cx="492471" cy="428686"/>
            <a:chOff x="1333467" y="934501"/>
            <a:chExt cx="492471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AD46221B-8F86-4DBC-900A-126A701F945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4ED458C8-8A0D-4A96-AC28-A55E54A99A9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69A98D6C-0880-4E7B-8DAC-02694F315B07}"/>
              </a:ext>
            </a:extLst>
          </p:cNvPr>
          <p:cNvGrpSpPr/>
          <p:nvPr/>
        </p:nvGrpSpPr>
        <p:grpSpPr>
          <a:xfrm>
            <a:off x="10530990" y="4051113"/>
            <a:ext cx="492471" cy="428686"/>
            <a:chOff x="1333467" y="934501"/>
            <a:chExt cx="492471" cy="42868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D7272B15-90F0-4EAA-86D1-BF568D6314F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E47E337E-47A9-4153-A34C-4CE0C18989E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6FD75152-0CB2-4982-B479-DC78EEFF7B8B}"/>
              </a:ext>
            </a:extLst>
          </p:cNvPr>
          <p:cNvGrpSpPr/>
          <p:nvPr/>
        </p:nvGrpSpPr>
        <p:grpSpPr>
          <a:xfrm>
            <a:off x="10525178" y="4500552"/>
            <a:ext cx="492471" cy="428686"/>
            <a:chOff x="1333467" y="934501"/>
            <a:chExt cx="492471" cy="42868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8D3DA89B-F536-425F-B74D-6D59C405500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4F16DBB7-9334-4B8E-91FF-ED05278D469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F7A25002-B539-4F76-B48F-3A339E89587C}"/>
              </a:ext>
            </a:extLst>
          </p:cNvPr>
          <p:cNvGrpSpPr/>
          <p:nvPr/>
        </p:nvGrpSpPr>
        <p:grpSpPr>
          <a:xfrm>
            <a:off x="10532514" y="4945789"/>
            <a:ext cx="492471" cy="428686"/>
            <a:chOff x="1333467" y="934501"/>
            <a:chExt cx="492471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5923E181-FCB7-418A-88EB-223B6167002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B1D5C7B6-E635-47A4-9578-AA29DDE8CDD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7F646729-5C2C-4CFA-A8C2-2AB5264A3836}"/>
              </a:ext>
            </a:extLst>
          </p:cNvPr>
          <p:cNvGrpSpPr/>
          <p:nvPr/>
        </p:nvGrpSpPr>
        <p:grpSpPr>
          <a:xfrm>
            <a:off x="11450231" y="1375558"/>
            <a:ext cx="446399" cy="428686"/>
            <a:chOff x="463698" y="934501"/>
            <a:chExt cx="446399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A32B8F4E-F744-4A03-B942-9B7381C4633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7C0DB772-3069-4278-A33B-FCBC6D80E0E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012A023F-8CFE-462C-83B9-FC0DD09B8C3F}"/>
              </a:ext>
            </a:extLst>
          </p:cNvPr>
          <p:cNvGrpSpPr/>
          <p:nvPr/>
        </p:nvGrpSpPr>
        <p:grpSpPr>
          <a:xfrm>
            <a:off x="11448665" y="1828609"/>
            <a:ext cx="446399" cy="428686"/>
            <a:chOff x="457051" y="1380030"/>
            <a:chExt cx="446399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F4758555-EC24-4C75-A8E6-E52EA196EB8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9F063FA5-A24D-4241-A13B-AB369D4690DB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37386AA4-E516-41A6-9A6F-60B119566C9C}"/>
              </a:ext>
            </a:extLst>
          </p:cNvPr>
          <p:cNvGrpSpPr/>
          <p:nvPr/>
        </p:nvGrpSpPr>
        <p:grpSpPr>
          <a:xfrm>
            <a:off x="11451749" y="2272034"/>
            <a:ext cx="446399" cy="428686"/>
            <a:chOff x="460084" y="1832999"/>
            <a:chExt cx="446399" cy="42868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8FF6D052-934B-4893-A1B9-3A656E5070F7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FB762A7A-D624-43BF-8615-CE1C3F77BF0E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530105AA-4184-480F-96C4-293080B9B1B4}"/>
              </a:ext>
            </a:extLst>
          </p:cNvPr>
          <p:cNvGrpSpPr/>
          <p:nvPr/>
        </p:nvGrpSpPr>
        <p:grpSpPr>
          <a:xfrm>
            <a:off x="11449494" y="2714823"/>
            <a:ext cx="446399" cy="428686"/>
            <a:chOff x="453437" y="2278528"/>
            <a:chExt cx="446399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2E844434-5951-46F7-97C6-E2877807B1B0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D29CE313-D10E-44A3-9C4A-3599D4F31414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82B5D5C6-E51F-423F-B14D-5CC59FBF7DA6}"/>
              </a:ext>
            </a:extLst>
          </p:cNvPr>
          <p:cNvGrpSpPr/>
          <p:nvPr/>
        </p:nvGrpSpPr>
        <p:grpSpPr>
          <a:xfrm>
            <a:off x="11449458" y="3159075"/>
            <a:ext cx="446399" cy="428686"/>
            <a:chOff x="448639" y="2727542"/>
            <a:chExt cx="446399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AA48C2D1-A488-4B0F-A80A-3A4732D020BA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3FA87D5F-A140-4BC9-AC04-0EF5BD292607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6D600D0C-A60A-4EB5-A347-DD872753A6BB}"/>
              </a:ext>
            </a:extLst>
          </p:cNvPr>
          <p:cNvGrpSpPr/>
          <p:nvPr/>
        </p:nvGrpSpPr>
        <p:grpSpPr>
          <a:xfrm>
            <a:off x="11452788" y="3602788"/>
            <a:ext cx="446399" cy="428686"/>
            <a:chOff x="463698" y="934501"/>
            <a:chExt cx="446399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92189A53-6B99-4243-B847-7A4B0C297D4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5F5B74B3-49DB-4FCD-A571-A6F2AA18638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120A1F26-1173-427D-8265-8D0C297850A9}"/>
              </a:ext>
            </a:extLst>
          </p:cNvPr>
          <p:cNvGrpSpPr/>
          <p:nvPr/>
        </p:nvGrpSpPr>
        <p:grpSpPr>
          <a:xfrm>
            <a:off x="11451222" y="4055839"/>
            <a:ext cx="446399" cy="428686"/>
            <a:chOff x="457051" y="1380030"/>
            <a:chExt cx="446399" cy="42868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8F7A744F-A85D-4E39-8A0E-2E5487529C4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034BD3F3-FD08-4682-9D3B-FC8D117E2D3E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248AA4E6-B10D-4B04-8C24-4D627C258BE6}"/>
              </a:ext>
            </a:extLst>
          </p:cNvPr>
          <p:cNvGrpSpPr/>
          <p:nvPr/>
        </p:nvGrpSpPr>
        <p:grpSpPr>
          <a:xfrm>
            <a:off x="3852903" y="1368418"/>
            <a:ext cx="1383094" cy="428686"/>
            <a:chOff x="5821206" y="935037"/>
            <a:chExt cx="929778" cy="42868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53988226-2563-4091-909B-80733E483DF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65BC6182-26D4-4669-9D44-50BA87338D68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33E762D6-B48E-47FA-BE33-ECD614B2901C}"/>
              </a:ext>
            </a:extLst>
          </p:cNvPr>
          <p:cNvGrpSpPr/>
          <p:nvPr/>
        </p:nvGrpSpPr>
        <p:grpSpPr>
          <a:xfrm>
            <a:off x="3852903" y="1813300"/>
            <a:ext cx="1383094" cy="428686"/>
            <a:chOff x="5821206" y="935037"/>
            <a:chExt cx="929778" cy="42868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532E6291-5F9B-42CD-BC7A-7E24A91ACCCB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9D151B5E-1DBD-4D6D-B15E-B1B873933549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9BB24A5E-D5E2-412A-B7CE-E6EE786FF741}"/>
              </a:ext>
            </a:extLst>
          </p:cNvPr>
          <p:cNvGrpSpPr/>
          <p:nvPr/>
        </p:nvGrpSpPr>
        <p:grpSpPr>
          <a:xfrm>
            <a:off x="3858011" y="2262557"/>
            <a:ext cx="1383094" cy="428686"/>
            <a:chOff x="5821206" y="935037"/>
            <a:chExt cx="929778" cy="428686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F7F27F96-A490-4D76-BD06-EA9485F4E2EB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B8AFF2D5-23E3-4038-AB7C-03FE5742E166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B72ED716-2DB2-4611-AC2D-1141D4993E28}"/>
              </a:ext>
            </a:extLst>
          </p:cNvPr>
          <p:cNvGrpSpPr/>
          <p:nvPr/>
        </p:nvGrpSpPr>
        <p:grpSpPr>
          <a:xfrm>
            <a:off x="3858011" y="2707439"/>
            <a:ext cx="1383094" cy="428686"/>
            <a:chOff x="5821206" y="935037"/>
            <a:chExt cx="929778" cy="42868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8F476013-6DC2-44A9-AEB8-DF0AF40FA6F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4E3C43E0-C881-472D-B797-C7283D7035D5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2EC50087-2D01-4F5A-9161-19C5D6FC6DAF}"/>
              </a:ext>
            </a:extLst>
          </p:cNvPr>
          <p:cNvGrpSpPr/>
          <p:nvPr/>
        </p:nvGrpSpPr>
        <p:grpSpPr>
          <a:xfrm>
            <a:off x="3854386" y="3151557"/>
            <a:ext cx="1383094" cy="428686"/>
            <a:chOff x="5821206" y="935037"/>
            <a:chExt cx="929778" cy="42868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3620477B-CAFD-4ACB-B5A7-8C9E0E4F5F28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E16F7EFF-7438-4DD6-A0C7-5AB9BCA0F704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188CF76D-9A7F-4C70-9489-1CDC63016EF2}"/>
              </a:ext>
            </a:extLst>
          </p:cNvPr>
          <p:cNvGrpSpPr/>
          <p:nvPr/>
        </p:nvGrpSpPr>
        <p:grpSpPr>
          <a:xfrm>
            <a:off x="3853084" y="3600380"/>
            <a:ext cx="1383094" cy="428686"/>
            <a:chOff x="5821206" y="935037"/>
            <a:chExt cx="929778" cy="428686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480E9EDE-B3F7-4997-9521-F5A6983B834C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66F6CC7B-D6B8-433A-BF12-1FCC128EDAE9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1E0D0C9F-59B4-4E57-B45E-1DFE5B176D62}"/>
              </a:ext>
            </a:extLst>
          </p:cNvPr>
          <p:cNvGrpSpPr/>
          <p:nvPr/>
        </p:nvGrpSpPr>
        <p:grpSpPr>
          <a:xfrm>
            <a:off x="3853084" y="4045262"/>
            <a:ext cx="1383094" cy="428686"/>
            <a:chOff x="5821206" y="935037"/>
            <a:chExt cx="929778" cy="428686"/>
          </a:xfrm>
        </p:grpSpPr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8B4A9E73-762B-4754-84AE-7E9FDDD4A085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CCC0A7B8-A552-49F5-B641-93A32FE00077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C2DA25D7-9F5A-4B44-8D6D-85FE4DEBB17C}"/>
              </a:ext>
            </a:extLst>
          </p:cNvPr>
          <p:cNvGrpSpPr/>
          <p:nvPr/>
        </p:nvGrpSpPr>
        <p:grpSpPr>
          <a:xfrm>
            <a:off x="3858192" y="4494519"/>
            <a:ext cx="1383094" cy="428686"/>
            <a:chOff x="5821206" y="935037"/>
            <a:chExt cx="929778" cy="428686"/>
          </a:xfrm>
        </p:grpSpPr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046517EC-9A94-4178-A6A5-E3C3E86190CB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D13B07BA-276C-4599-AF35-23F553A9DC15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5969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5" y="494035"/>
            <a:ext cx="5629294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value of each digit: 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B303E5F-9484-4D0E-B78B-F65666FD4941}"/>
              </a:ext>
            </a:extLst>
          </p:cNvPr>
          <p:cNvGrpSpPr/>
          <p:nvPr/>
        </p:nvGrpSpPr>
        <p:grpSpPr>
          <a:xfrm>
            <a:off x="267184" y="1134926"/>
            <a:ext cx="3409434" cy="5530577"/>
            <a:chOff x="255525" y="372323"/>
            <a:chExt cx="3123295" cy="1240162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5232A35A-430F-44DC-AF67-2955423CCAEC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32ED1D0-CF51-4382-AF65-5040D73970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8E9B6E9B-AEB2-4E91-AD5C-1E3CC76A9D5D}"/>
              </a:ext>
            </a:extLst>
          </p:cNvPr>
          <p:cNvSpPr txBox="1"/>
          <p:nvPr/>
        </p:nvSpPr>
        <p:spPr>
          <a:xfrm>
            <a:off x="1031510" y="1152340"/>
            <a:ext cx="20794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2 638 041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F27B527-9E8B-4147-BB66-13C06D45D36F}"/>
              </a:ext>
            </a:extLst>
          </p:cNvPr>
          <p:cNvSpPr txBox="1"/>
          <p:nvPr/>
        </p:nvSpPr>
        <p:spPr>
          <a:xfrm>
            <a:off x="399141" y="1796090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3: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F5B9E8E0-FF89-4C34-9B46-5415423E2E71}"/>
              </a:ext>
            </a:extLst>
          </p:cNvPr>
          <p:cNvSpPr/>
          <p:nvPr/>
        </p:nvSpPr>
        <p:spPr>
          <a:xfrm>
            <a:off x="976549" y="186326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E383B968-B416-47F4-AC32-75B11F902C19}"/>
              </a:ext>
            </a:extLst>
          </p:cNvPr>
          <p:cNvSpPr txBox="1"/>
          <p:nvPr/>
        </p:nvSpPr>
        <p:spPr>
          <a:xfrm>
            <a:off x="1219141" y="1858157"/>
            <a:ext cx="2068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600 000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3CA302BB-6512-43AF-9695-BE2E802631B9}"/>
              </a:ext>
            </a:extLst>
          </p:cNvPr>
          <p:cNvSpPr/>
          <p:nvPr/>
        </p:nvSpPr>
        <p:spPr>
          <a:xfrm>
            <a:off x="975729" y="2673609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4CA0D7A-998C-487A-A326-FA146ACE3D8A}"/>
              </a:ext>
            </a:extLst>
          </p:cNvPr>
          <p:cNvSpPr txBox="1"/>
          <p:nvPr/>
        </p:nvSpPr>
        <p:spPr>
          <a:xfrm>
            <a:off x="1533978" y="2678445"/>
            <a:ext cx="1762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8 000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33BCCB5-B855-423D-83B0-8538C3633718}"/>
              </a:ext>
            </a:extLst>
          </p:cNvPr>
          <p:cNvSpPr/>
          <p:nvPr/>
        </p:nvSpPr>
        <p:spPr>
          <a:xfrm>
            <a:off x="973881" y="348184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22DC3E3-596C-4117-8C3D-CF21604D3AF9}"/>
              </a:ext>
            </a:extLst>
          </p:cNvPr>
          <p:cNvSpPr txBox="1"/>
          <p:nvPr/>
        </p:nvSpPr>
        <p:spPr>
          <a:xfrm>
            <a:off x="992256" y="3494959"/>
            <a:ext cx="2455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2 000 000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B7A41281-1AAD-4F88-807F-5180839F535D}"/>
              </a:ext>
            </a:extLst>
          </p:cNvPr>
          <p:cNvSpPr/>
          <p:nvPr/>
        </p:nvSpPr>
        <p:spPr>
          <a:xfrm>
            <a:off x="973061" y="42868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EB0A6B7-6C4D-49B8-9688-456A82FA0CF7}"/>
              </a:ext>
            </a:extLst>
          </p:cNvPr>
          <p:cNvSpPr txBox="1"/>
          <p:nvPr/>
        </p:nvSpPr>
        <p:spPr>
          <a:xfrm>
            <a:off x="1827761" y="4299929"/>
            <a:ext cx="1427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7BB5B7A1-2C4A-4F3C-BE10-448C9BBAFF15}"/>
              </a:ext>
            </a:extLst>
          </p:cNvPr>
          <p:cNvSpPr/>
          <p:nvPr/>
        </p:nvSpPr>
        <p:spPr>
          <a:xfrm>
            <a:off x="974818" y="509339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3E5F455-7A29-4105-9774-DFD118A9229F}"/>
              </a:ext>
            </a:extLst>
          </p:cNvPr>
          <p:cNvSpPr txBox="1"/>
          <p:nvPr/>
        </p:nvSpPr>
        <p:spPr>
          <a:xfrm>
            <a:off x="1694248" y="5077937"/>
            <a:ext cx="160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0B052A80-4253-4A38-A8D7-20CB453FDCA5}"/>
              </a:ext>
            </a:extLst>
          </p:cNvPr>
          <p:cNvSpPr/>
          <p:nvPr/>
        </p:nvSpPr>
        <p:spPr>
          <a:xfrm>
            <a:off x="973998" y="589836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877E4602-783C-48F7-A468-79CE08AD5A75}"/>
              </a:ext>
            </a:extLst>
          </p:cNvPr>
          <p:cNvSpPr txBox="1"/>
          <p:nvPr/>
        </p:nvSpPr>
        <p:spPr>
          <a:xfrm>
            <a:off x="1296572" y="5892432"/>
            <a:ext cx="187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30 000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C052016-80DE-4CDB-B167-CC1421EA5EF8}"/>
              </a:ext>
            </a:extLst>
          </p:cNvPr>
          <p:cNvGrpSpPr/>
          <p:nvPr/>
        </p:nvGrpSpPr>
        <p:grpSpPr>
          <a:xfrm>
            <a:off x="5590412" y="1369760"/>
            <a:ext cx="1002254" cy="428686"/>
            <a:chOff x="5757690" y="935037"/>
            <a:chExt cx="1002254" cy="42868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00FACCC7-B2D8-4579-AB08-8505A47E556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9875211-076B-497F-807B-314686113B31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687180D-CA03-426A-BC77-3AF41C9B00B2}"/>
              </a:ext>
            </a:extLst>
          </p:cNvPr>
          <p:cNvGrpSpPr/>
          <p:nvPr/>
        </p:nvGrpSpPr>
        <p:grpSpPr>
          <a:xfrm>
            <a:off x="5591480" y="1816484"/>
            <a:ext cx="1002254" cy="428686"/>
            <a:chOff x="5757690" y="935037"/>
            <a:chExt cx="1002254" cy="428686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1AB29436-B4EC-4B11-8D3C-E1165194880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6647451-38F3-4F72-9391-7B7DCB989503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774BE4B-745D-480A-A21B-D582CBED985A}"/>
              </a:ext>
            </a:extLst>
          </p:cNvPr>
          <p:cNvGrpSpPr/>
          <p:nvPr/>
        </p:nvGrpSpPr>
        <p:grpSpPr>
          <a:xfrm>
            <a:off x="5590187" y="2260436"/>
            <a:ext cx="1002254" cy="428686"/>
            <a:chOff x="5757690" y="935037"/>
            <a:chExt cx="1002254" cy="42868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2DC92282-80D7-4D10-B02E-6C93D895FCC8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214F53B-9D65-41DC-95B9-61262873A6D1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E8C019B-CB1A-4AAC-8C88-203BE9613A6A}"/>
              </a:ext>
            </a:extLst>
          </p:cNvPr>
          <p:cNvGrpSpPr/>
          <p:nvPr/>
        </p:nvGrpSpPr>
        <p:grpSpPr>
          <a:xfrm>
            <a:off x="5591255" y="2707160"/>
            <a:ext cx="1002254" cy="428686"/>
            <a:chOff x="5757690" y="935037"/>
            <a:chExt cx="1002254" cy="428686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3C3D1AF1-043C-46CE-AA6B-E35B1DDB20B2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73B40F0-3122-4459-B791-7A488C5AAD2E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513FF3D-2737-4FAF-97DA-69F4EC29E2E6}"/>
              </a:ext>
            </a:extLst>
          </p:cNvPr>
          <p:cNvGrpSpPr/>
          <p:nvPr/>
        </p:nvGrpSpPr>
        <p:grpSpPr>
          <a:xfrm>
            <a:off x="5590763" y="3154118"/>
            <a:ext cx="1002254" cy="428686"/>
            <a:chOff x="5757690" y="935037"/>
            <a:chExt cx="1002254" cy="42868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2974819-A049-4F46-AAA0-61D72209839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E341B1D-6F73-49B4-A86C-0B6DB241F7B0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CACBF45A-F12C-45C3-ADEA-E25F2E9D334A}"/>
              </a:ext>
            </a:extLst>
          </p:cNvPr>
          <p:cNvGrpSpPr/>
          <p:nvPr/>
        </p:nvGrpSpPr>
        <p:grpSpPr>
          <a:xfrm>
            <a:off x="5591831" y="3600842"/>
            <a:ext cx="1002254" cy="428686"/>
            <a:chOff x="5757690" y="935037"/>
            <a:chExt cx="1002254" cy="428686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69E420B7-BA45-4D23-9580-56D40C4B26EB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D2CCD79-6454-4CF4-9394-B58CE7E7C314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D63260FE-2086-434B-AA8D-BC7FCC2B2DF0}"/>
              </a:ext>
            </a:extLst>
          </p:cNvPr>
          <p:cNvGrpSpPr/>
          <p:nvPr/>
        </p:nvGrpSpPr>
        <p:grpSpPr>
          <a:xfrm>
            <a:off x="6995165" y="1372647"/>
            <a:ext cx="892821" cy="428686"/>
            <a:chOff x="4484935" y="944175"/>
            <a:chExt cx="892821" cy="42868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DA8DF61C-16D3-49B2-ADDD-2E6BE960C68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1D9FFF43-3038-40A3-A019-C3C9F3F6F0DF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9B00C86E-314E-4FC8-A9E2-8D834CC14D7C}"/>
              </a:ext>
            </a:extLst>
          </p:cNvPr>
          <p:cNvGrpSpPr/>
          <p:nvPr/>
        </p:nvGrpSpPr>
        <p:grpSpPr>
          <a:xfrm>
            <a:off x="6995156" y="1817253"/>
            <a:ext cx="892821" cy="428686"/>
            <a:chOff x="4484935" y="944175"/>
            <a:chExt cx="892821" cy="428686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1A36942F-184D-4A64-A07E-9A16F522FD08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C6564544-4B02-4464-A92D-5A94677DA56D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A52A56E1-0133-4EEB-98D1-EA3CAFCF0FFE}"/>
              </a:ext>
            </a:extLst>
          </p:cNvPr>
          <p:cNvGrpSpPr/>
          <p:nvPr/>
        </p:nvGrpSpPr>
        <p:grpSpPr>
          <a:xfrm>
            <a:off x="6995669" y="2263449"/>
            <a:ext cx="892821" cy="428686"/>
            <a:chOff x="4484935" y="944175"/>
            <a:chExt cx="892821" cy="428686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1BC17391-457E-4070-8D1A-3A78F8075774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D5D84CC-8485-4D6E-8D4D-1AE705DDD464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A6A4BC9E-A296-434D-8EEC-319BA629D263}"/>
              </a:ext>
            </a:extLst>
          </p:cNvPr>
          <p:cNvGrpSpPr/>
          <p:nvPr/>
        </p:nvGrpSpPr>
        <p:grpSpPr>
          <a:xfrm>
            <a:off x="8317376" y="1368415"/>
            <a:ext cx="892821" cy="428686"/>
            <a:chOff x="3143479" y="934501"/>
            <a:chExt cx="892821" cy="42868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E4DEF851-713A-41C8-AF33-F8B932D51C6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5FE2ADDA-ED24-48E0-B9A7-7968A83BEA7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F18CDD4D-1BD8-4E9C-AE21-D6886CE224EA}"/>
              </a:ext>
            </a:extLst>
          </p:cNvPr>
          <p:cNvGrpSpPr/>
          <p:nvPr/>
        </p:nvGrpSpPr>
        <p:grpSpPr>
          <a:xfrm>
            <a:off x="8319632" y="1817296"/>
            <a:ext cx="892821" cy="428686"/>
            <a:chOff x="3143479" y="934501"/>
            <a:chExt cx="892821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2D02363F-A60E-4D94-9744-68110219676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77CE8CCD-7B14-4D07-89EF-8AA7D0AB15D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D8687E3A-136F-4414-878D-3A2EB820006F}"/>
              </a:ext>
            </a:extLst>
          </p:cNvPr>
          <p:cNvGrpSpPr/>
          <p:nvPr/>
        </p:nvGrpSpPr>
        <p:grpSpPr>
          <a:xfrm>
            <a:off x="8317432" y="2264858"/>
            <a:ext cx="892821" cy="428686"/>
            <a:chOff x="3143479" y="934501"/>
            <a:chExt cx="892821" cy="42868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2E596B92-271D-49EB-B2F3-8DAA8C4DD16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3A36A05A-C6B0-424A-9999-2DA3FDF9A28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E79F23A5-DEC4-467D-9003-67BCEDF14EDD}"/>
              </a:ext>
            </a:extLst>
          </p:cNvPr>
          <p:cNvGrpSpPr/>
          <p:nvPr/>
        </p:nvGrpSpPr>
        <p:grpSpPr>
          <a:xfrm>
            <a:off x="8316989" y="2713739"/>
            <a:ext cx="892821" cy="428686"/>
            <a:chOff x="3143479" y="934501"/>
            <a:chExt cx="892821" cy="42868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1B7D89EB-B66F-4D25-9165-9EE0FCE465B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A2CFEB7A-EC97-4CEE-B4A1-876ECEB13DE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3A654E6D-A796-4D00-B7DC-E460D6AACC65}"/>
              </a:ext>
            </a:extLst>
          </p:cNvPr>
          <p:cNvGrpSpPr/>
          <p:nvPr/>
        </p:nvGrpSpPr>
        <p:grpSpPr>
          <a:xfrm>
            <a:off x="8317091" y="3161394"/>
            <a:ext cx="892821" cy="428686"/>
            <a:chOff x="3143479" y="934501"/>
            <a:chExt cx="892821" cy="4286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8A738151-5C08-4EB9-B70E-DFE9D1BED9F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64C60037-7F4D-48C2-8181-3F79A9920E29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52168B7D-8940-4CC5-A8C5-8A8BA24B046E}"/>
              </a:ext>
            </a:extLst>
          </p:cNvPr>
          <p:cNvGrpSpPr/>
          <p:nvPr/>
        </p:nvGrpSpPr>
        <p:grpSpPr>
          <a:xfrm>
            <a:off x="8317073" y="3609007"/>
            <a:ext cx="892821" cy="428686"/>
            <a:chOff x="3143479" y="934501"/>
            <a:chExt cx="892821" cy="42868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F44EEB1E-C6DC-4F1A-95C3-61157499DAF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2A9AD970-CC90-4F39-91A5-AAB0F92B0CAB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700B19C2-8755-472F-8042-578EE1A05996}"/>
              </a:ext>
            </a:extLst>
          </p:cNvPr>
          <p:cNvGrpSpPr/>
          <p:nvPr/>
        </p:nvGrpSpPr>
        <p:grpSpPr>
          <a:xfrm>
            <a:off x="8319329" y="4057888"/>
            <a:ext cx="892821" cy="428686"/>
            <a:chOff x="3143479" y="934501"/>
            <a:chExt cx="892821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6F92D383-48E2-4DA7-A410-6C2F1916CC7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429C4692-E2E7-4094-945E-1172E44F0CC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2F87690F-D8CA-44B9-8E9F-047A5CD7609E}"/>
              </a:ext>
            </a:extLst>
          </p:cNvPr>
          <p:cNvGrpSpPr/>
          <p:nvPr/>
        </p:nvGrpSpPr>
        <p:grpSpPr>
          <a:xfrm>
            <a:off x="8317129" y="4505450"/>
            <a:ext cx="892821" cy="428686"/>
            <a:chOff x="3143479" y="934501"/>
            <a:chExt cx="892821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08C9963E-4920-4389-91FD-513F5FC31E3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3141D331-B94F-4644-9F1E-2812158A352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AE590267-9004-4FAB-9195-D172428F99A5}"/>
              </a:ext>
            </a:extLst>
          </p:cNvPr>
          <p:cNvGrpSpPr/>
          <p:nvPr/>
        </p:nvGrpSpPr>
        <p:grpSpPr>
          <a:xfrm>
            <a:off x="10532178" y="1368415"/>
            <a:ext cx="492471" cy="428686"/>
            <a:chOff x="1333467" y="934501"/>
            <a:chExt cx="492471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891C39C2-75D0-489C-A78C-16A7EA95068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80EA1571-BCF6-420E-8B72-9BC74B1C7EE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858D28D0-A63B-4A8F-9F28-0CE68EA069B6}"/>
              </a:ext>
            </a:extLst>
          </p:cNvPr>
          <p:cNvGrpSpPr/>
          <p:nvPr/>
        </p:nvGrpSpPr>
        <p:grpSpPr>
          <a:xfrm>
            <a:off x="10526366" y="1817854"/>
            <a:ext cx="492471" cy="428686"/>
            <a:chOff x="1333467" y="934501"/>
            <a:chExt cx="492471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DA7B7415-BEB6-4BD0-AC25-4F3383CA6BB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0466B1BF-BA21-449D-AC1A-BEA3AAE3A6B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773F7649-87F2-45B4-901D-4A75AF8123FC}"/>
              </a:ext>
            </a:extLst>
          </p:cNvPr>
          <p:cNvGrpSpPr/>
          <p:nvPr/>
        </p:nvGrpSpPr>
        <p:grpSpPr>
          <a:xfrm>
            <a:off x="10533702" y="2263091"/>
            <a:ext cx="492471" cy="428686"/>
            <a:chOff x="1333467" y="934501"/>
            <a:chExt cx="492471" cy="42868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B8C35910-1731-451A-A380-60D7D63C652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7D9BAC32-E7CB-4F46-A9C8-08E4BDFDAD6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0582167A-503D-432F-AC45-217F97ECC92B}"/>
              </a:ext>
            </a:extLst>
          </p:cNvPr>
          <p:cNvGrpSpPr/>
          <p:nvPr/>
        </p:nvGrpSpPr>
        <p:grpSpPr>
          <a:xfrm>
            <a:off x="10527890" y="2712530"/>
            <a:ext cx="492471" cy="428686"/>
            <a:chOff x="1333467" y="934501"/>
            <a:chExt cx="492471" cy="42868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71EF6AFE-46FC-4812-AFAA-DC90186642B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9B9B8498-5DE8-41C4-BCEB-F442E7FCBD8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45621C2F-BB5B-4ADA-B433-FE637289FD05}"/>
              </a:ext>
            </a:extLst>
          </p:cNvPr>
          <p:cNvGrpSpPr/>
          <p:nvPr/>
        </p:nvGrpSpPr>
        <p:grpSpPr>
          <a:xfrm>
            <a:off x="11450231" y="1375558"/>
            <a:ext cx="446399" cy="428686"/>
            <a:chOff x="463698" y="934501"/>
            <a:chExt cx="446399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7587871A-F989-4D0E-8078-C1F12982F484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6973B0ED-8625-45F6-96BD-FABD2C856EF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7153D5A5-694E-436E-9608-FCD7FB26F420}"/>
              </a:ext>
            </a:extLst>
          </p:cNvPr>
          <p:cNvGrpSpPr/>
          <p:nvPr/>
        </p:nvGrpSpPr>
        <p:grpSpPr>
          <a:xfrm>
            <a:off x="3852903" y="1368418"/>
            <a:ext cx="1383094" cy="428686"/>
            <a:chOff x="5821206" y="935037"/>
            <a:chExt cx="929778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D8E48FFA-33B6-4C9A-AA00-BE3DF4DEB23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B2B93EE1-A331-48C6-856D-DDC7F5B1C89C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10498EC1-DC42-4592-B2BF-825A16E01E63}"/>
              </a:ext>
            </a:extLst>
          </p:cNvPr>
          <p:cNvGrpSpPr/>
          <p:nvPr/>
        </p:nvGrpSpPr>
        <p:grpSpPr>
          <a:xfrm>
            <a:off x="3852903" y="1813300"/>
            <a:ext cx="1383094" cy="428686"/>
            <a:chOff x="5821206" y="935037"/>
            <a:chExt cx="929778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E6750D79-827E-4B6D-BAB6-E2EADA26D57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F9184F59-778B-40B8-8006-B37944430EFE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6059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5" y="494035"/>
            <a:ext cx="5629294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value of each digit: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1" y="1130227"/>
            <a:ext cx="3409434" cy="4743157"/>
            <a:chOff x="255525" y="372323"/>
            <a:chExt cx="3123295" cy="1063593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5" y="372323"/>
              <a:ext cx="3123295" cy="10635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052517" y="1147641"/>
            <a:ext cx="2004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7,035,690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397398" y="1791391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3: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84C244C-9DF3-4683-B25B-48CD7F6BD5AE}"/>
              </a:ext>
            </a:extLst>
          </p:cNvPr>
          <p:cNvSpPr/>
          <p:nvPr/>
        </p:nvSpPr>
        <p:spPr>
          <a:xfrm>
            <a:off x="974806" y="185856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7494F67-D16C-4B55-8529-32751BCC52DC}"/>
              </a:ext>
            </a:extLst>
          </p:cNvPr>
          <p:cNvSpPr txBox="1"/>
          <p:nvPr/>
        </p:nvSpPr>
        <p:spPr>
          <a:xfrm>
            <a:off x="992507" y="1871260"/>
            <a:ext cx="2470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7 000 000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430CCCE-8E0F-4EF4-AD31-47139AE9F216}"/>
              </a:ext>
            </a:extLst>
          </p:cNvPr>
          <p:cNvSpPr/>
          <p:nvPr/>
        </p:nvSpPr>
        <p:spPr>
          <a:xfrm>
            <a:off x="973986" y="26689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1440CF3-18BA-4DD7-87BD-43A74A0329B0}"/>
              </a:ext>
            </a:extLst>
          </p:cNvPr>
          <p:cNvSpPr txBox="1"/>
          <p:nvPr/>
        </p:nvSpPr>
        <p:spPr>
          <a:xfrm>
            <a:off x="1344518" y="2673208"/>
            <a:ext cx="183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30 000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4164708-5241-402E-B051-558AFA5C2E6A}"/>
              </a:ext>
            </a:extLst>
          </p:cNvPr>
          <p:cNvSpPr/>
          <p:nvPr/>
        </p:nvSpPr>
        <p:spPr>
          <a:xfrm>
            <a:off x="972138" y="347714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977C6BB-5533-455E-BFCF-C7F6FC192149}"/>
              </a:ext>
            </a:extLst>
          </p:cNvPr>
          <p:cNvSpPr txBox="1"/>
          <p:nvPr/>
        </p:nvSpPr>
        <p:spPr>
          <a:xfrm>
            <a:off x="1481700" y="3478848"/>
            <a:ext cx="1436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5 000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AE1ECE3-B04A-4519-BCF1-2FD1A18D823D}"/>
              </a:ext>
            </a:extLst>
          </p:cNvPr>
          <p:cNvSpPr/>
          <p:nvPr/>
        </p:nvSpPr>
        <p:spPr>
          <a:xfrm>
            <a:off x="971318" y="428211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61F0D10-A519-4AA5-96FB-25A3C8365E4E}"/>
              </a:ext>
            </a:extLst>
          </p:cNvPr>
          <p:cNvSpPr txBox="1"/>
          <p:nvPr/>
        </p:nvSpPr>
        <p:spPr>
          <a:xfrm>
            <a:off x="1592391" y="4309657"/>
            <a:ext cx="1606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4B0AD90-77E2-4224-9D1E-E69E4E1E56F7}"/>
              </a:ext>
            </a:extLst>
          </p:cNvPr>
          <p:cNvSpPr/>
          <p:nvPr/>
        </p:nvSpPr>
        <p:spPr>
          <a:xfrm>
            <a:off x="973075" y="508869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03A0BAB-9F39-49A0-A894-549448CE2897}"/>
              </a:ext>
            </a:extLst>
          </p:cNvPr>
          <p:cNvSpPr txBox="1"/>
          <p:nvPr/>
        </p:nvSpPr>
        <p:spPr>
          <a:xfrm>
            <a:off x="1710261" y="5102806"/>
            <a:ext cx="1437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1CA3229-A349-405B-9455-0892C2743F3D}"/>
              </a:ext>
            </a:extLst>
          </p:cNvPr>
          <p:cNvGrpSpPr/>
          <p:nvPr/>
        </p:nvGrpSpPr>
        <p:grpSpPr>
          <a:xfrm>
            <a:off x="4330738" y="1126420"/>
            <a:ext cx="3409434" cy="5530577"/>
            <a:chOff x="255525" y="372323"/>
            <a:chExt cx="3123295" cy="1240162"/>
          </a:xfrm>
        </p:grpSpPr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4CE219E4-9F3F-453B-825B-666D7C520C04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C2F0C3F-1A99-4641-B4D2-332736677D9A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EC585A04-2AB6-4307-8638-59D6F5F47C34}"/>
              </a:ext>
            </a:extLst>
          </p:cNvPr>
          <p:cNvSpPr txBox="1"/>
          <p:nvPr/>
        </p:nvSpPr>
        <p:spPr>
          <a:xfrm>
            <a:off x="5145698" y="1143834"/>
            <a:ext cx="21910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4,802,695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919C8F7-8981-4994-BACA-FD2761F67346}"/>
              </a:ext>
            </a:extLst>
          </p:cNvPr>
          <p:cNvSpPr txBox="1"/>
          <p:nvPr/>
        </p:nvSpPr>
        <p:spPr>
          <a:xfrm>
            <a:off x="4462695" y="1787584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82AA4870-A53C-4A61-82A6-E2C3261B3762}"/>
              </a:ext>
            </a:extLst>
          </p:cNvPr>
          <p:cNvSpPr/>
          <p:nvPr/>
        </p:nvSpPr>
        <p:spPr>
          <a:xfrm>
            <a:off x="5040103" y="185475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DD0A31E-422C-4C3E-9B8B-4A84F7543C57}"/>
              </a:ext>
            </a:extLst>
          </p:cNvPr>
          <p:cNvSpPr txBox="1"/>
          <p:nvPr/>
        </p:nvSpPr>
        <p:spPr>
          <a:xfrm>
            <a:off x="5669938" y="1859590"/>
            <a:ext cx="1690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725B780B-755F-4AEC-8507-3F7A30FC42E0}"/>
              </a:ext>
            </a:extLst>
          </p:cNvPr>
          <p:cNvSpPr/>
          <p:nvPr/>
        </p:nvSpPr>
        <p:spPr>
          <a:xfrm>
            <a:off x="5039283" y="266510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E40835B-026F-4358-9016-70963551CD78}"/>
              </a:ext>
            </a:extLst>
          </p:cNvPr>
          <p:cNvSpPr txBox="1"/>
          <p:nvPr/>
        </p:nvSpPr>
        <p:spPr>
          <a:xfrm>
            <a:off x="5471852" y="2650061"/>
            <a:ext cx="1888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2 000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12DC3172-DE8B-459A-A86C-D55F85FD94DE}"/>
              </a:ext>
            </a:extLst>
          </p:cNvPr>
          <p:cNvSpPr/>
          <p:nvPr/>
        </p:nvSpPr>
        <p:spPr>
          <a:xfrm>
            <a:off x="5037435" y="347333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F61BD5F-67C1-42DE-8B27-2D71A96EF7DA}"/>
              </a:ext>
            </a:extLst>
          </p:cNvPr>
          <p:cNvSpPr txBox="1"/>
          <p:nvPr/>
        </p:nvSpPr>
        <p:spPr>
          <a:xfrm>
            <a:off x="5965262" y="3468231"/>
            <a:ext cx="1392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3C84F67-2528-4D55-96E3-22C62364E68E}"/>
              </a:ext>
            </a:extLst>
          </p:cNvPr>
          <p:cNvSpPr/>
          <p:nvPr/>
        </p:nvSpPr>
        <p:spPr>
          <a:xfrm>
            <a:off x="5036615" y="427830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8A61105-2198-4685-97DE-26BD2B833A22}"/>
              </a:ext>
            </a:extLst>
          </p:cNvPr>
          <p:cNvSpPr txBox="1"/>
          <p:nvPr/>
        </p:nvSpPr>
        <p:spPr>
          <a:xfrm>
            <a:off x="5051265" y="4263262"/>
            <a:ext cx="2612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4 000 000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B42BFD6-1527-48AD-9985-364107C45266}"/>
              </a:ext>
            </a:extLst>
          </p:cNvPr>
          <p:cNvSpPr/>
          <p:nvPr/>
        </p:nvSpPr>
        <p:spPr>
          <a:xfrm>
            <a:off x="5038372" y="508488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CF9F6DC9-0101-4E91-A32E-3F40E6D885AE}"/>
              </a:ext>
            </a:extLst>
          </p:cNvPr>
          <p:cNvSpPr txBox="1"/>
          <p:nvPr/>
        </p:nvSpPr>
        <p:spPr>
          <a:xfrm>
            <a:off x="5786295" y="5089723"/>
            <a:ext cx="1572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0BAF061-EBC9-4F1A-BA80-E5E8D4D55294}"/>
              </a:ext>
            </a:extLst>
          </p:cNvPr>
          <p:cNvSpPr/>
          <p:nvPr/>
        </p:nvSpPr>
        <p:spPr>
          <a:xfrm>
            <a:off x="5037552" y="588985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9ED1528-1C1D-4A82-8F06-6AD99C7CE9BB}"/>
              </a:ext>
            </a:extLst>
          </p:cNvPr>
          <p:cNvSpPr txBox="1"/>
          <p:nvPr/>
        </p:nvSpPr>
        <p:spPr>
          <a:xfrm>
            <a:off x="5230566" y="5894693"/>
            <a:ext cx="2018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800 000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B303E5F-9484-4D0E-B78B-F65666FD4941}"/>
              </a:ext>
            </a:extLst>
          </p:cNvPr>
          <p:cNvGrpSpPr/>
          <p:nvPr/>
        </p:nvGrpSpPr>
        <p:grpSpPr>
          <a:xfrm>
            <a:off x="8464696" y="1134926"/>
            <a:ext cx="3409434" cy="5530577"/>
            <a:chOff x="255525" y="372323"/>
            <a:chExt cx="3123295" cy="1240162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5232A35A-430F-44DC-AF67-2955423CCAEC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32ED1D0-CF51-4382-AF65-5040D73970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8E9B6E9B-AEB2-4E91-AD5C-1E3CC76A9D5D}"/>
              </a:ext>
            </a:extLst>
          </p:cNvPr>
          <p:cNvSpPr txBox="1"/>
          <p:nvPr/>
        </p:nvSpPr>
        <p:spPr>
          <a:xfrm>
            <a:off x="9216143" y="1152340"/>
            <a:ext cx="20794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1,279,068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F27B527-9E8B-4147-BB66-13C06D45D36F}"/>
              </a:ext>
            </a:extLst>
          </p:cNvPr>
          <p:cNvSpPr txBox="1"/>
          <p:nvPr/>
        </p:nvSpPr>
        <p:spPr>
          <a:xfrm>
            <a:off x="8596653" y="1796090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7: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F5B9E8E0-FF89-4C34-9B46-5415423E2E71}"/>
              </a:ext>
            </a:extLst>
          </p:cNvPr>
          <p:cNvSpPr/>
          <p:nvPr/>
        </p:nvSpPr>
        <p:spPr>
          <a:xfrm>
            <a:off x="9174061" y="186326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E383B968-B416-47F4-AC32-75B11F902C19}"/>
              </a:ext>
            </a:extLst>
          </p:cNvPr>
          <p:cNvSpPr txBox="1"/>
          <p:nvPr/>
        </p:nvSpPr>
        <p:spPr>
          <a:xfrm>
            <a:off x="9416653" y="1858157"/>
            <a:ext cx="2068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200 000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3CA302BB-6512-43AF-9695-BE2E802631B9}"/>
              </a:ext>
            </a:extLst>
          </p:cNvPr>
          <p:cNvSpPr/>
          <p:nvPr/>
        </p:nvSpPr>
        <p:spPr>
          <a:xfrm>
            <a:off x="9173241" y="2673609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4CA0D7A-998C-487A-A326-FA146ACE3D8A}"/>
              </a:ext>
            </a:extLst>
          </p:cNvPr>
          <p:cNvSpPr txBox="1"/>
          <p:nvPr/>
        </p:nvSpPr>
        <p:spPr>
          <a:xfrm>
            <a:off x="9731490" y="2678445"/>
            <a:ext cx="1762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9 000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33BCCB5-B855-423D-83B0-8538C3633718}"/>
              </a:ext>
            </a:extLst>
          </p:cNvPr>
          <p:cNvSpPr/>
          <p:nvPr/>
        </p:nvSpPr>
        <p:spPr>
          <a:xfrm>
            <a:off x="9171393" y="348184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22DC3E3-596C-4117-8C3D-CF21604D3AF9}"/>
              </a:ext>
            </a:extLst>
          </p:cNvPr>
          <p:cNvSpPr txBox="1"/>
          <p:nvPr/>
        </p:nvSpPr>
        <p:spPr>
          <a:xfrm>
            <a:off x="9189768" y="3494959"/>
            <a:ext cx="2455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1 000 000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B7A41281-1AAD-4F88-807F-5180839F535D}"/>
              </a:ext>
            </a:extLst>
          </p:cNvPr>
          <p:cNvSpPr/>
          <p:nvPr/>
        </p:nvSpPr>
        <p:spPr>
          <a:xfrm>
            <a:off x="9170573" y="42868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EB0A6B7-6C4D-49B8-9688-456A82FA0CF7}"/>
              </a:ext>
            </a:extLst>
          </p:cNvPr>
          <p:cNvSpPr txBox="1"/>
          <p:nvPr/>
        </p:nvSpPr>
        <p:spPr>
          <a:xfrm>
            <a:off x="10025273" y="4299929"/>
            <a:ext cx="1427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7BB5B7A1-2C4A-4F3C-BE10-448C9BBAFF15}"/>
              </a:ext>
            </a:extLst>
          </p:cNvPr>
          <p:cNvSpPr/>
          <p:nvPr/>
        </p:nvSpPr>
        <p:spPr>
          <a:xfrm>
            <a:off x="9172330" y="509339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3E5F455-7A29-4105-9774-DFD118A9229F}"/>
              </a:ext>
            </a:extLst>
          </p:cNvPr>
          <p:cNvSpPr txBox="1"/>
          <p:nvPr/>
        </p:nvSpPr>
        <p:spPr>
          <a:xfrm>
            <a:off x="9891760" y="5077937"/>
            <a:ext cx="160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0B052A80-4253-4A38-A8D7-20CB453FDCA5}"/>
              </a:ext>
            </a:extLst>
          </p:cNvPr>
          <p:cNvSpPr/>
          <p:nvPr/>
        </p:nvSpPr>
        <p:spPr>
          <a:xfrm>
            <a:off x="9171510" y="589836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877E4602-783C-48F7-A468-79CE08AD5A75}"/>
              </a:ext>
            </a:extLst>
          </p:cNvPr>
          <p:cNvSpPr txBox="1"/>
          <p:nvPr/>
        </p:nvSpPr>
        <p:spPr>
          <a:xfrm>
            <a:off x="9494084" y="5892432"/>
            <a:ext cx="187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70 000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815B276-9357-4551-8283-1EBCAF62917D}"/>
              </a:ext>
            </a:extLst>
          </p:cNvPr>
          <p:cNvSpPr/>
          <p:nvPr/>
        </p:nvSpPr>
        <p:spPr>
          <a:xfrm>
            <a:off x="1936979" y="1130188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C067BA5-AFE4-4262-A4EE-6A8E81FE07FD}"/>
              </a:ext>
            </a:extLst>
          </p:cNvPr>
          <p:cNvSpPr/>
          <p:nvPr/>
        </p:nvSpPr>
        <p:spPr>
          <a:xfrm>
            <a:off x="2247073" y="1132004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68DA60-9FB0-4A44-A880-B22734263249}"/>
              </a:ext>
            </a:extLst>
          </p:cNvPr>
          <p:cNvSpPr/>
          <p:nvPr/>
        </p:nvSpPr>
        <p:spPr>
          <a:xfrm>
            <a:off x="2478478" y="113003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1188CDC-F83B-453C-AD21-AB88405F8C3C}"/>
              </a:ext>
            </a:extLst>
          </p:cNvPr>
          <p:cNvSpPr/>
          <p:nvPr/>
        </p:nvSpPr>
        <p:spPr>
          <a:xfrm>
            <a:off x="1152769" y="1130159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83A1049-31D2-43CF-9BAC-216153D7D34B}"/>
              </a:ext>
            </a:extLst>
          </p:cNvPr>
          <p:cNvSpPr/>
          <p:nvPr/>
        </p:nvSpPr>
        <p:spPr>
          <a:xfrm>
            <a:off x="1705746" y="113197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B3881E7-DE45-4D04-96FA-1270D0DBA4DB}"/>
              </a:ext>
            </a:extLst>
          </p:cNvPr>
          <p:cNvSpPr/>
          <p:nvPr/>
        </p:nvSpPr>
        <p:spPr>
          <a:xfrm>
            <a:off x="6339353" y="112542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93A7C57-4B14-40F1-9232-A8916F379884}"/>
              </a:ext>
            </a:extLst>
          </p:cNvPr>
          <p:cNvSpPr/>
          <p:nvPr/>
        </p:nvSpPr>
        <p:spPr>
          <a:xfrm>
            <a:off x="6570865" y="1127237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E3B09E8-F700-447B-8A53-01FD6DF5D312}"/>
              </a:ext>
            </a:extLst>
          </p:cNvPr>
          <p:cNvSpPr/>
          <p:nvPr/>
        </p:nvSpPr>
        <p:spPr>
          <a:xfrm>
            <a:off x="6799953" y="112526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5727943-4256-4FE9-8E77-1BD4DA3A9D00}"/>
              </a:ext>
            </a:extLst>
          </p:cNvPr>
          <p:cNvSpPr/>
          <p:nvPr/>
        </p:nvSpPr>
        <p:spPr>
          <a:xfrm>
            <a:off x="5565015" y="112539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D7AB97F-5A1A-4C71-AFFE-561E40818256}"/>
              </a:ext>
            </a:extLst>
          </p:cNvPr>
          <p:cNvSpPr/>
          <p:nvPr/>
        </p:nvSpPr>
        <p:spPr>
          <a:xfrm>
            <a:off x="6022747" y="112709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3FF695E-202B-4FEE-92F5-423E0C05FDDB}"/>
              </a:ext>
            </a:extLst>
          </p:cNvPr>
          <p:cNvSpPr/>
          <p:nvPr/>
        </p:nvSpPr>
        <p:spPr>
          <a:xfrm>
            <a:off x="5231652" y="112654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CED4D3C-8839-48A2-BC2C-4D1B6570C930}"/>
              </a:ext>
            </a:extLst>
          </p:cNvPr>
          <p:cNvSpPr/>
          <p:nvPr/>
        </p:nvSpPr>
        <p:spPr>
          <a:xfrm>
            <a:off x="10101945" y="113440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0CEB5E1-DBA7-4D9D-A60C-8BCB43714EB2}"/>
              </a:ext>
            </a:extLst>
          </p:cNvPr>
          <p:cNvSpPr/>
          <p:nvPr/>
        </p:nvSpPr>
        <p:spPr>
          <a:xfrm>
            <a:off x="10645130" y="1136217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F041769-5AF4-4526-96E7-917C3FE328A8}"/>
              </a:ext>
            </a:extLst>
          </p:cNvPr>
          <p:cNvSpPr/>
          <p:nvPr/>
        </p:nvSpPr>
        <p:spPr>
          <a:xfrm>
            <a:off x="10876529" y="113424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100AC77-10DD-44D7-B3BD-B926AA7661E9}"/>
              </a:ext>
            </a:extLst>
          </p:cNvPr>
          <p:cNvSpPr/>
          <p:nvPr/>
        </p:nvSpPr>
        <p:spPr>
          <a:xfrm>
            <a:off x="9637069" y="1136830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50D7627-3B1A-482B-B280-28E4F197070D}"/>
              </a:ext>
            </a:extLst>
          </p:cNvPr>
          <p:cNvSpPr/>
          <p:nvPr/>
        </p:nvSpPr>
        <p:spPr>
          <a:xfrm>
            <a:off x="9868580" y="1136188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3B2A366-A615-4E36-890E-58B40DDAC574}"/>
              </a:ext>
            </a:extLst>
          </p:cNvPr>
          <p:cNvSpPr/>
          <p:nvPr/>
        </p:nvSpPr>
        <p:spPr>
          <a:xfrm>
            <a:off x="9318407" y="113629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7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0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20" grpId="0"/>
      <p:bldP spid="122" grpId="0"/>
      <p:bldP spid="124" grpId="0"/>
      <p:bldP spid="126" grpId="0"/>
      <p:bldP spid="135" grpId="0"/>
      <p:bldP spid="137" grpId="0"/>
      <p:bldP spid="139" grpId="0"/>
      <p:bldP spid="141" grpId="0"/>
      <p:bldP spid="143" grpId="0"/>
      <p:bldP spid="145" grpId="0"/>
      <p:bldP spid="152" grpId="0"/>
      <p:bldP spid="154" grpId="0"/>
      <p:bldP spid="156" grpId="0"/>
      <p:bldP spid="158" grpId="0"/>
      <p:bldP spid="160" grpId="0"/>
      <p:bldP spid="162" grpId="0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E3D20-0D42-4D6E-951E-31DF5FADB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5 Partition seven-digit numbers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6BC6C-558C-4D93-AF94-91044CD35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000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62F16FCE-5951-4147-924D-F9B5DFCA9BA4}"/>
              </a:ext>
            </a:extLst>
          </p:cNvPr>
          <p:cNvSpPr/>
          <p:nvPr/>
        </p:nvSpPr>
        <p:spPr>
          <a:xfrm>
            <a:off x="461187" y="497181"/>
            <a:ext cx="567801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Partition the numbers below: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41FDD77-D75F-4D33-8A7D-E5791F4B3E50}"/>
              </a:ext>
            </a:extLst>
          </p:cNvPr>
          <p:cNvGrpSpPr/>
          <p:nvPr/>
        </p:nvGrpSpPr>
        <p:grpSpPr>
          <a:xfrm>
            <a:off x="311287" y="1413286"/>
            <a:ext cx="2290840" cy="817087"/>
            <a:chOff x="255524" y="372323"/>
            <a:chExt cx="2474255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B86E6AD1-E4C9-4E76-B5A0-722A0D70DFF6}"/>
                </a:ext>
              </a:extLst>
            </p:cNvPr>
            <p:cNvSpPr/>
            <p:nvPr/>
          </p:nvSpPr>
          <p:spPr>
            <a:xfrm>
              <a:off x="255524" y="372323"/>
              <a:ext cx="22488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3B02BC-6704-40E4-8CD2-A189D8BF7F83}"/>
                </a:ext>
              </a:extLst>
            </p:cNvPr>
            <p:cNvSpPr txBox="1"/>
            <p:nvPr/>
          </p:nvSpPr>
          <p:spPr>
            <a:xfrm>
              <a:off x="308454" y="485388"/>
              <a:ext cx="242132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4,307,042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8CB3464-E657-44E2-B573-D9B2838CDC36}"/>
              </a:ext>
            </a:extLst>
          </p:cNvPr>
          <p:cNvGrpSpPr/>
          <p:nvPr/>
        </p:nvGrpSpPr>
        <p:grpSpPr>
          <a:xfrm>
            <a:off x="4209427" y="1413286"/>
            <a:ext cx="2256706" cy="817087"/>
            <a:chOff x="255525" y="372323"/>
            <a:chExt cx="1870850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212DD55B-0756-4EA9-9833-AAE4CCB425E7}"/>
                </a:ext>
              </a:extLst>
            </p:cNvPr>
            <p:cNvSpPr/>
            <p:nvPr/>
          </p:nvSpPr>
          <p:spPr>
            <a:xfrm>
              <a:off x="255525" y="372323"/>
              <a:ext cx="181708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2A13FFA-6403-432D-B4C7-C1CB44F790EE}"/>
                </a:ext>
              </a:extLst>
            </p:cNvPr>
            <p:cNvSpPr txBox="1"/>
            <p:nvPr/>
          </p:nvSpPr>
          <p:spPr>
            <a:xfrm>
              <a:off x="308453" y="485388"/>
              <a:ext cx="181792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6,193,413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E84104B-C318-4EF9-960A-D4E664187D7D}"/>
              </a:ext>
            </a:extLst>
          </p:cNvPr>
          <p:cNvGrpSpPr/>
          <p:nvPr/>
        </p:nvGrpSpPr>
        <p:grpSpPr>
          <a:xfrm>
            <a:off x="8346494" y="1408463"/>
            <a:ext cx="2160720" cy="817087"/>
            <a:chOff x="255525" y="372323"/>
            <a:chExt cx="2333717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836A64FB-8F65-4B80-BBB5-38DB1D5CD229}"/>
                </a:ext>
              </a:extLst>
            </p:cNvPr>
            <p:cNvSpPr/>
            <p:nvPr/>
          </p:nvSpPr>
          <p:spPr>
            <a:xfrm>
              <a:off x="255525" y="372323"/>
              <a:ext cx="22807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4C9659E-B99B-45B6-8C11-6EE74CE83763}"/>
                </a:ext>
              </a:extLst>
            </p:cNvPr>
            <p:cNvSpPr txBox="1"/>
            <p:nvPr/>
          </p:nvSpPr>
          <p:spPr>
            <a:xfrm>
              <a:off x="308452" y="485388"/>
              <a:ext cx="228079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7,460,253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CA3E6068-286E-4234-8942-669628FDECBB}"/>
              </a:ext>
            </a:extLst>
          </p:cNvPr>
          <p:cNvSpPr txBox="1"/>
          <p:nvPr/>
        </p:nvSpPr>
        <p:spPr>
          <a:xfrm>
            <a:off x="925491" y="3085853"/>
            <a:ext cx="29708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3 0 0 0 0 0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7585926-B4F8-48C8-901F-7FEFC752AED1}"/>
              </a:ext>
            </a:extLst>
          </p:cNvPr>
          <p:cNvSpPr txBox="1"/>
          <p:nvPr/>
        </p:nvSpPr>
        <p:spPr>
          <a:xfrm>
            <a:off x="1800001" y="3525612"/>
            <a:ext cx="18680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7 0 0 0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6ECE9A1-ABC8-42EB-B7FB-6235812150F9}"/>
              </a:ext>
            </a:extLst>
          </p:cNvPr>
          <p:cNvCxnSpPr>
            <a:cxnSpLocks/>
          </p:cNvCxnSpPr>
          <p:nvPr/>
        </p:nvCxnSpPr>
        <p:spPr>
          <a:xfrm>
            <a:off x="461187" y="4950841"/>
            <a:ext cx="313856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053AC087-77BF-49A2-883E-5A78E93408EF}"/>
              </a:ext>
            </a:extLst>
          </p:cNvPr>
          <p:cNvCxnSpPr>
            <a:cxnSpLocks/>
          </p:cNvCxnSpPr>
          <p:nvPr/>
        </p:nvCxnSpPr>
        <p:spPr>
          <a:xfrm flipV="1">
            <a:off x="461187" y="5393596"/>
            <a:ext cx="3135531" cy="159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7C054E0-6936-4867-8E92-4A68F76FC6C1}"/>
              </a:ext>
            </a:extLst>
          </p:cNvPr>
          <p:cNvSpPr txBox="1"/>
          <p:nvPr/>
        </p:nvSpPr>
        <p:spPr>
          <a:xfrm>
            <a:off x="2689063" y="3968596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4CB14C9-A883-4B8C-B6D0-0CA85F7A0974}"/>
              </a:ext>
            </a:extLst>
          </p:cNvPr>
          <p:cNvSpPr txBox="1"/>
          <p:nvPr/>
        </p:nvSpPr>
        <p:spPr>
          <a:xfrm>
            <a:off x="3129686" y="4445626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52BC155-033F-483F-989C-5489E8926EB1}"/>
              </a:ext>
            </a:extLst>
          </p:cNvPr>
          <p:cNvSpPr/>
          <p:nvPr/>
        </p:nvSpPr>
        <p:spPr>
          <a:xfrm>
            <a:off x="1027516" y="141355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F2E7C77-C77F-4D5F-8211-12414DEAC18D}"/>
              </a:ext>
            </a:extLst>
          </p:cNvPr>
          <p:cNvSpPr/>
          <p:nvPr/>
        </p:nvSpPr>
        <p:spPr>
          <a:xfrm>
            <a:off x="1258915" y="141396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302E651-F02A-4F42-BC05-22902C97DE7F}"/>
              </a:ext>
            </a:extLst>
          </p:cNvPr>
          <p:cNvSpPr/>
          <p:nvPr/>
        </p:nvSpPr>
        <p:spPr>
          <a:xfrm>
            <a:off x="1597838" y="141371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89B7356-FCE8-4AF7-BBD0-0C7EE3AD98B8}"/>
              </a:ext>
            </a:extLst>
          </p:cNvPr>
          <p:cNvSpPr/>
          <p:nvPr/>
        </p:nvSpPr>
        <p:spPr>
          <a:xfrm>
            <a:off x="1829349" y="14131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31BCCB7-1B2D-4027-92B4-378D0DE80CCC}"/>
              </a:ext>
            </a:extLst>
          </p:cNvPr>
          <p:cNvSpPr/>
          <p:nvPr/>
        </p:nvSpPr>
        <p:spPr>
          <a:xfrm>
            <a:off x="2060748" y="141355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2FC06B3-6880-4A90-AEDE-68D13BE7D816}"/>
              </a:ext>
            </a:extLst>
          </p:cNvPr>
          <p:cNvSpPr/>
          <p:nvPr/>
        </p:nvSpPr>
        <p:spPr>
          <a:xfrm>
            <a:off x="4713451" y="141379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5B55C6A-B7B0-4B69-8488-3CBEDF0D86BB}"/>
              </a:ext>
            </a:extLst>
          </p:cNvPr>
          <p:cNvSpPr/>
          <p:nvPr/>
        </p:nvSpPr>
        <p:spPr>
          <a:xfrm>
            <a:off x="4944962" y="141322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F155BC7-CC74-40FD-BB20-8E871C04D93C}"/>
              </a:ext>
            </a:extLst>
          </p:cNvPr>
          <p:cNvSpPr/>
          <p:nvPr/>
        </p:nvSpPr>
        <p:spPr>
          <a:xfrm>
            <a:off x="5176361" y="141363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3A01CE2-BEDC-4438-B263-0A257130AFB7}"/>
              </a:ext>
            </a:extLst>
          </p:cNvPr>
          <p:cNvSpPr/>
          <p:nvPr/>
        </p:nvSpPr>
        <p:spPr>
          <a:xfrm>
            <a:off x="5517665" y="141338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EB7A7B3-9CD0-41F2-94CE-AB37FBA6272E}"/>
              </a:ext>
            </a:extLst>
          </p:cNvPr>
          <p:cNvSpPr/>
          <p:nvPr/>
        </p:nvSpPr>
        <p:spPr>
          <a:xfrm>
            <a:off x="5749176" y="141519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716FB10-2D17-4F95-974F-24AD9FAD5F24}"/>
              </a:ext>
            </a:extLst>
          </p:cNvPr>
          <p:cNvSpPr/>
          <p:nvPr/>
        </p:nvSpPr>
        <p:spPr>
          <a:xfrm>
            <a:off x="5980575" y="141322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9EF3E2E-D073-4857-BA91-84C557C8AC2B}"/>
              </a:ext>
            </a:extLst>
          </p:cNvPr>
          <p:cNvSpPr/>
          <p:nvPr/>
        </p:nvSpPr>
        <p:spPr>
          <a:xfrm>
            <a:off x="8831638" y="140838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ACA279A-F751-42B1-ACC8-DDDF7BC5F855}"/>
              </a:ext>
            </a:extLst>
          </p:cNvPr>
          <p:cNvSpPr/>
          <p:nvPr/>
        </p:nvSpPr>
        <p:spPr>
          <a:xfrm>
            <a:off x="9063149" y="14078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94D888E-6319-4A88-BDAB-A7698879F2C4}"/>
              </a:ext>
            </a:extLst>
          </p:cNvPr>
          <p:cNvSpPr/>
          <p:nvPr/>
        </p:nvSpPr>
        <p:spPr>
          <a:xfrm>
            <a:off x="9294548" y="140822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30112AA-CC11-4591-9F7E-0F74335584B5}"/>
              </a:ext>
            </a:extLst>
          </p:cNvPr>
          <p:cNvSpPr/>
          <p:nvPr/>
        </p:nvSpPr>
        <p:spPr>
          <a:xfrm>
            <a:off x="9645377" y="140797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D5E4D99-94EC-40A8-A412-391014DCB2DF}"/>
              </a:ext>
            </a:extLst>
          </p:cNvPr>
          <p:cNvSpPr/>
          <p:nvPr/>
        </p:nvSpPr>
        <p:spPr>
          <a:xfrm>
            <a:off x="9876888" y="140979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D14EB02-C3AC-4D72-8FA5-EB82FEFBB113}"/>
              </a:ext>
            </a:extLst>
          </p:cNvPr>
          <p:cNvSpPr/>
          <p:nvPr/>
        </p:nvSpPr>
        <p:spPr>
          <a:xfrm>
            <a:off x="10108287" y="14078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F4561FC-3C4C-4D29-81DF-4AF31B5DB9FE}"/>
              </a:ext>
            </a:extLst>
          </p:cNvPr>
          <p:cNvSpPr txBox="1"/>
          <p:nvPr/>
        </p:nvSpPr>
        <p:spPr>
          <a:xfrm>
            <a:off x="46075" y="4406780"/>
            <a:ext cx="4795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ED8E055-AF7A-4450-B422-9D9F657E4C5A}"/>
              </a:ext>
            </a:extLst>
          </p:cNvPr>
          <p:cNvSpPr txBox="1"/>
          <p:nvPr/>
        </p:nvSpPr>
        <p:spPr>
          <a:xfrm>
            <a:off x="3135463" y="4884603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A6D30C5-6415-4DFE-9F43-B1CC16E19CCB}"/>
              </a:ext>
            </a:extLst>
          </p:cNvPr>
          <p:cNvSpPr txBox="1"/>
          <p:nvPr/>
        </p:nvSpPr>
        <p:spPr>
          <a:xfrm>
            <a:off x="2678505" y="4884603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749CFB2-AB5D-48AC-AF18-FBA741351898}"/>
              </a:ext>
            </a:extLst>
          </p:cNvPr>
          <p:cNvSpPr txBox="1"/>
          <p:nvPr/>
        </p:nvSpPr>
        <p:spPr>
          <a:xfrm>
            <a:off x="2251203" y="4881657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1684DE2-8322-43ED-BC28-0074FDFCB7BA}"/>
              </a:ext>
            </a:extLst>
          </p:cNvPr>
          <p:cNvSpPr txBox="1"/>
          <p:nvPr/>
        </p:nvSpPr>
        <p:spPr>
          <a:xfrm>
            <a:off x="1794245" y="4881657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4E8F989-E0A2-4B2B-AB3E-CAD3E7BE82D7}"/>
              </a:ext>
            </a:extLst>
          </p:cNvPr>
          <p:cNvSpPr txBox="1"/>
          <p:nvPr/>
        </p:nvSpPr>
        <p:spPr>
          <a:xfrm>
            <a:off x="1357638" y="4884071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3501B1B-C6A6-4B94-8525-6C6CB130D6A9}"/>
              </a:ext>
            </a:extLst>
          </p:cNvPr>
          <p:cNvSpPr txBox="1"/>
          <p:nvPr/>
        </p:nvSpPr>
        <p:spPr>
          <a:xfrm>
            <a:off x="5810213" y="3987511"/>
            <a:ext cx="21021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3 0 0 0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EB6BD35-103F-4DA6-B047-C343A3108E81}"/>
              </a:ext>
            </a:extLst>
          </p:cNvPr>
          <p:cNvSpPr txBox="1"/>
          <p:nvPr/>
        </p:nvSpPr>
        <p:spPr>
          <a:xfrm>
            <a:off x="6257373" y="4427270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A5760876-E46A-4E90-A0F9-3D670D451EB6}"/>
              </a:ext>
            </a:extLst>
          </p:cNvPr>
          <p:cNvCxnSpPr>
            <a:cxnSpLocks/>
          </p:cNvCxnSpPr>
          <p:nvPr/>
        </p:nvCxnSpPr>
        <p:spPr>
          <a:xfrm>
            <a:off x="4487048" y="5852499"/>
            <a:ext cx="31188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1B8C3FFE-EA01-4A6A-80DF-28B91BCCB206}"/>
              </a:ext>
            </a:extLst>
          </p:cNvPr>
          <p:cNvCxnSpPr>
            <a:cxnSpLocks/>
          </p:cNvCxnSpPr>
          <p:nvPr/>
        </p:nvCxnSpPr>
        <p:spPr>
          <a:xfrm>
            <a:off x="4486124" y="6295254"/>
            <a:ext cx="31167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7780E37C-D59D-467C-B8FE-451BAED4BC30}"/>
              </a:ext>
            </a:extLst>
          </p:cNvPr>
          <p:cNvSpPr txBox="1"/>
          <p:nvPr/>
        </p:nvSpPr>
        <p:spPr>
          <a:xfrm>
            <a:off x="6699829" y="4870254"/>
            <a:ext cx="1069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700DFE1-C0A0-413E-A07F-9FB869D61D77}"/>
              </a:ext>
            </a:extLst>
          </p:cNvPr>
          <p:cNvSpPr txBox="1"/>
          <p:nvPr/>
        </p:nvSpPr>
        <p:spPr>
          <a:xfrm>
            <a:off x="7135856" y="5347284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408A539-E64F-4852-B231-3DBFBF1166E6}"/>
              </a:ext>
            </a:extLst>
          </p:cNvPr>
          <p:cNvSpPr txBox="1"/>
          <p:nvPr/>
        </p:nvSpPr>
        <p:spPr>
          <a:xfrm>
            <a:off x="4037550" y="5329865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A77C1CAD-EA1C-4CBF-863D-714399607151}"/>
              </a:ext>
            </a:extLst>
          </p:cNvPr>
          <p:cNvSpPr txBox="1"/>
          <p:nvPr/>
        </p:nvSpPr>
        <p:spPr>
          <a:xfrm>
            <a:off x="7141633" y="5786261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40B0220-F514-44A8-BC86-B86AF7E562BA}"/>
              </a:ext>
            </a:extLst>
          </p:cNvPr>
          <p:cNvSpPr txBox="1"/>
          <p:nvPr/>
        </p:nvSpPr>
        <p:spPr>
          <a:xfrm>
            <a:off x="6684675" y="5786261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D1F8441-EDB4-4896-A903-28F1C718D8A4}"/>
              </a:ext>
            </a:extLst>
          </p:cNvPr>
          <p:cNvSpPr txBox="1"/>
          <p:nvPr/>
        </p:nvSpPr>
        <p:spPr>
          <a:xfrm>
            <a:off x="6257373" y="5783315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7AD74532-3CC7-4178-A58C-A503EB9F5C43}"/>
              </a:ext>
            </a:extLst>
          </p:cNvPr>
          <p:cNvSpPr txBox="1"/>
          <p:nvPr/>
        </p:nvSpPr>
        <p:spPr>
          <a:xfrm>
            <a:off x="5800415" y="5783315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4BA35F3-A046-4ED1-98AB-319575F180D8}"/>
              </a:ext>
            </a:extLst>
          </p:cNvPr>
          <p:cNvSpPr txBox="1"/>
          <p:nvPr/>
        </p:nvSpPr>
        <p:spPr>
          <a:xfrm>
            <a:off x="5342697" y="5788300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9DE55CA-2613-48C9-8C2D-8A9C9789B53A}"/>
              </a:ext>
            </a:extLst>
          </p:cNvPr>
          <p:cNvSpPr txBox="1"/>
          <p:nvPr/>
        </p:nvSpPr>
        <p:spPr>
          <a:xfrm>
            <a:off x="4924800" y="3113529"/>
            <a:ext cx="2902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1 0 0 0 0 0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E5831B6B-3B42-4D89-A3CD-40F4B8B1E4AB}"/>
              </a:ext>
            </a:extLst>
          </p:cNvPr>
          <p:cNvSpPr txBox="1"/>
          <p:nvPr/>
        </p:nvSpPr>
        <p:spPr>
          <a:xfrm>
            <a:off x="5365428" y="3553288"/>
            <a:ext cx="2338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9 0 0 0 0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C9F017C5-FF49-42C6-ADA0-99A01C79E138}"/>
              </a:ext>
            </a:extLst>
          </p:cNvPr>
          <p:cNvSpPr txBox="1"/>
          <p:nvPr/>
        </p:nvSpPr>
        <p:spPr>
          <a:xfrm>
            <a:off x="4903087" y="5782149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BC351D5-E950-40F3-BC5C-F22034520D97}"/>
              </a:ext>
            </a:extLst>
          </p:cNvPr>
          <p:cNvSpPr txBox="1"/>
          <p:nvPr/>
        </p:nvSpPr>
        <p:spPr>
          <a:xfrm>
            <a:off x="10270338" y="3983468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6A03D497-C674-4034-B3CD-309898B57301}"/>
              </a:ext>
            </a:extLst>
          </p:cNvPr>
          <p:cNvCxnSpPr>
            <a:cxnSpLocks/>
          </p:cNvCxnSpPr>
          <p:nvPr/>
        </p:nvCxnSpPr>
        <p:spPr>
          <a:xfrm>
            <a:off x="8506485" y="5402980"/>
            <a:ext cx="3112405" cy="5717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2584C112-015F-411B-B0D4-62678F1875B5}"/>
              </a:ext>
            </a:extLst>
          </p:cNvPr>
          <p:cNvCxnSpPr>
            <a:cxnSpLocks/>
          </p:cNvCxnSpPr>
          <p:nvPr/>
        </p:nvCxnSpPr>
        <p:spPr>
          <a:xfrm>
            <a:off x="8506485" y="5851452"/>
            <a:ext cx="310936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48776CCB-E302-464D-BF69-0CD5850B0550}"/>
              </a:ext>
            </a:extLst>
          </p:cNvPr>
          <p:cNvSpPr txBox="1"/>
          <p:nvPr/>
        </p:nvSpPr>
        <p:spPr>
          <a:xfrm>
            <a:off x="10712794" y="4426452"/>
            <a:ext cx="1069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E17DBCD-2CD3-4B9A-AA0C-5E43405702BF}"/>
              </a:ext>
            </a:extLst>
          </p:cNvPr>
          <p:cNvSpPr txBox="1"/>
          <p:nvPr/>
        </p:nvSpPr>
        <p:spPr>
          <a:xfrm>
            <a:off x="11148821" y="4903482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9D46A13-7F13-429B-B18C-A34731328754}"/>
              </a:ext>
            </a:extLst>
          </p:cNvPr>
          <p:cNvSpPr txBox="1"/>
          <p:nvPr/>
        </p:nvSpPr>
        <p:spPr>
          <a:xfrm>
            <a:off x="8071421" y="4886063"/>
            <a:ext cx="115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D64C42B-1A5B-432E-90CD-0F94C745955D}"/>
              </a:ext>
            </a:extLst>
          </p:cNvPr>
          <p:cNvSpPr txBox="1"/>
          <p:nvPr/>
        </p:nvSpPr>
        <p:spPr>
          <a:xfrm>
            <a:off x="11154598" y="5342459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0D3D160-4655-4FBB-A2A2-5BD748D334CA}"/>
              </a:ext>
            </a:extLst>
          </p:cNvPr>
          <p:cNvSpPr txBox="1"/>
          <p:nvPr/>
        </p:nvSpPr>
        <p:spPr>
          <a:xfrm>
            <a:off x="10697640" y="5342459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52A7A36-1021-4B34-95FA-2168E6DEBAFF}"/>
              </a:ext>
            </a:extLst>
          </p:cNvPr>
          <p:cNvSpPr txBox="1"/>
          <p:nvPr/>
        </p:nvSpPr>
        <p:spPr>
          <a:xfrm>
            <a:off x="10270338" y="5339513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8F52E72-4569-4C08-9555-1E0D3239F288}"/>
              </a:ext>
            </a:extLst>
          </p:cNvPr>
          <p:cNvSpPr txBox="1"/>
          <p:nvPr/>
        </p:nvSpPr>
        <p:spPr>
          <a:xfrm>
            <a:off x="9813380" y="5339513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0741ACA-54F8-43F2-B869-CCD9B0EEB0A4}"/>
              </a:ext>
            </a:extLst>
          </p:cNvPr>
          <p:cNvSpPr txBox="1"/>
          <p:nvPr/>
        </p:nvSpPr>
        <p:spPr>
          <a:xfrm>
            <a:off x="9355662" y="5344498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3D4A04F-24F0-47B7-A6EC-D30B0D926E25}"/>
              </a:ext>
            </a:extLst>
          </p:cNvPr>
          <p:cNvSpPr txBox="1"/>
          <p:nvPr/>
        </p:nvSpPr>
        <p:spPr>
          <a:xfrm>
            <a:off x="8937765" y="3105573"/>
            <a:ext cx="2902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4 0 0 0 0 0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2EC89F8-55E9-4A51-A8D4-A334545100C9}"/>
              </a:ext>
            </a:extLst>
          </p:cNvPr>
          <p:cNvSpPr txBox="1"/>
          <p:nvPr/>
        </p:nvSpPr>
        <p:spPr>
          <a:xfrm>
            <a:off x="9378393" y="3545332"/>
            <a:ext cx="2338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6 0 0 0 0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33590119-4A62-495D-A89D-BF8196F8F2FB}"/>
              </a:ext>
            </a:extLst>
          </p:cNvPr>
          <p:cNvSpPr txBox="1"/>
          <p:nvPr/>
        </p:nvSpPr>
        <p:spPr>
          <a:xfrm>
            <a:off x="8916052" y="5338347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73381BB-239C-47DB-93C8-8412E5571487}"/>
              </a:ext>
            </a:extLst>
          </p:cNvPr>
          <p:cNvSpPr/>
          <p:nvPr/>
        </p:nvSpPr>
        <p:spPr>
          <a:xfrm>
            <a:off x="457312" y="14144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5EDD5C8A-0E69-40B8-B964-67E25F9E89C1}"/>
              </a:ext>
            </a:extLst>
          </p:cNvPr>
          <p:cNvSpPr txBox="1"/>
          <p:nvPr/>
        </p:nvSpPr>
        <p:spPr>
          <a:xfrm>
            <a:off x="490188" y="2627850"/>
            <a:ext cx="3265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4 0 0 0 0 0 0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2B4D330-218B-41CF-ABA5-C8EF6E8B0B9A}"/>
              </a:ext>
            </a:extLst>
          </p:cNvPr>
          <p:cNvSpPr txBox="1"/>
          <p:nvPr/>
        </p:nvSpPr>
        <p:spPr>
          <a:xfrm>
            <a:off x="901238" y="4875829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D8BEA907-FA64-4883-8724-BA4AF2CF5411}"/>
              </a:ext>
            </a:extLst>
          </p:cNvPr>
          <p:cNvSpPr txBox="1"/>
          <p:nvPr/>
        </p:nvSpPr>
        <p:spPr>
          <a:xfrm>
            <a:off x="464631" y="4878243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C44660F2-A655-41F7-BEB3-4A252AA3129B}"/>
              </a:ext>
            </a:extLst>
          </p:cNvPr>
          <p:cNvSpPr/>
          <p:nvPr/>
        </p:nvSpPr>
        <p:spPr>
          <a:xfrm>
            <a:off x="4367462" y="141519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11CAF77-7B3C-48E7-9853-30073717C09C}"/>
              </a:ext>
            </a:extLst>
          </p:cNvPr>
          <p:cNvSpPr txBox="1"/>
          <p:nvPr/>
        </p:nvSpPr>
        <p:spPr>
          <a:xfrm>
            <a:off x="4470430" y="2658829"/>
            <a:ext cx="3265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6 0 0 0 0 0 0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11E9B2E-E550-4565-87A9-75883139C0F6}"/>
              </a:ext>
            </a:extLst>
          </p:cNvPr>
          <p:cNvSpPr txBox="1"/>
          <p:nvPr/>
        </p:nvSpPr>
        <p:spPr>
          <a:xfrm>
            <a:off x="4472051" y="5783315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B9CC0749-59E7-48D0-9015-8ECB6A7DDD2E}"/>
              </a:ext>
            </a:extLst>
          </p:cNvPr>
          <p:cNvSpPr/>
          <p:nvPr/>
        </p:nvSpPr>
        <p:spPr>
          <a:xfrm>
            <a:off x="8481339" y="141019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E03C153C-873C-4D86-9382-B365A69848D8}"/>
              </a:ext>
            </a:extLst>
          </p:cNvPr>
          <p:cNvSpPr txBox="1"/>
          <p:nvPr/>
        </p:nvSpPr>
        <p:spPr>
          <a:xfrm>
            <a:off x="8517324" y="2651261"/>
            <a:ext cx="3265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7 0 0 0 0 0 0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F7B93473-CD91-45DB-8093-42167330E89F}"/>
              </a:ext>
            </a:extLst>
          </p:cNvPr>
          <p:cNvSpPr/>
          <p:nvPr/>
        </p:nvSpPr>
        <p:spPr>
          <a:xfrm>
            <a:off x="798616" y="14144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5D3DDF1-A2FF-4851-8631-14A67FA3CD4F}"/>
              </a:ext>
            </a:extLst>
          </p:cNvPr>
          <p:cNvSpPr txBox="1"/>
          <p:nvPr/>
        </p:nvSpPr>
        <p:spPr>
          <a:xfrm>
            <a:off x="8501187" y="5331601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14456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500"/>
                            </p:stCondLst>
                            <p:childTnLst>
                              <p:par>
                                <p:cTn id="2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500"/>
                            </p:stCondLst>
                            <p:childTnLst>
                              <p:par>
                                <p:cTn id="3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00"/>
                            </p:stCondLst>
                            <p:childTnLst>
                              <p:par>
                                <p:cTn id="3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500"/>
                            </p:stCondLst>
                            <p:childTnLst>
                              <p:par>
                                <p:cTn id="3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00"/>
                            </p:stCondLst>
                            <p:childTnLst>
                              <p:par>
                                <p:cTn id="3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500"/>
                            </p:stCondLst>
                            <p:childTnLst>
                              <p:par>
                                <p:cTn id="3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500"/>
                            </p:stCondLst>
                            <p:childTnLst>
                              <p:par>
                                <p:cTn id="3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91" grpId="0"/>
      <p:bldP spid="92" grpId="0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4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43" grpId="0" animBg="1"/>
      <p:bldP spid="143" grpId="1" animBg="1"/>
      <p:bldP spid="158" grpId="0"/>
      <p:bldP spid="159" grpId="0"/>
      <p:bldP spid="160" grpId="0"/>
      <p:bldP spid="161" grpId="0" animBg="1"/>
      <p:bldP spid="161" grpId="1" animBg="1"/>
      <p:bldP spid="162" grpId="0"/>
      <p:bldP spid="163" grpId="0"/>
      <p:bldP spid="164" grpId="0" animBg="1"/>
      <p:bldP spid="164" grpId="1" animBg="1"/>
      <p:bldP spid="165" grpId="0"/>
      <p:bldP spid="166" grpId="0" animBg="1"/>
      <p:bldP spid="166" grpId="1" animBg="1"/>
      <p:bldP spid="1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94243F5-1869-465F-8B12-890A91EE4EB9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A24263B1-058C-487E-B477-C17B22A28BE9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BE5741A-CC20-4B48-A957-6718F2239B9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77A92EC2-2684-4256-A176-C389B4B5D781}"/>
              </a:ext>
            </a:extLst>
          </p:cNvPr>
          <p:cNvSpPr txBox="1"/>
          <p:nvPr/>
        </p:nvSpPr>
        <p:spPr>
          <a:xfrm>
            <a:off x="1072418" y="479329"/>
            <a:ext cx="22482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4,307,042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EB1EE90-7D7F-4C7E-8116-6F82577165C8}"/>
              </a:ext>
            </a:extLst>
          </p:cNvPr>
          <p:cNvGrpSpPr/>
          <p:nvPr/>
        </p:nvGrpSpPr>
        <p:grpSpPr>
          <a:xfrm>
            <a:off x="2202550" y="1832468"/>
            <a:ext cx="1002254" cy="428686"/>
            <a:chOff x="5757690" y="935037"/>
            <a:chExt cx="1002254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B4B5C76-9350-468B-887C-B412C80BA45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A7BB89D-144E-4AC1-9834-32DC64A3394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2B7E43E-233D-4A4B-838A-3600FF4240C8}"/>
              </a:ext>
            </a:extLst>
          </p:cNvPr>
          <p:cNvGrpSpPr/>
          <p:nvPr/>
        </p:nvGrpSpPr>
        <p:grpSpPr>
          <a:xfrm>
            <a:off x="2203618" y="2279192"/>
            <a:ext cx="1002254" cy="428686"/>
            <a:chOff x="5757690" y="935037"/>
            <a:chExt cx="1002254" cy="42868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76DB011-12B3-4893-A97B-29F65899A134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D3ED1AF-B3BD-4415-8802-66AF33C25DA2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67D4CB1-7179-4780-AFB6-36C289F16100}"/>
              </a:ext>
            </a:extLst>
          </p:cNvPr>
          <p:cNvGrpSpPr/>
          <p:nvPr/>
        </p:nvGrpSpPr>
        <p:grpSpPr>
          <a:xfrm>
            <a:off x="2202325" y="2723144"/>
            <a:ext cx="1002254" cy="428686"/>
            <a:chOff x="5757690" y="935037"/>
            <a:chExt cx="1002254" cy="42868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1C2E8C95-8C28-4137-8E76-D132FEE147B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F5CEEAC-0FB1-4F90-826D-DC26A5B6E27F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BCC16F03-5479-4761-8563-13D4BD4A2183}"/>
              </a:ext>
            </a:extLst>
          </p:cNvPr>
          <p:cNvGrpSpPr/>
          <p:nvPr/>
        </p:nvGrpSpPr>
        <p:grpSpPr>
          <a:xfrm>
            <a:off x="4929514" y="1831123"/>
            <a:ext cx="892821" cy="428686"/>
            <a:chOff x="3143479" y="934501"/>
            <a:chExt cx="892821" cy="428686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F4D5DF8B-B27C-4661-895D-CD16E5D2AEF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3630BD2F-D610-4FAA-9E5C-2C17AF72182B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64488472-1C16-40DA-827E-92839D882A2B}"/>
              </a:ext>
            </a:extLst>
          </p:cNvPr>
          <p:cNvGrpSpPr/>
          <p:nvPr/>
        </p:nvGrpSpPr>
        <p:grpSpPr>
          <a:xfrm>
            <a:off x="4931770" y="2280004"/>
            <a:ext cx="892821" cy="428686"/>
            <a:chOff x="3143479" y="934501"/>
            <a:chExt cx="892821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4E068F94-FD8D-45BF-8E6A-99DD3C59EA0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53B3ABC9-24E0-45EE-BB10-1551B7F180C1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AA2029C0-1461-4D14-82C9-1E5B3718B952}"/>
              </a:ext>
            </a:extLst>
          </p:cNvPr>
          <p:cNvGrpSpPr/>
          <p:nvPr/>
        </p:nvGrpSpPr>
        <p:grpSpPr>
          <a:xfrm>
            <a:off x="4929570" y="2727566"/>
            <a:ext cx="892821" cy="428686"/>
            <a:chOff x="3143479" y="934501"/>
            <a:chExt cx="892821" cy="42868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4B956468-6704-4BDC-B67B-05A1D3EE65F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2A6024F-8786-47E6-82AE-DE04D23AB1E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B6482A1C-4142-4A8A-87F9-3F014DAF20C6}"/>
              </a:ext>
            </a:extLst>
          </p:cNvPr>
          <p:cNvGrpSpPr/>
          <p:nvPr/>
        </p:nvGrpSpPr>
        <p:grpSpPr>
          <a:xfrm>
            <a:off x="4929127" y="3176447"/>
            <a:ext cx="892821" cy="428686"/>
            <a:chOff x="3143479" y="934501"/>
            <a:chExt cx="892821" cy="42868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3B22D856-F685-4D32-B0F9-A5290A4B09C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3B0285C5-F428-4234-B05D-545EC00E4FA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CE868A5C-5CC0-4479-A63B-CCB9FA2893A3}"/>
              </a:ext>
            </a:extLst>
          </p:cNvPr>
          <p:cNvGrpSpPr/>
          <p:nvPr/>
        </p:nvGrpSpPr>
        <p:grpSpPr>
          <a:xfrm>
            <a:off x="4929229" y="3624102"/>
            <a:ext cx="892821" cy="428686"/>
            <a:chOff x="3143479" y="934501"/>
            <a:chExt cx="892821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2ABDB9C8-6568-4D6E-AEEE-DE00FF42318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AA7B722-34CA-4291-885C-B984B222025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E73869B9-59BA-4261-9F0F-B98D691E7786}"/>
              </a:ext>
            </a:extLst>
          </p:cNvPr>
          <p:cNvGrpSpPr/>
          <p:nvPr/>
        </p:nvGrpSpPr>
        <p:grpSpPr>
          <a:xfrm>
            <a:off x="4929211" y="4071715"/>
            <a:ext cx="892821" cy="428686"/>
            <a:chOff x="3143479" y="934501"/>
            <a:chExt cx="892821" cy="42868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AFB3EB7D-3CAF-4138-93FA-033DF4E2F97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A329CF57-7561-4BBC-90ED-C65F50175C4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727208E9-359C-4772-9A77-E2589F6441F5}"/>
              </a:ext>
            </a:extLst>
          </p:cNvPr>
          <p:cNvGrpSpPr/>
          <p:nvPr/>
        </p:nvGrpSpPr>
        <p:grpSpPr>
          <a:xfrm>
            <a:off x="4931467" y="4520596"/>
            <a:ext cx="892821" cy="428686"/>
            <a:chOff x="3143479" y="934501"/>
            <a:chExt cx="892821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9A44A6F4-AE06-4C7D-8481-1439E836A18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D8F4514B-65FE-44F8-9CC1-625C0FD817E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BBF4D4F4-C84D-49B7-9E2F-C76E4333EBDB}"/>
              </a:ext>
            </a:extLst>
          </p:cNvPr>
          <p:cNvGrpSpPr/>
          <p:nvPr/>
        </p:nvGrpSpPr>
        <p:grpSpPr>
          <a:xfrm>
            <a:off x="7144316" y="1831123"/>
            <a:ext cx="492471" cy="428686"/>
            <a:chOff x="1333467" y="934501"/>
            <a:chExt cx="492471" cy="428686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E2C95A61-0A21-4EE9-B238-C6EB134A306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31B77EA8-7B02-43D5-B63A-4B518031ABC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4A1F4916-A141-4E2C-BE32-994D62150A1B}"/>
              </a:ext>
            </a:extLst>
          </p:cNvPr>
          <p:cNvGrpSpPr/>
          <p:nvPr/>
        </p:nvGrpSpPr>
        <p:grpSpPr>
          <a:xfrm>
            <a:off x="7138504" y="2280562"/>
            <a:ext cx="492471" cy="428686"/>
            <a:chOff x="1333467" y="934501"/>
            <a:chExt cx="492471" cy="428686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9BA69670-4E2F-404A-9DD8-72056D57857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598B966F-9565-4361-AB9D-7A29E197B21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71296170-35FA-4434-97D2-E3ABCF4A749A}"/>
              </a:ext>
            </a:extLst>
          </p:cNvPr>
          <p:cNvGrpSpPr/>
          <p:nvPr/>
        </p:nvGrpSpPr>
        <p:grpSpPr>
          <a:xfrm>
            <a:off x="7145840" y="2725799"/>
            <a:ext cx="492471" cy="428686"/>
            <a:chOff x="1333467" y="934501"/>
            <a:chExt cx="492471" cy="42868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EB83695F-6F13-4C81-A452-B090A86C63C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4A22A282-9ADF-4330-AB2B-635E2B45602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6F152D01-07D9-4880-ACF7-B845A43EB111}"/>
              </a:ext>
            </a:extLst>
          </p:cNvPr>
          <p:cNvGrpSpPr/>
          <p:nvPr/>
        </p:nvGrpSpPr>
        <p:grpSpPr>
          <a:xfrm>
            <a:off x="7140028" y="3175238"/>
            <a:ext cx="492471" cy="428686"/>
            <a:chOff x="1333467" y="934501"/>
            <a:chExt cx="492471" cy="42868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0AD3AFB8-6704-4D35-B9DC-FE9178C9A0B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5565B245-C827-4254-A333-D8F5261AD72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409606BB-0E97-4878-8603-22E27B1CAB17}"/>
              </a:ext>
            </a:extLst>
          </p:cNvPr>
          <p:cNvGrpSpPr/>
          <p:nvPr/>
        </p:nvGrpSpPr>
        <p:grpSpPr>
          <a:xfrm>
            <a:off x="8062369" y="1838266"/>
            <a:ext cx="446399" cy="428686"/>
            <a:chOff x="463698" y="934501"/>
            <a:chExt cx="446399" cy="428686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05C2D756-0699-45DC-B83A-4D6B6E3F5B0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2EFCB557-0475-4672-8845-58883A9368B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C34E7A5C-1111-4FAD-A51D-0BE35A52BB31}"/>
              </a:ext>
            </a:extLst>
          </p:cNvPr>
          <p:cNvGrpSpPr/>
          <p:nvPr/>
        </p:nvGrpSpPr>
        <p:grpSpPr>
          <a:xfrm>
            <a:off x="8060803" y="2291317"/>
            <a:ext cx="446399" cy="428686"/>
            <a:chOff x="457051" y="1380030"/>
            <a:chExt cx="446399" cy="428686"/>
          </a:xfrm>
        </p:grpSpPr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FE17EA87-F465-4B98-BC01-39632AEDAFE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78F4B0EA-2BAE-46F9-9008-13FBC0E69E4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B072C93-CA19-4057-913D-8023F13990D5}"/>
              </a:ext>
            </a:extLst>
          </p:cNvPr>
          <p:cNvGrpSpPr/>
          <p:nvPr/>
        </p:nvGrpSpPr>
        <p:grpSpPr>
          <a:xfrm>
            <a:off x="465041" y="1831126"/>
            <a:ext cx="1383094" cy="428686"/>
            <a:chOff x="5821206" y="935037"/>
            <a:chExt cx="929778" cy="428686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4CB20EF1-B465-4CF2-9280-ACFB300CD46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845C4638-7256-41A8-914D-EE7E50C76777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93AE514A-CD75-4BD6-983A-EAF70C0ECC29}"/>
              </a:ext>
            </a:extLst>
          </p:cNvPr>
          <p:cNvGrpSpPr/>
          <p:nvPr/>
        </p:nvGrpSpPr>
        <p:grpSpPr>
          <a:xfrm>
            <a:off x="465041" y="2276008"/>
            <a:ext cx="1383094" cy="428686"/>
            <a:chOff x="5821206" y="935037"/>
            <a:chExt cx="929778" cy="428686"/>
          </a:xfrm>
        </p:grpSpPr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61A8CC13-699A-41A5-8A89-0F4EF4EEC414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8650F0D4-AD8D-444F-93BD-98B8399B8F72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DD62E078-624C-445E-A21D-9AAA7DABF04D}"/>
              </a:ext>
            </a:extLst>
          </p:cNvPr>
          <p:cNvGrpSpPr/>
          <p:nvPr/>
        </p:nvGrpSpPr>
        <p:grpSpPr>
          <a:xfrm>
            <a:off x="470149" y="2725265"/>
            <a:ext cx="1383094" cy="428686"/>
            <a:chOff x="5821206" y="935037"/>
            <a:chExt cx="929778" cy="428686"/>
          </a:xfrm>
        </p:grpSpPr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7DD1B5AC-8006-4569-B698-31E09D1F285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FE2151C9-5002-467F-97E7-70E8BCF5C8B1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6B06F577-C5EE-435B-B9BE-FB086314AE22}"/>
              </a:ext>
            </a:extLst>
          </p:cNvPr>
          <p:cNvGrpSpPr/>
          <p:nvPr/>
        </p:nvGrpSpPr>
        <p:grpSpPr>
          <a:xfrm>
            <a:off x="470149" y="3170147"/>
            <a:ext cx="1383094" cy="428686"/>
            <a:chOff x="5821206" y="935037"/>
            <a:chExt cx="929778" cy="428686"/>
          </a:xfrm>
        </p:grpSpPr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8BB978DD-D631-4E3E-8674-35CC090A87E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CE2265B5-6CA8-41B3-9BB0-37AB573CDAE5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263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94243F5-1869-465F-8B12-890A91EE4EB9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A24263B1-058C-487E-B477-C17B22A28BE9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BE5741A-CC20-4B48-A957-6718F2239B9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77A92EC2-2684-4256-A176-C389B4B5D781}"/>
              </a:ext>
            </a:extLst>
          </p:cNvPr>
          <p:cNvSpPr txBox="1"/>
          <p:nvPr/>
        </p:nvSpPr>
        <p:spPr>
          <a:xfrm>
            <a:off x="1072418" y="479329"/>
            <a:ext cx="22482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6,193,413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EB1EE90-7D7F-4C7E-8116-6F82577165C8}"/>
              </a:ext>
            </a:extLst>
          </p:cNvPr>
          <p:cNvGrpSpPr/>
          <p:nvPr/>
        </p:nvGrpSpPr>
        <p:grpSpPr>
          <a:xfrm>
            <a:off x="2202550" y="1832468"/>
            <a:ext cx="1002254" cy="428686"/>
            <a:chOff x="5757690" y="935037"/>
            <a:chExt cx="1002254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B4B5C76-9350-468B-887C-B412C80BA45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A7BB89D-144E-4AC1-9834-32DC64A3394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34DE1908-48D2-4E12-A4EB-AB966315D9AD}"/>
              </a:ext>
            </a:extLst>
          </p:cNvPr>
          <p:cNvGrpSpPr/>
          <p:nvPr/>
        </p:nvGrpSpPr>
        <p:grpSpPr>
          <a:xfrm>
            <a:off x="3607303" y="1835355"/>
            <a:ext cx="892821" cy="428686"/>
            <a:chOff x="4484935" y="944175"/>
            <a:chExt cx="892821" cy="428686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8CC7E071-ACF1-4403-BED2-967BA448BF0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0F33880B-FFA7-4571-ABE3-3C20DA97B00C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DAE46511-F6F4-4B12-9903-6240CD185725}"/>
              </a:ext>
            </a:extLst>
          </p:cNvPr>
          <p:cNvGrpSpPr/>
          <p:nvPr/>
        </p:nvGrpSpPr>
        <p:grpSpPr>
          <a:xfrm>
            <a:off x="3607294" y="2279961"/>
            <a:ext cx="892821" cy="428686"/>
            <a:chOff x="4484935" y="944175"/>
            <a:chExt cx="892821" cy="42868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2C98AF7B-3EC2-4923-8543-C49737E5A2B9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259FE6B3-C1A8-45ED-921F-EF0922911A2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4C34AE9-DD62-47DE-8AB9-6041DB9EAE6F}"/>
              </a:ext>
            </a:extLst>
          </p:cNvPr>
          <p:cNvGrpSpPr/>
          <p:nvPr/>
        </p:nvGrpSpPr>
        <p:grpSpPr>
          <a:xfrm>
            <a:off x="3607807" y="2726157"/>
            <a:ext cx="892821" cy="428686"/>
            <a:chOff x="4484935" y="944175"/>
            <a:chExt cx="892821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74A2AF10-9FB5-4BF2-B180-E7D2C4B1352B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F5F1CBF-D079-4012-8029-B3EA57DA20E9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BD66EB6A-2373-4087-8012-501F2C3E9DEB}"/>
              </a:ext>
            </a:extLst>
          </p:cNvPr>
          <p:cNvGrpSpPr/>
          <p:nvPr/>
        </p:nvGrpSpPr>
        <p:grpSpPr>
          <a:xfrm>
            <a:off x="3607798" y="3170763"/>
            <a:ext cx="892821" cy="428686"/>
            <a:chOff x="4484935" y="944175"/>
            <a:chExt cx="892821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53F2737C-1372-4C77-9975-8B29ADFF467A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40F60EC9-23A8-4B9B-933E-703DBABB072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5D012820-83FE-428E-8958-EA77A39D4DBF}"/>
              </a:ext>
            </a:extLst>
          </p:cNvPr>
          <p:cNvGrpSpPr/>
          <p:nvPr/>
        </p:nvGrpSpPr>
        <p:grpSpPr>
          <a:xfrm>
            <a:off x="3604151" y="3615939"/>
            <a:ext cx="892821" cy="428686"/>
            <a:chOff x="4484935" y="944175"/>
            <a:chExt cx="892821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3BA59969-3F55-494F-93CD-331E08901313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D030DC14-FA20-451C-AFE5-65577440A3C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7FF2FD61-55C9-4F2B-AC57-CE6C523AB5DF}"/>
              </a:ext>
            </a:extLst>
          </p:cNvPr>
          <p:cNvGrpSpPr/>
          <p:nvPr/>
        </p:nvGrpSpPr>
        <p:grpSpPr>
          <a:xfrm>
            <a:off x="3608847" y="4066260"/>
            <a:ext cx="892821" cy="428686"/>
            <a:chOff x="4484935" y="944175"/>
            <a:chExt cx="892821" cy="42868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0B361B37-C8FA-41BF-8F4E-4F720A5ADA69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326FEF0F-481C-49D9-8192-E15157D00D6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20798A18-88DB-4C7A-9A22-9668D14F6F7B}"/>
              </a:ext>
            </a:extLst>
          </p:cNvPr>
          <p:cNvGrpSpPr/>
          <p:nvPr/>
        </p:nvGrpSpPr>
        <p:grpSpPr>
          <a:xfrm>
            <a:off x="3608838" y="4510866"/>
            <a:ext cx="892821" cy="428686"/>
            <a:chOff x="4484935" y="944175"/>
            <a:chExt cx="892821" cy="428686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795F7029-1FC3-4C87-847D-8FDD24CA3D13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18854360-526A-4815-8B38-4CA1A256D35E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F900377-030E-4F69-BF3B-D367DB28E425}"/>
              </a:ext>
            </a:extLst>
          </p:cNvPr>
          <p:cNvGrpSpPr/>
          <p:nvPr/>
        </p:nvGrpSpPr>
        <p:grpSpPr>
          <a:xfrm>
            <a:off x="3609351" y="4957062"/>
            <a:ext cx="892821" cy="428686"/>
            <a:chOff x="4484935" y="944175"/>
            <a:chExt cx="892821" cy="42868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D9432CC4-C222-45B3-A3E1-D99F4D5EF3DD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38E6FA34-72D5-40A9-B497-13C7F48A120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B2DE2CED-0554-4325-8B5F-F59B10216A1A}"/>
              </a:ext>
            </a:extLst>
          </p:cNvPr>
          <p:cNvGrpSpPr/>
          <p:nvPr/>
        </p:nvGrpSpPr>
        <p:grpSpPr>
          <a:xfrm>
            <a:off x="3609342" y="5401668"/>
            <a:ext cx="892821" cy="428686"/>
            <a:chOff x="4484935" y="944175"/>
            <a:chExt cx="892821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9608EDB-C98A-494E-8DBD-95D67E3604E5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1362B353-3C0E-4BF6-91BF-C4222BF4EE6F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BCC16F03-5479-4761-8563-13D4BD4A2183}"/>
              </a:ext>
            </a:extLst>
          </p:cNvPr>
          <p:cNvGrpSpPr/>
          <p:nvPr/>
        </p:nvGrpSpPr>
        <p:grpSpPr>
          <a:xfrm>
            <a:off x="4929514" y="1831123"/>
            <a:ext cx="892821" cy="428686"/>
            <a:chOff x="3143479" y="934501"/>
            <a:chExt cx="892821" cy="428686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F4D5DF8B-B27C-4661-895D-CD16E5D2AEF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3630BD2F-D610-4FAA-9E5C-2C17AF72182B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64488472-1C16-40DA-827E-92839D882A2B}"/>
              </a:ext>
            </a:extLst>
          </p:cNvPr>
          <p:cNvGrpSpPr/>
          <p:nvPr/>
        </p:nvGrpSpPr>
        <p:grpSpPr>
          <a:xfrm>
            <a:off x="4931770" y="2280004"/>
            <a:ext cx="892821" cy="428686"/>
            <a:chOff x="3143479" y="934501"/>
            <a:chExt cx="892821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4E068F94-FD8D-45BF-8E6A-99DD3C59EA0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53B3ABC9-24E0-45EE-BB10-1551B7F180C1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AA2029C0-1461-4D14-82C9-1E5B3718B952}"/>
              </a:ext>
            </a:extLst>
          </p:cNvPr>
          <p:cNvGrpSpPr/>
          <p:nvPr/>
        </p:nvGrpSpPr>
        <p:grpSpPr>
          <a:xfrm>
            <a:off x="4929570" y="2727566"/>
            <a:ext cx="892821" cy="428686"/>
            <a:chOff x="3143479" y="934501"/>
            <a:chExt cx="892821" cy="42868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4B956468-6704-4BDC-B67B-05A1D3EE65F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2A6024F-8786-47E6-82AE-DE04D23AB1E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67142962-FB67-4B51-86B0-E5139C815A56}"/>
              </a:ext>
            </a:extLst>
          </p:cNvPr>
          <p:cNvGrpSpPr/>
          <p:nvPr/>
        </p:nvGrpSpPr>
        <p:grpSpPr>
          <a:xfrm>
            <a:off x="6206900" y="1831123"/>
            <a:ext cx="593466" cy="428686"/>
            <a:chOff x="2176723" y="934501"/>
            <a:chExt cx="593466" cy="428686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580CF931-A612-44C8-A550-B821A77B089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F6E4A820-FA52-4462-B4C8-B7F30250FEF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D823B963-FDDB-403F-89E1-1E7D9742D3FE}"/>
              </a:ext>
            </a:extLst>
          </p:cNvPr>
          <p:cNvGrpSpPr/>
          <p:nvPr/>
        </p:nvGrpSpPr>
        <p:grpSpPr>
          <a:xfrm>
            <a:off x="6205668" y="2280004"/>
            <a:ext cx="593466" cy="428686"/>
            <a:chOff x="2176723" y="934501"/>
            <a:chExt cx="593466" cy="42868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D0FCA31F-B6F7-4673-A611-7CC1BC0229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A29563DC-4795-42FD-94AE-86C015899F7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0EBEA50C-9EF1-4D6C-999D-2902757530A2}"/>
              </a:ext>
            </a:extLst>
          </p:cNvPr>
          <p:cNvGrpSpPr/>
          <p:nvPr/>
        </p:nvGrpSpPr>
        <p:grpSpPr>
          <a:xfrm>
            <a:off x="6202719" y="2724716"/>
            <a:ext cx="593466" cy="428686"/>
            <a:chOff x="2176723" y="934501"/>
            <a:chExt cx="593466" cy="428686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E8C335D3-841C-4E51-B097-2CAAD33B3C4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8B035BAE-1E32-4D70-B6BA-D1841F699A2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88DB40D2-21C2-4115-97C7-F294C185FC94}"/>
              </a:ext>
            </a:extLst>
          </p:cNvPr>
          <p:cNvGrpSpPr/>
          <p:nvPr/>
        </p:nvGrpSpPr>
        <p:grpSpPr>
          <a:xfrm>
            <a:off x="6201487" y="3173597"/>
            <a:ext cx="593466" cy="428686"/>
            <a:chOff x="2176723" y="934501"/>
            <a:chExt cx="593466" cy="428686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CC9F561C-35D4-4558-89DF-C82D1B0C7D0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FDD87F28-4F45-49A6-BF1F-640E00FEE74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BBF4D4F4-C84D-49B7-9E2F-C76E4333EBDB}"/>
              </a:ext>
            </a:extLst>
          </p:cNvPr>
          <p:cNvGrpSpPr/>
          <p:nvPr/>
        </p:nvGrpSpPr>
        <p:grpSpPr>
          <a:xfrm>
            <a:off x="7144316" y="1831123"/>
            <a:ext cx="492471" cy="428686"/>
            <a:chOff x="1333467" y="934501"/>
            <a:chExt cx="492471" cy="428686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E2C95A61-0A21-4EE9-B238-C6EB134A306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31B77EA8-7B02-43D5-B63A-4B518031ABC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409606BB-0E97-4878-8603-22E27B1CAB17}"/>
              </a:ext>
            </a:extLst>
          </p:cNvPr>
          <p:cNvGrpSpPr/>
          <p:nvPr/>
        </p:nvGrpSpPr>
        <p:grpSpPr>
          <a:xfrm>
            <a:off x="8062369" y="1838266"/>
            <a:ext cx="446399" cy="428686"/>
            <a:chOff x="463698" y="934501"/>
            <a:chExt cx="446399" cy="428686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05C2D756-0699-45DC-B83A-4D6B6E3F5B0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2EFCB557-0475-4672-8845-58883A9368B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C34E7A5C-1111-4FAD-A51D-0BE35A52BB31}"/>
              </a:ext>
            </a:extLst>
          </p:cNvPr>
          <p:cNvGrpSpPr/>
          <p:nvPr/>
        </p:nvGrpSpPr>
        <p:grpSpPr>
          <a:xfrm>
            <a:off x="8060803" y="2291317"/>
            <a:ext cx="446399" cy="428686"/>
            <a:chOff x="457051" y="1380030"/>
            <a:chExt cx="446399" cy="428686"/>
          </a:xfrm>
        </p:grpSpPr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FE17EA87-F465-4B98-BC01-39632AEDAFE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78F4B0EA-2BAE-46F9-9008-13FBC0E69E4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A2DBD5C4-CE2B-491A-8BAD-B79FA1AAB0E4}"/>
              </a:ext>
            </a:extLst>
          </p:cNvPr>
          <p:cNvGrpSpPr/>
          <p:nvPr/>
        </p:nvGrpSpPr>
        <p:grpSpPr>
          <a:xfrm>
            <a:off x="8063887" y="2734742"/>
            <a:ext cx="446399" cy="428686"/>
            <a:chOff x="460084" y="1832999"/>
            <a:chExt cx="446399" cy="428686"/>
          </a:xfrm>
        </p:grpSpPr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C697EDC3-9C8B-46BD-9CCC-13942B4BF05D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F62925DD-4C7D-41B5-9D7E-CB7CE44488A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B072C93-CA19-4057-913D-8023F13990D5}"/>
              </a:ext>
            </a:extLst>
          </p:cNvPr>
          <p:cNvGrpSpPr/>
          <p:nvPr/>
        </p:nvGrpSpPr>
        <p:grpSpPr>
          <a:xfrm>
            <a:off x="465041" y="1831126"/>
            <a:ext cx="1383094" cy="428686"/>
            <a:chOff x="5821206" y="935037"/>
            <a:chExt cx="929778" cy="428686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4CB20EF1-B465-4CF2-9280-ACFB300CD46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845C4638-7256-41A8-914D-EE7E50C76777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93AE514A-CD75-4BD6-983A-EAF70C0ECC29}"/>
              </a:ext>
            </a:extLst>
          </p:cNvPr>
          <p:cNvGrpSpPr/>
          <p:nvPr/>
        </p:nvGrpSpPr>
        <p:grpSpPr>
          <a:xfrm>
            <a:off x="465041" y="2276008"/>
            <a:ext cx="1383094" cy="428686"/>
            <a:chOff x="5821206" y="935037"/>
            <a:chExt cx="929778" cy="428686"/>
          </a:xfrm>
        </p:grpSpPr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61A8CC13-699A-41A5-8A89-0F4EF4EEC414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8650F0D4-AD8D-444F-93BD-98B8399B8F72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DD62E078-624C-445E-A21D-9AAA7DABF04D}"/>
              </a:ext>
            </a:extLst>
          </p:cNvPr>
          <p:cNvGrpSpPr/>
          <p:nvPr/>
        </p:nvGrpSpPr>
        <p:grpSpPr>
          <a:xfrm>
            <a:off x="470149" y="2725265"/>
            <a:ext cx="1383094" cy="428686"/>
            <a:chOff x="5821206" y="935037"/>
            <a:chExt cx="929778" cy="428686"/>
          </a:xfrm>
        </p:grpSpPr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7DD1B5AC-8006-4569-B698-31E09D1F285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FE2151C9-5002-467F-97E7-70E8BCF5C8B1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6B06F577-C5EE-435B-B9BE-FB086314AE22}"/>
              </a:ext>
            </a:extLst>
          </p:cNvPr>
          <p:cNvGrpSpPr/>
          <p:nvPr/>
        </p:nvGrpSpPr>
        <p:grpSpPr>
          <a:xfrm>
            <a:off x="470149" y="3170147"/>
            <a:ext cx="1383094" cy="428686"/>
            <a:chOff x="5821206" y="935037"/>
            <a:chExt cx="929778" cy="428686"/>
          </a:xfrm>
        </p:grpSpPr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8BB978DD-D631-4E3E-8674-35CC090A87E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CE2265B5-6CA8-41B3-9BB0-37AB573CDAE5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60BE5AD0-B459-432D-92C7-9FD69E4E3E40}"/>
              </a:ext>
            </a:extLst>
          </p:cNvPr>
          <p:cNvGrpSpPr/>
          <p:nvPr/>
        </p:nvGrpSpPr>
        <p:grpSpPr>
          <a:xfrm>
            <a:off x="466524" y="3614265"/>
            <a:ext cx="1383094" cy="428686"/>
            <a:chOff x="5821206" y="935037"/>
            <a:chExt cx="929778" cy="428686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EB472117-F974-4418-A761-AC128FBAB681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730C0A3D-5D02-4AF7-91BF-7E2FC6F548D7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B63C36DF-B84C-468C-96C6-E2B408E4243D}"/>
              </a:ext>
            </a:extLst>
          </p:cNvPr>
          <p:cNvGrpSpPr/>
          <p:nvPr/>
        </p:nvGrpSpPr>
        <p:grpSpPr>
          <a:xfrm>
            <a:off x="465222" y="4063088"/>
            <a:ext cx="1383094" cy="428686"/>
            <a:chOff x="5821206" y="935037"/>
            <a:chExt cx="929778" cy="428686"/>
          </a:xfrm>
        </p:grpSpPr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C93C0C19-C9EE-4884-A517-B4A03945C1E8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C2DECDA6-047F-4951-828E-11F4D339B1E8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88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94243F5-1869-465F-8B12-890A91EE4EB9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A24263B1-058C-487E-B477-C17B22A28BE9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BE5741A-CC20-4B48-A957-6718F2239B9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77A92EC2-2684-4256-A176-C389B4B5D781}"/>
              </a:ext>
            </a:extLst>
          </p:cNvPr>
          <p:cNvSpPr txBox="1"/>
          <p:nvPr/>
        </p:nvSpPr>
        <p:spPr>
          <a:xfrm>
            <a:off x="1072418" y="479329"/>
            <a:ext cx="22482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7,460,253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EB1EE90-7D7F-4C7E-8116-6F82577165C8}"/>
              </a:ext>
            </a:extLst>
          </p:cNvPr>
          <p:cNvGrpSpPr/>
          <p:nvPr/>
        </p:nvGrpSpPr>
        <p:grpSpPr>
          <a:xfrm>
            <a:off x="2202550" y="1832468"/>
            <a:ext cx="1002254" cy="428686"/>
            <a:chOff x="5757690" y="935037"/>
            <a:chExt cx="1002254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B4B5C76-9350-468B-887C-B412C80BA45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A7BB89D-144E-4AC1-9834-32DC64A3394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2B7E43E-233D-4A4B-838A-3600FF4240C8}"/>
              </a:ext>
            </a:extLst>
          </p:cNvPr>
          <p:cNvGrpSpPr/>
          <p:nvPr/>
        </p:nvGrpSpPr>
        <p:grpSpPr>
          <a:xfrm>
            <a:off x="2203618" y="2279192"/>
            <a:ext cx="1002254" cy="428686"/>
            <a:chOff x="5757690" y="935037"/>
            <a:chExt cx="1002254" cy="42868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76DB011-12B3-4893-A97B-29F65899A134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D3ED1AF-B3BD-4415-8802-66AF33C25DA2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67D4CB1-7179-4780-AFB6-36C289F16100}"/>
              </a:ext>
            </a:extLst>
          </p:cNvPr>
          <p:cNvGrpSpPr/>
          <p:nvPr/>
        </p:nvGrpSpPr>
        <p:grpSpPr>
          <a:xfrm>
            <a:off x="2202325" y="2723144"/>
            <a:ext cx="1002254" cy="428686"/>
            <a:chOff x="5757690" y="935037"/>
            <a:chExt cx="1002254" cy="42868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1C2E8C95-8C28-4137-8E76-D132FEE147B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F5CEEAC-0FB1-4F90-826D-DC26A5B6E27F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07A91236-FADA-45F4-B920-E5B2CE2F74AE}"/>
              </a:ext>
            </a:extLst>
          </p:cNvPr>
          <p:cNvGrpSpPr/>
          <p:nvPr/>
        </p:nvGrpSpPr>
        <p:grpSpPr>
          <a:xfrm>
            <a:off x="2203393" y="3169868"/>
            <a:ext cx="1002254" cy="428686"/>
            <a:chOff x="5757690" y="935037"/>
            <a:chExt cx="1002254" cy="42868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F3D7990A-A308-44E3-9506-1EA53F2A4E0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BD888259-D6D3-4FDF-A9BF-DB11AB08D73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34DE1908-48D2-4E12-A4EB-AB966315D9AD}"/>
              </a:ext>
            </a:extLst>
          </p:cNvPr>
          <p:cNvGrpSpPr/>
          <p:nvPr/>
        </p:nvGrpSpPr>
        <p:grpSpPr>
          <a:xfrm>
            <a:off x="3607303" y="1835355"/>
            <a:ext cx="892821" cy="428686"/>
            <a:chOff x="4484935" y="944175"/>
            <a:chExt cx="892821" cy="428686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8CC7E071-ACF1-4403-BED2-967BA448BF0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0F33880B-FFA7-4571-ABE3-3C20DA97B00C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DAE46511-F6F4-4B12-9903-6240CD185725}"/>
              </a:ext>
            </a:extLst>
          </p:cNvPr>
          <p:cNvGrpSpPr/>
          <p:nvPr/>
        </p:nvGrpSpPr>
        <p:grpSpPr>
          <a:xfrm>
            <a:off x="3607294" y="2279961"/>
            <a:ext cx="892821" cy="428686"/>
            <a:chOff x="4484935" y="944175"/>
            <a:chExt cx="892821" cy="42868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2C98AF7B-3EC2-4923-8543-C49737E5A2B9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259FE6B3-C1A8-45ED-921F-EF0922911A2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4C34AE9-DD62-47DE-8AB9-6041DB9EAE6F}"/>
              </a:ext>
            </a:extLst>
          </p:cNvPr>
          <p:cNvGrpSpPr/>
          <p:nvPr/>
        </p:nvGrpSpPr>
        <p:grpSpPr>
          <a:xfrm>
            <a:off x="3607807" y="2726157"/>
            <a:ext cx="892821" cy="428686"/>
            <a:chOff x="4484935" y="944175"/>
            <a:chExt cx="892821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74A2AF10-9FB5-4BF2-B180-E7D2C4B1352B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F5F1CBF-D079-4012-8029-B3EA57DA20E9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BD66EB6A-2373-4087-8012-501F2C3E9DEB}"/>
              </a:ext>
            </a:extLst>
          </p:cNvPr>
          <p:cNvGrpSpPr/>
          <p:nvPr/>
        </p:nvGrpSpPr>
        <p:grpSpPr>
          <a:xfrm>
            <a:off x="3607798" y="3170763"/>
            <a:ext cx="892821" cy="428686"/>
            <a:chOff x="4484935" y="944175"/>
            <a:chExt cx="892821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53F2737C-1372-4C77-9975-8B29ADFF467A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40F60EC9-23A8-4B9B-933E-703DBABB072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5D012820-83FE-428E-8958-EA77A39D4DBF}"/>
              </a:ext>
            </a:extLst>
          </p:cNvPr>
          <p:cNvGrpSpPr/>
          <p:nvPr/>
        </p:nvGrpSpPr>
        <p:grpSpPr>
          <a:xfrm>
            <a:off x="3604151" y="3615939"/>
            <a:ext cx="892821" cy="428686"/>
            <a:chOff x="4484935" y="944175"/>
            <a:chExt cx="892821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3BA59969-3F55-494F-93CD-331E08901313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D030DC14-FA20-451C-AFE5-65577440A3C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7FF2FD61-55C9-4F2B-AC57-CE6C523AB5DF}"/>
              </a:ext>
            </a:extLst>
          </p:cNvPr>
          <p:cNvGrpSpPr/>
          <p:nvPr/>
        </p:nvGrpSpPr>
        <p:grpSpPr>
          <a:xfrm>
            <a:off x="3608847" y="4066260"/>
            <a:ext cx="892821" cy="428686"/>
            <a:chOff x="4484935" y="944175"/>
            <a:chExt cx="892821" cy="42868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0B361B37-C8FA-41BF-8F4E-4F720A5ADA69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326FEF0F-481C-49D9-8192-E15157D00D6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67142962-FB67-4B51-86B0-E5139C815A56}"/>
              </a:ext>
            </a:extLst>
          </p:cNvPr>
          <p:cNvGrpSpPr/>
          <p:nvPr/>
        </p:nvGrpSpPr>
        <p:grpSpPr>
          <a:xfrm>
            <a:off x="6206900" y="1831123"/>
            <a:ext cx="593466" cy="428686"/>
            <a:chOff x="2176723" y="934501"/>
            <a:chExt cx="593466" cy="428686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580CF931-A612-44C8-A550-B821A77B089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F6E4A820-FA52-4462-B4C8-B7F30250FEF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D823B963-FDDB-403F-89E1-1E7D9742D3FE}"/>
              </a:ext>
            </a:extLst>
          </p:cNvPr>
          <p:cNvGrpSpPr/>
          <p:nvPr/>
        </p:nvGrpSpPr>
        <p:grpSpPr>
          <a:xfrm>
            <a:off x="6205668" y="2280004"/>
            <a:ext cx="593466" cy="428686"/>
            <a:chOff x="2176723" y="934501"/>
            <a:chExt cx="593466" cy="42868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D0FCA31F-B6F7-4673-A611-7CC1BC0229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A29563DC-4795-42FD-94AE-86C015899F7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BBF4D4F4-C84D-49B7-9E2F-C76E4333EBDB}"/>
              </a:ext>
            </a:extLst>
          </p:cNvPr>
          <p:cNvGrpSpPr/>
          <p:nvPr/>
        </p:nvGrpSpPr>
        <p:grpSpPr>
          <a:xfrm>
            <a:off x="7144316" y="1831123"/>
            <a:ext cx="492471" cy="428686"/>
            <a:chOff x="1333467" y="934501"/>
            <a:chExt cx="492471" cy="428686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E2C95A61-0A21-4EE9-B238-C6EB134A306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31B77EA8-7B02-43D5-B63A-4B518031ABC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4A1F4916-A141-4E2C-BE32-994D62150A1B}"/>
              </a:ext>
            </a:extLst>
          </p:cNvPr>
          <p:cNvGrpSpPr/>
          <p:nvPr/>
        </p:nvGrpSpPr>
        <p:grpSpPr>
          <a:xfrm>
            <a:off x="7138504" y="2280562"/>
            <a:ext cx="492471" cy="428686"/>
            <a:chOff x="1333467" y="934501"/>
            <a:chExt cx="492471" cy="428686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9BA69670-4E2F-404A-9DD8-72056D57857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598B966F-9565-4361-AB9D-7A29E197B21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71296170-35FA-4434-97D2-E3ABCF4A749A}"/>
              </a:ext>
            </a:extLst>
          </p:cNvPr>
          <p:cNvGrpSpPr/>
          <p:nvPr/>
        </p:nvGrpSpPr>
        <p:grpSpPr>
          <a:xfrm>
            <a:off x="7145840" y="2725799"/>
            <a:ext cx="492471" cy="428686"/>
            <a:chOff x="1333467" y="934501"/>
            <a:chExt cx="492471" cy="42868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EB83695F-6F13-4C81-A452-B090A86C63C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4A22A282-9ADF-4330-AB2B-635E2B45602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6F152D01-07D9-4880-ACF7-B845A43EB111}"/>
              </a:ext>
            </a:extLst>
          </p:cNvPr>
          <p:cNvGrpSpPr/>
          <p:nvPr/>
        </p:nvGrpSpPr>
        <p:grpSpPr>
          <a:xfrm>
            <a:off x="7140028" y="3175238"/>
            <a:ext cx="492471" cy="428686"/>
            <a:chOff x="1333467" y="934501"/>
            <a:chExt cx="492471" cy="42868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0AD3AFB8-6704-4D35-B9DC-FE9178C9A0B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5565B245-C827-4254-A333-D8F5261AD72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E2E08630-8019-48B7-8756-0922DF61494B}"/>
              </a:ext>
            </a:extLst>
          </p:cNvPr>
          <p:cNvGrpSpPr/>
          <p:nvPr/>
        </p:nvGrpSpPr>
        <p:grpSpPr>
          <a:xfrm>
            <a:off x="7142928" y="3621498"/>
            <a:ext cx="492471" cy="428686"/>
            <a:chOff x="1333467" y="934501"/>
            <a:chExt cx="492471" cy="428686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FD29FDD8-8C73-477E-A37D-865D305C138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F8E22191-4BC2-4472-BBFB-0D9FE8E0998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409606BB-0E97-4878-8603-22E27B1CAB17}"/>
              </a:ext>
            </a:extLst>
          </p:cNvPr>
          <p:cNvGrpSpPr/>
          <p:nvPr/>
        </p:nvGrpSpPr>
        <p:grpSpPr>
          <a:xfrm>
            <a:off x="8062369" y="1838266"/>
            <a:ext cx="446399" cy="428686"/>
            <a:chOff x="463698" y="934501"/>
            <a:chExt cx="446399" cy="428686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05C2D756-0699-45DC-B83A-4D6B6E3F5B0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2EFCB557-0475-4672-8845-58883A9368B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C34E7A5C-1111-4FAD-A51D-0BE35A52BB31}"/>
              </a:ext>
            </a:extLst>
          </p:cNvPr>
          <p:cNvGrpSpPr/>
          <p:nvPr/>
        </p:nvGrpSpPr>
        <p:grpSpPr>
          <a:xfrm>
            <a:off x="8060803" y="2291317"/>
            <a:ext cx="446399" cy="428686"/>
            <a:chOff x="457051" y="1380030"/>
            <a:chExt cx="446399" cy="428686"/>
          </a:xfrm>
        </p:grpSpPr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FE17EA87-F465-4B98-BC01-39632AEDAFE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78F4B0EA-2BAE-46F9-9008-13FBC0E69E4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A2DBD5C4-CE2B-491A-8BAD-B79FA1AAB0E4}"/>
              </a:ext>
            </a:extLst>
          </p:cNvPr>
          <p:cNvGrpSpPr/>
          <p:nvPr/>
        </p:nvGrpSpPr>
        <p:grpSpPr>
          <a:xfrm>
            <a:off x="8063887" y="2734742"/>
            <a:ext cx="446399" cy="428686"/>
            <a:chOff x="460084" y="1832999"/>
            <a:chExt cx="446399" cy="428686"/>
          </a:xfrm>
        </p:grpSpPr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C697EDC3-9C8B-46BD-9CCC-13942B4BF05D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F62925DD-4C7D-41B5-9D7E-CB7CE44488A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B072C93-CA19-4057-913D-8023F13990D5}"/>
              </a:ext>
            </a:extLst>
          </p:cNvPr>
          <p:cNvGrpSpPr/>
          <p:nvPr/>
        </p:nvGrpSpPr>
        <p:grpSpPr>
          <a:xfrm>
            <a:off x="465041" y="1831126"/>
            <a:ext cx="1383094" cy="428686"/>
            <a:chOff x="5821206" y="935037"/>
            <a:chExt cx="929778" cy="428686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4CB20EF1-B465-4CF2-9280-ACFB300CD46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845C4638-7256-41A8-914D-EE7E50C76777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93AE514A-CD75-4BD6-983A-EAF70C0ECC29}"/>
              </a:ext>
            </a:extLst>
          </p:cNvPr>
          <p:cNvGrpSpPr/>
          <p:nvPr/>
        </p:nvGrpSpPr>
        <p:grpSpPr>
          <a:xfrm>
            <a:off x="465041" y="2276008"/>
            <a:ext cx="1383094" cy="428686"/>
            <a:chOff x="5821206" y="935037"/>
            <a:chExt cx="929778" cy="428686"/>
          </a:xfrm>
        </p:grpSpPr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61A8CC13-699A-41A5-8A89-0F4EF4EEC414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8650F0D4-AD8D-444F-93BD-98B8399B8F72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DD62E078-624C-445E-A21D-9AAA7DABF04D}"/>
              </a:ext>
            </a:extLst>
          </p:cNvPr>
          <p:cNvGrpSpPr/>
          <p:nvPr/>
        </p:nvGrpSpPr>
        <p:grpSpPr>
          <a:xfrm>
            <a:off x="470149" y="2725265"/>
            <a:ext cx="1383094" cy="428686"/>
            <a:chOff x="5821206" y="935037"/>
            <a:chExt cx="929778" cy="428686"/>
          </a:xfrm>
        </p:grpSpPr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7DD1B5AC-8006-4569-B698-31E09D1F285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FE2151C9-5002-467F-97E7-70E8BCF5C8B1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6B06F577-C5EE-435B-B9BE-FB086314AE22}"/>
              </a:ext>
            </a:extLst>
          </p:cNvPr>
          <p:cNvGrpSpPr/>
          <p:nvPr/>
        </p:nvGrpSpPr>
        <p:grpSpPr>
          <a:xfrm>
            <a:off x="470149" y="3170147"/>
            <a:ext cx="1383094" cy="428686"/>
            <a:chOff x="5821206" y="935037"/>
            <a:chExt cx="929778" cy="428686"/>
          </a:xfrm>
        </p:grpSpPr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8BB978DD-D631-4E3E-8674-35CC090A87E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CE2265B5-6CA8-41B3-9BB0-37AB573CDAE5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60BE5AD0-B459-432D-92C7-9FD69E4E3E40}"/>
              </a:ext>
            </a:extLst>
          </p:cNvPr>
          <p:cNvGrpSpPr/>
          <p:nvPr/>
        </p:nvGrpSpPr>
        <p:grpSpPr>
          <a:xfrm>
            <a:off x="466524" y="3614265"/>
            <a:ext cx="1383094" cy="428686"/>
            <a:chOff x="5821206" y="935037"/>
            <a:chExt cx="929778" cy="428686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EB472117-F974-4418-A761-AC128FBAB681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730C0A3D-5D02-4AF7-91BF-7E2FC6F548D7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B63C36DF-B84C-468C-96C6-E2B408E4243D}"/>
              </a:ext>
            </a:extLst>
          </p:cNvPr>
          <p:cNvGrpSpPr/>
          <p:nvPr/>
        </p:nvGrpSpPr>
        <p:grpSpPr>
          <a:xfrm>
            <a:off x="465222" y="4063088"/>
            <a:ext cx="1383094" cy="428686"/>
            <a:chOff x="5821206" y="935037"/>
            <a:chExt cx="929778" cy="428686"/>
          </a:xfrm>
        </p:grpSpPr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C93C0C19-C9EE-4884-A517-B4A03945C1E8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C2DECDA6-047F-4951-828E-11F4D339B1E8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9963DD69-227A-4083-908E-BE145AB78A1C}"/>
              </a:ext>
            </a:extLst>
          </p:cNvPr>
          <p:cNvGrpSpPr/>
          <p:nvPr/>
        </p:nvGrpSpPr>
        <p:grpSpPr>
          <a:xfrm>
            <a:off x="465222" y="4507970"/>
            <a:ext cx="1383094" cy="428686"/>
            <a:chOff x="5821206" y="935037"/>
            <a:chExt cx="929778" cy="428686"/>
          </a:xfrm>
        </p:grpSpPr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FC012AC1-B983-423E-B286-617D82A42E44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9163CA44-3B09-4959-AB46-999635855008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16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62F16FCE-5951-4147-924D-F9B5DFCA9BA4}"/>
              </a:ext>
            </a:extLst>
          </p:cNvPr>
          <p:cNvSpPr/>
          <p:nvPr/>
        </p:nvSpPr>
        <p:spPr>
          <a:xfrm>
            <a:off x="461187" y="497181"/>
            <a:ext cx="567801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Partition the numbers below: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41FDD77-D75F-4D33-8A7D-E5791F4B3E50}"/>
              </a:ext>
            </a:extLst>
          </p:cNvPr>
          <p:cNvGrpSpPr/>
          <p:nvPr/>
        </p:nvGrpSpPr>
        <p:grpSpPr>
          <a:xfrm>
            <a:off x="311287" y="1413286"/>
            <a:ext cx="2290840" cy="817087"/>
            <a:chOff x="255524" y="372323"/>
            <a:chExt cx="2474255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B86E6AD1-E4C9-4E76-B5A0-722A0D70DFF6}"/>
                </a:ext>
              </a:extLst>
            </p:cNvPr>
            <p:cNvSpPr/>
            <p:nvPr/>
          </p:nvSpPr>
          <p:spPr>
            <a:xfrm>
              <a:off x="255524" y="372323"/>
              <a:ext cx="224887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3B02BC-6704-40E4-8CD2-A189D8BF7F83}"/>
                </a:ext>
              </a:extLst>
            </p:cNvPr>
            <p:cNvSpPr txBox="1"/>
            <p:nvPr/>
          </p:nvSpPr>
          <p:spPr>
            <a:xfrm>
              <a:off x="308454" y="485388"/>
              <a:ext cx="2421325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6,609,012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8CB3464-E657-44E2-B573-D9B2838CDC36}"/>
              </a:ext>
            </a:extLst>
          </p:cNvPr>
          <p:cNvGrpSpPr/>
          <p:nvPr/>
        </p:nvGrpSpPr>
        <p:grpSpPr>
          <a:xfrm>
            <a:off x="4209427" y="1413286"/>
            <a:ext cx="2256706" cy="817087"/>
            <a:chOff x="255525" y="372323"/>
            <a:chExt cx="1870850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212DD55B-0756-4EA9-9833-AAE4CCB425E7}"/>
                </a:ext>
              </a:extLst>
            </p:cNvPr>
            <p:cNvSpPr/>
            <p:nvPr/>
          </p:nvSpPr>
          <p:spPr>
            <a:xfrm>
              <a:off x="255525" y="372323"/>
              <a:ext cx="181708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2A13FFA-6403-432D-B4C7-C1CB44F790EE}"/>
                </a:ext>
              </a:extLst>
            </p:cNvPr>
            <p:cNvSpPr txBox="1"/>
            <p:nvPr/>
          </p:nvSpPr>
          <p:spPr>
            <a:xfrm>
              <a:off x="308453" y="485388"/>
              <a:ext cx="181792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5,265,263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E84104B-C318-4EF9-960A-D4E664187D7D}"/>
              </a:ext>
            </a:extLst>
          </p:cNvPr>
          <p:cNvGrpSpPr/>
          <p:nvPr/>
        </p:nvGrpSpPr>
        <p:grpSpPr>
          <a:xfrm>
            <a:off x="8346494" y="1408463"/>
            <a:ext cx="2160720" cy="817087"/>
            <a:chOff x="255525" y="372323"/>
            <a:chExt cx="2333717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836A64FB-8F65-4B80-BBB5-38DB1D5CD229}"/>
                </a:ext>
              </a:extLst>
            </p:cNvPr>
            <p:cNvSpPr/>
            <p:nvPr/>
          </p:nvSpPr>
          <p:spPr>
            <a:xfrm>
              <a:off x="255525" y="372323"/>
              <a:ext cx="228078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4C9659E-B99B-45B6-8C11-6EE74CE83763}"/>
                </a:ext>
              </a:extLst>
            </p:cNvPr>
            <p:cNvSpPr txBox="1"/>
            <p:nvPr/>
          </p:nvSpPr>
          <p:spPr>
            <a:xfrm>
              <a:off x="308452" y="485388"/>
              <a:ext cx="2280790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7,280,989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CA3E6068-286E-4234-8942-669628FDECBB}"/>
              </a:ext>
            </a:extLst>
          </p:cNvPr>
          <p:cNvSpPr txBox="1"/>
          <p:nvPr/>
        </p:nvSpPr>
        <p:spPr>
          <a:xfrm>
            <a:off x="925491" y="3085853"/>
            <a:ext cx="29708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6 0 0 0 0 0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7585926-B4F8-48C8-901F-7FEFC752AED1}"/>
              </a:ext>
            </a:extLst>
          </p:cNvPr>
          <p:cNvSpPr txBox="1"/>
          <p:nvPr/>
        </p:nvSpPr>
        <p:spPr>
          <a:xfrm>
            <a:off x="1800001" y="3525612"/>
            <a:ext cx="18680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9 0 0 0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6ECE9A1-ABC8-42EB-B7FB-6235812150F9}"/>
              </a:ext>
            </a:extLst>
          </p:cNvPr>
          <p:cNvCxnSpPr>
            <a:cxnSpLocks/>
          </p:cNvCxnSpPr>
          <p:nvPr/>
        </p:nvCxnSpPr>
        <p:spPr>
          <a:xfrm>
            <a:off x="461187" y="4950841"/>
            <a:ext cx="313856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053AC087-77BF-49A2-883E-5A78E93408EF}"/>
              </a:ext>
            </a:extLst>
          </p:cNvPr>
          <p:cNvCxnSpPr>
            <a:cxnSpLocks/>
          </p:cNvCxnSpPr>
          <p:nvPr/>
        </p:nvCxnSpPr>
        <p:spPr>
          <a:xfrm flipV="1">
            <a:off x="461187" y="5393596"/>
            <a:ext cx="3135531" cy="159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7C054E0-6936-4867-8E92-4A68F76FC6C1}"/>
              </a:ext>
            </a:extLst>
          </p:cNvPr>
          <p:cNvSpPr txBox="1"/>
          <p:nvPr/>
        </p:nvSpPr>
        <p:spPr>
          <a:xfrm>
            <a:off x="2689063" y="3968596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4CB14C9-A883-4B8C-B6D0-0CA85F7A0974}"/>
              </a:ext>
            </a:extLst>
          </p:cNvPr>
          <p:cNvSpPr txBox="1"/>
          <p:nvPr/>
        </p:nvSpPr>
        <p:spPr>
          <a:xfrm>
            <a:off x="3129686" y="4445626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52BC155-033F-483F-989C-5489E8926EB1}"/>
              </a:ext>
            </a:extLst>
          </p:cNvPr>
          <p:cNvSpPr/>
          <p:nvPr/>
        </p:nvSpPr>
        <p:spPr>
          <a:xfrm>
            <a:off x="1027516" y="141355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F2E7C77-C77F-4D5F-8211-12414DEAC18D}"/>
              </a:ext>
            </a:extLst>
          </p:cNvPr>
          <p:cNvSpPr/>
          <p:nvPr/>
        </p:nvSpPr>
        <p:spPr>
          <a:xfrm>
            <a:off x="1258915" y="141396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302E651-F02A-4F42-BC05-22902C97DE7F}"/>
              </a:ext>
            </a:extLst>
          </p:cNvPr>
          <p:cNvSpPr/>
          <p:nvPr/>
        </p:nvSpPr>
        <p:spPr>
          <a:xfrm>
            <a:off x="1597838" y="141371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89B7356-FCE8-4AF7-BBD0-0C7EE3AD98B8}"/>
              </a:ext>
            </a:extLst>
          </p:cNvPr>
          <p:cNvSpPr/>
          <p:nvPr/>
        </p:nvSpPr>
        <p:spPr>
          <a:xfrm>
            <a:off x="1829349" y="14131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31BCCB7-1B2D-4027-92B4-378D0DE80CCC}"/>
              </a:ext>
            </a:extLst>
          </p:cNvPr>
          <p:cNvSpPr/>
          <p:nvPr/>
        </p:nvSpPr>
        <p:spPr>
          <a:xfrm>
            <a:off x="2060748" y="141355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2FC06B3-6880-4A90-AEDE-68D13BE7D816}"/>
              </a:ext>
            </a:extLst>
          </p:cNvPr>
          <p:cNvSpPr/>
          <p:nvPr/>
        </p:nvSpPr>
        <p:spPr>
          <a:xfrm>
            <a:off x="4713451" y="141379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5B55C6A-B7B0-4B69-8488-3CBEDF0D86BB}"/>
              </a:ext>
            </a:extLst>
          </p:cNvPr>
          <p:cNvSpPr/>
          <p:nvPr/>
        </p:nvSpPr>
        <p:spPr>
          <a:xfrm>
            <a:off x="4944962" y="141322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F155BC7-CC74-40FD-BB20-8E871C04D93C}"/>
              </a:ext>
            </a:extLst>
          </p:cNvPr>
          <p:cNvSpPr/>
          <p:nvPr/>
        </p:nvSpPr>
        <p:spPr>
          <a:xfrm>
            <a:off x="5176361" y="141363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3A01CE2-BEDC-4438-B263-0A257130AFB7}"/>
              </a:ext>
            </a:extLst>
          </p:cNvPr>
          <p:cNvSpPr/>
          <p:nvPr/>
        </p:nvSpPr>
        <p:spPr>
          <a:xfrm>
            <a:off x="5517665" y="141338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EB7A7B3-9CD0-41F2-94CE-AB37FBA6272E}"/>
              </a:ext>
            </a:extLst>
          </p:cNvPr>
          <p:cNvSpPr/>
          <p:nvPr/>
        </p:nvSpPr>
        <p:spPr>
          <a:xfrm>
            <a:off x="5749176" y="141519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716FB10-2D17-4F95-974F-24AD9FAD5F24}"/>
              </a:ext>
            </a:extLst>
          </p:cNvPr>
          <p:cNvSpPr/>
          <p:nvPr/>
        </p:nvSpPr>
        <p:spPr>
          <a:xfrm>
            <a:off x="5980575" y="141322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9EF3E2E-D073-4857-BA91-84C557C8AC2B}"/>
              </a:ext>
            </a:extLst>
          </p:cNvPr>
          <p:cNvSpPr/>
          <p:nvPr/>
        </p:nvSpPr>
        <p:spPr>
          <a:xfrm>
            <a:off x="8831638" y="140838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ACA279A-F751-42B1-ACC8-DDDF7BC5F855}"/>
              </a:ext>
            </a:extLst>
          </p:cNvPr>
          <p:cNvSpPr/>
          <p:nvPr/>
        </p:nvSpPr>
        <p:spPr>
          <a:xfrm>
            <a:off x="9063149" y="14078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94D888E-6319-4A88-BDAB-A7698879F2C4}"/>
              </a:ext>
            </a:extLst>
          </p:cNvPr>
          <p:cNvSpPr/>
          <p:nvPr/>
        </p:nvSpPr>
        <p:spPr>
          <a:xfrm>
            <a:off x="9294548" y="140822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30112AA-CC11-4591-9F7E-0F74335584B5}"/>
              </a:ext>
            </a:extLst>
          </p:cNvPr>
          <p:cNvSpPr/>
          <p:nvPr/>
        </p:nvSpPr>
        <p:spPr>
          <a:xfrm>
            <a:off x="9645377" y="140797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D5E4D99-94EC-40A8-A412-391014DCB2DF}"/>
              </a:ext>
            </a:extLst>
          </p:cNvPr>
          <p:cNvSpPr/>
          <p:nvPr/>
        </p:nvSpPr>
        <p:spPr>
          <a:xfrm>
            <a:off x="9876888" y="140979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D14EB02-C3AC-4D72-8FA5-EB82FEFBB113}"/>
              </a:ext>
            </a:extLst>
          </p:cNvPr>
          <p:cNvSpPr/>
          <p:nvPr/>
        </p:nvSpPr>
        <p:spPr>
          <a:xfrm>
            <a:off x="10108287" y="14078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F4561FC-3C4C-4D29-81DF-4AF31B5DB9FE}"/>
              </a:ext>
            </a:extLst>
          </p:cNvPr>
          <p:cNvSpPr txBox="1"/>
          <p:nvPr/>
        </p:nvSpPr>
        <p:spPr>
          <a:xfrm>
            <a:off x="46075" y="4406780"/>
            <a:ext cx="47956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ED8E055-AF7A-4450-B422-9D9F657E4C5A}"/>
              </a:ext>
            </a:extLst>
          </p:cNvPr>
          <p:cNvSpPr txBox="1"/>
          <p:nvPr/>
        </p:nvSpPr>
        <p:spPr>
          <a:xfrm>
            <a:off x="3135463" y="4884603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A6D30C5-6415-4DFE-9F43-B1CC16E19CCB}"/>
              </a:ext>
            </a:extLst>
          </p:cNvPr>
          <p:cNvSpPr txBox="1"/>
          <p:nvPr/>
        </p:nvSpPr>
        <p:spPr>
          <a:xfrm>
            <a:off x="2678505" y="4884603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749CFB2-AB5D-48AC-AF18-FBA741351898}"/>
              </a:ext>
            </a:extLst>
          </p:cNvPr>
          <p:cNvSpPr txBox="1"/>
          <p:nvPr/>
        </p:nvSpPr>
        <p:spPr>
          <a:xfrm>
            <a:off x="2251203" y="4881657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1684DE2-8322-43ED-BC28-0074FDFCB7BA}"/>
              </a:ext>
            </a:extLst>
          </p:cNvPr>
          <p:cNvSpPr txBox="1"/>
          <p:nvPr/>
        </p:nvSpPr>
        <p:spPr>
          <a:xfrm>
            <a:off x="1794245" y="4881657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4E8F989-E0A2-4B2B-AB3E-CAD3E7BE82D7}"/>
              </a:ext>
            </a:extLst>
          </p:cNvPr>
          <p:cNvSpPr txBox="1"/>
          <p:nvPr/>
        </p:nvSpPr>
        <p:spPr>
          <a:xfrm>
            <a:off x="1357638" y="4884071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3501B1B-C6A6-4B94-8525-6C6CB130D6A9}"/>
              </a:ext>
            </a:extLst>
          </p:cNvPr>
          <p:cNvSpPr txBox="1"/>
          <p:nvPr/>
        </p:nvSpPr>
        <p:spPr>
          <a:xfrm>
            <a:off x="5810213" y="3987511"/>
            <a:ext cx="21021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EB6BD35-103F-4DA6-B047-C343A3108E81}"/>
              </a:ext>
            </a:extLst>
          </p:cNvPr>
          <p:cNvSpPr txBox="1"/>
          <p:nvPr/>
        </p:nvSpPr>
        <p:spPr>
          <a:xfrm>
            <a:off x="6257373" y="4427270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A5760876-E46A-4E90-A0F9-3D670D451EB6}"/>
              </a:ext>
            </a:extLst>
          </p:cNvPr>
          <p:cNvCxnSpPr>
            <a:cxnSpLocks/>
          </p:cNvCxnSpPr>
          <p:nvPr/>
        </p:nvCxnSpPr>
        <p:spPr>
          <a:xfrm>
            <a:off x="4487048" y="5852499"/>
            <a:ext cx="311887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1B8C3FFE-EA01-4A6A-80DF-28B91BCCB206}"/>
              </a:ext>
            </a:extLst>
          </p:cNvPr>
          <p:cNvCxnSpPr>
            <a:cxnSpLocks/>
          </p:cNvCxnSpPr>
          <p:nvPr/>
        </p:nvCxnSpPr>
        <p:spPr>
          <a:xfrm>
            <a:off x="4486124" y="6295254"/>
            <a:ext cx="311676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7780E37C-D59D-467C-B8FE-451BAED4BC30}"/>
              </a:ext>
            </a:extLst>
          </p:cNvPr>
          <p:cNvSpPr txBox="1"/>
          <p:nvPr/>
        </p:nvSpPr>
        <p:spPr>
          <a:xfrm>
            <a:off x="6699829" y="4870254"/>
            <a:ext cx="1069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700DFE1-C0A0-413E-A07F-9FB869D61D77}"/>
              </a:ext>
            </a:extLst>
          </p:cNvPr>
          <p:cNvSpPr txBox="1"/>
          <p:nvPr/>
        </p:nvSpPr>
        <p:spPr>
          <a:xfrm>
            <a:off x="7135856" y="5347284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408A539-E64F-4852-B231-3DBFBF1166E6}"/>
              </a:ext>
            </a:extLst>
          </p:cNvPr>
          <p:cNvSpPr txBox="1"/>
          <p:nvPr/>
        </p:nvSpPr>
        <p:spPr>
          <a:xfrm>
            <a:off x="4037550" y="5329865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A77C1CAD-EA1C-4CBF-863D-714399607151}"/>
              </a:ext>
            </a:extLst>
          </p:cNvPr>
          <p:cNvSpPr txBox="1"/>
          <p:nvPr/>
        </p:nvSpPr>
        <p:spPr>
          <a:xfrm>
            <a:off x="7141633" y="5786261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40B0220-F514-44A8-BC86-B86AF7E562BA}"/>
              </a:ext>
            </a:extLst>
          </p:cNvPr>
          <p:cNvSpPr txBox="1"/>
          <p:nvPr/>
        </p:nvSpPr>
        <p:spPr>
          <a:xfrm>
            <a:off x="6684675" y="5786261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D1F8441-EDB4-4896-A903-28F1C718D8A4}"/>
              </a:ext>
            </a:extLst>
          </p:cNvPr>
          <p:cNvSpPr txBox="1"/>
          <p:nvPr/>
        </p:nvSpPr>
        <p:spPr>
          <a:xfrm>
            <a:off x="6257373" y="5783315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7AD74532-3CC7-4178-A58C-A503EB9F5C43}"/>
              </a:ext>
            </a:extLst>
          </p:cNvPr>
          <p:cNvSpPr txBox="1"/>
          <p:nvPr/>
        </p:nvSpPr>
        <p:spPr>
          <a:xfrm>
            <a:off x="5800415" y="5783315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4BA35F3-A046-4ED1-98AB-319575F180D8}"/>
              </a:ext>
            </a:extLst>
          </p:cNvPr>
          <p:cNvSpPr txBox="1"/>
          <p:nvPr/>
        </p:nvSpPr>
        <p:spPr>
          <a:xfrm>
            <a:off x="5342697" y="5788300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9DE55CA-2613-48C9-8C2D-8A9C9789B53A}"/>
              </a:ext>
            </a:extLst>
          </p:cNvPr>
          <p:cNvSpPr txBox="1"/>
          <p:nvPr/>
        </p:nvSpPr>
        <p:spPr>
          <a:xfrm>
            <a:off x="4924800" y="3113529"/>
            <a:ext cx="2902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2 0 0 0 0 0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E5831B6B-3B42-4D89-A3CD-40F4B8B1E4AB}"/>
              </a:ext>
            </a:extLst>
          </p:cNvPr>
          <p:cNvSpPr txBox="1"/>
          <p:nvPr/>
        </p:nvSpPr>
        <p:spPr>
          <a:xfrm>
            <a:off x="5365428" y="3553288"/>
            <a:ext cx="2338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6 0 0 0 0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C9F017C5-FF49-42C6-ADA0-99A01C79E138}"/>
              </a:ext>
            </a:extLst>
          </p:cNvPr>
          <p:cNvSpPr txBox="1"/>
          <p:nvPr/>
        </p:nvSpPr>
        <p:spPr>
          <a:xfrm>
            <a:off x="4903087" y="5782149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BC351D5-E950-40F3-BC5C-F22034520D97}"/>
              </a:ext>
            </a:extLst>
          </p:cNvPr>
          <p:cNvSpPr txBox="1"/>
          <p:nvPr/>
        </p:nvSpPr>
        <p:spPr>
          <a:xfrm>
            <a:off x="10270338" y="3983468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6A03D497-C674-4034-B3CD-309898B57301}"/>
              </a:ext>
            </a:extLst>
          </p:cNvPr>
          <p:cNvCxnSpPr>
            <a:cxnSpLocks/>
          </p:cNvCxnSpPr>
          <p:nvPr/>
        </p:nvCxnSpPr>
        <p:spPr>
          <a:xfrm>
            <a:off x="8506485" y="5402980"/>
            <a:ext cx="3112405" cy="5717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2584C112-015F-411B-B0D4-62678F1875B5}"/>
              </a:ext>
            </a:extLst>
          </p:cNvPr>
          <p:cNvCxnSpPr>
            <a:cxnSpLocks/>
          </p:cNvCxnSpPr>
          <p:nvPr/>
        </p:nvCxnSpPr>
        <p:spPr>
          <a:xfrm>
            <a:off x="8506485" y="5851452"/>
            <a:ext cx="310936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48776CCB-E302-464D-BF69-0CD5850B0550}"/>
              </a:ext>
            </a:extLst>
          </p:cNvPr>
          <p:cNvSpPr txBox="1"/>
          <p:nvPr/>
        </p:nvSpPr>
        <p:spPr>
          <a:xfrm>
            <a:off x="10712794" y="4426452"/>
            <a:ext cx="1069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E17DBCD-2CD3-4B9A-AA0C-5E43405702BF}"/>
              </a:ext>
            </a:extLst>
          </p:cNvPr>
          <p:cNvSpPr txBox="1"/>
          <p:nvPr/>
        </p:nvSpPr>
        <p:spPr>
          <a:xfrm>
            <a:off x="11148821" y="4903482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9D46A13-7F13-429B-B18C-A34731328754}"/>
              </a:ext>
            </a:extLst>
          </p:cNvPr>
          <p:cNvSpPr txBox="1"/>
          <p:nvPr/>
        </p:nvSpPr>
        <p:spPr>
          <a:xfrm>
            <a:off x="8071421" y="4886063"/>
            <a:ext cx="1156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D64C42B-1A5B-432E-90CD-0F94C745955D}"/>
              </a:ext>
            </a:extLst>
          </p:cNvPr>
          <p:cNvSpPr txBox="1"/>
          <p:nvPr/>
        </p:nvSpPr>
        <p:spPr>
          <a:xfrm>
            <a:off x="11154598" y="5342459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0D3D160-4655-4FBB-A2A2-5BD748D334CA}"/>
              </a:ext>
            </a:extLst>
          </p:cNvPr>
          <p:cNvSpPr txBox="1"/>
          <p:nvPr/>
        </p:nvSpPr>
        <p:spPr>
          <a:xfrm>
            <a:off x="10697640" y="5342459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52A7A36-1021-4B34-95FA-2168E6DEBAFF}"/>
              </a:ext>
            </a:extLst>
          </p:cNvPr>
          <p:cNvSpPr txBox="1"/>
          <p:nvPr/>
        </p:nvSpPr>
        <p:spPr>
          <a:xfrm>
            <a:off x="10270338" y="5339513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8F52E72-4569-4C08-9555-1E0D3239F288}"/>
              </a:ext>
            </a:extLst>
          </p:cNvPr>
          <p:cNvSpPr txBox="1"/>
          <p:nvPr/>
        </p:nvSpPr>
        <p:spPr>
          <a:xfrm>
            <a:off x="9813380" y="5339513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0741ACA-54F8-43F2-B869-CCD9B0EEB0A4}"/>
              </a:ext>
            </a:extLst>
          </p:cNvPr>
          <p:cNvSpPr txBox="1"/>
          <p:nvPr/>
        </p:nvSpPr>
        <p:spPr>
          <a:xfrm>
            <a:off x="9355662" y="5344498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3D4A04F-24F0-47B7-A6EC-D30B0D926E25}"/>
              </a:ext>
            </a:extLst>
          </p:cNvPr>
          <p:cNvSpPr txBox="1"/>
          <p:nvPr/>
        </p:nvSpPr>
        <p:spPr>
          <a:xfrm>
            <a:off x="8937765" y="3105573"/>
            <a:ext cx="2902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2 0 0 0 0 0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2EC89F8-55E9-4A51-A8D4-A334545100C9}"/>
              </a:ext>
            </a:extLst>
          </p:cNvPr>
          <p:cNvSpPr txBox="1"/>
          <p:nvPr/>
        </p:nvSpPr>
        <p:spPr>
          <a:xfrm>
            <a:off x="9378393" y="3545332"/>
            <a:ext cx="2338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8 0 0 0 0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33590119-4A62-495D-A89D-BF8196F8F2FB}"/>
              </a:ext>
            </a:extLst>
          </p:cNvPr>
          <p:cNvSpPr txBox="1"/>
          <p:nvPr/>
        </p:nvSpPr>
        <p:spPr>
          <a:xfrm>
            <a:off x="8916052" y="5338347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73381BB-239C-47DB-93C8-8412E5571487}"/>
              </a:ext>
            </a:extLst>
          </p:cNvPr>
          <p:cNvSpPr/>
          <p:nvPr/>
        </p:nvSpPr>
        <p:spPr>
          <a:xfrm>
            <a:off x="457312" y="14144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5EDD5C8A-0E69-40B8-B964-67E25F9E89C1}"/>
              </a:ext>
            </a:extLst>
          </p:cNvPr>
          <p:cNvSpPr txBox="1"/>
          <p:nvPr/>
        </p:nvSpPr>
        <p:spPr>
          <a:xfrm>
            <a:off x="490188" y="2627850"/>
            <a:ext cx="3265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6 0 0 0 0 0 0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2B4D330-218B-41CF-ABA5-C8EF6E8B0B9A}"/>
              </a:ext>
            </a:extLst>
          </p:cNvPr>
          <p:cNvSpPr txBox="1"/>
          <p:nvPr/>
        </p:nvSpPr>
        <p:spPr>
          <a:xfrm>
            <a:off x="901238" y="4875829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D8BEA907-FA64-4883-8724-BA4AF2CF5411}"/>
              </a:ext>
            </a:extLst>
          </p:cNvPr>
          <p:cNvSpPr txBox="1"/>
          <p:nvPr/>
        </p:nvSpPr>
        <p:spPr>
          <a:xfrm>
            <a:off x="464631" y="4878243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C44660F2-A655-41F7-BEB3-4A252AA3129B}"/>
              </a:ext>
            </a:extLst>
          </p:cNvPr>
          <p:cNvSpPr/>
          <p:nvPr/>
        </p:nvSpPr>
        <p:spPr>
          <a:xfrm>
            <a:off x="4367462" y="141519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11CAF77-7B3C-48E7-9853-30073717C09C}"/>
              </a:ext>
            </a:extLst>
          </p:cNvPr>
          <p:cNvSpPr txBox="1"/>
          <p:nvPr/>
        </p:nvSpPr>
        <p:spPr>
          <a:xfrm>
            <a:off x="4470430" y="2658829"/>
            <a:ext cx="3265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5 0 0 0 0 0 0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11E9B2E-E550-4565-87A9-75883139C0F6}"/>
              </a:ext>
            </a:extLst>
          </p:cNvPr>
          <p:cNvSpPr txBox="1"/>
          <p:nvPr/>
        </p:nvSpPr>
        <p:spPr>
          <a:xfrm>
            <a:off x="4472051" y="5783315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B9CC0749-59E7-48D0-9015-8ECB6A7DDD2E}"/>
              </a:ext>
            </a:extLst>
          </p:cNvPr>
          <p:cNvSpPr/>
          <p:nvPr/>
        </p:nvSpPr>
        <p:spPr>
          <a:xfrm>
            <a:off x="8481339" y="141019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E03C153C-873C-4D86-9382-B365A69848D8}"/>
              </a:ext>
            </a:extLst>
          </p:cNvPr>
          <p:cNvSpPr txBox="1"/>
          <p:nvPr/>
        </p:nvSpPr>
        <p:spPr>
          <a:xfrm>
            <a:off x="8517324" y="2651261"/>
            <a:ext cx="3265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7 0 0 0 0 0 0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F7B93473-CD91-45DB-8093-42167330E89F}"/>
              </a:ext>
            </a:extLst>
          </p:cNvPr>
          <p:cNvSpPr/>
          <p:nvPr/>
        </p:nvSpPr>
        <p:spPr>
          <a:xfrm>
            <a:off x="798616" y="14144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5D3DDF1-A2FF-4851-8631-14A67FA3CD4F}"/>
              </a:ext>
            </a:extLst>
          </p:cNvPr>
          <p:cNvSpPr txBox="1"/>
          <p:nvPr/>
        </p:nvSpPr>
        <p:spPr>
          <a:xfrm>
            <a:off x="8501187" y="5331601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29631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500"/>
                            </p:stCondLst>
                            <p:childTnLst>
                              <p:par>
                                <p:cTn id="2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500"/>
                            </p:stCondLst>
                            <p:childTnLst>
                              <p:par>
                                <p:cTn id="3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00"/>
                            </p:stCondLst>
                            <p:childTnLst>
                              <p:par>
                                <p:cTn id="3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500"/>
                            </p:stCondLst>
                            <p:childTnLst>
                              <p:par>
                                <p:cTn id="3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00"/>
                            </p:stCondLst>
                            <p:childTnLst>
                              <p:par>
                                <p:cTn id="3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500"/>
                            </p:stCondLst>
                            <p:childTnLst>
                              <p:par>
                                <p:cTn id="3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500"/>
                            </p:stCondLst>
                            <p:childTnLst>
                              <p:par>
                                <p:cTn id="3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91" grpId="0"/>
      <p:bldP spid="92" grpId="0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4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43" grpId="0" animBg="1"/>
      <p:bldP spid="143" grpId="1" animBg="1"/>
      <p:bldP spid="158" grpId="0"/>
      <p:bldP spid="159" grpId="0"/>
      <p:bldP spid="160" grpId="0"/>
      <p:bldP spid="161" grpId="0" animBg="1"/>
      <p:bldP spid="161" grpId="1" animBg="1"/>
      <p:bldP spid="162" grpId="0"/>
      <p:bldP spid="163" grpId="0"/>
      <p:bldP spid="164" grpId="0" animBg="1"/>
      <p:bldP spid="164" grpId="1" animBg="1"/>
      <p:bldP spid="165" grpId="0"/>
      <p:bldP spid="166" grpId="0" animBg="1"/>
      <p:bldP spid="166" grpId="1" animBg="1"/>
      <p:bldP spid="16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D39A6-DEB2-46EB-AF2D-9DE63EF89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6 Order numbers with up to seven digits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E0632-1B68-4563-B765-704C8940A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595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2D80938-A9FF-4B4D-9A82-650964F593E5}"/>
              </a:ext>
            </a:extLst>
          </p:cNvPr>
          <p:cNvSpPr/>
          <p:nvPr/>
        </p:nvSpPr>
        <p:spPr>
          <a:xfrm>
            <a:off x="477602" y="2735116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B41DE64-4BBE-4729-80AA-587D93FC2B52}"/>
              </a:ext>
            </a:extLst>
          </p:cNvPr>
          <p:cNvGrpSpPr/>
          <p:nvPr/>
        </p:nvGrpSpPr>
        <p:grpSpPr>
          <a:xfrm>
            <a:off x="455039" y="1388585"/>
            <a:ext cx="11165749" cy="1134018"/>
            <a:chOff x="602297" y="3276686"/>
            <a:chExt cx="12174357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22552072-64A9-4662-8291-B451824F76BF}"/>
                </a:ext>
              </a:extLst>
            </p:cNvPr>
            <p:cNvSpPr/>
            <p:nvPr/>
          </p:nvSpPr>
          <p:spPr>
            <a:xfrm>
              <a:off x="602297" y="3276686"/>
              <a:ext cx="1217435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3E312E2-3903-4DB9-B435-75EA36E46DF9}"/>
                </a:ext>
              </a:extLst>
            </p:cNvPr>
            <p:cNvSpPr txBox="1"/>
            <p:nvPr/>
          </p:nvSpPr>
          <p:spPr>
            <a:xfrm>
              <a:off x="616568" y="3499074"/>
              <a:ext cx="118770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9 600 000,    696 000,      90 000,    6 990 000,    9 660 000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A2E67934-A4F4-4705-8714-6FD18AB0DF6B}"/>
              </a:ext>
            </a:extLst>
          </p:cNvPr>
          <p:cNvSpPr txBox="1"/>
          <p:nvPr/>
        </p:nvSpPr>
        <p:spPr>
          <a:xfrm>
            <a:off x="374902" y="3415188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EE34215-5DAF-42AC-8E70-061E96179F0A}"/>
              </a:ext>
            </a:extLst>
          </p:cNvPr>
          <p:cNvSpPr txBox="1"/>
          <p:nvPr/>
        </p:nvSpPr>
        <p:spPr>
          <a:xfrm>
            <a:off x="10511240" y="3411081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36434425-5F79-43FA-A8D9-10D4DE7B20BA}"/>
              </a:ext>
            </a:extLst>
          </p:cNvPr>
          <p:cNvSpPr/>
          <p:nvPr/>
        </p:nvSpPr>
        <p:spPr>
          <a:xfrm>
            <a:off x="461187" y="497181"/>
            <a:ext cx="11159603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order from smallest to largest: 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CE130E4-B51A-4EB3-9BED-73D18618097D}"/>
              </a:ext>
            </a:extLst>
          </p:cNvPr>
          <p:cNvSpPr/>
          <p:nvPr/>
        </p:nvSpPr>
        <p:spPr>
          <a:xfrm>
            <a:off x="2715313" y="2734865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004034F-D623-45BC-AFB6-F6A92473E90B}"/>
              </a:ext>
            </a:extLst>
          </p:cNvPr>
          <p:cNvSpPr/>
          <p:nvPr/>
        </p:nvSpPr>
        <p:spPr>
          <a:xfrm>
            <a:off x="4944264" y="2735467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E709B149-F4F9-45DC-AADE-3938A12AAA6E}"/>
              </a:ext>
            </a:extLst>
          </p:cNvPr>
          <p:cNvSpPr/>
          <p:nvPr/>
        </p:nvSpPr>
        <p:spPr>
          <a:xfrm>
            <a:off x="7174832" y="2735216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C7AD95C-3280-4DFB-9F4D-14B776BEE32F}"/>
              </a:ext>
            </a:extLst>
          </p:cNvPr>
          <p:cNvSpPr/>
          <p:nvPr/>
        </p:nvSpPr>
        <p:spPr>
          <a:xfrm>
            <a:off x="9407412" y="2733818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69997B4-DA41-46BF-BE5A-5611CD3957A5}"/>
              </a:ext>
            </a:extLst>
          </p:cNvPr>
          <p:cNvSpPr txBox="1"/>
          <p:nvPr/>
        </p:nvSpPr>
        <p:spPr>
          <a:xfrm>
            <a:off x="661763" y="2789043"/>
            <a:ext cx="187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90 000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61574EB-50D5-4C83-91EE-26699D6FEA2F}"/>
              </a:ext>
            </a:extLst>
          </p:cNvPr>
          <p:cNvSpPr txBox="1"/>
          <p:nvPr/>
        </p:nvSpPr>
        <p:spPr>
          <a:xfrm>
            <a:off x="2907480" y="2789311"/>
            <a:ext cx="187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696 000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03FC182B-1BBF-4335-84AC-56BB4E7AF34B}"/>
              </a:ext>
            </a:extLst>
          </p:cNvPr>
          <p:cNvSpPr txBox="1"/>
          <p:nvPr/>
        </p:nvSpPr>
        <p:spPr>
          <a:xfrm>
            <a:off x="4922181" y="2784913"/>
            <a:ext cx="2177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6 990 000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1B706F5-C7B1-4E97-852C-E04218BBF17D}"/>
              </a:ext>
            </a:extLst>
          </p:cNvPr>
          <p:cNvSpPr txBox="1"/>
          <p:nvPr/>
        </p:nvSpPr>
        <p:spPr>
          <a:xfrm>
            <a:off x="7155658" y="2776070"/>
            <a:ext cx="2183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9 600 000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A3092A5-864D-4CD5-B80F-C86F86EC7D9B}"/>
              </a:ext>
            </a:extLst>
          </p:cNvPr>
          <p:cNvSpPr txBox="1"/>
          <p:nvPr/>
        </p:nvSpPr>
        <p:spPr>
          <a:xfrm>
            <a:off x="9396027" y="2780751"/>
            <a:ext cx="2156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9 660 000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8044FBB-1623-44F7-9DF5-38D3FD47485C}"/>
              </a:ext>
            </a:extLst>
          </p:cNvPr>
          <p:cNvSpPr/>
          <p:nvPr/>
        </p:nvSpPr>
        <p:spPr>
          <a:xfrm>
            <a:off x="477602" y="5415623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3D58231D-2DB3-402A-B013-70FA20E84B89}"/>
              </a:ext>
            </a:extLst>
          </p:cNvPr>
          <p:cNvGrpSpPr/>
          <p:nvPr/>
        </p:nvGrpSpPr>
        <p:grpSpPr>
          <a:xfrm>
            <a:off x="455039" y="4069092"/>
            <a:ext cx="11165745" cy="1134018"/>
            <a:chOff x="602297" y="3276686"/>
            <a:chExt cx="12174353" cy="1134018"/>
          </a:xfrm>
        </p:grpSpPr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826AED47-9A90-46AF-B6CC-80F329887B23}"/>
                </a:ext>
              </a:extLst>
            </p:cNvPr>
            <p:cNvSpPr/>
            <p:nvPr/>
          </p:nvSpPr>
          <p:spPr>
            <a:xfrm>
              <a:off x="602297" y="3276686"/>
              <a:ext cx="1217435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8249A5E-6CCF-4445-BF25-0C545C711B28}"/>
                </a:ext>
              </a:extLst>
            </p:cNvPr>
            <p:cNvSpPr txBox="1"/>
            <p:nvPr/>
          </p:nvSpPr>
          <p:spPr>
            <a:xfrm>
              <a:off x="616569" y="3499074"/>
              <a:ext cx="11307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77 666,    6 677 666,      7 777,    7 676 666,    7 767 777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DF83C4A3-259F-4F41-9FD7-8053B9EA47A6}"/>
              </a:ext>
            </a:extLst>
          </p:cNvPr>
          <p:cNvSpPr txBox="1"/>
          <p:nvPr/>
        </p:nvSpPr>
        <p:spPr>
          <a:xfrm>
            <a:off x="374902" y="6095695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111A45C0-8952-423F-88AD-9DD96A6C286B}"/>
              </a:ext>
            </a:extLst>
          </p:cNvPr>
          <p:cNvSpPr txBox="1"/>
          <p:nvPr/>
        </p:nvSpPr>
        <p:spPr>
          <a:xfrm>
            <a:off x="10511240" y="6091588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3689B18-E011-4983-B16B-4B36321C7E19}"/>
              </a:ext>
            </a:extLst>
          </p:cNvPr>
          <p:cNvSpPr/>
          <p:nvPr/>
        </p:nvSpPr>
        <p:spPr>
          <a:xfrm>
            <a:off x="2715313" y="5415372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016293C8-94F9-42E3-BC1A-41B7B3349537}"/>
              </a:ext>
            </a:extLst>
          </p:cNvPr>
          <p:cNvSpPr/>
          <p:nvPr/>
        </p:nvSpPr>
        <p:spPr>
          <a:xfrm>
            <a:off x="4944264" y="5415974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3B5EC888-6E38-4466-9572-00140226219D}"/>
              </a:ext>
            </a:extLst>
          </p:cNvPr>
          <p:cNvSpPr/>
          <p:nvPr/>
        </p:nvSpPr>
        <p:spPr>
          <a:xfrm>
            <a:off x="7174832" y="5415723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1C2C9C42-6528-4243-9CA6-6353B306EAE6}"/>
              </a:ext>
            </a:extLst>
          </p:cNvPr>
          <p:cNvSpPr/>
          <p:nvPr/>
        </p:nvSpPr>
        <p:spPr>
          <a:xfrm>
            <a:off x="9407412" y="5414325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CEC5D95-5D46-49A4-8C3B-0AAF09E2722D}"/>
              </a:ext>
            </a:extLst>
          </p:cNvPr>
          <p:cNvSpPr txBox="1"/>
          <p:nvPr/>
        </p:nvSpPr>
        <p:spPr>
          <a:xfrm>
            <a:off x="865816" y="5469550"/>
            <a:ext cx="1666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7 777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99164BA-E8C9-48AC-8805-1D289D0E5392}"/>
              </a:ext>
            </a:extLst>
          </p:cNvPr>
          <p:cNvSpPr txBox="1"/>
          <p:nvPr/>
        </p:nvSpPr>
        <p:spPr>
          <a:xfrm>
            <a:off x="2975245" y="5469818"/>
            <a:ext cx="1803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77 666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FDCF30E-257B-4A2F-89CE-DDF980AE248D}"/>
              </a:ext>
            </a:extLst>
          </p:cNvPr>
          <p:cNvSpPr txBox="1"/>
          <p:nvPr/>
        </p:nvSpPr>
        <p:spPr>
          <a:xfrm>
            <a:off x="4915472" y="5465420"/>
            <a:ext cx="2115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6 677 666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FA003634-2BFD-4C78-9EB4-552FDEC5E7B5}"/>
              </a:ext>
            </a:extLst>
          </p:cNvPr>
          <p:cNvSpPr txBox="1"/>
          <p:nvPr/>
        </p:nvSpPr>
        <p:spPr>
          <a:xfrm>
            <a:off x="7148947" y="5456577"/>
            <a:ext cx="2288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7 676 666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F9C286A-5617-435B-BF3F-7C82066D1EAD}"/>
              </a:ext>
            </a:extLst>
          </p:cNvPr>
          <p:cNvSpPr txBox="1"/>
          <p:nvPr/>
        </p:nvSpPr>
        <p:spPr>
          <a:xfrm>
            <a:off x="9404308" y="5461258"/>
            <a:ext cx="2189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7 767 777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6B17218-68D6-41F8-9D66-B67C90955531}"/>
              </a:ext>
            </a:extLst>
          </p:cNvPr>
          <p:cNvSpPr/>
          <p:nvPr/>
        </p:nvSpPr>
        <p:spPr>
          <a:xfrm>
            <a:off x="559338" y="152797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8332F35-5913-4D9D-A4DA-EA0DD3C9707D}"/>
              </a:ext>
            </a:extLst>
          </p:cNvPr>
          <p:cNvSpPr/>
          <p:nvPr/>
        </p:nvSpPr>
        <p:spPr>
          <a:xfrm>
            <a:off x="2681604" y="15255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CC519CD8-3406-4B28-BE78-707310E4311C}"/>
              </a:ext>
            </a:extLst>
          </p:cNvPr>
          <p:cNvSpPr/>
          <p:nvPr/>
        </p:nvSpPr>
        <p:spPr>
          <a:xfrm>
            <a:off x="4671554" y="152282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6B3D5BD6-BA02-49E9-819D-4E22269579C0}"/>
              </a:ext>
            </a:extLst>
          </p:cNvPr>
          <p:cNvSpPr/>
          <p:nvPr/>
        </p:nvSpPr>
        <p:spPr>
          <a:xfrm>
            <a:off x="6929286" y="152282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FC8714FB-1170-42D2-9525-9949D82C84C4}"/>
              </a:ext>
            </a:extLst>
          </p:cNvPr>
          <p:cNvSpPr/>
          <p:nvPr/>
        </p:nvSpPr>
        <p:spPr>
          <a:xfrm>
            <a:off x="9283788" y="152282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242519B-D61E-4A60-B338-450203515CB1}"/>
              </a:ext>
            </a:extLst>
          </p:cNvPr>
          <p:cNvSpPr/>
          <p:nvPr/>
        </p:nvSpPr>
        <p:spPr>
          <a:xfrm>
            <a:off x="2911410" y="15245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E4FAC903-E602-4C9E-BE1A-5523A2045775}"/>
              </a:ext>
            </a:extLst>
          </p:cNvPr>
          <p:cNvSpPr/>
          <p:nvPr/>
        </p:nvSpPr>
        <p:spPr>
          <a:xfrm>
            <a:off x="4901477" y="152423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69EB1237-C05E-4A81-98A6-FAF4D993BF1D}"/>
              </a:ext>
            </a:extLst>
          </p:cNvPr>
          <p:cNvSpPr/>
          <p:nvPr/>
        </p:nvSpPr>
        <p:spPr>
          <a:xfrm>
            <a:off x="892380" y="152734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5D55E3D8-D8D7-44ED-9E26-97171B202CF2}"/>
              </a:ext>
            </a:extLst>
          </p:cNvPr>
          <p:cNvSpPr/>
          <p:nvPr/>
        </p:nvSpPr>
        <p:spPr>
          <a:xfrm>
            <a:off x="1122594" y="152752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D02774A6-BFE9-46CD-B3D1-D21B8F8DAF29}"/>
              </a:ext>
            </a:extLst>
          </p:cNvPr>
          <p:cNvSpPr/>
          <p:nvPr/>
        </p:nvSpPr>
        <p:spPr>
          <a:xfrm>
            <a:off x="9619133" y="152282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5D4035DB-C6C3-441D-AF3C-6D8C8F884C35}"/>
              </a:ext>
            </a:extLst>
          </p:cNvPr>
          <p:cNvSpPr/>
          <p:nvPr/>
        </p:nvSpPr>
        <p:spPr>
          <a:xfrm>
            <a:off x="9851345" y="152282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CDE6A1BC-B10A-44C2-8F3E-E6FCFCC985D6}"/>
              </a:ext>
            </a:extLst>
          </p:cNvPr>
          <p:cNvSpPr/>
          <p:nvPr/>
        </p:nvSpPr>
        <p:spPr>
          <a:xfrm>
            <a:off x="332929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035F5372-C686-4B31-9AD2-395007C06056}"/>
              </a:ext>
            </a:extLst>
          </p:cNvPr>
          <p:cNvSpPr/>
          <p:nvPr/>
        </p:nvSpPr>
        <p:spPr>
          <a:xfrm>
            <a:off x="2352292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21571DC2-B561-434B-ACB0-7766EF4D703F}"/>
              </a:ext>
            </a:extLst>
          </p:cNvPr>
          <p:cNvSpPr/>
          <p:nvPr/>
        </p:nvSpPr>
        <p:spPr>
          <a:xfrm>
            <a:off x="4441795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1847AAF1-9522-4E59-8828-CCDFB9DB9526}"/>
              </a:ext>
            </a:extLst>
          </p:cNvPr>
          <p:cNvSpPr/>
          <p:nvPr/>
        </p:nvSpPr>
        <p:spPr>
          <a:xfrm>
            <a:off x="6464052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5A8DB017-DD5D-4883-A7BF-E9709A9BACDE}"/>
              </a:ext>
            </a:extLst>
          </p:cNvPr>
          <p:cNvSpPr/>
          <p:nvPr/>
        </p:nvSpPr>
        <p:spPr>
          <a:xfrm>
            <a:off x="8824183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7A7C8B5B-DE7C-48DC-983E-A1256392A871}"/>
              </a:ext>
            </a:extLst>
          </p:cNvPr>
          <p:cNvSpPr/>
          <p:nvPr/>
        </p:nvSpPr>
        <p:spPr>
          <a:xfrm>
            <a:off x="565425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E388F09A-8157-4214-B1FB-BAE6C3604FB1}"/>
              </a:ext>
            </a:extLst>
          </p:cNvPr>
          <p:cNvSpPr/>
          <p:nvPr/>
        </p:nvSpPr>
        <p:spPr>
          <a:xfrm>
            <a:off x="4673690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577C6D51-09F6-4184-B3D5-F69EF242D49C}"/>
              </a:ext>
            </a:extLst>
          </p:cNvPr>
          <p:cNvSpPr/>
          <p:nvPr/>
        </p:nvSpPr>
        <p:spPr>
          <a:xfrm>
            <a:off x="6806871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9E1DFB43-D034-4457-82E0-F8B5F2A269E3}"/>
              </a:ext>
            </a:extLst>
          </p:cNvPr>
          <p:cNvSpPr/>
          <p:nvPr/>
        </p:nvSpPr>
        <p:spPr>
          <a:xfrm>
            <a:off x="9156857" y="42275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29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  <p:bldP spid="141" grpId="0"/>
      <p:bldP spid="142" grpId="0"/>
      <p:bldP spid="143" grpId="0"/>
      <p:bldP spid="169" grpId="0"/>
      <p:bldP spid="170" grpId="0"/>
      <p:bldP spid="171" grpId="0"/>
      <p:bldP spid="172" grpId="0"/>
      <p:bldP spid="173" grpId="0"/>
      <p:bldP spid="174" grpId="0" animBg="1"/>
      <p:bldP spid="174" grpId="1" animBg="1"/>
      <p:bldP spid="174" grpId="2" animBg="1"/>
      <p:bldP spid="174" grpId="3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7" grpId="2" animBg="1"/>
      <p:bldP spid="177" grpId="3" animBg="1"/>
      <p:bldP spid="178" grpId="0" animBg="1"/>
      <p:bldP spid="178" grpId="1" animBg="1"/>
      <p:bldP spid="178" grpId="2" animBg="1"/>
      <p:bldP spid="178" grpId="3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6" grpId="2" animBg="1"/>
      <p:bldP spid="186" grpId="3" animBg="1"/>
      <p:bldP spid="187" grpId="0" animBg="1"/>
      <p:bldP spid="187" grpId="1" animBg="1"/>
      <p:bldP spid="188" grpId="0" animBg="1"/>
      <p:bldP spid="188" grpId="1" animBg="1"/>
      <p:bldP spid="188" grpId="2" animBg="1"/>
      <p:bldP spid="188" grpId="3" animBg="1"/>
      <p:bldP spid="189" grpId="0" animBg="1"/>
      <p:bldP spid="189" grpId="1" animBg="1"/>
      <p:bldP spid="189" grpId="2" animBg="1"/>
      <p:bldP spid="189" grpId="3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2D80938-A9FF-4B4D-9A82-650964F593E5}"/>
              </a:ext>
            </a:extLst>
          </p:cNvPr>
          <p:cNvSpPr/>
          <p:nvPr/>
        </p:nvSpPr>
        <p:spPr>
          <a:xfrm>
            <a:off x="477602" y="2735116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B41DE64-4BBE-4729-80AA-587D93FC2B52}"/>
              </a:ext>
            </a:extLst>
          </p:cNvPr>
          <p:cNvGrpSpPr/>
          <p:nvPr/>
        </p:nvGrpSpPr>
        <p:grpSpPr>
          <a:xfrm>
            <a:off x="455039" y="1388585"/>
            <a:ext cx="11165749" cy="1134018"/>
            <a:chOff x="602297" y="3276686"/>
            <a:chExt cx="12174357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22552072-64A9-4662-8291-B451824F76BF}"/>
                </a:ext>
              </a:extLst>
            </p:cNvPr>
            <p:cNvSpPr/>
            <p:nvPr/>
          </p:nvSpPr>
          <p:spPr>
            <a:xfrm>
              <a:off x="602297" y="3276686"/>
              <a:ext cx="1217435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3E312E2-3903-4DB9-B435-75EA36E46DF9}"/>
                </a:ext>
              </a:extLst>
            </p:cNvPr>
            <p:cNvSpPr txBox="1"/>
            <p:nvPr/>
          </p:nvSpPr>
          <p:spPr>
            <a:xfrm>
              <a:off x="616568" y="3499074"/>
              <a:ext cx="118770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500,000     54,000       4,055,000     4,500,000     4,504,000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A2E67934-A4F4-4705-8714-6FD18AB0DF6B}"/>
              </a:ext>
            </a:extLst>
          </p:cNvPr>
          <p:cNvSpPr txBox="1"/>
          <p:nvPr/>
        </p:nvSpPr>
        <p:spPr>
          <a:xfrm>
            <a:off x="374902" y="3415188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EE34215-5DAF-42AC-8E70-061E96179F0A}"/>
              </a:ext>
            </a:extLst>
          </p:cNvPr>
          <p:cNvSpPr txBox="1"/>
          <p:nvPr/>
        </p:nvSpPr>
        <p:spPr>
          <a:xfrm>
            <a:off x="10511240" y="3411081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36434425-5F79-43FA-A8D9-10D4DE7B20BA}"/>
              </a:ext>
            </a:extLst>
          </p:cNvPr>
          <p:cNvSpPr/>
          <p:nvPr/>
        </p:nvSpPr>
        <p:spPr>
          <a:xfrm>
            <a:off x="461187" y="497181"/>
            <a:ext cx="11159603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order from smallest to largest: 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CE130E4-B51A-4EB3-9BED-73D18618097D}"/>
              </a:ext>
            </a:extLst>
          </p:cNvPr>
          <p:cNvSpPr/>
          <p:nvPr/>
        </p:nvSpPr>
        <p:spPr>
          <a:xfrm>
            <a:off x="2715313" y="2734865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004034F-D623-45BC-AFB6-F6A92473E90B}"/>
              </a:ext>
            </a:extLst>
          </p:cNvPr>
          <p:cNvSpPr/>
          <p:nvPr/>
        </p:nvSpPr>
        <p:spPr>
          <a:xfrm>
            <a:off x="4944264" y="2735467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E709B149-F4F9-45DC-AADE-3938A12AAA6E}"/>
              </a:ext>
            </a:extLst>
          </p:cNvPr>
          <p:cNvSpPr/>
          <p:nvPr/>
        </p:nvSpPr>
        <p:spPr>
          <a:xfrm>
            <a:off x="7174832" y="2735216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C7AD95C-3280-4DFB-9F4D-14B776BEE32F}"/>
              </a:ext>
            </a:extLst>
          </p:cNvPr>
          <p:cNvSpPr/>
          <p:nvPr/>
        </p:nvSpPr>
        <p:spPr>
          <a:xfrm>
            <a:off x="9407412" y="2733818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69997B4-DA41-46BF-BE5A-5611CD3957A5}"/>
              </a:ext>
            </a:extLst>
          </p:cNvPr>
          <p:cNvSpPr txBox="1"/>
          <p:nvPr/>
        </p:nvSpPr>
        <p:spPr>
          <a:xfrm>
            <a:off x="661763" y="2789043"/>
            <a:ext cx="187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54 000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61574EB-50D5-4C83-91EE-26699D6FEA2F}"/>
              </a:ext>
            </a:extLst>
          </p:cNvPr>
          <p:cNvSpPr txBox="1"/>
          <p:nvPr/>
        </p:nvSpPr>
        <p:spPr>
          <a:xfrm>
            <a:off x="2907480" y="2789311"/>
            <a:ext cx="187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500 000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03FC182B-1BBF-4335-84AC-56BB4E7AF34B}"/>
              </a:ext>
            </a:extLst>
          </p:cNvPr>
          <p:cNvSpPr txBox="1"/>
          <p:nvPr/>
        </p:nvSpPr>
        <p:spPr>
          <a:xfrm>
            <a:off x="4922181" y="2784913"/>
            <a:ext cx="2177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4 055 000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1B706F5-C7B1-4E97-852C-E04218BBF17D}"/>
              </a:ext>
            </a:extLst>
          </p:cNvPr>
          <p:cNvSpPr txBox="1"/>
          <p:nvPr/>
        </p:nvSpPr>
        <p:spPr>
          <a:xfrm>
            <a:off x="7155658" y="2776070"/>
            <a:ext cx="2183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4 500 000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A3092A5-864D-4CD5-B80F-C86F86EC7D9B}"/>
              </a:ext>
            </a:extLst>
          </p:cNvPr>
          <p:cNvSpPr txBox="1"/>
          <p:nvPr/>
        </p:nvSpPr>
        <p:spPr>
          <a:xfrm>
            <a:off x="9396027" y="2780751"/>
            <a:ext cx="2156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4 504 000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8044FBB-1623-44F7-9DF5-38D3FD47485C}"/>
              </a:ext>
            </a:extLst>
          </p:cNvPr>
          <p:cNvSpPr/>
          <p:nvPr/>
        </p:nvSpPr>
        <p:spPr>
          <a:xfrm>
            <a:off x="477602" y="5415623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3D58231D-2DB3-402A-B013-70FA20E84B89}"/>
              </a:ext>
            </a:extLst>
          </p:cNvPr>
          <p:cNvGrpSpPr/>
          <p:nvPr/>
        </p:nvGrpSpPr>
        <p:grpSpPr>
          <a:xfrm>
            <a:off x="455039" y="4069092"/>
            <a:ext cx="11178834" cy="1134018"/>
            <a:chOff x="602297" y="3276686"/>
            <a:chExt cx="12188624" cy="1134018"/>
          </a:xfrm>
        </p:grpSpPr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826AED47-9A90-46AF-B6CC-80F329887B23}"/>
                </a:ext>
              </a:extLst>
            </p:cNvPr>
            <p:cNvSpPr/>
            <p:nvPr/>
          </p:nvSpPr>
          <p:spPr>
            <a:xfrm>
              <a:off x="602297" y="3276686"/>
              <a:ext cx="1217435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8249A5E-6CCF-4445-BF25-0C545C711B28}"/>
                </a:ext>
              </a:extLst>
            </p:cNvPr>
            <p:cNvSpPr txBox="1"/>
            <p:nvPr/>
          </p:nvSpPr>
          <p:spPr>
            <a:xfrm>
              <a:off x="616569" y="3499074"/>
              <a:ext cx="12174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9,090      8,090,000      9,800,000      900,000      8,800,000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DF83C4A3-259F-4F41-9FD7-8053B9EA47A6}"/>
              </a:ext>
            </a:extLst>
          </p:cNvPr>
          <p:cNvSpPr txBox="1"/>
          <p:nvPr/>
        </p:nvSpPr>
        <p:spPr>
          <a:xfrm>
            <a:off x="374902" y="6095695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111A45C0-8952-423F-88AD-9DD96A6C286B}"/>
              </a:ext>
            </a:extLst>
          </p:cNvPr>
          <p:cNvSpPr txBox="1"/>
          <p:nvPr/>
        </p:nvSpPr>
        <p:spPr>
          <a:xfrm>
            <a:off x="10511240" y="6091588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3689B18-E011-4983-B16B-4B36321C7E19}"/>
              </a:ext>
            </a:extLst>
          </p:cNvPr>
          <p:cNvSpPr/>
          <p:nvPr/>
        </p:nvSpPr>
        <p:spPr>
          <a:xfrm>
            <a:off x="2715313" y="5415372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016293C8-94F9-42E3-BC1A-41B7B3349537}"/>
              </a:ext>
            </a:extLst>
          </p:cNvPr>
          <p:cNvSpPr/>
          <p:nvPr/>
        </p:nvSpPr>
        <p:spPr>
          <a:xfrm>
            <a:off x="4944264" y="5415974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3B5EC888-6E38-4466-9572-00140226219D}"/>
              </a:ext>
            </a:extLst>
          </p:cNvPr>
          <p:cNvSpPr/>
          <p:nvPr/>
        </p:nvSpPr>
        <p:spPr>
          <a:xfrm>
            <a:off x="7174832" y="5415723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1C2C9C42-6528-4243-9CA6-6353B306EAE6}"/>
              </a:ext>
            </a:extLst>
          </p:cNvPr>
          <p:cNvSpPr/>
          <p:nvPr/>
        </p:nvSpPr>
        <p:spPr>
          <a:xfrm>
            <a:off x="9407412" y="5414325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CEC5D95-5D46-49A4-8C3B-0AAF09E2722D}"/>
              </a:ext>
            </a:extLst>
          </p:cNvPr>
          <p:cNvSpPr txBox="1"/>
          <p:nvPr/>
        </p:nvSpPr>
        <p:spPr>
          <a:xfrm>
            <a:off x="865816" y="5469550"/>
            <a:ext cx="1666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9 090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99164BA-E8C9-48AC-8805-1D289D0E5392}"/>
              </a:ext>
            </a:extLst>
          </p:cNvPr>
          <p:cNvSpPr txBox="1"/>
          <p:nvPr/>
        </p:nvSpPr>
        <p:spPr>
          <a:xfrm>
            <a:off x="2878993" y="5469818"/>
            <a:ext cx="1803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900 000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FDCF30E-257B-4A2F-89CE-DDF980AE248D}"/>
              </a:ext>
            </a:extLst>
          </p:cNvPr>
          <p:cNvSpPr txBox="1"/>
          <p:nvPr/>
        </p:nvSpPr>
        <p:spPr>
          <a:xfrm>
            <a:off x="4915472" y="5465420"/>
            <a:ext cx="2115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8 090 000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FA003634-2BFD-4C78-9EB4-552FDEC5E7B5}"/>
              </a:ext>
            </a:extLst>
          </p:cNvPr>
          <p:cNvSpPr txBox="1"/>
          <p:nvPr/>
        </p:nvSpPr>
        <p:spPr>
          <a:xfrm>
            <a:off x="7148947" y="5456577"/>
            <a:ext cx="2288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8 800 000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F9C286A-5617-435B-BF3F-7C82066D1EAD}"/>
              </a:ext>
            </a:extLst>
          </p:cNvPr>
          <p:cNvSpPr txBox="1"/>
          <p:nvPr/>
        </p:nvSpPr>
        <p:spPr>
          <a:xfrm>
            <a:off x="9404308" y="5461258"/>
            <a:ext cx="2189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 Black" panose="020B0A04020102020204" pitchFamily="34" charset="0"/>
              </a:rPr>
              <a:t>9 800 000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1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  <p:bldP spid="141" grpId="0"/>
      <p:bldP spid="142" grpId="0"/>
      <p:bldP spid="143" grpId="0"/>
      <p:bldP spid="169" grpId="0"/>
      <p:bldP spid="170" grpId="0"/>
      <p:bldP spid="171" grpId="0"/>
      <p:bldP spid="172" grpId="0"/>
      <p:bldP spid="17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24A7A-4038-48FE-99F3-090115784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7 Round to the nearest 10, 100, 1000, 10 000, 100 000 and 1 000 000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160EB-9FC4-4364-996E-C65E6E45A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744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343593" y="165306"/>
            <a:ext cx="5030875" cy="6526982"/>
            <a:chOff x="255523" y="372323"/>
            <a:chExt cx="3812599" cy="157525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951846" y="25305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7  4 5 1  1 9 4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470341" y="1021206"/>
            <a:ext cx="35226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1000000: 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2320584" y="159709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2397736" y="1588158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7 451 190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2324136" y="248046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2397011" y="2471528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7 451 200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2327206" y="3363342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2401519" y="3354403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7 451 000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2058506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2519597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2516462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2833096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2828438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3147453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BBB8CEB8-F884-4461-A8FB-7CD2F5BBBBD2}"/>
              </a:ext>
            </a:extLst>
          </p:cNvPr>
          <p:cNvSpPr/>
          <p:nvPr/>
        </p:nvSpPr>
        <p:spPr>
          <a:xfrm>
            <a:off x="2327521" y="424483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7E90954A-7425-4818-9EB0-DF40DE638983}"/>
              </a:ext>
            </a:extLst>
          </p:cNvPr>
          <p:cNvSpPr txBox="1"/>
          <p:nvPr/>
        </p:nvSpPr>
        <p:spPr>
          <a:xfrm>
            <a:off x="2401835" y="4235899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7 450 000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AAAC2EF-45D9-4B23-8751-6423AAF79719}"/>
              </a:ext>
            </a:extLst>
          </p:cNvPr>
          <p:cNvSpPr/>
          <p:nvPr/>
        </p:nvSpPr>
        <p:spPr>
          <a:xfrm>
            <a:off x="2330182" y="51267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8C4A513-38D4-4359-A72B-3BAC32C00A56}"/>
              </a:ext>
            </a:extLst>
          </p:cNvPr>
          <p:cNvSpPr txBox="1"/>
          <p:nvPr/>
        </p:nvSpPr>
        <p:spPr>
          <a:xfrm>
            <a:off x="2404660" y="5117831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7 500 000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750AEA5-96FB-47C9-9F44-81BAF8BDA135}"/>
              </a:ext>
            </a:extLst>
          </p:cNvPr>
          <p:cNvSpPr/>
          <p:nvPr/>
        </p:nvSpPr>
        <p:spPr>
          <a:xfrm>
            <a:off x="2330497" y="6013461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765ED3-BF8D-4F33-930A-C6DEFAC9039A}"/>
              </a:ext>
            </a:extLst>
          </p:cNvPr>
          <p:cNvSpPr txBox="1"/>
          <p:nvPr/>
        </p:nvSpPr>
        <p:spPr>
          <a:xfrm>
            <a:off x="2405523" y="6004522"/>
            <a:ext cx="2629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7 000 000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BAC867D-8923-48D7-BB1F-C829CAF3F87A}"/>
              </a:ext>
            </a:extLst>
          </p:cNvPr>
          <p:cNvSpPr/>
          <p:nvPr/>
        </p:nvSpPr>
        <p:spPr>
          <a:xfrm>
            <a:off x="1745356" y="166234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7FE22A-EDDF-45BA-895D-45AECF04293F}"/>
              </a:ext>
            </a:extLst>
          </p:cNvPr>
          <p:cNvCxnSpPr/>
          <p:nvPr/>
        </p:nvCxnSpPr>
        <p:spPr>
          <a:xfrm>
            <a:off x="2057757" y="800039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0D07996-43C5-4232-AFEF-43861D4FF386}"/>
              </a:ext>
            </a:extLst>
          </p:cNvPr>
          <p:cNvSpPr/>
          <p:nvPr/>
        </p:nvSpPr>
        <p:spPr>
          <a:xfrm>
            <a:off x="1429940" y="16738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43F3E76-38CD-4B62-AD0C-2427DF462E86}"/>
              </a:ext>
            </a:extLst>
          </p:cNvPr>
          <p:cNvCxnSpPr/>
          <p:nvPr/>
        </p:nvCxnSpPr>
        <p:spPr>
          <a:xfrm>
            <a:off x="1753188" y="80118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48DADDB1-D7A0-49F1-AA98-F6FEEF779DE9}"/>
              </a:ext>
            </a:extLst>
          </p:cNvPr>
          <p:cNvSpPr/>
          <p:nvPr/>
        </p:nvSpPr>
        <p:spPr>
          <a:xfrm>
            <a:off x="1002963" y="16712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5CA7F9E-F681-48F2-82CC-52B1D97072A4}"/>
              </a:ext>
            </a:extLst>
          </p:cNvPr>
          <p:cNvCxnSpPr/>
          <p:nvPr/>
        </p:nvCxnSpPr>
        <p:spPr>
          <a:xfrm>
            <a:off x="1429924" y="80092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5C9073E-B841-45ED-84D2-15F5DDE8427A}"/>
              </a:ext>
            </a:extLst>
          </p:cNvPr>
          <p:cNvGrpSpPr/>
          <p:nvPr/>
        </p:nvGrpSpPr>
        <p:grpSpPr>
          <a:xfrm>
            <a:off x="5633402" y="1664537"/>
            <a:ext cx="5707292" cy="642367"/>
            <a:chOff x="5633402" y="1664537"/>
            <a:chExt cx="5707292" cy="642367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97255F38-8D61-43E4-B696-0D5BA2942692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9CE6E86E-9DA5-4B42-99D1-98B490C8F31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AAA93F15-69EE-42C2-9A7B-2F9E649510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98CE46BE-32C5-466C-B6F1-940507838C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7B1232FC-030D-4499-9666-3063BB79C2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04699260-3F83-4EE0-9338-5CE875AB71C1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7 451 190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F94E6A03-76CD-4F31-B357-DA06486794AC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7 451 195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504B390D-0534-4CAB-87B6-4957D1F5EB19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7 451 200</a:t>
                </a:r>
              </a:p>
            </p:txBody>
          </p:sp>
        </p:grp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6846DBE1-DEA9-434B-A423-AFC4D10857FA}"/>
                </a:ext>
              </a:extLst>
            </p:cNvPr>
            <p:cNvSpPr/>
            <p:nvPr/>
          </p:nvSpPr>
          <p:spPr>
            <a:xfrm>
              <a:off x="7983105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F9E43DF-1C61-4414-9581-E27C6E013B44}"/>
              </a:ext>
            </a:extLst>
          </p:cNvPr>
          <p:cNvGrpSpPr/>
          <p:nvPr/>
        </p:nvGrpSpPr>
        <p:grpSpPr>
          <a:xfrm>
            <a:off x="5640618" y="2558119"/>
            <a:ext cx="5707292" cy="642367"/>
            <a:chOff x="5633402" y="1664537"/>
            <a:chExt cx="5707292" cy="642367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2A5C5E3-889E-4E84-9085-56D5B67B78FA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FF3212D-D78F-4BC9-BB42-4A8C833A25A0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E0DC6FB7-9FE1-450E-98D7-1AEECEB12F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BB207EF8-99F6-4A67-B448-90BE5C7F59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C89DDE81-65D9-4C89-9CFC-5491E05C63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366AE4E-DD60-4F3A-A412-28D6FBF7F557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7 451 100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F6BE9C9-C378-4B74-A74A-9F88924D547E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7 451 150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D9C5E58-D9CA-47FE-9093-9C38482DFE71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7 451 200</a:t>
                </a:r>
              </a:p>
            </p:txBody>
          </p:sp>
        </p:grp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A6C2C850-ADE7-4831-9B31-269D8DF9C8E3}"/>
                </a:ext>
              </a:extLst>
            </p:cNvPr>
            <p:cNvSpPr/>
            <p:nvPr/>
          </p:nvSpPr>
          <p:spPr>
            <a:xfrm>
              <a:off x="10392476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1746C1B-2511-4DE8-AAA3-60E5B56342D8}"/>
              </a:ext>
            </a:extLst>
          </p:cNvPr>
          <p:cNvGrpSpPr/>
          <p:nvPr/>
        </p:nvGrpSpPr>
        <p:grpSpPr>
          <a:xfrm>
            <a:off x="5633002" y="3452762"/>
            <a:ext cx="5707292" cy="642367"/>
            <a:chOff x="5633402" y="1664537"/>
            <a:chExt cx="5707292" cy="642367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DBF5BB3-A2DA-49C0-931B-A382D14239FD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D99CAD4F-85CD-4DDC-887C-BFD8FFDCC9D5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4E5762F6-9D43-4C07-B257-C249785508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970CEE1B-DF09-46A3-9EF5-394688C424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E17C7E00-726C-4518-B8E6-D2D3ECC338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B9C85046-FD3B-4FB4-8B9D-9C40C24BAAEB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7 451 000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8414DA7-9191-459C-A8F5-FB5E8AE4720F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7 451 500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3E60047-2A27-4D62-BE3A-CBF02EC89F68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7 452 000</a:t>
                </a:r>
              </a:p>
            </p:txBody>
          </p:sp>
        </p:grp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E3FBD8F-20ED-4940-A985-1B099C350861}"/>
                </a:ext>
              </a:extLst>
            </p:cNvPr>
            <p:cNvSpPr/>
            <p:nvPr/>
          </p:nvSpPr>
          <p:spPr>
            <a:xfrm>
              <a:off x="7025165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13287C2-1239-4151-92F6-CF9801E05991}"/>
              </a:ext>
            </a:extLst>
          </p:cNvPr>
          <p:cNvGrpSpPr/>
          <p:nvPr/>
        </p:nvGrpSpPr>
        <p:grpSpPr>
          <a:xfrm>
            <a:off x="5640218" y="4346344"/>
            <a:ext cx="5707292" cy="642367"/>
            <a:chOff x="5633402" y="1664537"/>
            <a:chExt cx="5707292" cy="642367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733692D0-0DA3-401D-A489-36DDB799A779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76F58B9C-B1ED-4618-A4C8-160BB1F6D7C3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35EE44C0-72DA-4B01-BD69-DE435E83E2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4E9B6980-C2C0-4C8D-A437-8077E93D5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373840D6-DACC-408A-825E-2E052CDE5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649CBE98-23E7-47C4-B2E6-DB32137F3140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7 450 000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6875A3A-8EBD-42E1-A8F6-F4AC6E9D3135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7 455 000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EF7B01D5-3173-4DC8-B74A-7C13F7B9082C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7 460 000</a:t>
                </a:r>
              </a:p>
            </p:txBody>
          </p:sp>
        </p:grp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2E895E1-D02A-4E5C-A716-6E880A899F9F}"/>
                </a:ext>
              </a:extLst>
            </p:cNvPr>
            <p:cNvSpPr/>
            <p:nvPr/>
          </p:nvSpPr>
          <p:spPr>
            <a:xfrm>
              <a:off x="6734877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CB4791F-6041-448D-8D59-88569F5BE249}"/>
              </a:ext>
            </a:extLst>
          </p:cNvPr>
          <p:cNvGrpSpPr/>
          <p:nvPr/>
        </p:nvGrpSpPr>
        <p:grpSpPr>
          <a:xfrm>
            <a:off x="5647358" y="5236666"/>
            <a:ext cx="5707292" cy="642367"/>
            <a:chOff x="5633402" y="1664537"/>
            <a:chExt cx="5707292" cy="642367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DDE48EC4-C95C-42DC-9D6D-18B7D1AF8056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DD1F58E4-4F14-4E93-829C-83907063360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000E7167-8917-47EC-A276-F178FC5BF4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DB8781A5-1D55-42B5-B26B-1E3DEBC935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88BDBCA2-E10D-4F76-98C1-B5D22DDDEB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22E8D43-E55A-4A7B-B6FF-478477CD2EE4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7 400 000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DE012AF4-6C71-4879-B333-3A28B2BC008F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7 450 000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F3A51131-B7C1-4823-B5ED-24DEFEC56286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7 500 000</a:t>
                </a:r>
              </a:p>
            </p:txBody>
          </p:sp>
        </p:grp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E1238205-3982-42E7-94CC-0271309989C3}"/>
                </a:ext>
              </a:extLst>
            </p:cNvPr>
            <p:cNvSpPr/>
            <p:nvPr/>
          </p:nvSpPr>
          <p:spPr>
            <a:xfrm>
              <a:off x="8476589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94B32C96-D6EC-4DDA-B2B7-0C006B9DB223}"/>
              </a:ext>
            </a:extLst>
          </p:cNvPr>
          <p:cNvGrpSpPr/>
          <p:nvPr/>
        </p:nvGrpSpPr>
        <p:grpSpPr>
          <a:xfrm>
            <a:off x="5654574" y="6130248"/>
            <a:ext cx="5707292" cy="642367"/>
            <a:chOff x="5633402" y="1664537"/>
            <a:chExt cx="5707292" cy="642367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D42CB134-BBCD-4840-9249-1704D5101B66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076A8965-2783-4D95-B400-E4BFC6C1E366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6EECE0B8-CE0B-4176-AFDE-B6B5AA1D3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76087346-C9CF-405B-8864-A10DB476D9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D802320B-F342-4797-903A-6FBADAAC34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0152E9CE-94E1-44E6-AB1F-D7F014D71113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7 000 000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9F8F8DA7-640F-429A-BCA1-AA0BCA648AFD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7 500 000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DABE161C-194E-404A-B2C4-E92554B53754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8 000 000</a:t>
                </a:r>
              </a:p>
            </p:txBody>
          </p:sp>
        </p:grp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BDF71D34-3220-4C98-A665-1AECF170D394}"/>
                </a:ext>
              </a:extLst>
            </p:cNvPr>
            <p:cNvSpPr/>
            <p:nvPr/>
          </p:nvSpPr>
          <p:spPr>
            <a:xfrm>
              <a:off x="8186301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9966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87" grpId="0" animBg="1"/>
      <p:bldP spid="87" grpId="1" animBg="1"/>
      <p:bldP spid="106" grpId="0" animBg="1"/>
      <p:bldP spid="106" grpId="1" animBg="1"/>
      <p:bldP spid="108" grpId="0" animBg="1"/>
      <p:bldP spid="108" grpId="1" animBg="1"/>
      <p:bldP spid="295" grpId="0"/>
      <p:bldP spid="111" grpId="0"/>
      <p:bldP spid="113" grpId="0"/>
      <p:bldP spid="89" grpId="0" animBg="1"/>
      <p:bldP spid="89" grpId="1" animBg="1"/>
      <p:bldP spid="91" grpId="0" animBg="1"/>
      <p:bldP spid="91" grpId="1" animBg="1"/>
      <p:bldP spid="93" grpId="0" animBg="1"/>
      <p:bldP spid="93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343593" y="165306"/>
            <a:ext cx="5030875" cy="6526982"/>
            <a:chOff x="255523" y="372323"/>
            <a:chExt cx="3812599" cy="157525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951846" y="25305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3  4 0 9  8 4 6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470341" y="1021206"/>
            <a:ext cx="35226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1000000: 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2320584" y="159709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2397736" y="1588158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3 409 850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2324136" y="248046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2397011" y="2471528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3 409 800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2327206" y="3363342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2401519" y="3354403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3 410 000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2058506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2519597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2516462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2833096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2828438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3147453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BBB8CEB8-F884-4461-A8FB-7CD2F5BBBBD2}"/>
              </a:ext>
            </a:extLst>
          </p:cNvPr>
          <p:cNvSpPr/>
          <p:nvPr/>
        </p:nvSpPr>
        <p:spPr>
          <a:xfrm>
            <a:off x="2327521" y="424483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7E90954A-7425-4818-9EB0-DF40DE638983}"/>
              </a:ext>
            </a:extLst>
          </p:cNvPr>
          <p:cNvSpPr txBox="1"/>
          <p:nvPr/>
        </p:nvSpPr>
        <p:spPr>
          <a:xfrm>
            <a:off x="2401835" y="4235899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3 410 000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AAAC2EF-45D9-4B23-8751-6423AAF79719}"/>
              </a:ext>
            </a:extLst>
          </p:cNvPr>
          <p:cNvSpPr/>
          <p:nvPr/>
        </p:nvSpPr>
        <p:spPr>
          <a:xfrm>
            <a:off x="2330182" y="51267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8C4A513-38D4-4359-A72B-3BAC32C00A56}"/>
              </a:ext>
            </a:extLst>
          </p:cNvPr>
          <p:cNvSpPr txBox="1"/>
          <p:nvPr/>
        </p:nvSpPr>
        <p:spPr>
          <a:xfrm>
            <a:off x="2404660" y="5117831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3 400 000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750AEA5-96FB-47C9-9F44-81BAF8BDA135}"/>
              </a:ext>
            </a:extLst>
          </p:cNvPr>
          <p:cNvSpPr/>
          <p:nvPr/>
        </p:nvSpPr>
        <p:spPr>
          <a:xfrm>
            <a:off x="2330497" y="6013461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765ED3-BF8D-4F33-930A-C6DEFAC9039A}"/>
              </a:ext>
            </a:extLst>
          </p:cNvPr>
          <p:cNvSpPr txBox="1"/>
          <p:nvPr/>
        </p:nvSpPr>
        <p:spPr>
          <a:xfrm>
            <a:off x="2405523" y="6004522"/>
            <a:ext cx="2629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3 000 000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BAC867D-8923-48D7-BB1F-C829CAF3F87A}"/>
              </a:ext>
            </a:extLst>
          </p:cNvPr>
          <p:cNvSpPr/>
          <p:nvPr/>
        </p:nvSpPr>
        <p:spPr>
          <a:xfrm>
            <a:off x="1745356" y="166234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7FE22A-EDDF-45BA-895D-45AECF04293F}"/>
              </a:ext>
            </a:extLst>
          </p:cNvPr>
          <p:cNvCxnSpPr/>
          <p:nvPr/>
        </p:nvCxnSpPr>
        <p:spPr>
          <a:xfrm>
            <a:off x="2057757" y="800039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0D07996-43C5-4232-AFEF-43861D4FF386}"/>
              </a:ext>
            </a:extLst>
          </p:cNvPr>
          <p:cNvSpPr/>
          <p:nvPr/>
        </p:nvSpPr>
        <p:spPr>
          <a:xfrm>
            <a:off x="1429940" y="16738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43F3E76-38CD-4B62-AD0C-2427DF462E86}"/>
              </a:ext>
            </a:extLst>
          </p:cNvPr>
          <p:cNvCxnSpPr/>
          <p:nvPr/>
        </p:nvCxnSpPr>
        <p:spPr>
          <a:xfrm>
            <a:off x="1753188" y="80118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48DADDB1-D7A0-49F1-AA98-F6FEEF779DE9}"/>
              </a:ext>
            </a:extLst>
          </p:cNvPr>
          <p:cNvSpPr/>
          <p:nvPr/>
        </p:nvSpPr>
        <p:spPr>
          <a:xfrm>
            <a:off x="1002963" y="16712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5CA7F9E-F681-48F2-82CC-52B1D97072A4}"/>
              </a:ext>
            </a:extLst>
          </p:cNvPr>
          <p:cNvCxnSpPr/>
          <p:nvPr/>
        </p:nvCxnSpPr>
        <p:spPr>
          <a:xfrm>
            <a:off x="1429924" y="80092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5C9073E-B841-45ED-84D2-15F5DDE8427A}"/>
              </a:ext>
            </a:extLst>
          </p:cNvPr>
          <p:cNvGrpSpPr/>
          <p:nvPr/>
        </p:nvGrpSpPr>
        <p:grpSpPr>
          <a:xfrm>
            <a:off x="5633402" y="1664537"/>
            <a:ext cx="5707292" cy="642367"/>
            <a:chOff x="5633402" y="1664537"/>
            <a:chExt cx="5707292" cy="642367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97255F38-8D61-43E4-B696-0D5BA2942692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9CE6E86E-9DA5-4B42-99D1-98B490C8F31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AAA93F15-69EE-42C2-9A7B-2F9E649510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98CE46BE-32C5-466C-B6F1-940507838C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7B1232FC-030D-4499-9666-3063BB79C2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04699260-3F83-4EE0-9338-5CE875AB71C1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3 409 840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F94E6A03-76CD-4F31-B357-DA06486794AC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3 409 845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504B390D-0534-4CAB-87B6-4957D1F5EB19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3 409 850</a:t>
                </a:r>
              </a:p>
            </p:txBody>
          </p:sp>
        </p:grp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6846DBE1-DEA9-434B-A423-AFC4D10857FA}"/>
                </a:ext>
              </a:extLst>
            </p:cNvPr>
            <p:cNvSpPr/>
            <p:nvPr/>
          </p:nvSpPr>
          <p:spPr>
            <a:xfrm>
              <a:off x="8885781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F9E43DF-1C61-4414-9581-E27C6E013B44}"/>
              </a:ext>
            </a:extLst>
          </p:cNvPr>
          <p:cNvGrpSpPr/>
          <p:nvPr/>
        </p:nvGrpSpPr>
        <p:grpSpPr>
          <a:xfrm>
            <a:off x="5640618" y="2558119"/>
            <a:ext cx="5707292" cy="642367"/>
            <a:chOff x="5633402" y="1664537"/>
            <a:chExt cx="5707292" cy="642367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2A5C5E3-889E-4E84-9085-56D5B67B78FA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FF3212D-D78F-4BC9-BB42-4A8C833A25A0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E0DC6FB7-9FE1-450E-98D7-1AEECEB12F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BB207EF8-99F6-4A67-B448-90BE5C7F59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C89DDE81-65D9-4C89-9CFC-5491E05C63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366AE4E-DD60-4F3A-A412-28D6FBF7F557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3 409 800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F6BE9C9-C378-4B74-A74A-9F88924D547E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3 409 850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D9C5E58-D9CA-47FE-9093-9C38482DFE71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3 409 900</a:t>
                </a:r>
              </a:p>
            </p:txBody>
          </p:sp>
        </p:grp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A6C2C850-ADE7-4831-9B31-269D8DF9C8E3}"/>
                </a:ext>
              </a:extLst>
            </p:cNvPr>
            <p:cNvSpPr/>
            <p:nvPr/>
          </p:nvSpPr>
          <p:spPr>
            <a:xfrm>
              <a:off x="8211984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1746C1B-2511-4DE8-AAA3-60E5B56342D8}"/>
              </a:ext>
            </a:extLst>
          </p:cNvPr>
          <p:cNvGrpSpPr/>
          <p:nvPr/>
        </p:nvGrpSpPr>
        <p:grpSpPr>
          <a:xfrm>
            <a:off x="5633002" y="3452762"/>
            <a:ext cx="5707292" cy="642367"/>
            <a:chOff x="5633402" y="1664537"/>
            <a:chExt cx="5707292" cy="642367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DBF5BB3-A2DA-49C0-931B-A382D14239FD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D99CAD4F-85CD-4DDC-887C-BFD8FFDCC9D5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4E5762F6-9D43-4C07-B257-C249785508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970CEE1B-DF09-46A3-9EF5-394688C424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E17C7E00-726C-4518-B8E6-D2D3ECC338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B9C85046-FD3B-4FB4-8B9D-9C40C24BAAEB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3 409 000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8414DA7-9191-459C-A8F5-FB5E8AE4720F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3 409 500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3E60047-2A27-4D62-BE3A-CBF02EC89F68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3 410 000</a:t>
                </a:r>
              </a:p>
            </p:txBody>
          </p:sp>
        </p:grp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E3FBD8F-20ED-4940-A985-1B099C350861}"/>
                </a:ext>
              </a:extLst>
            </p:cNvPr>
            <p:cNvSpPr/>
            <p:nvPr/>
          </p:nvSpPr>
          <p:spPr>
            <a:xfrm>
              <a:off x="9979384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13287C2-1239-4151-92F6-CF9801E05991}"/>
              </a:ext>
            </a:extLst>
          </p:cNvPr>
          <p:cNvGrpSpPr/>
          <p:nvPr/>
        </p:nvGrpSpPr>
        <p:grpSpPr>
          <a:xfrm>
            <a:off x="5640218" y="4346344"/>
            <a:ext cx="5707292" cy="642367"/>
            <a:chOff x="5633402" y="1664537"/>
            <a:chExt cx="5707292" cy="642367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733692D0-0DA3-401D-A489-36DDB799A779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76F58B9C-B1ED-4618-A4C8-160BB1F6D7C3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35EE44C0-72DA-4B01-BD69-DE435E83E2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4E9B6980-C2C0-4C8D-A437-8077E93D5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373840D6-DACC-408A-825E-2E052CDE5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649CBE98-23E7-47C4-B2E6-DB32137F3140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3 400 000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6875A3A-8EBD-42E1-A8F6-F4AC6E9D3135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3 405 000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EF7B01D5-3173-4DC8-B74A-7C13F7B9082C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3 410 000</a:t>
                </a:r>
              </a:p>
            </p:txBody>
          </p:sp>
        </p:grp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2E895E1-D02A-4E5C-A716-6E880A899F9F}"/>
                </a:ext>
              </a:extLst>
            </p:cNvPr>
            <p:cNvSpPr/>
            <p:nvPr/>
          </p:nvSpPr>
          <p:spPr>
            <a:xfrm>
              <a:off x="10521428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CB4791F-6041-448D-8D59-88569F5BE249}"/>
              </a:ext>
            </a:extLst>
          </p:cNvPr>
          <p:cNvGrpSpPr/>
          <p:nvPr/>
        </p:nvGrpSpPr>
        <p:grpSpPr>
          <a:xfrm>
            <a:off x="5647358" y="5236666"/>
            <a:ext cx="5707292" cy="642367"/>
            <a:chOff x="5633402" y="1664537"/>
            <a:chExt cx="5707292" cy="642367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DDE48EC4-C95C-42DC-9D6D-18B7D1AF8056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DD1F58E4-4F14-4E93-829C-83907063360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000E7167-8917-47EC-A276-F178FC5BF4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DB8781A5-1D55-42B5-B26B-1E3DEBC935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88BDBCA2-E10D-4F76-98C1-B5D22DDDEB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22E8D43-E55A-4A7B-B6FF-478477CD2EE4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3 400 000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DE012AF4-6C71-4879-B333-3A28B2BC008F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3 450 000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F3A51131-B7C1-4823-B5ED-24DEFEC56286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3 500 000</a:t>
                </a:r>
              </a:p>
            </p:txBody>
          </p:sp>
        </p:grp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E1238205-3982-42E7-94CC-0271309989C3}"/>
                </a:ext>
              </a:extLst>
            </p:cNvPr>
            <p:cNvSpPr/>
            <p:nvPr/>
          </p:nvSpPr>
          <p:spPr>
            <a:xfrm>
              <a:off x="6577451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94B32C96-D6EC-4DDA-B2B7-0C006B9DB223}"/>
              </a:ext>
            </a:extLst>
          </p:cNvPr>
          <p:cNvGrpSpPr/>
          <p:nvPr/>
        </p:nvGrpSpPr>
        <p:grpSpPr>
          <a:xfrm>
            <a:off x="5654574" y="6130248"/>
            <a:ext cx="5707292" cy="642367"/>
            <a:chOff x="5633402" y="1664537"/>
            <a:chExt cx="5707292" cy="642367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D42CB134-BBCD-4840-9249-1704D5101B66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076A8965-2783-4D95-B400-E4BFC6C1E366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6EECE0B8-CE0B-4176-AFDE-B6B5AA1D3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76087346-C9CF-405B-8864-A10DB476D9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D802320B-F342-4797-903A-6FBADAAC34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0152E9CE-94E1-44E6-AB1F-D7F014D71113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3 000 000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9F8F8DA7-640F-429A-BCA1-AA0BCA648AFD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3 500 000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DABE161C-194E-404A-B2C4-E92554B53754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4 000 000</a:t>
                </a:r>
              </a:p>
            </p:txBody>
          </p:sp>
        </p:grp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BDF71D34-3220-4C98-A665-1AECF170D394}"/>
                </a:ext>
              </a:extLst>
            </p:cNvPr>
            <p:cNvSpPr/>
            <p:nvPr/>
          </p:nvSpPr>
          <p:spPr>
            <a:xfrm>
              <a:off x="8010456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1836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87" grpId="0" animBg="1"/>
      <p:bldP spid="87" grpId="1" animBg="1"/>
      <p:bldP spid="106" grpId="0" animBg="1"/>
      <p:bldP spid="106" grpId="1" animBg="1"/>
      <p:bldP spid="108" grpId="0" animBg="1"/>
      <p:bldP spid="108" grpId="1" animBg="1"/>
      <p:bldP spid="295" grpId="0"/>
      <p:bldP spid="111" grpId="0"/>
      <p:bldP spid="113" grpId="0"/>
      <p:bldP spid="89" grpId="0" animBg="1"/>
      <p:bldP spid="89" grpId="1" animBg="1"/>
      <p:bldP spid="89" grpId="2" animBg="1"/>
      <p:bldP spid="89" grpId="3" animBg="1"/>
      <p:bldP spid="91" grpId="0" animBg="1"/>
      <p:bldP spid="91" grpId="1" animBg="1"/>
      <p:bldP spid="93" grpId="0" animBg="1"/>
      <p:bldP spid="93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343593" y="165306"/>
            <a:ext cx="5030875" cy="6526982"/>
            <a:chOff x="255523" y="372323"/>
            <a:chExt cx="3812599" cy="157525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951846" y="25305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2  0 4 2  2 4 2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470341" y="1021206"/>
            <a:ext cx="35226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1000000: 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2320584" y="159709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2397736" y="1588158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2 042 240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2324136" y="248046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2397011" y="2471528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2 042 200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2327206" y="3363342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2401519" y="3354403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2 042 000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2058506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2519597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2516462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2833096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2828438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3147453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BBB8CEB8-F884-4461-A8FB-7CD2F5BBBBD2}"/>
              </a:ext>
            </a:extLst>
          </p:cNvPr>
          <p:cNvSpPr/>
          <p:nvPr/>
        </p:nvSpPr>
        <p:spPr>
          <a:xfrm>
            <a:off x="2327521" y="424483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7E90954A-7425-4818-9EB0-DF40DE638983}"/>
              </a:ext>
            </a:extLst>
          </p:cNvPr>
          <p:cNvSpPr txBox="1"/>
          <p:nvPr/>
        </p:nvSpPr>
        <p:spPr>
          <a:xfrm>
            <a:off x="2401835" y="4235899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2 040 000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AAAC2EF-45D9-4B23-8751-6423AAF79719}"/>
              </a:ext>
            </a:extLst>
          </p:cNvPr>
          <p:cNvSpPr/>
          <p:nvPr/>
        </p:nvSpPr>
        <p:spPr>
          <a:xfrm>
            <a:off x="2330182" y="51267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8C4A513-38D4-4359-A72B-3BAC32C00A56}"/>
              </a:ext>
            </a:extLst>
          </p:cNvPr>
          <p:cNvSpPr txBox="1"/>
          <p:nvPr/>
        </p:nvSpPr>
        <p:spPr>
          <a:xfrm>
            <a:off x="2404660" y="5117831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2 000 000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750AEA5-96FB-47C9-9F44-81BAF8BDA135}"/>
              </a:ext>
            </a:extLst>
          </p:cNvPr>
          <p:cNvSpPr/>
          <p:nvPr/>
        </p:nvSpPr>
        <p:spPr>
          <a:xfrm>
            <a:off x="2330497" y="6013461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765ED3-BF8D-4F33-930A-C6DEFAC9039A}"/>
              </a:ext>
            </a:extLst>
          </p:cNvPr>
          <p:cNvSpPr txBox="1"/>
          <p:nvPr/>
        </p:nvSpPr>
        <p:spPr>
          <a:xfrm>
            <a:off x="2405523" y="6004522"/>
            <a:ext cx="2629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2 000 000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BAC867D-8923-48D7-BB1F-C829CAF3F87A}"/>
              </a:ext>
            </a:extLst>
          </p:cNvPr>
          <p:cNvSpPr/>
          <p:nvPr/>
        </p:nvSpPr>
        <p:spPr>
          <a:xfrm>
            <a:off x="1745356" y="166234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7FE22A-EDDF-45BA-895D-45AECF04293F}"/>
              </a:ext>
            </a:extLst>
          </p:cNvPr>
          <p:cNvCxnSpPr/>
          <p:nvPr/>
        </p:nvCxnSpPr>
        <p:spPr>
          <a:xfrm>
            <a:off x="2057757" y="800039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0D07996-43C5-4232-AFEF-43861D4FF386}"/>
              </a:ext>
            </a:extLst>
          </p:cNvPr>
          <p:cNvSpPr/>
          <p:nvPr/>
        </p:nvSpPr>
        <p:spPr>
          <a:xfrm>
            <a:off x="1429940" y="16738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43F3E76-38CD-4B62-AD0C-2427DF462E86}"/>
              </a:ext>
            </a:extLst>
          </p:cNvPr>
          <p:cNvCxnSpPr/>
          <p:nvPr/>
        </p:nvCxnSpPr>
        <p:spPr>
          <a:xfrm>
            <a:off x="1753188" y="80118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48DADDB1-D7A0-49F1-AA98-F6FEEF779DE9}"/>
              </a:ext>
            </a:extLst>
          </p:cNvPr>
          <p:cNvSpPr/>
          <p:nvPr/>
        </p:nvSpPr>
        <p:spPr>
          <a:xfrm>
            <a:off x="1002963" y="16712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5CA7F9E-F681-48F2-82CC-52B1D97072A4}"/>
              </a:ext>
            </a:extLst>
          </p:cNvPr>
          <p:cNvCxnSpPr/>
          <p:nvPr/>
        </p:nvCxnSpPr>
        <p:spPr>
          <a:xfrm>
            <a:off x="1429924" y="80092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5C9073E-B841-45ED-84D2-15F5DDE8427A}"/>
              </a:ext>
            </a:extLst>
          </p:cNvPr>
          <p:cNvGrpSpPr/>
          <p:nvPr/>
        </p:nvGrpSpPr>
        <p:grpSpPr>
          <a:xfrm>
            <a:off x="5633402" y="1664537"/>
            <a:ext cx="5707292" cy="642367"/>
            <a:chOff x="5633402" y="1664537"/>
            <a:chExt cx="5707292" cy="642367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97255F38-8D61-43E4-B696-0D5BA2942692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9CE6E86E-9DA5-4B42-99D1-98B490C8F31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AAA93F15-69EE-42C2-9A7B-2F9E649510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98CE46BE-32C5-466C-B6F1-940507838C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7B1232FC-030D-4499-9666-3063BB79C2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04699260-3F83-4EE0-9338-5CE875AB71C1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2 042 240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F94E6A03-76CD-4F31-B357-DA06486794AC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2 042 245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504B390D-0534-4CAB-87B6-4957D1F5EB19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2 042 250</a:t>
                </a:r>
              </a:p>
            </p:txBody>
          </p:sp>
        </p:grp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6846DBE1-DEA9-434B-A423-AFC4D10857FA}"/>
                </a:ext>
              </a:extLst>
            </p:cNvPr>
            <p:cNvSpPr/>
            <p:nvPr/>
          </p:nvSpPr>
          <p:spPr>
            <a:xfrm>
              <a:off x="7098541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F9E43DF-1C61-4414-9581-E27C6E013B44}"/>
              </a:ext>
            </a:extLst>
          </p:cNvPr>
          <p:cNvGrpSpPr/>
          <p:nvPr/>
        </p:nvGrpSpPr>
        <p:grpSpPr>
          <a:xfrm>
            <a:off x="5640618" y="2558119"/>
            <a:ext cx="5707292" cy="642367"/>
            <a:chOff x="5633402" y="1664537"/>
            <a:chExt cx="5707292" cy="642367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2A5C5E3-889E-4E84-9085-56D5B67B78FA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FF3212D-D78F-4BC9-BB42-4A8C833A25A0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E0DC6FB7-9FE1-450E-98D7-1AEECEB12F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BB207EF8-99F6-4A67-B448-90BE5C7F59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C89DDE81-65D9-4C89-9CFC-5491E05C63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366AE4E-DD60-4F3A-A412-28D6FBF7F557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2 042 200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F6BE9C9-C378-4B74-A74A-9F88924D547E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2 042 250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D9C5E58-D9CA-47FE-9093-9C38482DFE71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2 042 300</a:t>
                </a:r>
              </a:p>
            </p:txBody>
          </p:sp>
        </p:grp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A6C2C850-ADE7-4831-9B31-269D8DF9C8E3}"/>
                </a:ext>
              </a:extLst>
            </p:cNvPr>
            <p:cNvSpPr/>
            <p:nvPr/>
          </p:nvSpPr>
          <p:spPr>
            <a:xfrm>
              <a:off x="8073434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1746C1B-2511-4DE8-AAA3-60E5B56342D8}"/>
              </a:ext>
            </a:extLst>
          </p:cNvPr>
          <p:cNvGrpSpPr/>
          <p:nvPr/>
        </p:nvGrpSpPr>
        <p:grpSpPr>
          <a:xfrm>
            <a:off x="5633002" y="3452762"/>
            <a:ext cx="5707292" cy="642367"/>
            <a:chOff x="5633402" y="1664537"/>
            <a:chExt cx="5707292" cy="642367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DBF5BB3-A2DA-49C0-931B-A382D14239FD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D99CAD4F-85CD-4DDC-887C-BFD8FFDCC9D5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4E5762F6-9D43-4C07-B257-C249785508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970CEE1B-DF09-46A3-9EF5-394688C424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E17C7E00-726C-4518-B8E6-D2D3ECC338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B9C85046-FD3B-4FB4-8B9D-9C40C24BAAEB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2 042 000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8414DA7-9191-459C-A8F5-FB5E8AE4720F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2 042 500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3E60047-2A27-4D62-BE3A-CBF02EC89F68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2 043 000</a:t>
                </a:r>
              </a:p>
            </p:txBody>
          </p:sp>
        </p:grp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E3FBD8F-20ED-4940-A985-1B099C350861}"/>
                </a:ext>
              </a:extLst>
            </p:cNvPr>
            <p:cNvSpPr/>
            <p:nvPr/>
          </p:nvSpPr>
          <p:spPr>
            <a:xfrm>
              <a:off x="7319318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13287C2-1239-4151-92F6-CF9801E05991}"/>
              </a:ext>
            </a:extLst>
          </p:cNvPr>
          <p:cNvGrpSpPr/>
          <p:nvPr/>
        </p:nvGrpSpPr>
        <p:grpSpPr>
          <a:xfrm>
            <a:off x="5640218" y="4346344"/>
            <a:ext cx="5707292" cy="642367"/>
            <a:chOff x="5633402" y="1664537"/>
            <a:chExt cx="5707292" cy="642367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733692D0-0DA3-401D-A489-36DDB799A779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76F58B9C-B1ED-4618-A4C8-160BB1F6D7C3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35EE44C0-72DA-4B01-BD69-DE435E83E2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4E9B6980-C2C0-4C8D-A437-8077E93D5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373840D6-DACC-408A-825E-2E052CDE5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649CBE98-23E7-47C4-B2E6-DB32137F3140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2 040 000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6875A3A-8EBD-42E1-A8F6-F4AC6E9D3135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2 045 000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EF7B01D5-3173-4DC8-B74A-7C13F7B9082C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2 050 000</a:t>
                </a:r>
              </a:p>
            </p:txBody>
          </p:sp>
        </p:grp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2E895E1-D02A-4E5C-A716-6E880A899F9F}"/>
                </a:ext>
              </a:extLst>
            </p:cNvPr>
            <p:cNvSpPr/>
            <p:nvPr/>
          </p:nvSpPr>
          <p:spPr>
            <a:xfrm>
              <a:off x="7240913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CB4791F-6041-448D-8D59-88569F5BE249}"/>
              </a:ext>
            </a:extLst>
          </p:cNvPr>
          <p:cNvGrpSpPr/>
          <p:nvPr/>
        </p:nvGrpSpPr>
        <p:grpSpPr>
          <a:xfrm>
            <a:off x="5647358" y="5236666"/>
            <a:ext cx="5707292" cy="642367"/>
            <a:chOff x="5633402" y="1664537"/>
            <a:chExt cx="5707292" cy="642367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DDE48EC4-C95C-42DC-9D6D-18B7D1AF8056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DD1F58E4-4F14-4E93-829C-83907063360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000E7167-8917-47EC-A276-F178FC5BF4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DB8781A5-1D55-42B5-B26B-1E3DEBC935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88BDBCA2-E10D-4F76-98C1-B5D22DDDEB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22E8D43-E55A-4A7B-B6FF-478477CD2EE4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2 000 000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DE012AF4-6C71-4879-B333-3A28B2BC008F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2 050 000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F3A51131-B7C1-4823-B5ED-24DEFEC56286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2 100 000</a:t>
                </a:r>
              </a:p>
            </p:txBody>
          </p:sp>
        </p:grp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E1238205-3982-42E7-94CC-0271309989C3}"/>
                </a:ext>
              </a:extLst>
            </p:cNvPr>
            <p:cNvSpPr/>
            <p:nvPr/>
          </p:nvSpPr>
          <p:spPr>
            <a:xfrm>
              <a:off x="8059895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94B32C96-D6EC-4DDA-B2B7-0C006B9DB223}"/>
              </a:ext>
            </a:extLst>
          </p:cNvPr>
          <p:cNvGrpSpPr/>
          <p:nvPr/>
        </p:nvGrpSpPr>
        <p:grpSpPr>
          <a:xfrm>
            <a:off x="5654574" y="6130248"/>
            <a:ext cx="5707292" cy="642367"/>
            <a:chOff x="5633402" y="1664537"/>
            <a:chExt cx="5707292" cy="642367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D42CB134-BBCD-4840-9249-1704D5101B66}"/>
                </a:ext>
              </a:extLst>
            </p:cNvPr>
            <p:cNvGrpSpPr/>
            <p:nvPr/>
          </p:nvGrpSpPr>
          <p:grpSpPr>
            <a:xfrm>
              <a:off x="5633402" y="1811134"/>
              <a:ext cx="5707292" cy="495770"/>
              <a:chOff x="2958269" y="911524"/>
              <a:chExt cx="5707292" cy="495770"/>
            </a:xfrm>
          </p:grpSpPr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076A8965-2783-4D95-B400-E4BFC6C1E366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6EECE0B8-CE0B-4176-AFDE-B6B5AA1D3E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76087346-C9CF-405B-8864-A10DB476D9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D802320B-F342-4797-903A-6FBADAAC34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0152E9CE-94E1-44E6-AB1F-D7F014D71113}"/>
                  </a:ext>
                </a:extLst>
              </p:cNvPr>
              <p:cNvSpPr txBox="1"/>
              <p:nvPr/>
            </p:nvSpPr>
            <p:spPr>
              <a:xfrm>
                <a:off x="2958269" y="100461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2 000 000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9F8F8DA7-640F-429A-BCA1-AA0BCA648AFD}"/>
                  </a:ext>
                </a:extLst>
              </p:cNvPr>
              <p:cNvSpPr txBox="1"/>
              <p:nvPr/>
            </p:nvSpPr>
            <p:spPr>
              <a:xfrm>
                <a:off x="5213530" y="1007184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2 500 000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DABE161C-194E-404A-B2C4-E92554B53754}"/>
                  </a:ext>
                </a:extLst>
              </p:cNvPr>
              <p:cNvSpPr txBox="1"/>
              <p:nvPr/>
            </p:nvSpPr>
            <p:spPr>
              <a:xfrm>
                <a:off x="7456576" y="1006378"/>
                <a:ext cx="12089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3 000 000</a:t>
                </a:r>
              </a:p>
            </p:txBody>
          </p:sp>
        </p:grp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BDF71D34-3220-4C98-A665-1AECF170D394}"/>
                </a:ext>
              </a:extLst>
            </p:cNvPr>
            <p:cNvSpPr/>
            <p:nvPr/>
          </p:nvSpPr>
          <p:spPr>
            <a:xfrm>
              <a:off x="6389469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28688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87" grpId="0" animBg="1"/>
      <p:bldP spid="87" grpId="1" animBg="1"/>
      <p:bldP spid="106" grpId="0" animBg="1"/>
      <p:bldP spid="106" grpId="1" animBg="1"/>
      <p:bldP spid="108" grpId="0" animBg="1"/>
      <p:bldP spid="108" grpId="1" animBg="1"/>
      <p:bldP spid="295" grpId="0"/>
      <p:bldP spid="111" grpId="0"/>
      <p:bldP spid="113" grpId="0"/>
      <p:bldP spid="89" grpId="0" animBg="1"/>
      <p:bldP spid="89" grpId="1" animBg="1"/>
      <p:bldP spid="91" grpId="0" animBg="1"/>
      <p:bldP spid="91" grpId="1" animBg="1"/>
      <p:bldP spid="93" grpId="0" animBg="1"/>
      <p:bldP spid="93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343593" y="165306"/>
            <a:ext cx="5030875" cy="6526982"/>
            <a:chOff x="255523" y="372323"/>
            <a:chExt cx="3812599" cy="157525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951846" y="25305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6  9 0 1  0 9 8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470341" y="1021206"/>
            <a:ext cx="35226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1000000: 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2320584" y="159709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2397736" y="1588158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6 901 100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2324136" y="248046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2397011" y="2471528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6 901 100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2327206" y="3363342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2401519" y="3354403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6 901 000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2058506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2519597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2516462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2833096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2828438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3147453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BBB8CEB8-F884-4461-A8FB-7CD2F5BBBBD2}"/>
              </a:ext>
            </a:extLst>
          </p:cNvPr>
          <p:cNvSpPr/>
          <p:nvPr/>
        </p:nvSpPr>
        <p:spPr>
          <a:xfrm>
            <a:off x="2327521" y="424483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7E90954A-7425-4818-9EB0-DF40DE638983}"/>
              </a:ext>
            </a:extLst>
          </p:cNvPr>
          <p:cNvSpPr txBox="1"/>
          <p:nvPr/>
        </p:nvSpPr>
        <p:spPr>
          <a:xfrm>
            <a:off x="2401835" y="4235899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6 900 000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AAAC2EF-45D9-4B23-8751-6423AAF79719}"/>
              </a:ext>
            </a:extLst>
          </p:cNvPr>
          <p:cNvSpPr/>
          <p:nvPr/>
        </p:nvSpPr>
        <p:spPr>
          <a:xfrm>
            <a:off x="2330182" y="51267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8C4A513-38D4-4359-A72B-3BAC32C00A56}"/>
              </a:ext>
            </a:extLst>
          </p:cNvPr>
          <p:cNvSpPr txBox="1"/>
          <p:nvPr/>
        </p:nvSpPr>
        <p:spPr>
          <a:xfrm>
            <a:off x="2404660" y="5117831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6 900 000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750AEA5-96FB-47C9-9F44-81BAF8BDA135}"/>
              </a:ext>
            </a:extLst>
          </p:cNvPr>
          <p:cNvSpPr/>
          <p:nvPr/>
        </p:nvSpPr>
        <p:spPr>
          <a:xfrm>
            <a:off x="2330497" y="6013461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765ED3-BF8D-4F33-930A-C6DEFAC9039A}"/>
              </a:ext>
            </a:extLst>
          </p:cNvPr>
          <p:cNvSpPr txBox="1"/>
          <p:nvPr/>
        </p:nvSpPr>
        <p:spPr>
          <a:xfrm>
            <a:off x="2405523" y="6004522"/>
            <a:ext cx="2629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7 000 000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BAC867D-8923-48D7-BB1F-C829CAF3F87A}"/>
              </a:ext>
            </a:extLst>
          </p:cNvPr>
          <p:cNvSpPr/>
          <p:nvPr/>
        </p:nvSpPr>
        <p:spPr>
          <a:xfrm>
            <a:off x="1745356" y="166234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7FE22A-EDDF-45BA-895D-45AECF04293F}"/>
              </a:ext>
            </a:extLst>
          </p:cNvPr>
          <p:cNvCxnSpPr/>
          <p:nvPr/>
        </p:nvCxnSpPr>
        <p:spPr>
          <a:xfrm>
            <a:off x="2057757" y="800039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0D07996-43C5-4232-AFEF-43861D4FF386}"/>
              </a:ext>
            </a:extLst>
          </p:cNvPr>
          <p:cNvSpPr/>
          <p:nvPr/>
        </p:nvSpPr>
        <p:spPr>
          <a:xfrm>
            <a:off x="1429940" y="16738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43F3E76-38CD-4B62-AD0C-2427DF462E86}"/>
              </a:ext>
            </a:extLst>
          </p:cNvPr>
          <p:cNvCxnSpPr/>
          <p:nvPr/>
        </p:nvCxnSpPr>
        <p:spPr>
          <a:xfrm>
            <a:off x="1753188" y="80118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48DADDB1-D7A0-49F1-AA98-F6FEEF779DE9}"/>
              </a:ext>
            </a:extLst>
          </p:cNvPr>
          <p:cNvSpPr/>
          <p:nvPr/>
        </p:nvSpPr>
        <p:spPr>
          <a:xfrm>
            <a:off x="1002963" y="16712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5CA7F9E-F681-48F2-82CC-52B1D97072A4}"/>
              </a:ext>
            </a:extLst>
          </p:cNvPr>
          <p:cNvCxnSpPr/>
          <p:nvPr/>
        </p:nvCxnSpPr>
        <p:spPr>
          <a:xfrm>
            <a:off x="1429924" y="80092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3C46B192-3AAE-4DCD-A1E7-0DA99E3F026B}"/>
              </a:ext>
            </a:extLst>
          </p:cNvPr>
          <p:cNvGrpSpPr/>
          <p:nvPr/>
        </p:nvGrpSpPr>
        <p:grpSpPr>
          <a:xfrm>
            <a:off x="6176040" y="167434"/>
            <a:ext cx="5030875" cy="6526982"/>
            <a:chOff x="255523" y="372323"/>
            <a:chExt cx="3812599" cy="1575254"/>
          </a:xfrm>
        </p:grpSpPr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4316BB21-EC4A-4459-9517-A96582175E7C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E6B27626-67DB-42D1-BD22-8C39242038E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71" name="TextBox 170">
            <a:extLst>
              <a:ext uri="{FF2B5EF4-FFF2-40B4-BE49-F238E27FC236}">
                <a16:creationId xmlns:a16="http://schemas.microsoft.com/office/drawing/2014/main" id="{D3B58ED5-40B8-4B91-BF63-99970F832922}"/>
              </a:ext>
            </a:extLst>
          </p:cNvPr>
          <p:cNvSpPr txBox="1"/>
          <p:nvPr/>
        </p:nvSpPr>
        <p:spPr>
          <a:xfrm>
            <a:off x="6784293" y="255187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1  2 0 8  9 1 7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8D61B52-A69D-4B9F-BFC8-9E121AEF2D61}"/>
              </a:ext>
            </a:extLst>
          </p:cNvPr>
          <p:cNvSpPr txBox="1"/>
          <p:nvPr/>
        </p:nvSpPr>
        <p:spPr>
          <a:xfrm>
            <a:off x="6302788" y="1023334"/>
            <a:ext cx="35226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1000000: 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74B794D5-5600-46BB-8F9B-04AF6F9D1E9E}"/>
              </a:ext>
            </a:extLst>
          </p:cNvPr>
          <p:cNvSpPr/>
          <p:nvPr/>
        </p:nvSpPr>
        <p:spPr>
          <a:xfrm>
            <a:off x="8153031" y="1599225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AB81F697-BC90-4DBB-A653-7D26559FF0E1}"/>
              </a:ext>
            </a:extLst>
          </p:cNvPr>
          <p:cNvSpPr txBox="1"/>
          <p:nvPr/>
        </p:nvSpPr>
        <p:spPr>
          <a:xfrm>
            <a:off x="8230183" y="1590286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1 208 920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7F025BA-4C99-46DB-8773-D730F2105DC3}"/>
              </a:ext>
            </a:extLst>
          </p:cNvPr>
          <p:cNvSpPr/>
          <p:nvPr/>
        </p:nvSpPr>
        <p:spPr>
          <a:xfrm>
            <a:off x="8156583" y="2482595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87EEFE4C-9C31-4967-AACA-DEA33EA1AFF2}"/>
              </a:ext>
            </a:extLst>
          </p:cNvPr>
          <p:cNvSpPr txBox="1"/>
          <p:nvPr/>
        </p:nvSpPr>
        <p:spPr>
          <a:xfrm>
            <a:off x="8229458" y="2473656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1 208 900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3FDC1E2F-D125-4AFD-9F7A-D30A96FD20D7}"/>
              </a:ext>
            </a:extLst>
          </p:cNvPr>
          <p:cNvSpPr/>
          <p:nvPr/>
        </p:nvSpPr>
        <p:spPr>
          <a:xfrm>
            <a:off x="8159653" y="33654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E91371CB-28A5-4429-AA8F-76BD752E073A}"/>
              </a:ext>
            </a:extLst>
          </p:cNvPr>
          <p:cNvSpPr txBox="1"/>
          <p:nvPr/>
        </p:nvSpPr>
        <p:spPr>
          <a:xfrm>
            <a:off x="8233966" y="3356531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1 209 000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721595FF-48F4-458C-9681-2AB8024E80CA}"/>
              </a:ext>
            </a:extLst>
          </p:cNvPr>
          <p:cNvSpPr/>
          <p:nvPr/>
        </p:nvSpPr>
        <p:spPr>
          <a:xfrm>
            <a:off x="7890953" y="167830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D8377364-0258-4D31-ADE0-348BE98A762F}"/>
              </a:ext>
            </a:extLst>
          </p:cNvPr>
          <p:cNvCxnSpPr/>
          <p:nvPr/>
        </p:nvCxnSpPr>
        <p:spPr>
          <a:xfrm>
            <a:off x="8352044" y="80163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Rectangle 180">
            <a:extLst>
              <a:ext uri="{FF2B5EF4-FFF2-40B4-BE49-F238E27FC236}">
                <a16:creationId xmlns:a16="http://schemas.microsoft.com/office/drawing/2014/main" id="{6271E2A9-0E57-4ECB-93CF-A7A66D6162EA}"/>
              </a:ext>
            </a:extLst>
          </p:cNvPr>
          <p:cNvSpPr/>
          <p:nvPr/>
        </p:nvSpPr>
        <p:spPr>
          <a:xfrm>
            <a:off x="8348909" y="167830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02616EEF-8D22-448D-9F8E-9A4C3967A39F}"/>
              </a:ext>
            </a:extLst>
          </p:cNvPr>
          <p:cNvCxnSpPr/>
          <p:nvPr/>
        </p:nvCxnSpPr>
        <p:spPr>
          <a:xfrm>
            <a:off x="8665543" y="80163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E9754F8-D928-4A5B-A977-9C275EC4D506}"/>
              </a:ext>
            </a:extLst>
          </p:cNvPr>
          <p:cNvSpPr/>
          <p:nvPr/>
        </p:nvSpPr>
        <p:spPr>
          <a:xfrm>
            <a:off x="8660885" y="167830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CEE72AC3-3A4F-48D7-B06F-BCAC6B826355}"/>
              </a:ext>
            </a:extLst>
          </p:cNvPr>
          <p:cNvCxnSpPr/>
          <p:nvPr/>
        </p:nvCxnSpPr>
        <p:spPr>
          <a:xfrm>
            <a:off x="8979900" y="80163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Rectangle 184">
            <a:extLst>
              <a:ext uri="{FF2B5EF4-FFF2-40B4-BE49-F238E27FC236}">
                <a16:creationId xmlns:a16="http://schemas.microsoft.com/office/drawing/2014/main" id="{EFCE6B1D-4C32-459C-9394-2CD2C63243C6}"/>
              </a:ext>
            </a:extLst>
          </p:cNvPr>
          <p:cNvSpPr/>
          <p:nvPr/>
        </p:nvSpPr>
        <p:spPr>
          <a:xfrm>
            <a:off x="8159968" y="4246966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EAA28DB4-2569-495B-9F12-8B209EFA652F}"/>
              </a:ext>
            </a:extLst>
          </p:cNvPr>
          <p:cNvSpPr txBox="1"/>
          <p:nvPr/>
        </p:nvSpPr>
        <p:spPr>
          <a:xfrm>
            <a:off x="8234282" y="4238027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1 210 000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AC9E174F-4636-4E76-A565-E64B8ADC5F75}"/>
              </a:ext>
            </a:extLst>
          </p:cNvPr>
          <p:cNvSpPr/>
          <p:nvPr/>
        </p:nvSpPr>
        <p:spPr>
          <a:xfrm>
            <a:off x="8162629" y="512889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DED8FD72-7A29-4A77-A303-6818A7EEFC0D}"/>
              </a:ext>
            </a:extLst>
          </p:cNvPr>
          <p:cNvSpPr txBox="1"/>
          <p:nvPr/>
        </p:nvSpPr>
        <p:spPr>
          <a:xfrm>
            <a:off x="8237107" y="5119959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1 200 000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BF3FB938-6F20-4EAF-81C1-0E811E541FE3}"/>
              </a:ext>
            </a:extLst>
          </p:cNvPr>
          <p:cNvSpPr/>
          <p:nvPr/>
        </p:nvSpPr>
        <p:spPr>
          <a:xfrm>
            <a:off x="8162944" y="6015589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8220DA1C-B06A-47F9-BD08-BF27749BE6F2}"/>
              </a:ext>
            </a:extLst>
          </p:cNvPr>
          <p:cNvSpPr txBox="1"/>
          <p:nvPr/>
        </p:nvSpPr>
        <p:spPr>
          <a:xfrm>
            <a:off x="8237970" y="6006650"/>
            <a:ext cx="2629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1 000 000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D30066C5-68EA-4D2F-91EC-646705FBFF87}"/>
              </a:ext>
            </a:extLst>
          </p:cNvPr>
          <p:cNvSpPr/>
          <p:nvPr/>
        </p:nvSpPr>
        <p:spPr>
          <a:xfrm>
            <a:off x="7577803" y="16836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FFB3B1A6-F724-450D-9FCC-F6D1309B13C9}"/>
              </a:ext>
            </a:extLst>
          </p:cNvPr>
          <p:cNvCxnSpPr/>
          <p:nvPr/>
        </p:nvCxnSpPr>
        <p:spPr>
          <a:xfrm>
            <a:off x="7890204" y="80216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angle 192">
            <a:extLst>
              <a:ext uri="{FF2B5EF4-FFF2-40B4-BE49-F238E27FC236}">
                <a16:creationId xmlns:a16="http://schemas.microsoft.com/office/drawing/2014/main" id="{B63DB53E-58CD-4C39-862D-109B4BE38A01}"/>
              </a:ext>
            </a:extLst>
          </p:cNvPr>
          <p:cNvSpPr/>
          <p:nvPr/>
        </p:nvSpPr>
        <p:spPr>
          <a:xfrm>
            <a:off x="7262387" y="169510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D20E521C-DCA3-4415-90C5-CC8D8EDD36E6}"/>
              </a:ext>
            </a:extLst>
          </p:cNvPr>
          <p:cNvCxnSpPr/>
          <p:nvPr/>
        </p:nvCxnSpPr>
        <p:spPr>
          <a:xfrm>
            <a:off x="7585635" y="80331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ctangle 194">
            <a:extLst>
              <a:ext uri="{FF2B5EF4-FFF2-40B4-BE49-F238E27FC236}">
                <a16:creationId xmlns:a16="http://schemas.microsoft.com/office/drawing/2014/main" id="{D9F44291-DC68-4FA5-A17B-22F8F39578D3}"/>
              </a:ext>
            </a:extLst>
          </p:cNvPr>
          <p:cNvSpPr/>
          <p:nvPr/>
        </p:nvSpPr>
        <p:spPr>
          <a:xfrm>
            <a:off x="6835410" y="169250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A38C5181-D6FD-4C41-A02B-A13E54065FA6}"/>
              </a:ext>
            </a:extLst>
          </p:cNvPr>
          <p:cNvCxnSpPr/>
          <p:nvPr/>
        </p:nvCxnSpPr>
        <p:spPr>
          <a:xfrm>
            <a:off x="7262371" y="80305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93767A4-C0A3-43FE-8D12-B94CD822C4D5}"/>
              </a:ext>
            </a:extLst>
          </p:cNvPr>
          <p:cNvSpPr/>
          <p:nvPr/>
        </p:nvSpPr>
        <p:spPr>
          <a:xfrm>
            <a:off x="2513338" y="165672"/>
            <a:ext cx="628468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0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87" grpId="0" animBg="1"/>
      <p:bldP spid="87" grpId="1" animBg="1"/>
      <p:bldP spid="106" grpId="0" animBg="1"/>
      <p:bldP spid="106" grpId="1" animBg="1"/>
      <p:bldP spid="108" grpId="0" animBg="1"/>
      <p:bldP spid="108" grpId="1" animBg="1"/>
      <p:bldP spid="295" grpId="0"/>
      <p:bldP spid="111" grpId="0"/>
      <p:bldP spid="113" grpId="0"/>
      <p:bldP spid="89" grpId="0" animBg="1"/>
      <p:bldP spid="89" grpId="1" animBg="1"/>
      <p:bldP spid="91" grpId="0" animBg="1"/>
      <p:bldP spid="91" grpId="1" animBg="1"/>
      <p:bldP spid="93" grpId="0" animBg="1"/>
      <p:bldP spid="93" grpId="1" animBg="1"/>
      <p:bldP spid="174" grpId="0"/>
      <p:bldP spid="176" grpId="0"/>
      <p:bldP spid="178" grpId="0"/>
      <p:bldP spid="179" grpId="0" animBg="1"/>
      <p:bldP spid="179" grpId="1" animBg="1"/>
      <p:bldP spid="181" grpId="0" animBg="1"/>
      <p:bldP spid="181" grpId="1" animBg="1"/>
      <p:bldP spid="183" grpId="0" animBg="1"/>
      <p:bldP spid="183" grpId="1" animBg="1"/>
      <p:bldP spid="186" grpId="0"/>
      <p:bldP spid="188" grpId="0"/>
      <p:bldP spid="190" grpId="0"/>
      <p:bldP spid="191" grpId="0" animBg="1"/>
      <p:bldP spid="191" grpId="1" animBg="1"/>
      <p:bldP spid="193" grpId="0" animBg="1"/>
      <p:bldP spid="193" grpId="1" animBg="1"/>
      <p:bldP spid="195" grpId="0" animBg="1"/>
      <p:bldP spid="195" grpId="1" animBg="1"/>
      <p:bldP spid="105" grpId="0" animBg="1"/>
      <p:bldP spid="105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343593" y="165306"/>
            <a:ext cx="5030875" cy="6526982"/>
            <a:chOff x="255523" y="372323"/>
            <a:chExt cx="3812599" cy="157525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951846" y="25305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3  1 0 6  3 0 7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470341" y="1021206"/>
            <a:ext cx="35226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1000000: 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2320584" y="159709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2397736" y="1588158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3 106 310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2324136" y="248046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2397011" y="2471528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3 106 300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2327206" y="3363342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2401519" y="3354403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3 106 000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2058506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2519597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2516462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2833096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2828438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3147453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BBB8CEB8-F884-4461-A8FB-7CD2F5BBBBD2}"/>
              </a:ext>
            </a:extLst>
          </p:cNvPr>
          <p:cNvSpPr/>
          <p:nvPr/>
        </p:nvSpPr>
        <p:spPr>
          <a:xfrm>
            <a:off x="2327521" y="424483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7E90954A-7425-4818-9EB0-DF40DE638983}"/>
              </a:ext>
            </a:extLst>
          </p:cNvPr>
          <p:cNvSpPr txBox="1"/>
          <p:nvPr/>
        </p:nvSpPr>
        <p:spPr>
          <a:xfrm>
            <a:off x="2401835" y="4235899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3 110 000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AAAC2EF-45D9-4B23-8751-6423AAF79719}"/>
              </a:ext>
            </a:extLst>
          </p:cNvPr>
          <p:cNvSpPr/>
          <p:nvPr/>
        </p:nvSpPr>
        <p:spPr>
          <a:xfrm>
            <a:off x="2330182" y="51267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8C4A513-38D4-4359-A72B-3BAC32C00A56}"/>
              </a:ext>
            </a:extLst>
          </p:cNvPr>
          <p:cNvSpPr txBox="1"/>
          <p:nvPr/>
        </p:nvSpPr>
        <p:spPr>
          <a:xfrm>
            <a:off x="2404660" y="5117831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3 100 000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750AEA5-96FB-47C9-9F44-81BAF8BDA135}"/>
              </a:ext>
            </a:extLst>
          </p:cNvPr>
          <p:cNvSpPr/>
          <p:nvPr/>
        </p:nvSpPr>
        <p:spPr>
          <a:xfrm>
            <a:off x="2330497" y="6013461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765ED3-BF8D-4F33-930A-C6DEFAC9039A}"/>
              </a:ext>
            </a:extLst>
          </p:cNvPr>
          <p:cNvSpPr txBox="1"/>
          <p:nvPr/>
        </p:nvSpPr>
        <p:spPr>
          <a:xfrm>
            <a:off x="2405523" y="6004522"/>
            <a:ext cx="2629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3 000 000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BAC867D-8923-48D7-BB1F-C829CAF3F87A}"/>
              </a:ext>
            </a:extLst>
          </p:cNvPr>
          <p:cNvSpPr/>
          <p:nvPr/>
        </p:nvSpPr>
        <p:spPr>
          <a:xfrm>
            <a:off x="1745356" y="166234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7FE22A-EDDF-45BA-895D-45AECF04293F}"/>
              </a:ext>
            </a:extLst>
          </p:cNvPr>
          <p:cNvCxnSpPr/>
          <p:nvPr/>
        </p:nvCxnSpPr>
        <p:spPr>
          <a:xfrm>
            <a:off x="2057757" y="800039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0D07996-43C5-4232-AFEF-43861D4FF386}"/>
              </a:ext>
            </a:extLst>
          </p:cNvPr>
          <p:cNvSpPr/>
          <p:nvPr/>
        </p:nvSpPr>
        <p:spPr>
          <a:xfrm>
            <a:off x="1429940" y="16738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43F3E76-38CD-4B62-AD0C-2427DF462E86}"/>
              </a:ext>
            </a:extLst>
          </p:cNvPr>
          <p:cNvCxnSpPr/>
          <p:nvPr/>
        </p:nvCxnSpPr>
        <p:spPr>
          <a:xfrm>
            <a:off x="1753188" y="80118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48DADDB1-D7A0-49F1-AA98-F6FEEF779DE9}"/>
              </a:ext>
            </a:extLst>
          </p:cNvPr>
          <p:cNvSpPr/>
          <p:nvPr/>
        </p:nvSpPr>
        <p:spPr>
          <a:xfrm>
            <a:off x="1002963" y="16712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5CA7F9E-F681-48F2-82CC-52B1D97072A4}"/>
              </a:ext>
            </a:extLst>
          </p:cNvPr>
          <p:cNvCxnSpPr/>
          <p:nvPr/>
        </p:nvCxnSpPr>
        <p:spPr>
          <a:xfrm>
            <a:off x="1429924" y="80092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95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87" grpId="0" animBg="1"/>
      <p:bldP spid="87" grpId="1" animBg="1"/>
      <p:bldP spid="106" grpId="0" animBg="1"/>
      <p:bldP spid="106" grpId="1" animBg="1"/>
      <p:bldP spid="108" grpId="0" animBg="1"/>
      <p:bldP spid="108" grpId="1" animBg="1"/>
      <p:bldP spid="295" grpId="0"/>
      <p:bldP spid="111" grpId="0"/>
      <p:bldP spid="113" grpId="0"/>
      <p:bldP spid="89" grpId="0" animBg="1"/>
      <p:bldP spid="89" grpId="1" animBg="1"/>
      <p:bldP spid="91" grpId="0" animBg="1"/>
      <p:bldP spid="91" grpId="1" animBg="1"/>
      <p:bldP spid="93" grpId="0" animBg="1"/>
      <p:bldP spid="9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85E20-0842-45CD-8F10-3F3CAD944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8 Recognise place value – millionths to thousandths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29174-F621-41F0-BE91-085408485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6639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F08DBF85-8E95-4BC8-B66B-3429ADD8D8B1}"/>
              </a:ext>
            </a:extLst>
          </p:cNvPr>
          <p:cNvGrpSpPr/>
          <p:nvPr/>
        </p:nvGrpSpPr>
        <p:grpSpPr>
          <a:xfrm>
            <a:off x="847571" y="939799"/>
            <a:ext cx="1002254" cy="428686"/>
            <a:chOff x="5757690" y="935037"/>
            <a:chExt cx="1002254" cy="428686"/>
          </a:xfrm>
        </p:grpSpPr>
        <p:sp>
          <p:nvSpPr>
            <p:cNvPr id="472" name="Oval 471">
              <a:extLst>
                <a:ext uri="{FF2B5EF4-FFF2-40B4-BE49-F238E27FC236}">
                  <a16:creationId xmlns:a16="http://schemas.microsoft.com/office/drawing/2014/main" id="{12AF94F1-F13F-4EB0-904A-42EEFECD28C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943CAFEB-173F-4DFA-9530-9BC03B05094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86A4D777-3312-441C-8BDC-49E4D35F89C8}"/>
              </a:ext>
            </a:extLst>
          </p:cNvPr>
          <p:cNvGrpSpPr/>
          <p:nvPr/>
        </p:nvGrpSpPr>
        <p:grpSpPr>
          <a:xfrm>
            <a:off x="848639" y="1386523"/>
            <a:ext cx="1002254" cy="428686"/>
            <a:chOff x="5757690" y="935037"/>
            <a:chExt cx="1002254" cy="428686"/>
          </a:xfrm>
        </p:grpSpPr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BB8DA14A-6E94-4FD8-BCC5-DEA627637A7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65DA34A1-F644-485C-BA93-1B338B96BA85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77" name="Group 476">
            <a:extLst>
              <a:ext uri="{FF2B5EF4-FFF2-40B4-BE49-F238E27FC236}">
                <a16:creationId xmlns:a16="http://schemas.microsoft.com/office/drawing/2014/main" id="{807D0688-CEAB-4574-989D-9FF85574BFE0}"/>
              </a:ext>
            </a:extLst>
          </p:cNvPr>
          <p:cNvGrpSpPr/>
          <p:nvPr/>
        </p:nvGrpSpPr>
        <p:grpSpPr>
          <a:xfrm>
            <a:off x="847346" y="1830475"/>
            <a:ext cx="1002254" cy="428686"/>
            <a:chOff x="5757690" y="935037"/>
            <a:chExt cx="1002254" cy="428686"/>
          </a:xfrm>
        </p:grpSpPr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EA820619-CBF7-4A06-85E7-6CE90C6869E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212F004A-8B5A-4628-A344-0D765A44CE19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0409EAB1-464F-42CD-8286-FD066634C749}"/>
              </a:ext>
            </a:extLst>
          </p:cNvPr>
          <p:cNvGrpSpPr/>
          <p:nvPr/>
        </p:nvGrpSpPr>
        <p:grpSpPr>
          <a:xfrm>
            <a:off x="848414" y="2277199"/>
            <a:ext cx="1002254" cy="428686"/>
            <a:chOff x="5757690" y="935037"/>
            <a:chExt cx="1002254" cy="428686"/>
          </a:xfrm>
        </p:grpSpPr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EA217115-AA58-44F4-82D8-B5EAA64940F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247237EA-CE10-4B6B-8AEE-EFBD1E9A9DF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89642F68-2051-46F4-917B-038EA86DF619}"/>
              </a:ext>
            </a:extLst>
          </p:cNvPr>
          <p:cNvGrpSpPr/>
          <p:nvPr/>
        </p:nvGrpSpPr>
        <p:grpSpPr>
          <a:xfrm>
            <a:off x="847922" y="2724157"/>
            <a:ext cx="1002254" cy="428686"/>
            <a:chOff x="5757690" y="935037"/>
            <a:chExt cx="1002254" cy="428686"/>
          </a:xfrm>
        </p:grpSpPr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AEABE0ED-20B7-4041-8CC6-56197D6EE41B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9DB94866-8699-4157-AB75-2E38E6CB83E6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9C6898ED-62D7-4373-8F39-AA911F9509EB}"/>
              </a:ext>
            </a:extLst>
          </p:cNvPr>
          <p:cNvGrpSpPr/>
          <p:nvPr/>
        </p:nvGrpSpPr>
        <p:grpSpPr>
          <a:xfrm>
            <a:off x="848990" y="3170881"/>
            <a:ext cx="1002254" cy="428686"/>
            <a:chOff x="5757690" y="935037"/>
            <a:chExt cx="1002254" cy="428686"/>
          </a:xfrm>
        </p:grpSpPr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D63CB362-0631-434F-8B07-2EEF1786495C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C858CF81-3F7A-4C5B-AC15-AE4D6BF0298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19F4FFFE-CC83-4CC8-979C-9B0F2A40E2AC}"/>
              </a:ext>
            </a:extLst>
          </p:cNvPr>
          <p:cNvGrpSpPr/>
          <p:nvPr/>
        </p:nvGrpSpPr>
        <p:grpSpPr>
          <a:xfrm>
            <a:off x="847697" y="3614833"/>
            <a:ext cx="1002254" cy="428686"/>
            <a:chOff x="5757690" y="935037"/>
            <a:chExt cx="1002254" cy="428686"/>
          </a:xfrm>
        </p:grpSpPr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A42B1937-0164-4D38-B7E9-A577FD0996CC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034C0BC9-7550-4911-BD08-4782BD397E3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239B5645-FA36-49CF-9EBF-25AC36702B95}"/>
              </a:ext>
            </a:extLst>
          </p:cNvPr>
          <p:cNvGrpSpPr/>
          <p:nvPr/>
        </p:nvGrpSpPr>
        <p:grpSpPr>
          <a:xfrm>
            <a:off x="848765" y="4061557"/>
            <a:ext cx="1002254" cy="428686"/>
            <a:chOff x="5757690" y="935037"/>
            <a:chExt cx="1002254" cy="428686"/>
          </a:xfrm>
        </p:grpSpPr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03C138B6-18A1-40EB-951F-44B4C3D438E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3BB34B11-02D1-4F2C-9710-65E9D0A96690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2425DB57-28F2-45A0-B0B7-09B969D68E81}"/>
              </a:ext>
            </a:extLst>
          </p:cNvPr>
          <p:cNvGrpSpPr/>
          <p:nvPr/>
        </p:nvGrpSpPr>
        <p:grpSpPr>
          <a:xfrm>
            <a:off x="846569" y="4510949"/>
            <a:ext cx="1002254" cy="428686"/>
            <a:chOff x="5757690" y="935037"/>
            <a:chExt cx="1002254" cy="428686"/>
          </a:xfrm>
        </p:grpSpPr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38877714-828E-473D-BFFC-38FA8239B5D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94018575-8209-4489-89DB-AB4CA089C361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6F0E5B05-C7EE-4B05-88FE-AF1DE9C5D45E}"/>
              </a:ext>
            </a:extLst>
          </p:cNvPr>
          <p:cNvGrpSpPr/>
          <p:nvPr/>
        </p:nvGrpSpPr>
        <p:grpSpPr>
          <a:xfrm>
            <a:off x="847637" y="4957673"/>
            <a:ext cx="1002254" cy="428686"/>
            <a:chOff x="5757690" y="935037"/>
            <a:chExt cx="1002254" cy="428686"/>
          </a:xfrm>
        </p:grpSpPr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64184A51-A69A-403F-823E-33066CA3885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7EFD008E-C01E-41BD-8F36-BC30A2C91A12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C42C9DEA-BC63-4553-A29A-2310DC39FE2D}"/>
              </a:ext>
            </a:extLst>
          </p:cNvPr>
          <p:cNvGrpSpPr/>
          <p:nvPr/>
        </p:nvGrpSpPr>
        <p:grpSpPr>
          <a:xfrm>
            <a:off x="473507" y="943057"/>
            <a:ext cx="1383094" cy="428686"/>
            <a:chOff x="5821206" y="935037"/>
            <a:chExt cx="929778" cy="428686"/>
          </a:xfrm>
        </p:grpSpPr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2F18C162-EC2B-451A-ADCC-027E1C0297C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29F9B03A-117C-4641-ABC3-1E7D52BC080A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0EB1C6E8-BF50-4031-8100-D126322730A9}"/>
              </a:ext>
            </a:extLst>
          </p:cNvPr>
          <p:cNvGrpSpPr/>
          <p:nvPr/>
        </p:nvGrpSpPr>
        <p:grpSpPr>
          <a:xfrm>
            <a:off x="2251402" y="938733"/>
            <a:ext cx="892821" cy="428686"/>
            <a:chOff x="4484935" y="944175"/>
            <a:chExt cx="892821" cy="428686"/>
          </a:xfrm>
        </p:grpSpPr>
        <p:sp>
          <p:nvSpPr>
            <p:cNvPr id="505" name="Oval 504">
              <a:extLst>
                <a:ext uri="{FF2B5EF4-FFF2-40B4-BE49-F238E27FC236}">
                  <a16:creationId xmlns:a16="http://schemas.microsoft.com/office/drawing/2014/main" id="{3A21F251-C116-47D4-B5FA-115D5250AD3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989D770B-5A36-4D6B-911A-EA0CEAE0217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7" name="Group 506">
            <a:extLst>
              <a:ext uri="{FF2B5EF4-FFF2-40B4-BE49-F238E27FC236}">
                <a16:creationId xmlns:a16="http://schemas.microsoft.com/office/drawing/2014/main" id="{BC560766-638A-4B53-AB2D-5D8BDA130B36}"/>
              </a:ext>
            </a:extLst>
          </p:cNvPr>
          <p:cNvGrpSpPr/>
          <p:nvPr/>
        </p:nvGrpSpPr>
        <p:grpSpPr>
          <a:xfrm>
            <a:off x="2251393" y="1383339"/>
            <a:ext cx="892821" cy="428686"/>
            <a:chOff x="4484935" y="944175"/>
            <a:chExt cx="892821" cy="428686"/>
          </a:xfrm>
        </p:grpSpPr>
        <p:sp>
          <p:nvSpPr>
            <p:cNvPr id="508" name="Oval 507">
              <a:extLst>
                <a:ext uri="{FF2B5EF4-FFF2-40B4-BE49-F238E27FC236}">
                  <a16:creationId xmlns:a16="http://schemas.microsoft.com/office/drawing/2014/main" id="{3FE4BFA6-7B4C-457C-9132-9CB443E353DB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9" name="TextBox 508">
              <a:extLst>
                <a:ext uri="{FF2B5EF4-FFF2-40B4-BE49-F238E27FC236}">
                  <a16:creationId xmlns:a16="http://schemas.microsoft.com/office/drawing/2014/main" id="{D02A90C1-461F-41F5-A36C-C5E12A7BF2D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10" name="Group 509">
            <a:extLst>
              <a:ext uri="{FF2B5EF4-FFF2-40B4-BE49-F238E27FC236}">
                <a16:creationId xmlns:a16="http://schemas.microsoft.com/office/drawing/2014/main" id="{76EBA07C-360D-42B3-B0C1-930840442A02}"/>
              </a:ext>
            </a:extLst>
          </p:cNvPr>
          <p:cNvGrpSpPr/>
          <p:nvPr/>
        </p:nvGrpSpPr>
        <p:grpSpPr>
          <a:xfrm>
            <a:off x="2251906" y="1829535"/>
            <a:ext cx="892821" cy="428686"/>
            <a:chOff x="4484935" y="944175"/>
            <a:chExt cx="892821" cy="428686"/>
          </a:xfrm>
        </p:grpSpPr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6F5C5BB5-122F-42CD-AE12-7B10B7AE2FEC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D258689A-A9B8-4DFA-9869-B07C986F13CE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A3364447-BA85-4633-B6A2-0468064F9831}"/>
              </a:ext>
            </a:extLst>
          </p:cNvPr>
          <p:cNvGrpSpPr/>
          <p:nvPr/>
        </p:nvGrpSpPr>
        <p:grpSpPr>
          <a:xfrm>
            <a:off x="2251897" y="2274141"/>
            <a:ext cx="892821" cy="428686"/>
            <a:chOff x="4484935" y="944175"/>
            <a:chExt cx="892821" cy="428686"/>
          </a:xfrm>
        </p:grpSpPr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FBDB87C8-C825-4D60-BD1B-8118D506E0BF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733AB87C-7B4D-4896-9B97-969FE97F1BBA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1B22DB1D-1CFE-45F1-905C-63C26D28FA0D}"/>
              </a:ext>
            </a:extLst>
          </p:cNvPr>
          <p:cNvGrpSpPr/>
          <p:nvPr/>
        </p:nvGrpSpPr>
        <p:grpSpPr>
          <a:xfrm>
            <a:off x="2248250" y="2719317"/>
            <a:ext cx="892821" cy="428686"/>
            <a:chOff x="4484935" y="944175"/>
            <a:chExt cx="892821" cy="428686"/>
          </a:xfrm>
        </p:grpSpPr>
        <p:sp>
          <p:nvSpPr>
            <p:cNvPr id="517" name="Oval 516">
              <a:extLst>
                <a:ext uri="{FF2B5EF4-FFF2-40B4-BE49-F238E27FC236}">
                  <a16:creationId xmlns:a16="http://schemas.microsoft.com/office/drawing/2014/main" id="{1D342D3C-7FB3-4616-960B-CF6FD6630A3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8" name="TextBox 517">
              <a:extLst>
                <a:ext uri="{FF2B5EF4-FFF2-40B4-BE49-F238E27FC236}">
                  <a16:creationId xmlns:a16="http://schemas.microsoft.com/office/drawing/2014/main" id="{C0078AA5-26A1-42B5-B8B7-4B4D10640FB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19" name="Group 518">
            <a:extLst>
              <a:ext uri="{FF2B5EF4-FFF2-40B4-BE49-F238E27FC236}">
                <a16:creationId xmlns:a16="http://schemas.microsoft.com/office/drawing/2014/main" id="{5BDB24D8-2BB8-4489-914F-BA017F64BA07}"/>
              </a:ext>
            </a:extLst>
          </p:cNvPr>
          <p:cNvGrpSpPr/>
          <p:nvPr/>
        </p:nvGrpSpPr>
        <p:grpSpPr>
          <a:xfrm>
            <a:off x="2252946" y="3169638"/>
            <a:ext cx="892821" cy="428686"/>
            <a:chOff x="4484935" y="944175"/>
            <a:chExt cx="892821" cy="428686"/>
          </a:xfrm>
        </p:grpSpPr>
        <p:sp>
          <p:nvSpPr>
            <p:cNvPr id="520" name="Oval 519">
              <a:extLst>
                <a:ext uri="{FF2B5EF4-FFF2-40B4-BE49-F238E27FC236}">
                  <a16:creationId xmlns:a16="http://schemas.microsoft.com/office/drawing/2014/main" id="{74455678-ABAC-4EFA-BB25-83CF579F5104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2EDF1C5A-4478-474D-8C8A-3D8FDDB9F38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22" name="Group 521">
            <a:extLst>
              <a:ext uri="{FF2B5EF4-FFF2-40B4-BE49-F238E27FC236}">
                <a16:creationId xmlns:a16="http://schemas.microsoft.com/office/drawing/2014/main" id="{A714613B-12E8-4FFD-9DB6-66F423587FF9}"/>
              </a:ext>
            </a:extLst>
          </p:cNvPr>
          <p:cNvGrpSpPr/>
          <p:nvPr/>
        </p:nvGrpSpPr>
        <p:grpSpPr>
          <a:xfrm>
            <a:off x="2252937" y="3614244"/>
            <a:ext cx="892821" cy="428686"/>
            <a:chOff x="4484935" y="944175"/>
            <a:chExt cx="892821" cy="428686"/>
          </a:xfrm>
        </p:grpSpPr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D42C9179-0AF6-4D03-AE89-30FC62CA5AD8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3D95F959-3F13-465E-B591-709233CD211C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25" name="Group 524">
            <a:extLst>
              <a:ext uri="{FF2B5EF4-FFF2-40B4-BE49-F238E27FC236}">
                <a16:creationId xmlns:a16="http://schemas.microsoft.com/office/drawing/2014/main" id="{0DBEB23F-212B-4FA7-BCD2-39A26BA44A94}"/>
              </a:ext>
            </a:extLst>
          </p:cNvPr>
          <p:cNvGrpSpPr/>
          <p:nvPr/>
        </p:nvGrpSpPr>
        <p:grpSpPr>
          <a:xfrm>
            <a:off x="2253450" y="4060440"/>
            <a:ext cx="892821" cy="428686"/>
            <a:chOff x="4484935" y="944175"/>
            <a:chExt cx="892821" cy="428686"/>
          </a:xfrm>
        </p:grpSpPr>
        <p:sp>
          <p:nvSpPr>
            <p:cNvPr id="526" name="Oval 525">
              <a:extLst>
                <a:ext uri="{FF2B5EF4-FFF2-40B4-BE49-F238E27FC236}">
                  <a16:creationId xmlns:a16="http://schemas.microsoft.com/office/drawing/2014/main" id="{4937E44D-CB0A-419A-AC66-FE3FC81FF9F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AAFC389D-2476-4A9D-9F56-F92E1ED8C12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28" name="Group 527">
            <a:extLst>
              <a:ext uri="{FF2B5EF4-FFF2-40B4-BE49-F238E27FC236}">
                <a16:creationId xmlns:a16="http://schemas.microsoft.com/office/drawing/2014/main" id="{164399A6-9D29-4BB4-BC95-6831B194B98B}"/>
              </a:ext>
            </a:extLst>
          </p:cNvPr>
          <p:cNvGrpSpPr/>
          <p:nvPr/>
        </p:nvGrpSpPr>
        <p:grpSpPr>
          <a:xfrm>
            <a:off x="2253441" y="4505046"/>
            <a:ext cx="892821" cy="428686"/>
            <a:chOff x="4484935" y="944175"/>
            <a:chExt cx="892821" cy="428686"/>
          </a:xfrm>
        </p:grpSpPr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6CEEEABB-C325-4C60-8522-6F978B34234D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0" name="TextBox 529">
              <a:extLst>
                <a:ext uri="{FF2B5EF4-FFF2-40B4-BE49-F238E27FC236}">
                  <a16:creationId xmlns:a16="http://schemas.microsoft.com/office/drawing/2014/main" id="{6F46C674-80A7-41FF-A35E-8DA8DD3BDB86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31" name="Group 530">
            <a:extLst>
              <a:ext uri="{FF2B5EF4-FFF2-40B4-BE49-F238E27FC236}">
                <a16:creationId xmlns:a16="http://schemas.microsoft.com/office/drawing/2014/main" id="{F37B9146-1854-4D06-99C6-84F78253497F}"/>
              </a:ext>
            </a:extLst>
          </p:cNvPr>
          <p:cNvGrpSpPr/>
          <p:nvPr/>
        </p:nvGrpSpPr>
        <p:grpSpPr>
          <a:xfrm>
            <a:off x="2249794" y="4950222"/>
            <a:ext cx="892821" cy="428686"/>
            <a:chOff x="4484935" y="944175"/>
            <a:chExt cx="892821" cy="428686"/>
          </a:xfrm>
        </p:grpSpPr>
        <p:sp>
          <p:nvSpPr>
            <p:cNvPr id="532" name="Oval 531">
              <a:extLst>
                <a:ext uri="{FF2B5EF4-FFF2-40B4-BE49-F238E27FC236}">
                  <a16:creationId xmlns:a16="http://schemas.microsoft.com/office/drawing/2014/main" id="{517A1D85-584A-49D0-BCC8-BD9273F4D2A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3" name="TextBox 532">
              <a:extLst>
                <a:ext uri="{FF2B5EF4-FFF2-40B4-BE49-F238E27FC236}">
                  <a16:creationId xmlns:a16="http://schemas.microsoft.com/office/drawing/2014/main" id="{11AD4140-CEB1-4315-B26D-6BBD2512DF74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34" name="Group 533">
            <a:extLst>
              <a:ext uri="{FF2B5EF4-FFF2-40B4-BE49-F238E27FC236}">
                <a16:creationId xmlns:a16="http://schemas.microsoft.com/office/drawing/2014/main" id="{FEF50EB8-BB05-404F-829F-0EC3F3AB680A}"/>
              </a:ext>
            </a:extLst>
          </p:cNvPr>
          <p:cNvGrpSpPr/>
          <p:nvPr/>
        </p:nvGrpSpPr>
        <p:grpSpPr>
          <a:xfrm>
            <a:off x="2189403" y="938213"/>
            <a:ext cx="1002254" cy="428686"/>
            <a:chOff x="5757690" y="935037"/>
            <a:chExt cx="1002254" cy="428686"/>
          </a:xfrm>
        </p:grpSpPr>
        <p:sp>
          <p:nvSpPr>
            <p:cNvPr id="535" name="Oval 534">
              <a:extLst>
                <a:ext uri="{FF2B5EF4-FFF2-40B4-BE49-F238E27FC236}">
                  <a16:creationId xmlns:a16="http://schemas.microsoft.com/office/drawing/2014/main" id="{C7F3ACC8-1483-4181-95DE-21FAB0090A7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6" name="TextBox 535">
              <a:extLst>
                <a:ext uri="{FF2B5EF4-FFF2-40B4-BE49-F238E27FC236}">
                  <a16:creationId xmlns:a16="http://schemas.microsoft.com/office/drawing/2014/main" id="{2ECC9419-70DF-4C42-B0DA-4B09BD8026BB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AAAAABEC-D4F3-4209-B0A4-53A2D40E132A}"/>
              </a:ext>
            </a:extLst>
          </p:cNvPr>
          <p:cNvGrpSpPr/>
          <p:nvPr/>
        </p:nvGrpSpPr>
        <p:grpSpPr>
          <a:xfrm>
            <a:off x="3588516" y="934501"/>
            <a:ext cx="892821" cy="428686"/>
            <a:chOff x="3143479" y="934501"/>
            <a:chExt cx="892821" cy="428686"/>
          </a:xfrm>
        </p:grpSpPr>
        <p:sp>
          <p:nvSpPr>
            <p:cNvPr id="538" name="Oval 537">
              <a:extLst>
                <a:ext uri="{FF2B5EF4-FFF2-40B4-BE49-F238E27FC236}">
                  <a16:creationId xmlns:a16="http://schemas.microsoft.com/office/drawing/2014/main" id="{EE48E562-7465-4B16-81AF-67BDBC5A735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6F1B96C5-8F4D-40DF-BDB5-824447CFB78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40" name="Group 539">
            <a:extLst>
              <a:ext uri="{FF2B5EF4-FFF2-40B4-BE49-F238E27FC236}">
                <a16:creationId xmlns:a16="http://schemas.microsoft.com/office/drawing/2014/main" id="{A0A06884-72DD-450B-825E-F4D62BF5B5C6}"/>
              </a:ext>
            </a:extLst>
          </p:cNvPr>
          <p:cNvGrpSpPr/>
          <p:nvPr/>
        </p:nvGrpSpPr>
        <p:grpSpPr>
          <a:xfrm>
            <a:off x="3590772" y="1383382"/>
            <a:ext cx="892821" cy="428686"/>
            <a:chOff x="3143479" y="934501"/>
            <a:chExt cx="892821" cy="428686"/>
          </a:xfrm>
        </p:grpSpPr>
        <p:sp>
          <p:nvSpPr>
            <p:cNvPr id="541" name="Oval 540">
              <a:extLst>
                <a:ext uri="{FF2B5EF4-FFF2-40B4-BE49-F238E27FC236}">
                  <a16:creationId xmlns:a16="http://schemas.microsoft.com/office/drawing/2014/main" id="{F74EC4F9-A0F6-4BAC-A006-AF4B934A667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2" name="TextBox 541">
              <a:extLst>
                <a:ext uri="{FF2B5EF4-FFF2-40B4-BE49-F238E27FC236}">
                  <a16:creationId xmlns:a16="http://schemas.microsoft.com/office/drawing/2014/main" id="{EE96748F-DAA4-4FF6-9D62-36226442476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2960103D-7391-4B34-B6E3-F898D18DFBDB}"/>
              </a:ext>
            </a:extLst>
          </p:cNvPr>
          <p:cNvGrpSpPr/>
          <p:nvPr/>
        </p:nvGrpSpPr>
        <p:grpSpPr>
          <a:xfrm>
            <a:off x="3588572" y="1830944"/>
            <a:ext cx="892821" cy="428686"/>
            <a:chOff x="3143479" y="934501"/>
            <a:chExt cx="892821" cy="428686"/>
          </a:xfrm>
        </p:grpSpPr>
        <p:sp>
          <p:nvSpPr>
            <p:cNvPr id="544" name="Oval 543">
              <a:extLst>
                <a:ext uri="{FF2B5EF4-FFF2-40B4-BE49-F238E27FC236}">
                  <a16:creationId xmlns:a16="http://schemas.microsoft.com/office/drawing/2014/main" id="{BC828B3B-A8FE-44C4-BB7D-6037CD7B71F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5091C4F5-9E53-4385-ABA2-E6A23C9045F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46" name="Group 545">
            <a:extLst>
              <a:ext uri="{FF2B5EF4-FFF2-40B4-BE49-F238E27FC236}">
                <a16:creationId xmlns:a16="http://schemas.microsoft.com/office/drawing/2014/main" id="{4F7DABBC-8B5B-4DA9-88BF-EFDA0893874B}"/>
              </a:ext>
            </a:extLst>
          </p:cNvPr>
          <p:cNvGrpSpPr/>
          <p:nvPr/>
        </p:nvGrpSpPr>
        <p:grpSpPr>
          <a:xfrm>
            <a:off x="3588129" y="2279825"/>
            <a:ext cx="892821" cy="428686"/>
            <a:chOff x="3143479" y="934501"/>
            <a:chExt cx="892821" cy="428686"/>
          </a:xfrm>
        </p:grpSpPr>
        <p:sp>
          <p:nvSpPr>
            <p:cNvPr id="547" name="Oval 546">
              <a:extLst>
                <a:ext uri="{FF2B5EF4-FFF2-40B4-BE49-F238E27FC236}">
                  <a16:creationId xmlns:a16="http://schemas.microsoft.com/office/drawing/2014/main" id="{D8190EC9-6CD4-4C41-A796-6399387B1C8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8" name="TextBox 547">
              <a:extLst>
                <a:ext uri="{FF2B5EF4-FFF2-40B4-BE49-F238E27FC236}">
                  <a16:creationId xmlns:a16="http://schemas.microsoft.com/office/drawing/2014/main" id="{E4F9CD95-F7AD-4C6C-8A4B-19FE31D17F2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49" name="Group 548">
            <a:extLst>
              <a:ext uri="{FF2B5EF4-FFF2-40B4-BE49-F238E27FC236}">
                <a16:creationId xmlns:a16="http://schemas.microsoft.com/office/drawing/2014/main" id="{5D965C8F-7700-47A2-A438-F60B35C0DD2E}"/>
              </a:ext>
            </a:extLst>
          </p:cNvPr>
          <p:cNvGrpSpPr/>
          <p:nvPr/>
        </p:nvGrpSpPr>
        <p:grpSpPr>
          <a:xfrm>
            <a:off x="3588231" y="2727480"/>
            <a:ext cx="892821" cy="428686"/>
            <a:chOff x="3143479" y="934501"/>
            <a:chExt cx="892821" cy="428686"/>
          </a:xfrm>
        </p:grpSpPr>
        <p:sp>
          <p:nvSpPr>
            <p:cNvPr id="550" name="Oval 549">
              <a:extLst>
                <a:ext uri="{FF2B5EF4-FFF2-40B4-BE49-F238E27FC236}">
                  <a16:creationId xmlns:a16="http://schemas.microsoft.com/office/drawing/2014/main" id="{B2924577-1095-4123-A254-3051A46162C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1" name="TextBox 550">
              <a:extLst>
                <a:ext uri="{FF2B5EF4-FFF2-40B4-BE49-F238E27FC236}">
                  <a16:creationId xmlns:a16="http://schemas.microsoft.com/office/drawing/2014/main" id="{2FCC0817-D0EF-458B-BE7A-68B868CA632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52" name="Group 551">
            <a:extLst>
              <a:ext uri="{FF2B5EF4-FFF2-40B4-BE49-F238E27FC236}">
                <a16:creationId xmlns:a16="http://schemas.microsoft.com/office/drawing/2014/main" id="{419884FE-7399-41C8-817F-4C2FD5DA75D7}"/>
              </a:ext>
            </a:extLst>
          </p:cNvPr>
          <p:cNvGrpSpPr/>
          <p:nvPr/>
        </p:nvGrpSpPr>
        <p:grpSpPr>
          <a:xfrm>
            <a:off x="3588213" y="3175093"/>
            <a:ext cx="892821" cy="428686"/>
            <a:chOff x="3143479" y="934501"/>
            <a:chExt cx="892821" cy="428686"/>
          </a:xfrm>
        </p:grpSpPr>
        <p:sp>
          <p:nvSpPr>
            <p:cNvPr id="553" name="Oval 552">
              <a:extLst>
                <a:ext uri="{FF2B5EF4-FFF2-40B4-BE49-F238E27FC236}">
                  <a16:creationId xmlns:a16="http://schemas.microsoft.com/office/drawing/2014/main" id="{C17FABBF-5C6B-4424-B431-7840E43BA34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4" name="TextBox 553">
              <a:extLst>
                <a:ext uri="{FF2B5EF4-FFF2-40B4-BE49-F238E27FC236}">
                  <a16:creationId xmlns:a16="http://schemas.microsoft.com/office/drawing/2014/main" id="{7959D879-4147-49FF-AEE5-DC78AA38E4C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55" name="Group 554">
            <a:extLst>
              <a:ext uri="{FF2B5EF4-FFF2-40B4-BE49-F238E27FC236}">
                <a16:creationId xmlns:a16="http://schemas.microsoft.com/office/drawing/2014/main" id="{33E6E366-2541-4259-90EC-1FDE9943B970}"/>
              </a:ext>
            </a:extLst>
          </p:cNvPr>
          <p:cNvGrpSpPr/>
          <p:nvPr/>
        </p:nvGrpSpPr>
        <p:grpSpPr>
          <a:xfrm>
            <a:off x="3590469" y="3623974"/>
            <a:ext cx="892821" cy="428686"/>
            <a:chOff x="3143479" y="934501"/>
            <a:chExt cx="892821" cy="428686"/>
          </a:xfrm>
        </p:grpSpPr>
        <p:sp>
          <p:nvSpPr>
            <p:cNvPr id="556" name="Oval 555">
              <a:extLst>
                <a:ext uri="{FF2B5EF4-FFF2-40B4-BE49-F238E27FC236}">
                  <a16:creationId xmlns:a16="http://schemas.microsoft.com/office/drawing/2014/main" id="{F33A910D-EDF7-4C43-8301-794E4F56522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7" name="TextBox 556">
              <a:extLst>
                <a:ext uri="{FF2B5EF4-FFF2-40B4-BE49-F238E27FC236}">
                  <a16:creationId xmlns:a16="http://schemas.microsoft.com/office/drawing/2014/main" id="{4924FE42-F101-4EF4-B20F-35DF15BF827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58" name="Group 557">
            <a:extLst>
              <a:ext uri="{FF2B5EF4-FFF2-40B4-BE49-F238E27FC236}">
                <a16:creationId xmlns:a16="http://schemas.microsoft.com/office/drawing/2014/main" id="{6C4333C4-A438-4D63-BC06-830F962E9013}"/>
              </a:ext>
            </a:extLst>
          </p:cNvPr>
          <p:cNvGrpSpPr/>
          <p:nvPr/>
        </p:nvGrpSpPr>
        <p:grpSpPr>
          <a:xfrm>
            <a:off x="3588269" y="4071536"/>
            <a:ext cx="892821" cy="428686"/>
            <a:chOff x="3143479" y="934501"/>
            <a:chExt cx="892821" cy="428686"/>
          </a:xfrm>
        </p:grpSpPr>
        <p:sp>
          <p:nvSpPr>
            <p:cNvPr id="559" name="Oval 558">
              <a:extLst>
                <a:ext uri="{FF2B5EF4-FFF2-40B4-BE49-F238E27FC236}">
                  <a16:creationId xmlns:a16="http://schemas.microsoft.com/office/drawing/2014/main" id="{412E3B27-A721-4736-8F18-D4FF8392B04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0" name="TextBox 559">
              <a:extLst>
                <a:ext uri="{FF2B5EF4-FFF2-40B4-BE49-F238E27FC236}">
                  <a16:creationId xmlns:a16="http://schemas.microsoft.com/office/drawing/2014/main" id="{691EA9DF-6F3B-4772-9034-77171D0D87A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61" name="Group 560">
            <a:extLst>
              <a:ext uri="{FF2B5EF4-FFF2-40B4-BE49-F238E27FC236}">
                <a16:creationId xmlns:a16="http://schemas.microsoft.com/office/drawing/2014/main" id="{DDEDC1C2-4DE1-4022-A705-E3DB459262F2}"/>
              </a:ext>
            </a:extLst>
          </p:cNvPr>
          <p:cNvGrpSpPr/>
          <p:nvPr/>
        </p:nvGrpSpPr>
        <p:grpSpPr>
          <a:xfrm>
            <a:off x="3587826" y="4520417"/>
            <a:ext cx="892821" cy="428686"/>
            <a:chOff x="3143479" y="934501"/>
            <a:chExt cx="892821" cy="428686"/>
          </a:xfrm>
        </p:grpSpPr>
        <p:sp>
          <p:nvSpPr>
            <p:cNvPr id="562" name="Oval 561">
              <a:extLst>
                <a:ext uri="{FF2B5EF4-FFF2-40B4-BE49-F238E27FC236}">
                  <a16:creationId xmlns:a16="http://schemas.microsoft.com/office/drawing/2014/main" id="{969598EA-B083-4D45-9EA3-BE1BB222909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3" name="TextBox 562">
              <a:extLst>
                <a:ext uri="{FF2B5EF4-FFF2-40B4-BE49-F238E27FC236}">
                  <a16:creationId xmlns:a16="http://schemas.microsoft.com/office/drawing/2014/main" id="{5B34A2BD-98A0-42B5-8B41-6F9F5AC1657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64" name="Group 563">
            <a:extLst>
              <a:ext uri="{FF2B5EF4-FFF2-40B4-BE49-F238E27FC236}">
                <a16:creationId xmlns:a16="http://schemas.microsoft.com/office/drawing/2014/main" id="{B3B03532-252C-4957-A133-9693A1F89DC0}"/>
              </a:ext>
            </a:extLst>
          </p:cNvPr>
          <p:cNvGrpSpPr/>
          <p:nvPr/>
        </p:nvGrpSpPr>
        <p:grpSpPr>
          <a:xfrm>
            <a:off x="3587928" y="4968072"/>
            <a:ext cx="892821" cy="428686"/>
            <a:chOff x="3143479" y="934501"/>
            <a:chExt cx="892821" cy="428686"/>
          </a:xfrm>
        </p:grpSpPr>
        <p:sp>
          <p:nvSpPr>
            <p:cNvPr id="565" name="Oval 564">
              <a:extLst>
                <a:ext uri="{FF2B5EF4-FFF2-40B4-BE49-F238E27FC236}">
                  <a16:creationId xmlns:a16="http://schemas.microsoft.com/office/drawing/2014/main" id="{F5D23FA4-E7C7-419F-BF0F-C21453DF045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2BE3EE1F-D4CE-4CF5-83E8-BDD305A915C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3D904E05-62F2-4D64-8297-BE664F495B80}"/>
              </a:ext>
            </a:extLst>
          </p:cNvPr>
          <p:cNvGrpSpPr/>
          <p:nvPr/>
        </p:nvGrpSpPr>
        <p:grpSpPr>
          <a:xfrm>
            <a:off x="3585868" y="934777"/>
            <a:ext cx="892821" cy="428686"/>
            <a:chOff x="4484935" y="944175"/>
            <a:chExt cx="892821" cy="428686"/>
          </a:xfrm>
        </p:grpSpPr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A9F147E7-FF2A-43FD-A752-C0435D60A7F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9" name="TextBox 568">
              <a:extLst>
                <a:ext uri="{FF2B5EF4-FFF2-40B4-BE49-F238E27FC236}">
                  <a16:creationId xmlns:a16="http://schemas.microsoft.com/office/drawing/2014/main" id="{57B61710-1397-421D-A431-ECC52BDCF89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70" name="Group 569">
            <a:extLst>
              <a:ext uri="{FF2B5EF4-FFF2-40B4-BE49-F238E27FC236}">
                <a16:creationId xmlns:a16="http://schemas.microsoft.com/office/drawing/2014/main" id="{9DA57F66-8237-41ED-B6AC-A9D8AF91D461}"/>
              </a:ext>
            </a:extLst>
          </p:cNvPr>
          <p:cNvGrpSpPr/>
          <p:nvPr/>
        </p:nvGrpSpPr>
        <p:grpSpPr>
          <a:xfrm>
            <a:off x="5304437" y="934501"/>
            <a:ext cx="593466" cy="428686"/>
            <a:chOff x="2176723" y="934501"/>
            <a:chExt cx="593466" cy="428686"/>
          </a:xfrm>
        </p:grpSpPr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E9306A66-6FA7-468B-B60F-14415603664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2F16941E-30A5-4818-BD56-B7F247CFADF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0C3062A5-D2B5-4BDF-8164-6AB5863DC3A4}"/>
              </a:ext>
            </a:extLst>
          </p:cNvPr>
          <p:cNvGrpSpPr/>
          <p:nvPr/>
        </p:nvGrpSpPr>
        <p:grpSpPr>
          <a:xfrm>
            <a:off x="5303205" y="1383382"/>
            <a:ext cx="593466" cy="428686"/>
            <a:chOff x="2176723" y="934501"/>
            <a:chExt cx="593466" cy="428686"/>
          </a:xfrm>
        </p:grpSpPr>
        <p:sp>
          <p:nvSpPr>
            <p:cNvPr id="574" name="Oval 573">
              <a:extLst>
                <a:ext uri="{FF2B5EF4-FFF2-40B4-BE49-F238E27FC236}">
                  <a16:creationId xmlns:a16="http://schemas.microsoft.com/office/drawing/2014/main" id="{323C3828-58CA-443F-BEC1-B53F7B6E3B5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5" name="TextBox 574">
              <a:extLst>
                <a:ext uri="{FF2B5EF4-FFF2-40B4-BE49-F238E27FC236}">
                  <a16:creationId xmlns:a16="http://schemas.microsoft.com/office/drawing/2014/main" id="{B1DB7867-0696-4CE8-9D5A-9BF2056DE39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76" name="Group 575">
            <a:extLst>
              <a:ext uri="{FF2B5EF4-FFF2-40B4-BE49-F238E27FC236}">
                <a16:creationId xmlns:a16="http://schemas.microsoft.com/office/drawing/2014/main" id="{7D962E26-B0AC-4341-96EC-6E3123C5F103}"/>
              </a:ext>
            </a:extLst>
          </p:cNvPr>
          <p:cNvGrpSpPr/>
          <p:nvPr/>
        </p:nvGrpSpPr>
        <p:grpSpPr>
          <a:xfrm>
            <a:off x="5300256" y="1828094"/>
            <a:ext cx="593466" cy="428686"/>
            <a:chOff x="2176723" y="934501"/>
            <a:chExt cx="593466" cy="428686"/>
          </a:xfrm>
        </p:grpSpPr>
        <p:sp>
          <p:nvSpPr>
            <p:cNvPr id="577" name="Oval 576">
              <a:extLst>
                <a:ext uri="{FF2B5EF4-FFF2-40B4-BE49-F238E27FC236}">
                  <a16:creationId xmlns:a16="http://schemas.microsoft.com/office/drawing/2014/main" id="{92231C4D-A3C2-4C44-B946-EF7EF050839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8" name="TextBox 577">
              <a:extLst>
                <a:ext uri="{FF2B5EF4-FFF2-40B4-BE49-F238E27FC236}">
                  <a16:creationId xmlns:a16="http://schemas.microsoft.com/office/drawing/2014/main" id="{FC56F1DA-EEFC-4DED-B6D5-0BEE707A595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79" name="Group 578">
            <a:extLst>
              <a:ext uri="{FF2B5EF4-FFF2-40B4-BE49-F238E27FC236}">
                <a16:creationId xmlns:a16="http://schemas.microsoft.com/office/drawing/2014/main" id="{B2978592-BF23-4EB7-96E5-0FC3B5528317}"/>
              </a:ext>
            </a:extLst>
          </p:cNvPr>
          <p:cNvGrpSpPr/>
          <p:nvPr/>
        </p:nvGrpSpPr>
        <p:grpSpPr>
          <a:xfrm>
            <a:off x="5299024" y="2276975"/>
            <a:ext cx="593466" cy="428686"/>
            <a:chOff x="2176723" y="934501"/>
            <a:chExt cx="593466" cy="428686"/>
          </a:xfrm>
        </p:grpSpPr>
        <p:sp>
          <p:nvSpPr>
            <p:cNvPr id="580" name="Oval 579">
              <a:extLst>
                <a:ext uri="{FF2B5EF4-FFF2-40B4-BE49-F238E27FC236}">
                  <a16:creationId xmlns:a16="http://schemas.microsoft.com/office/drawing/2014/main" id="{67F53FB4-31BC-4E63-8D90-AC015147E48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1" name="TextBox 580">
              <a:extLst>
                <a:ext uri="{FF2B5EF4-FFF2-40B4-BE49-F238E27FC236}">
                  <a16:creationId xmlns:a16="http://schemas.microsoft.com/office/drawing/2014/main" id="{4A90185D-AA38-4165-9DE0-BB22FC53217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372EC3B9-1A63-494A-883A-B118FBD86897}"/>
              </a:ext>
            </a:extLst>
          </p:cNvPr>
          <p:cNvGrpSpPr/>
          <p:nvPr/>
        </p:nvGrpSpPr>
        <p:grpSpPr>
          <a:xfrm>
            <a:off x="5298614" y="2721680"/>
            <a:ext cx="593466" cy="428686"/>
            <a:chOff x="2176723" y="934501"/>
            <a:chExt cx="593466" cy="428686"/>
          </a:xfrm>
        </p:grpSpPr>
        <p:sp>
          <p:nvSpPr>
            <p:cNvPr id="583" name="Oval 582">
              <a:extLst>
                <a:ext uri="{FF2B5EF4-FFF2-40B4-BE49-F238E27FC236}">
                  <a16:creationId xmlns:a16="http://schemas.microsoft.com/office/drawing/2014/main" id="{5D3DDF6A-BF84-4E1B-83DE-3566DDC05CE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4" name="TextBox 583">
              <a:extLst>
                <a:ext uri="{FF2B5EF4-FFF2-40B4-BE49-F238E27FC236}">
                  <a16:creationId xmlns:a16="http://schemas.microsoft.com/office/drawing/2014/main" id="{37EDEC9A-55AC-4C91-A4B4-308282A0DDE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85" name="Group 584">
            <a:extLst>
              <a:ext uri="{FF2B5EF4-FFF2-40B4-BE49-F238E27FC236}">
                <a16:creationId xmlns:a16="http://schemas.microsoft.com/office/drawing/2014/main" id="{B4F2283C-52E6-4EC4-A66C-89E0705FDF96}"/>
              </a:ext>
            </a:extLst>
          </p:cNvPr>
          <p:cNvGrpSpPr/>
          <p:nvPr/>
        </p:nvGrpSpPr>
        <p:grpSpPr>
          <a:xfrm>
            <a:off x="5300504" y="3170133"/>
            <a:ext cx="593466" cy="428686"/>
            <a:chOff x="2176723" y="934501"/>
            <a:chExt cx="593466" cy="428686"/>
          </a:xfrm>
        </p:grpSpPr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40742287-30C2-461E-90AF-7C3A951061B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7" name="TextBox 586">
              <a:extLst>
                <a:ext uri="{FF2B5EF4-FFF2-40B4-BE49-F238E27FC236}">
                  <a16:creationId xmlns:a16="http://schemas.microsoft.com/office/drawing/2014/main" id="{2CF9E1BF-CDD1-49BC-B47C-59295A990FA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F9841A6D-8D65-4660-ACE9-F6AC12023663}"/>
              </a:ext>
            </a:extLst>
          </p:cNvPr>
          <p:cNvGrpSpPr/>
          <p:nvPr/>
        </p:nvGrpSpPr>
        <p:grpSpPr>
          <a:xfrm>
            <a:off x="5299272" y="3619014"/>
            <a:ext cx="593466" cy="428686"/>
            <a:chOff x="2176723" y="934501"/>
            <a:chExt cx="593466" cy="428686"/>
          </a:xfrm>
        </p:grpSpPr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7E5DB295-5495-439C-8B3D-9E252B5CF04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3CB9E00E-0914-4E59-90A6-A91AD7C648B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91" name="Group 590">
            <a:extLst>
              <a:ext uri="{FF2B5EF4-FFF2-40B4-BE49-F238E27FC236}">
                <a16:creationId xmlns:a16="http://schemas.microsoft.com/office/drawing/2014/main" id="{6800DFEF-2E11-4C9A-B085-9B4046B7EB51}"/>
              </a:ext>
            </a:extLst>
          </p:cNvPr>
          <p:cNvGrpSpPr/>
          <p:nvPr/>
        </p:nvGrpSpPr>
        <p:grpSpPr>
          <a:xfrm>
            <a:off x="5296323" y="4063726"/>
            <a:ext cx="593466" cy="428686"/>
            <a:chOff x="2176723" y="934501"/>
            <a:chExt cx="593466" cy="428686"/>
          </a:xfrm>
        </p:grpSpPr>
        <p:sp>
          <p:nvSpPr>
            <p:cNvPr id="592" name="Oval 591">
              <a:extLst>
                <a:ext uri="{FF2B5EF4-FFF2-40B4-BE49-F238E27FC236}">
                  <a16:creationId xmlns:a16="http://schemas.microsoft.com/office/drawing/2014/main" id="{B9C73E44-41DE-46D6-B7EC-1F28BD46B31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83BA1BE6-BD19-4C5E-A355-98FFE1B00DE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94" name="Group 593">
            <a:extLst>
              <a:ext uri="{FF2B5EF4-FFF2-40B4-BE49-F238E27FC236}">
                <a16:creationId xmlns:a16="http://schemas.microsoft.com/office/drawing/2014/main" id="{E68877B0-E540-4908-8D3E-D495D388FDB8}"/>
              </a:ext>
            </a:extLst>
          </p:cNvPr>
          <p:cNvGrpSpPr/>
          <p:nvPr/>
        </p:nvGrpSpPr>
        <p:grpSpPr>
          <a:xfrm>
            <a:off x="5295091" y="4512607"/>
            <a:ext cx="593466" cy="428686"/>
            <a:chOff x="2176723" y="934501"/>
            <a:chExt cx="593466" cy="428686"/>
          </a:xfrm>
        </p:grpSpPr>
        <p:sp>
          <p:nvSpPr>
            <p:cNvPr id="595" name="Oval 594">
              <a:extLst>
                <a:ext uri="{FF2B5EF4-FFF2-40B4-BE49-F238E27FC236}">
                  <a16:creationId xmlns:a16="http://schemas.microsoft.com/office/drawing/2014/main" id="{59661CD5-CDD8-4F16-8D9E-E8043C074EC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6" name="TextBox 595">
              <a:extLst>
                <a:ext uri="{FF2B5EF4-FFF2-40B4-BE49-F238E27FC236}">
                  <a16:creationId xmlns:a16="http://schemas.microsoft.com/office/drawing/2014/main" id="{CBB9EE6E-4A0E-46EF-91CD-00CDB7BBBF4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97" name="Group 596">
            <a:extLst>
              <a:ext uri="{FF2B5EF4-FFF2-40B4-BE49-F238E27FC236}">
                <a16:creationId xmlns:a16="http://schemas.microsoft.com/office/drawing/2014/main" id="{0DF6EF13-2037-429B-AFE4-BF6ADB7A1D8E}"/>
              </a:ext>
            </a:extLst>
          </p:cNvPr>
          <p:cNvGrpSpPr/>
          <p:nvPr/>
        </p:nvGrpSpPr>
        <p:grpSpPr>
          <a:xfrm>
            <a:off x="5294681" y="4957312"/>
            <a:ext cx="593466" cy="428686"/>
            <a:chOff x="2176723" y="934501"/>
            <a:chExt cx="593466" cy="428686"/>
          </a:xfrm>
        </p:grpSpPr>
        <p:sp>
          <p:nvSpPr>
            <p:cNvPr id="598" name="Oval 597">
              <a:extLst>
                <a:ext uri="{FF2B5EF4-FFF2-40B4-BE49-F238E27FC236}">
                  <a16:creationId xmlns:a16="http://schemas.microsoft.com/office/drawing/2014/main" id="{FE5DC61C-2DD7-4D7B-86D8-303127A84C7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9" name="TextBox 598">
              <a:extLst>
                <a:ext uri="{FF2B5EF4-FFF2-40B4-BE49-F238E27FC236}">
                  <a16:creationId xmlns:a16="http://schemas.microsoft.com/office/drawing/2014/main" id="{C15E2D96-B6AF-4199-935D-82E12317558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AC3064F1-462E-4D13-AA41-6458128C4A0B}"/>
              </a:ext>
            </a:extLst>
          </p:cNvPr>
          <p:cNvGrpSpPr/>
          <p:nvPr/>
        </p:nvGrpSpPr>
        <p:grpSpPr>
          <a:xfrm>
            <a:off x="4927193" y="939029"/>
            <a:ext cx="892821" cy="428686"/>
            <a:chOff x="3143479" y="934501"/>
            <a:chExt cx="892821" cy="428686"/>
          </a:xfrm>
        </p:grpSpPr>
        <p:sp>
          <p:nvSpPr>
            <p:cNvPr id="601" name="Oval 600">
              <a:extLst>
                <a:ext uri="{FF2B5EF4-FFF2-40B4-BE49-F238E27FC236}">
                  <a16:creationId xmlns:a16="http://schemas.microsoft.com/office/drawing/2014/main" id="{606AD12B-8B47-4521-8EC9-FCA3CFE2BE5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2" name="TextBox 601">
              <a:extLst>
                <a:ext uri="{FF2B5EF4-FFF2-40B4-BE49-F238E27FC236}">
                  <a16:creationId xmlns:a16="http://schemas.microsoft.com/office/drawing/2014/main" id="{B9B7684E-8CEC-493E-AFD4-7342FFC6FB7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03" name="Group 602">
            <a:extLst>
              <a:ext uri="{FF2B5EF4-FFF2-40B4-BE49-F238E27FC236}">
                <a16:creationId xmlns:a16="http://schemas.microsoft.com/office/drawing/2014/main" id="{316A77AB-2210-4B0F-AFB2-3989787D74AE}"/>
              </a:ext>
            </a:extLst>
          </p:cNvPr>
          <p:cNvGrpSpPr/>
          <p:nvPr/>
        </p:nvGrpSpPr>
        <p:grpSpPr>
          <a:xfrm>
            <a:off x="6247721" y="934501"/>
            <a:ext cx="492471" cy="428686"/>
            <a:chOff x="1333467" y="934501"/>
            <a:chExt cx="492471" cy="428686"/>
          </a:xfrm>
        </p:grpSpPr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2A78B9A3-5608-4FEA-9418-BAD9FDC63EA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5" name="TextBox 604">
              <a:extLst>
                <a:ext uri="{FF2B5EF4-FFF2-40B4-BE49-F238E27FC236}">
                  <a16:creationId xmlns:a16="http://schemas.microsoft.com/office/drawing/2014/main" id="{F1382D8F-C6D4-403D-A22B-B8879EB5FA0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C41B95E7-9975-433A-8D6E-CF11DEEBA099}"/>
              </a:ext>
            </a:extLst>
          </p:cNvPr>
          <p:cNvGrpSpPr/>
          <p:nvPr/>
        </p:nvGrpSpPr>
        <p:grpSpPr>
          <a:xfrm>
            <a:off x="6241909" y="1383940"/>
            <a:ext cx="492471" cy="428686"/>
            <a:chOff x="1333467" y="934501"/>
            <a:chExt cx="492471" cy="428686"/>
          </a:xfrm>
        </p:grpSpPr>
        <p:sp>
          <p:nvSpPr>
            <p:cNvPr id="607" name="Oval 606">
              <a:extLst>
                <a:ext uri="{FF2B5EF4-FFF2-40B4-BE49-F238E27FC236}">
                  <a16:creationId xmlns:a16="http://schemas.microsoft.com/office/drawing/2014/main" id="{3EF4871F-9C4C-441F-B092-6A06D943BF8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8" name="TextBox 607">
              <a:extLst>
                <a:ext uri="{FF2B5EF4-FFF2-40B4-BE49-F238E27FC236}">
                  <a16:creationId xmlns:a16="http://schemas.microsoft.com/office/drawing/2014/main" id="{7F0D1A87-070D-482E-8B62-D65EB90FE81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09" name="Group 608">
            <a:extLst>
              <a:ext uri="{FF2B5EF4-FFF2-40B4-BE49-F238E27FC236}">
                <a16:creationId xmlns:a16="http://schemas.microsoft.com/office/drawing/2014/main" id="{BF10555C-A877-4C6B-9957-80AB46593FDD}"/>
              </a:ext>
            </a:extLst>
          </p:cNvPr>
          <p:cNvGrpSpPr/>
          <p:nvPr/>
        </p:nvGrpSpPr>
        <p:grpSpPr>
          <a:xfrm>
            <a:off x="6249245" y="1829177"/>
            <a:ext cx="492471" cy="428686"/>
            <a:chOff x="1333467" y="934501"/>
            <a:chExt cx="492471" cy="428686"/>
          </a:xfrm>
        </p:grpSpPr>
        <p:sp>
          <p:nvSpPr>
            <p:cNvPr id="610" name="Oval 609">
              <a:extLst>
                <a:ext uri="{FF2B5EF4-FFF2-40B4-BE49-F238E27FC236}">
                  <a16:creationId xmlns:a16="http://schemas.microsoft.com/office/drawing/2014/main" id="{727F38B0-8AF3-48A1-AEEA-C6E27212AF2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1" name="TextBox 610">
              <a:extLst>
                <a:ext uri="{FF2B5EF4-FFF2-40B4-BE49-F238E27FC236}">
                  <a16:creationId xmlns:a16="http://schemas.microsoft.com/office/drawing/2014/main" id="{08FC0A09-C281-4B1D-8921-682B0AA0F10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9CA4FFB1-66B2-45D6-8C17-F98BA41D9E9D}"/>
              </a:ext>
            </a:extLst>
          </p:cNvPr>
          <p:cNvGrpSpPr/>
          <p:nvPr/>
        </p:nvGrpSpPr>
        <p:grpSpPr>
          <a:xfrm>
            <a:off x="6243433" y="2278616"/>
            <a:ext cx="492471" cy="428686"/>
            <a:chOff x="1333467" y="934501"/>
            <a:chExt cx="492471" cy="428686"/>
          </a:xfrm>
        </p:grpSpPr>
        <p:sp>
          <p:nvSpPr>
            <p:cNvPr id="613" name="Oval 612">
              <a:extLst>
                <a:ext uri="{FF2B5EF4-FFF2-40B4-BE49-F238E27FC236}">
                  <a16:creationId xmlns:a16="http://schemas.microsoft.com/office/drawing/2014/main" id="{883B2014-3A5F-445D-9093-98D17AC95D5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4" name="TextBox 613">
              <a:extLst>
                <a:ext uri="{FF2B5EF4-FFF2-40B4-BE49-F238E27FC236}">
                  <a16:creationId xmlns:a16="http://schemas.microsoft.com/office/drawing/2014/main" id="{C4F7772C-CAA5-4F0B-B9CD-D3B12F1AF0A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15" name="Group 614">
            <a:extLst>
              <a:ext uri="{FF2B5EF4-FFF2-40B4-BE49-F238E27FC236}">
                <a16:creationId xmlns:a16="http://schemas.microsoft.com/office/drawing/2014/main" id="{CCDEB21E-5B7E-4644-B63B-C076DFA1E859}"/>
              </a:ext>
            </a:extLst>
          </p:cNvPr>
          <p:cNvGrpSpPr/>
          <p:nvPr/>
        </p:nvGrpSpPr>
        <p:grpSpPr>
          <a:xfrm>
            <a:off x="6246333" y="2724876"/>
            <a:ext cx="492471" cy="428686"/>
            <a:chOff x="1333467" y="934501"/>
            <a:chExt cx="492471" cy="428686"/>
          </a:xfrm>
        </p:grpSpPr>
        <p:sp>
          <p:nvSpPr>
            <p:cNvPr id="616" name="Oval 615">
              <a:extLst>
                <a:ext uri="{FF2B5EF4-FFF2-40B4-BE49-F238E27FC236}">
                  <a16:creationId xmlns:a16="http://schemas.microsoft.com/office/drawing/2014/main" id="{3E7AFD8F-571F-41F8-ABBC-596ACD7C59B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7" name="TextBox 616">
              <a:extLst>
                <a:ext uri="{FF2B5EF4-FFF2-40B4-BE49-F238E27FC236}">
                  <a16:creationId xmlns:a16="http://schemas.microsoft.com/office/drawing/2014/main" id="{5CEA8C71-AB87-459D-89E7-1B7706CE035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18" name="Group 617">
            <a:extLst>
              <a:ext uri="{FF2B5EF4-FFF2-40B4-BE49-F238E27FC236}">
                <a16:creationId xmlns:a16="http://schemas.microsoft.com/office/drawing/2014/main" id="{69C6F251-BB61-4921-9914-BA4E949A689A}"/>
              </a:ext>
            </a:extLst>
          </p:cNvPr>
          <p:cNvGrpSpPr/>
          <p:nvPr/>
        </p:nvGrpSpPr>
        <p:grpSpPr>
          <a:xfrm>
            <a:off x="6240521" y="3174315"/>
            <a:ext cx="492471" cy="428686"/>
            <a:chOff x="1333467" y="934501"/>
            <a:chExt cx="492471" cy="428686"/>
          </a:xfrm>
        </p:grpSpPr>
        <p:sp>
          <p:nvSpPr>
            <p:cNvPr id="619" name="Oval 618">
              <a:extLst>
                <a:ext uri="{FF2B5EF4-FFF2-40B4-BE49-F238E27FC236}">
                  <a16:creationId xmlns:a16="http://schemas.microsoft.com/office/drawing/2014/main" id="{E31409A7-61F3-404A-B392-31B8A432A2F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0" name="TextBox 619">
              <a:extLst>
                <a:ext uri="{FF2B5EF4-FFF2-40B4-BE49-F238E27FC236}">
                  <a16:creationId xmlns:a16="http://schemas.microsoft.com/office/drawing/2014/main" id="{97036EB1-9EF5-44A3-8FD5-FE4462647D7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21" name="Group 620">
            <a:extLst>
              <a:ext uri="{FF2B5EF4-FFF2-40B4-BE49-F238E27FC236}">
                <a16:creationId xmlns:a16="http://schemas.microsoft.com/office/drawing/2014/main" id="{9218D58C-871C-4AD2-85DF-98931C8680D1}"/>
              </a:ext>
            </a:extLst>
          </p:cNvPr>
          <p:cNvGrpSpPr/>
          <p:nvPr/>
        </p:nvGrpSpPr>
        <p:grpSpPr>
          <a:xfrm>
            <a:off x="6246533" y="3617199"/>
            <a:ext cx="492471" cy="428686"/>
            <a:chOff x="1333467" y="934501"/>
            <a:chExt cx="492471" cy="428686"/>
          </a:xfrm>
        </p:grpSpPr>
        <p:sp>
          <p:nvSpPr>
            <p:cNvPr id="622" name="Oval 621">
              <a:extLst>
                <a:ext uri="{FF2B5EF4-FFF2-40B4-BE49-F238E27FC236}">
                  <a16:creationId xmlns:a16="http://schemas.microsoft.com/office/drawing/2014/main" id="{DCF89886-CC7C-4700-B0E8-F0DABD64E14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3" name="TextBox 622">
              <a:extLst>
                <a:ext uri="{FF2B5EF4-FFF2-40B4-BE49-F238E27FC236}">
                  <a16:creationId xmlns:a16="http://schemas.microsoft.com/office/drawing/2014/main" id="{31DA50E0-241F-4E0F-AC21-91D4ADBB2D2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24" name="Group 623">
            <a:extLst>
              <a:ext uri="{FF2B5EF4-FFF2-40B4-BE49-F238E27FC236}">
                <a16:creationId xmlns:a16="http://schemas.microsoft.com/office/drawing/2014/main" id="{8AA622C7-7105-44F5-84CD-764539B453E7}"/>
              </a:ext>
            </a:extLst>
          </p:cNvPr>
          <p:cNvGrpSpPr/>
          <p:nvPr/>
        </p:nvGrpSpPr>
        <p:grpSpPr>
          <a:xfrm>
            <a:off x="6197898" y="933244"/>
            <a:ext cx="593466" cy="428686"/>
            <a:chOff x="2176723" y="934501"/>
            <a:chExt cx="593466" cy="428686"/>
          </a:xfrm>
        </p:grpSpPr>
        <p:sp>
          <p:nvSpPr>
            <p:cNvPr id="625" name="Oval 624">
              <a:extLst>
                <a:ext uri="{FF2B5EF4-FFF2-40B4-BE49-F238E27FC236}">
                  <a16:creationId xmlns:a16="http://schemas.microsoft.com/office/drawing/2014/main" id="{283BA755-F8F9-40DB-8C88-40D5E027529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6" name="TextBox 625">
              <a:extLst>
                <a:ext uri="{FF2B5EF4-FFF2-40B4-BE49-F238E27FC236}">
                  <a16:creationId xmlns:a16="http://schemas.microsoft.com/office/drawing/2014/main" id="{38470F5E-70DF-4794-B127-F9B4CAB4FEE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627" name="Group 626">
            <a:extLst>
              <a:ext uri="{FF2B5EF4-FFF2-40B4-BE49-F238E27FC236}">
                <a16:creationId xmlns:a16="http://schemas.microsoft.com/office/drawing/2014/main" id="{E5652252-205C-4074-935F-A40E67556119}"/>
              </a:ext>
            </a:extLst>
          </p:cNvPr>
          <p:cNvGrpSpPr/>
          <p:nvPr/>
        </p:nvGrpSpPr>
        <p:grpSpPr>
          <a:xfrm>
            <a:off x="6244626" y="4066433"/>
            <a:ext cx="492471" cy="428686"/>
            <a:chOff x="1333467" y="934501"/>
            <a:chExt cx="492471" cy="428686"/>
          </a:xfrm>
        </p:grpSpPr>
        <p:sp>
          <p:nvSpPr>
            <p:cNvPr id="628" name="Oval 627">
              <a:extLst>
                <a:ext uri="{FF2B5EF4-FFF2-40B4-BE49-F238E27FC236}">
                  <a16:creationId xmlns:a16="http://schemas.microsoft.com/office/drawing/2014/main" id="{B917917B-D195-4843-B1DF-50E063EA0E5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9" name="TextBox 628">
              <a:extLst>
                <a:ext uri="{FF2B5EF4-FFF2-40B4-BE49-F238E27FC236}">
                  <a16:creationId xmlns:a16="http://schemas.microsoft.com/office/drawing/2014/main" id="{71548A97-310B-4161-9ADA-C2031205FE9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30" name="Group 629">
            <a:extLst>
              <a:ext uri="{FF2B5EF4-FFF2-40B4-BE49-F238E27FC236}">
                <a16:creationId xmlns:a16="http://schemas.microsoft.com/office/drawing/2014/main" id="{618A2580-FB1F-4F43-A29C-EC62838459DE}"/>
              </a:ext>
            </a:extLst>
          </p:cNvPr>
          <p:cNvGrpSpPr/>
          <p:nvPr/>
        </p:nvGrpSpPr>
        <p:grpSpPr>
          <a:xfrm>
            <a:off x="6248057" y="4511875"/>
            <a:ext cx="492471" cy="428686"/>
            <a:chOff x="1333467" y="934501"/>
            <a:chExt cx="492471" cy="428686"/>
          </a:xfrm>
        </p:grpSpPr>
        <p:sp>
          <p:nvSpPr>
            <p:cNvPr id="631" name="Oval 630">
              <a:extLst>
                <a:ext uri="{FF2B5EF4-FFF2-40B4-BE49-F238E27FC236}">
                  <a16:creationId xmlns:a16="http://schemas.microsoft.com/office/drawing/2014/main" id="{7F5D245C-81AE-4768-82AC-438CBD084EE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2" name="TextBox 631">
              <a:extLst>
                <a:ext uri="{FF2B5EF4-FFF2-40B4-BE49-F238E27FC236}">
                  <a16:creationId xmlns:a16="http://schemas.microsoft.com/office/drawing/2014/main" id="{613C2579-67D5-4890-8A17-A0646F1B3A5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33" name="Group 632">
            <a:extLst>
              <a:ext uri="{FF2B5EF4-FFF2-40B4-BE49-F238E27FC236}">
                <a16:creationId xmlns:a16="http://schemas.microsoft.com/office/drawing/2014/main" id="{075571F2-43B9-4285-BCB8-2F63436186FD}"/>
              </a:ext>
            </a:extLst>
          </p:cNvPr>
          <p:cNvGrpSpPr/>
          <p:nvPr/>
        </p:nvGrpSpPr>
        <p:grpSpPr>
          <a:xfrm>
            <a:off x="6242245" y="4961314"/>
            <a:ext cx="492471" cy="428686"/>
            <a:chOff x="1333467" y="934501"/>
            <a:chExt cx="492471" cy="428686"/>
          </a:xfrm>
        </p:grpSpPr>
        <p:sp>
          <p:nvSpPr>
            <p:cNvPr id="634" name="Oval 633">
              <a:extLst>
                <a:ext uri="{FF2B5EF4-FFF2-40B4-BE49-F238E27FC236}">
                  <a16:creationId xmlns:a16="http://schemas.microsoft.com/office/drawing/2014/main" id="{96E001B5-445B-41DA-9E22-8F99C00C83A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5" name="TextBox 634">
              <a:extLst>
                <a:ext uri="{FF2B5EF4-FFF2-40B4-BE49-F238E27FC236}">
                  <a16:creationId xmlns:a16="http://schemas.microsoft.com/office/drawing/2014/main" id="{7BAAED71-16E6-45D4-90D3-3472C116D1B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36" name="Group 635">
            <a:extLst>
              <a:ext uri="{FF2B5EF4-FFF2-40B4-BE49-F238E27FC236}">
                <a16:creationId xmlns:a16="http://schemas.microsoft.com/office/drawing/2014/main" id="{F86E28C3-F879-4067-9B42-824410002694}"/>
              </a:ext>
            </a:extLst>
          </p:cNvPr>
          <p:cNvGrpSpPr/>
          <p:nvPr/>
        </p:nvGrpSpPr>
        <p:grpSpPr>
          <a:xfrm>
            <a:off x="7159888" y="942540"/>
            <a:ext cx="446399" cy="428686"/>
            <a:chOff x="463698" y="934501"/>
            <a:chExt cx="446399" cy="428686"/>
          </a:xfrm>
        </p:grpSpPr>
        <p:sp>
          <p:nvSpPr>
            <p:cNvPr id="637" name="Oval 636">
              <a:extLst>
                <a:ext uri="{FF2B5EF4-FFF2-40B4-BE49-F238E27FC236}">
                  <a16:creationId xmlns:a16="http://schemas.microsoft.com/office/drawing/2014/main" id="{98CC4D75-CDB9-437B-9CCD-A12E4EBA32F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8" name="TextBox 637">
              <a:extLst>
                <a:ext uri="{FF2B5EF4-FFF2-40B4-BE49-F238E27FC236}">
                  <a16:creationId xmlns:a16="http://schemas.microsoft.com/office/drawing/2014/main" id="{29E8B7E8-BE09-4CE3-AA45-C701C066BF4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39" name="Group 638">
            <a:extLst>
              <a:ext uri="{FF2B5EF4-FFF2-40B4-BE49-F238E27FC236}">
                <a16:creationId xmlns:a16="http://schemas.microsoft.com/office/drawing/2014/main" id="{AF5972EC-C6E3-4E37-BC17-9311C4F962B0}"/>
              </a:ext>
            </a:extLst>
          </p:cNvPr>
          <p:cNvGrpSpPr/>
          <p:nvPr/>
        </p:nvGrpSpPr>
        <p:grpSpPr>
          <a:xfrm>
            <a:off x="7158322" y="1395591"/>
            <a:ext cx="446399" cy="428686"/>
            <a:chOff x="457051" y="1380030"/>
            <a:chExt cx="446399" cy="428686"/>
          </a:xfrm>
        </p:grpSpPr>
        <p:sp>
          <p:nvSpPr>
            <p:cNvPr id="640" name="Oval 639">
              <a:extLst>
                <a:ext uri="{FF2B5EF4-FFF2-40B4-BE49-F238E27FC236}">
                  <a16:creationId xmlns:a16="http://schemas.microsoft.com/office/drawing/2014/main" id="{C75FA78D-895D-46EC-8957-E2EF9510E1F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1" name="TextBox 640">
              <a:extLst>
                <a:ext uri="{FF2B5EF4-FFF2-40B4-BE49-F238E27FC236}">
                  <a16:creationId xmlns:a16="http://schemas.microsoft.com/office/drawing/2014/main" id="{F2A41B40-332E-42FE-8B6A-C310D8A78FE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42" name="Group 641">
            <a:extLst>
              <a:ext uri="{FF2B5EF4-FFF2-40B4-BE49-F238E27FC236}">
                <a16:creationId xmlns:a16="http://schemas.microsoft.com/office/drawing/2014/main" id="{F7BE3799-BD52-430B-8265-1757A74739A6}"/>
              </a:ext>
            </a:extLst>
          </p:cNvPr>
          <p:cNvGrpSpPr/>
          <p:nvPr/>
        </p:nvGrpSpPr>
        <p:grpSpPr>
          <a:xfrm>
            <a:off x="7161406" y="1839016"/>
            <a:ext cx="446399" cy="428686"/>
            <a:chOff x="460084" y="1832999"/>
            <a:chExt cx="446399" cy="428686"/>
          </a:xfrm>
        </p:grpSpPr>
        <p:sp>
          <p:nvSpPr>
            <p:cNvPr id="643" name="Oval 642">
              <a:extLst>
                <a:ext uri="{FF2B5EF4-FFF2-40B4-BE49-F238E27FC236}">
                  <a16:creationId xmlns:a16="http://schemas.microsoft.com/office/drawing/2014/main" id="{EF64D7F2-098F-4BF3-A2EB-1C46845B9E8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4" name="TextBox 643">
              <a:extLst>
                <a:ext uri="{FF2B5EF4-FFF2-40B4-BE49-F238E27FC236}">
                  <a16:creationId xmlns:a16="http://schemas.microsoft.com/office/drawing/2014/main" id="{509D70FE-F266-4392-BE2F-21E295AF759D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45" name="Group 644">
            <a:extLst>
              <a:ext uri="{FF2B5EF4-FFF2-40B4-BE49-F238E27FC236}">
                <a16:creationId xmlns:a16="http://schemas.microsoft.com/office/drawing/2014/main" id="{FC8C67EC-6791-466F-87C0-1AFC3213B2D5}"/>
              </a:ext>
            </a:extLst>
          </p:cNvPr>
          <p:cNvGrpSpPr/>
          <p:nvPr/>
        </p:nvGrpSpPr>
        <p:grpSpPr>
          <a:xfrm>
            <a:off x="7159151" y="2281805"/>
            <a:ext cx="446399" cy="428686"/>
            <a:chOff x="453437" y="2278528"/>
            <a:chExt cx="446399" cy="428686"/>
          </a:xfrm>
        </p:grpSpPr>
        <p:sp>
          <p:nvSpPr>
            <p:cNvPr id="646" name="Oval 645">
              <a:extLst>
                <a:ext uri="{FF2B5EF4-FFF2-40B4-BE49-F238E27FC236}">
                  <a16:creationId xmlns:a16="http://schemas.microsoft.com/office/drawing/2014/main" id="{93944EF3-04AB-4013-86D3-ABC5A09CB441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7" name="TextBox 646">
              <a:extLst>
                <a:ext uri="{FF2B5EF4-FFF2-40B4-BE49-F238E27FC236}">
                  <a16:creationId xmlns:a16="http://schemas.microsoft.com/office/drawing/2014/main" id="{B1B863BD-4B79-42A8-9E52-F6E49B6B0B40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48" name="Group 647">
            <a:extLst>
              <a:ext uri="{FF2B5EF4-FFF2-40B4-BE49-F238E27FC236}">
                <a16:creationId xmlns:a16="http://schemas.microsoft.com/office/drawing/2014/main" id="{88CF34DF-5F89-49FE-9524-38057C21E069}"/>
              </a:ext>
            </a:extLst>
          </p:cNvPr>
          <p:cNvGrpSpPr/>
          <p:nvPr/>
        </p:nvGrpSpPr>
        <p:grpSpPr>
          <a:xfrm>
            <a:off x="7159115" y="2726057"/>
            <a:ext cx="446399" cy="428686"/>
            <a:chOff x="448639" y="2727542"/>
            <a:chExt cx="446399" cy="428686"/>
          </a:xfrm>
        </p:grpSpPr>
        <p:sp>
          <p:nvSpPr>
            <p:cNvPr id="649" name="Oval 648">
              <a:extLst>
                <a:ext uri="{FF2B5EF4-FFF2-40B4-BE49-F238E27FC236}">
                  <a16:creationId xmlns:a16="http://schemas.microsoft.com/office/drawing/2014/main" id="{CD073127-FBB5-4E36-98FE-BBC534B2C6D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0" name="TextBox 649">
              <a:extLst>
                <a:ext uri="{FF2B5EF4-FFF2-40B4-BE49-F238E27FC236}">
                  <a16:creationId xmlns:a16="http://schemas.microsoft.com/office/drawing/2014/main" id="{B0127C37-CD4F-4123-876C-69FEB3611E27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51" name="Group 650">
            <a:extLst>
              <a:ext uri="{FF2B5EF4-FFF2-40B4-BE49-F238E27FC236}">
                <a16:creationId xmlns:a16="http://schemas.microsoft.com/office/drawing/2014/main" id="{DD7FE6AB-2867-48EB-896C-DA4DAE0C7DC0}"/>
              </a:ext>
            </a:extLst>
          </p:cNvPr>
          <p:cNvGrpSpPr/>
          <p:nvPr/>
        </p:nvGrpSpPr>
        <p:grpSpPr>
          <a:xfrm>
            <a:off x="7162445" y="3169770"/>
            <a:ext cx="446399" cy="428686"/>
            <a:chOff x="463698" y="934501"/>
            <a:chExt cx="446399" cy="428686"/>
          </a:xfrm>
        </p:grpSpPr>
        <p:sp>
          <p:nvSpPr>
            <p:cNvPr id="652" name="Oval 651">
              <a:extLst>
                <a:ext uri="{FF2B5EF4-FFF2-40B4-BE49-F238E27FC236}">
                  <a16:creationId xmlns:a16="http://schemas.microsoft.com/office/drawing/2014/main" id="{853B9890-B6AA-45BA-9C4B-4FDD3DC17A5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3" name="TextBox 652">
              <a:extLst>
                <a:ext uri="{FF2B5EF4-FFF2-40B4-BE49-F238E27FC236}">
                  <a16:creationId xmlns:a16="http://schemas.microsoft.com/office/drawing/2014/main" id="{B4ED4A5A-FF40-44C8-A92D-DE35CCD701B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54" name="Group 653">
            <a:extLst>
              <a:ext uri="{FF2B5EF4-FFF2-40B4-BE49-F238E27FC236}">
                <a16:creationId xmlns:a16="http://schemas.microsoft.com/office/drawing/2014/main" id="{599BE37D-E095-426C-9228-9B9E11AFA45E}"/>
              </a:ext>
            </a:extLst>
          </p:cNvPr>
          <p:cNvGrpSpPr/>
          <p:nvPr/>
        </p:nvGrpSpPr>
        <p:grpSpPr>
          <a:xfrm>
            <a:off x="7160879" y="3622821"/>
            <a:ext cx="446399" cy="428686"/>
            <a:chOff x="457051" y="1380030"/>
            <a:chExt cx="446399" cy="428686"/>
          </a:xfrm>
        </p:grpSpPr>
        <p:sp>
          <p:nvSpPr>
            <p:cNvPr id="655" name="Oval 654">
              <a:extLst>
                <a:ext uri="{FF2B5EF4-FFF2-40B4-BE49-F238E27FC236}">
                  <a16:creationId xmlns:a16="http://schemas.microsoft.com/office/drawing/2014/main" id="{288E58B5-70DC-4433-B01C-708F18B21C5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6" name="TextBox 655">
              <a:extLst>
                <a:ext uri="{FF2B5EF4-FFF2-40B4-BE49-F238E27FC236}">
                  <a16:creationId xmlns:a16="http://schemas.microsoft.com/office/drawing/2014/main" id="{011434DE-E304-40EF-AE84-D39E10EA9CB2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57" name="Group 656">
            <a:extLst>
              <a:ext uri="{FF2B5EF4-FFF2-40B4-BE49-F238E27FC236}">
                <a16:creationId xmlns:a16="http://schemas.microsoft.com/office/drawing/2014/main" id="{88900AA8-DF03-471E-8305-305F4DE87131}"/>
              </a:ext>
            </a:extLst>
          </p:cNvPr>
          <p:cNvGrpSpPr/>
          <p:nvPr/>
        </p:nvGrpSpPr>
        <p:grpSpPr>
          <a:xfrm>
            <a:off x="7163963" y="4066246"/>
            <a:ext cx="446399" cy="428686"/>
            <a:chOff x="460084" y="1832999"/>
            <a:chExt cx="446399" cy="428686"/>
          </a:xfrm>
        </p:grpSpPr>
        <p:sp>
          <p:nvSpPr>
            <p:cNvPr id="658" name="Oval 657">
              <a:extLst>
                <a:ext uri="{FF2B5EF4-FFF2-40B4-BE49-F238E27FC236}">
                  <a16:creationId xmlns:a16="http://schemas.microsoft.com/office/drawing/2014/main" id="{220DD47A-FC27-4EF2-92FD-D88540E5673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9" name="TextBox 658">
              <a:extLst>
                <a:ext uri="{FF2B5EF4-FFF2-40B4-BE49-F238E27FC236}">
                  <a16:creationId xmlns:a16="http://schemas.microsoft.com/office/drawing/2014/main" id="{1BE04928-6574-4B03-8C9E-20F4F76C847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60" name="Group 659">
            <a:extLst>
              <a:ext uri="{FF2B5EF4-FFF2-40B4-BE49-F238E27FC236}">
                <a16:creationId xmlns:a16="http://schemas.microsoft.com/office/drawing/2014/main" id="{A0C96EE0-9349-4529-B019-2F150C2C3AF6}"/>
              </a:ext>
            </a:extLst>
          </p:cNvPr>
          <p:cNvGrpSpPr/>
          <p:nvPr/>
        </p:nvGrpSpPr>
        <p:grpSpPr>
          <a:xfrm>
            <a:off x="7161708" y="4509035"/>
            <a:ext cx="446399" cy="428686"/>
            <a:chOff x="453437" y="2278528"/>
            <a:chExt cx="446399" cy="428686"/>
          </a:xfrm>
        </p:grpSpPr>
        <p:sp>
          <p:nvSpPr>
            <p:cNvPr id="661" name="Oval 660">
              <a:extLst>
                <a:ext uri="{FF2B5EF4-FFF2-40B4-BE49-F238E27FC236}">
                  <a16:creationId xmlns:a16="http://schemas.microsoft.com/office/drawing/2014/main" id="{AE3ECD2E-1311-44CE-A6C7-FC2D5DD2A547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2" name="TextBox 661">
              <a:extLst>
                <a:ext uri="{FF2B5EF4-FFF2-40B4-BE49-F238E27FC236}">
                  <a16:creationId xmlns:a16="http://schemas.microsoft.com/office/drawing/2014/main" id="{2020BC0F-5145-44EC-937E-232C7EE666EC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63" name="Group 662">
            <a:extLst>
              <a:ext uri="{FF2B5EF4-FFF2-40B4-BE49-F238E27FC236}">
                <a16:creationId xmlns:a16="http://schemas.microsoft.com/office/drawing/2014/main" id="{F75B418A-D3E7-45D1-95AC-0C1C72F6D338}"/>
              </a:ext>
            </a:extLst>
          </p:cNvPr>
          <p:cNvGrpSpPr/>
          <p:nvPr/>
        </p:nvGrpSpPr>
        <p:grpSpPr>
          <a:xfrm>
            <a:off x="7161672" y="4953287"/>
            <a:ext cx="446399" cy="428686"/>
            <a:chOff x="448639" y="2727542"/>
            <a:chExt cx="446399" cy="428686"/>
          </a:xfrm>
        </p:grpSpPr>
        <p:sp>
          <p:nvSpPr>
            <p:cNvPr id="664" name="Oval 663">
              <a:extLst>
                <a:ext uri="{FF2B5EF4-FFF2-40B4-BE49-F238E27FC236}">
                  <a16:creationId xmlns:a16="http://schemas.microsoft.com/office/drawing/2014/main" id="{5D3A5FEB-3AB8-4198-84CA-CA887DAA232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5" name="TextBox 664">
              <a:extLst>
                <a:ext uri="{FF2B5EF4-FFF2-40B4-BE49-F238E27FC236}">
                  <a16:creationId xmlns:a16="http://schemas.microsoft.com/office/drawing/2014/main" id="{563265D1-91EF-4D7F-8595-EC495898A160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66" name="Group 665">
            <a:extLst>
              <a:ext uri="{FF2B5EF4-FFF2-40B4-BE49-F238E27FC236}">
                <a16:creationId xmlns:a16="http://schemas.microsoft.com/office/drawing/2014/main" id="{3EEA9833-DDC3-4637-822D-A717648DA17B}"/>
              </a:ext>
            </a:extLst>
          </p:cNvPr>
          <p:cNvGrpSpPr/>
          <p:nvPr/>
        </p:nvGrpSpPr>
        <p:grpSpPr>
          <a:xfrm>
            <a:off x="7136146" y="936366"/>
            <a:ext cx="492471" cy="428686"/>
            <a:chOff x="1333467" y="934501"/>
            <a:chExt cx="492471" cy="428686"/>
          </a:xfrm>
        </p:grpSpPr>
        <p:sp>
          <p:nvSpPr>
            <p:cNvPr id="667" name="Oval 666">
              <a:extLst>
                <a:ext uri="{FF2B5EF4-FFF2-40B4-BE49-F238E27FC236}">
                  <a16:creationId xmlns:a16="http://schemas.microsoft.com/office/drawing/2014/main" id="{35068CAC-BFFA-4EEE-90CB-A04207CFFF8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8" name="TextBox 667">
              <a:extLst>
                <a:ext uri="{FF2B5EF4-FFF2-40B4-BE49-F238E27FC236}">
                  <a16:creationId xmlns:a16="http://schemas.microsoft.com/office/drawing/2014/main" id="{AA4812B9-B65F-47CB-825B-2A73743EEC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69" name="Group 668">
            <a:extLst>
              <a:ext uri="{FF2B5EF4-FFF2-40B4-BE49-F238E27FC236}">
                <a16:creationId xmlns:a16="http://schemas.microsoft.com/office/drawing/2014/main" id="{0ECF529A-7AC0-4D31-8EA6-61805FD71583}"/>
              </a:ext>
            </a:extLst>
          </p:cNvPr>
          <p:cNvGrpSpPr/>
          <p:nvPr/>
        </p:nvGrpSpPr>
        <p:grpSpPr>
          <a:xfrm>
            <a:off x="8048835" y="887334"/>
            <a:ext cx="558936" cy="517996"/>
            <a:chOff x="7154565" y="884953"/>
            <a:chExt cx="558936" cy="517996"/>
          </a:xfrm>
        </p:grpSpPr>
        <p:sp>
          <p:nvSpPr>
            <p:cNvPr id="670" name="Oval 669">
              <a:extLst>
                <a:ext uri="{FF2B5EF4-FFF2-40B4-BE49-F238E27FC236}">
                  <a16:creationId xmlns:a16="http://schemas.microsoft.com/office/drawing/2014/main" id="{3EC70595-E8BE-470F-B5E0-E3E1711FDF8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1" name="TextBox 670">
              <a:extLst>
                <a:ext uri="{FF2B5EF4-FFF2-40B4-BE49-F238E27FC236}">
                  <a16:creationId xmlns:a16="http://schemas.microsoft.com/office/drawing/2014/main" id="{4E807FC6-3503-49D0-BDC6-31D8B3A1F85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72" name="TextBox 671">
              <a:extLst>
                <a:ext uri="{FF2B5EF4-FFF2-40B4-BE49-F238E27FC236}">
                  <a16:creationId xmlns:a16="http://schemas.microsoft.com/office/drawing/2014/main" id="{EA811B3B-0296-4761-A7FF-99D8E06F12F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73" name="Straight Connector 672">
              <a:extLst>
                <a:ext uri="{FF2B5EF4-FFF2-40B4-BE49-F238E27FC236}">
                  <a16:creationId xmlns:a16="http://schemas.microsoft.com/office/drawing/2014/main" id="{64A2D2C8-5B77-4423-97E0-F0F7CE3811D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4" name="Group 673">
            <a:extLst>
              <a:ext uri="{FF2B5EF4-FFF2-40B4-BE49-F238E27FC236}">
                <a16:creationId xmlns:a16="http://schemas.microsoft.com/office/drawing/2014/main" id="{7E22ED04-0FB1-41E9-AE67-670302BA824A}"/>
              </a:ext>
            </a:extLst>
          </p:cNvPr>
          <p:cNvGrpSpPr/>
          <p:nvPr/>
        </p:nvGrpSpPr>
        <p:grpSpPr>
          <a:xfrm>
            <a:off x="8919219" y="904164"/>
            <a:ext cx="591105" cy="470388"/>
            <a:chOff x="8024949" y="901783"/>
            <a:chExt cx="591105" cy="470388"/>
          </a:xfrm>
        </p:grpSpPr>
        <p:sp>
          <p:nvSpPr>
            <p:cNvPr id="675" name="Oval 674">
              <a:extLst>
                <a:ext uri="{FF2B5EF4-FFF2-40B4-BE49-F238E27FC236}">
                  <a16:creationId xmlns:a16="http://schemas.microsoft.com/office/drawing/2014/main" id="{BD36E119-0EB2-49C0-9CAF-17ACB8DF5CE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6" name="TextBox 675">
              <a:extLst>
                <a:ext uri="{FF2B5EF4-FFF2-40B4-BE49-F238E27FC236}">
                  <a16:creationId xmlns:a16="http://schemas.microsoft.com/office/drawing/2014/main" id="{5214BDA2-D4C5-4E46-9CD9-E546A16CC9D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677" name="TextBox 676">
              <a:extLst>
                <a:ext uri="{FF2B5EF4-FFF2-40B4-BE49-F238E27FC236}">
                  <a16:creationId xmlns:a16="http://schemas.microsoft.com/office/drawing/2014/main" id="{7ADF30C4-F4B8-43FC-922D-945BA5368A7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78" name="Straight Connector 677">
              <a:extLst>
                <a:ext uri="{FF2B5EF4-FFF2-40B4-BE49-F238E27FC236}">
                  <a16:creationId xmlns:a16="http://schemas.microsoft.com/office/drawing/2014/main" id="{55359E05-569A-4EF2-81A2-4397CBE3E0D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9" name="Group 678">
            <a:extLst>
              <a:ext uri="{FF2B5EF4-FFF2-40B4-BE49-F238E27FC236}">
                <a16:creationId xmlns:a16="http://schemas.microsoft.com/office/drawing/2014/main" id="{1964A14D-8D25-4388-AA0A-0D1DC8AE0842}"/>
              </a:ext>
            </a:extLst>
          </p:cNvPr>
          <p:cNvGrpSpPr/>
          <p:nvPr/>
        </p:nvGrpSpPr>
        <p:grpSpPr>
          <a:xfrm>
            <a:off x="9779516" y="913109"/>
            <a:ext cx="630375" cy="455794"/>
            <a:chOff x="8887627" y="907393"/>
            <a:chExt cx="630375" cy="455794"/>
          </a:xfrm>
        </p:grpSpPr>
        <p:sp>
          <p:nvSpPr>
            <p:cNvPr id="680" name="Oval 679">
              <a:extLst>
                <a:ext uri="{FF2B5EF4-FFF2-40B4-BE49-F238E27FC236}">
                  <a16:creationId xmlns:a16="http://schemas.microsoft.com/office/drawing/2014/main" id="{995F92D5-4605-4759-85EA-D393C2CB252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1" name="TextBox 680">
              <a:extLst>
                <a:ext uri="{FF2B5EF4-FFF2-40B4-BE49-F238E27FC236}">
                  <a16:creationId xmlns:a16="http://schemas.microsoft.com/office/drawing/2014/main" id="{DDDFA683-E4EB-4E35-A620-9B4048BD58A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82" name="TextBox 681">
              <a:extLst>
                <a:ext uri="{FF2B5EF4-FFF2-40B4-BE49-F238E27FC236}">
                  <a16:creationId xmlns:a16="http://schemas.microsoft.com/office/drawing/2014/main" id="{ECF714FF-8489-4B61-B273-CC8936E308C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83" name="Straight Connector 682">
              <a:extLst>
                <a:ext uri="{FF2B5EF4-FFF2-40B4-BE49-F238E27FC236}">
                  <a16:creationId xmlns:a16="http://schemas.microsoft.com/office/drawing/2014/main" id="{F7376EC1-6DD2-4DC2-9078-FA54703E14E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4" name="Group 683">
            <a:extLst>
              <a:ext uri="{FF2B5EF4-FFF2-40B4-BE49-F238E27FC236}">
                <a16:creationId xmlns:a16="http://schemas.microsoft.com/office/drawing/2014/main" id="{AA3337BB-E9D5-4513-975A-EF8EFD31A55F}"/>
              </a:ext>
            </a:extLst>
          </p:cNvPr>
          <p:cNvGrpSpPr/>
          <p:nvPr/>
        </p:nvGrpSpPr>
        <p:grpSpPr>
          <a:xfrm>
            <a:off x="8051598" y="1336913"/>
            <a:ext cx="558936" cy="517996"/>
            <a:chOff x="7154565" y="884953"/>
            <a:chExt cx="558936" cy="517996"/>
          </a:xfrm>
        </p:grpSpPr>
        <p:sp>
          <p:nvSpPr>
            <p:cNvPr id="685" name="Oval 684">
              <a:extLst>
                <a:ext uri="{FF2B5EF4-FFF2-40B4-BE49-F238E27FC236}">
                  <a16:creationId xmlns:a16="http://schemas.microsoft.com/office/drawing/2014/main" id="{CBCE5065-9590-4BCB-93DA-6E5E0ECF970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6" name="TextBox 685">
              <a:extLst>
                <a:ext uri="{FF2B5EF4-FFF2-40B4-BE49-F238E27FC236}">
                  <a16:creationId xmlns:a16="http://schemas.microsoft.com/office/drawing/2014/main" id="{AFF60C11-B6FB-4A48-8EDA-923B086EFAC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87" name="TextBox 686">
              <a:extLst>
                <a:ext uri="{FF2B5EF4-FFF2-40B4-BE49-F238E27FC236}">
                  <a16:creationId xmlns:a16="http://schemas.microsoft.com/office/drawing/2014/main" id="{5CEBF3A2-8690-457B-A9CB-89E40AAED90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88" name="Straight Connector 687">
              <a:extLst>
                <a:ext uri="{FF2B5EF4-FFF2-40B4-BE49-F238E27FC236}">
                  <a16:creationId xmlns:a16="http://schemas.microsoft.com/office/drawing/2014/main" id="{A936BD6B-956D-4B76-9E3F-43B08D1DEE4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9" name="Group 688">
            <a:extLst>
              <a:ext uri="{FF2B5EF4-FFF2-40B4-BE49-F238E27FC236}">
                <a16:creationId xmlns:a16="http://schemas.microsoft.com/office/drawing/2014/main" id="{0482A1E8-D524-45FD-8763-54D25E270317}"/>
              </a:ext>
            </a:extLst>
          </p:cNvPr>
          <p:cNvGrpSpPr/>
          <p:nvPr/>
        </p:nvGrpSpPr>
        <p:grpSpPr>
          <a:xfrm>
            <a:off x="8053314" y="1783142"/>
            <a:ext cx="558936" cy="517996"/>
            <a:chOff x="7154565" y="884953"/>
            <a:chExt cx="558936" cy="517996"/>
          </a:xfrm>
        </p:grpSpPr>
        <p:sp>
          <p:nvSpPr>
            <p:cNvPr id="690" name="Oval 689">
              <a:extLst>
                <a:ext uri="{FF2B5EF4-FFF2-40B4-BE49-F238E27FC236}">
                  <a16:creationId xmlns:a16="http://schemas.microsoft.com/office/drawing/2014/main" id="{0A2EDA67-17CF-4672-9E1F-CEC64EDB0D5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1" name="TextBox 690">
              <a:extLst>
                <a:ext uri="{FF2B5EF4-FFF2-40B4-BE49-F238E27FC236}">
                  <a16:creationId xmlns:a16="http://schemas.microsoft.com/office/drawing/2014/main" id="{2FB52425-707E-40AD-9FDA-97CEF96D363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92" name="TextBox 691">
              <a:extLst>
                <a:ext uri="{FF2B5EF4-FFF2-40B4-BE49-F238E27FC236}">
                  <a16:creationId xmlns:a16="http://schemas.microsoft.com/office/drawing/2014/main" id="{1E982C29-F62C-44CE-AA55-B490569B681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93" name="Straight Connector 692">
              <a:extLst>
                <a:ext uri="{FF2B5EF4-FFF2-40B4-BE49-F238E27FC236}">
                  <a16:creationId xmlns:a16="http://schemas.microsoft.com/office/drawing/2014/main" id="{97D6A4B1-5286-435E-B6A9-55671E07839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4" name="Group 693">
            <a:extLst>
              <a:ext uri="{FF2B5EF4-FFF2-40B4-BE49-F238E27FC236}">
                <a16:creationId xmlns:a16="http://schemas.microsoft.com/office/drawing/2014/main" id="{7F05F628-9DB1-4A7A-B75B-09801B1E33DE}"/>
              </a:ext>
            </a:extLst>
          </p:cNvPr>
          <p:cNvGrpSpPr/>
          <p:nvPr/>
        </p:nvGrpSpPr>
        <p:grpSpPr>
          <a:xfrm>
            <a:off x="8051081" y="2229258"/>
            <a:ext cx="558936" cy="517996"/>
            <a:chOff x="7154565" y="884953"/>
            <a:chExt cx="558936" cy="517996"/>
          </a:xfrm>
        </p:grpSpPr>
        <p:sp>
          <p:nvSpPr>
            <p:cNvPr id="695" name="Oval 694">
              <a:extLst>
                <a:ext uri="{FF2B5EF4-FFF2-40B4-BE49-F238E27FC236}">
                  <a16:creationId xmlns:a16="http://schemas.microsoft.com/office/drawing/2014/main" id="{76EC54F1-5401-48A1-9A6A-F1AAE31001E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6" name="TextBox 695">
              <a:extLst>
                <a:ext uri="{FF2B5EF4-FFF2-40B4-BE49-F238E27FC236}">
                  <a16:creationId xmlns:a16="http://schemas.microsoft.com/office/drawing/2014/main" id="{434DEC2C-2E7C-49B0-B0A3-874C1C897F2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97" name="TextBox 696">
              <a:extLst>
                <a:ext uri="{FF2B5EF4-FFF2-40B4-BE49-F238E27FC236}">
                  <a16:creationId xmlns:a16="http://schemas.microsoft.com/office/drawing/2014/main" id="{8B1CA65F-5743-49A2-811C-271BE2B5A4B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98" name="Straight Connector 697">
              <a:extLst>
                <a:ext uri="{FF2B5EF4-FFF2-40B4-BE49-F238E27FC236}">
                  <a16:creationId xmlns:a16="http://schemas.microsoft.com/office/drawing/2014/main" id="{AFFA9B42-8C09-45E3-A9DA-F1F1AE9F385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9" name="Group 698">
            <a:extLst>
              <a:ext uri="{FF2B5EF4-FFF2-40B4-BE49-F238E27FC236}">
                <a16:creationId xmlns:a16="http://schemas.microsoft.com/office/drawing/2014/main" id="{5D44C25D-C366-4DD8-8E84-DFEA1E838FB3}"/>
              </a:ext>
            </a:extLst>
          </p:cNvPr>
          <p:cNvGrpSpPr/>
          <p:nvPr/>
        </p:nvGrpSpPr>
        <p:grpSpPr>
          <a:xfrm>
            <a:off x="8050736" y="2676979"/>
            <a:ext cx="558936" cy="517996"/>
            <a:chOff x="7154565" y="884953"/>
            <a:chExt cx="558936" cy="517996"/>
          </a:xfrm>
        </p:grpSpPr>
        <p:sp>
          <p:nvSpPr>
            <p:cNvPr id="700" name="Oval 699">
              <a:extLst>
                <a:ext uri="{FF2B5EF4-FFF2-40B4-BE49-F238E27FC236}">
                  <a16:creationId xmlns:a16="http://schemas.microsoft.com/office/drawing/2014/main" id="{0CD711F1-24D1-45E9-B184-A4B4509766E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1" name="TextBox 700">
              <a:extLst>
                <a:ext uri="{FF2B5EF4-FFF2-40B4-BE49-F238E27FC236}">
                  <a16:creationId xmlns:a16="http://schemas.microsoft.com/office/drawing/2014/main" id="{7B2C8D42-6EC8-4AAF-A269-18FBB25E862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02" name="TextBox 701">
              <a:extLst>
                <a:ext uri="{FF2B5EF4-FFF2-40B4-BE49-F238E27FC236}">
                  <a16:creationId xmlns:a16="http://schemas.microsoft.com/office/drawing/2014/main" id="{E9707CA9-D596-4FB2-84F2-F4DC9789976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03" name="Straight Connector 702">
              <a:extLst>
                <a:ext uri="{FF2B5EF4-FFF2-40B4-BE49-F238E27FC236}">
                  <a16:creationId xmlns:a16="http://schemas.microsoft.com/office/drawing/2014/main" id="{A3A590EF-274E-415B-BE46-E40AD97F3EB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4" name="Group 703">
            <a:extLst>
              <a:ext uri="{FF2B5EF4-FFF2-40B4-BE49-F238E27FC236}">
                <a16:creationId xmlns:a16="http://schemas.microsoft.com/office/drawing/2014/main" id="{C6CAF822-4766-451B-9590-1D304113BB89}"/>
              </a:ext>
            </a:extLst>
          </p:cNvPr>
          <p:cNvGrpSpPr/>
          <p:nvPr/>
        </p:nvGrpSpPr>
        <p:grpSpPr>
          <a:xfrm>
            <a:off x="8049308" y="3122657"/>
            <a:ext cx="558936" cy="517996"/>
            <a:chOff x="7154565" y="884953"/>
            <a:chExt cx="558936" cy="517996"/>
          </a:xfrm>
        </p:grpSpPr>
        <p:sp>
          <p:nvSpPr>
            <p:cNvPr id="705" name="Oval 704">
              <a:extLst>
                <a:ext uri="{FF2B5EF4-FFF2-40B4-BE49-F238E27FC236}">
                  <a16:creationId xmlns:a16="http://schemas.microsoft.com/office/drawing/2014/main" id="{F7461454-1128-40DE-99F2-3ABF2B89696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6" name="TextBox 705">
              <a:extLst>
                <a:ext uri="{FF2B5EF4-FFF2-40B4-BE49-F238E27FC236}">
                  <a16:creationId xmlns:a16="http://schemas.microsoft.com/office/drawing/2014/main" id="{A87A6409-DA13-4EF3-BA9E-D1E016B429A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07" name="TextBox 706">
              <a:extLst>
                <a:ext uri="{FF2B5EF4-FFF2-40B4-BE49-F238E27FC236}">
                  <a16:creationId xmlns:a16="http://schemas.microsoft.com/office/drawing/2014/main" id="{6F66B0C7-2AF9-4ACD-9697-BA4BEBF4BCC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08" name="Straight Connector 707">
              <a:extLst>
                <a:ext uri="{FF2B5EF4-FFF2-40B4-BE49-F238E27FC236}">
                  <a16:creationId xmlns:a16="http://schemas.microsoft.com/office/drawing/2014/main" id="{4A5657C6-DCE5-4B50-BD70-6CA280E5A26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9" name="Group 708">
            <a:extLst>
              <a:ext uri="{FF2B5EF4-FFF2-40B4-BE49-F238E27FC236}">
                <a16:creationId xmlns:a16="http://schemas.microsoft.com/office/drawing/2014/main" id="{1C57E623-CD92-4350-B25B-8C0AEB112ADD}"/>
              </a:ext>
            </a:extLst>
          </p:cNvPr>
          <p:cNvGrpSpPr/>
          <p:nvPr/>
        </p:nvGrpSpPr>
        <p:grpSpPr>
          <a:xfrm>
            <a:off x="8052071" y="3572236"/>
            <a:ext cx="558936" cy="517996"/>
            <a:chOff x="7154565" y="884953"/>
            <a:chExt cx="558936" cy="517996"/>
          </a:xfrm>
        </p:grpSpPr>
        <p:sp>
          <p:nvSpPr>
            <p:cNvPr id="710" name="Oval 709">
              <a:extLst>
                <a:ext uri="{FF2B5EF4-FFF2-40B4-BE49-F238E27FC236}">
                  <a16:creationId xmlns:a16="http://schemas.microsoft.com/office/drawing/2014/main" id="{18453BAB-EE46-4AB6-A6D3-0C3754A635E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1" name="TextBox 710">
              <a:extLst>
                <a:ext uri="{FF2B5EF4-FFF2-40B4-BE49-F238E27FC236}">
                  <a16:creationId xmlns:a16="http://schemas.microsoft.com/office/drawing/2014/main" id="{09639DED-02AC-4B6F-8FE2-FBC40282EA2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12" name="TextBox 711">
              <a:extLst>
                <a:ext uri="{FF2B5EF4-FFF2-40B4-BE49-F238E27FC236}">
                  <a16:creationId xmlns:a16="http://schemas.microsoft.com/office/drawing/2014/main" id="{5934D908-152F-4B4E-ABE8-6AF2881EFEA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13" name="Straight Connector 712">
              <a:extLst>
                <a:ext uri="{FF2B5EF4-FFF2-40B4-BE49-F238E27FC236}">
                  <a16:creationId xmlns:a16="http://schemas.microsoft.com/office/drawing/2014/main" id="{3576198E-26D2-47BD-9012-E29D0D55F42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4" name="Group 713">
            <a:extLst>
              <a:ext uri="{FF2B5EF4-FFF2-40B4-BE49-F238E27FC236}">
                <a16:creationId xmlns:a16="http://schemas.microsoft.com/office/drawing/2014/main" id="{4B6ADC19-7402-4CA9-AA98-E9158BFEF1B9}"/>
              </a:ext>
            </a:extLst>
          </p:cNvPr>
          <p:cNvGrpSpPr/>
          <p:nvPr/>
        </p:nvGrpSpPr>
        <p:grpSpPr>
          <a:xfrm>
            <a:off x="8053787" y="4018465"/>
            <a:ext cx="558936" cy="517996"/>
            <a:chOff x="7154565" y="884953"/>
            <a:chExt cx="558936" cy="517996"/>
          </a:xfrm>
        </p:grpSpPr>
        <p:sp>
          <p:nvSpPr>
            <p:cNvPr id="715" name="Oval 714">
              <a:extLst>
                <a:ext uri="{FF2B5EF4-FFF2-40B4-BE49-F238E27FC236}">
                  <a16:creationId xmlns:a16="http://schemas.microsoft.com/office/drawing/2014/main" id="{3F390BDF-17A9-495E-A13A-D9D47024BFE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6" name="TextBox 715">
              <a:extLst>
                <a:ext uri="{FF2B5EF4-FFF2-40B4-BE49-F238E27FC236}">
                  <a16:creationId xmlns:a16="http://schemas.microsoft.com/office/drawing/2014/main" id="{BA39235D-94DE-4CF7-BE42-BCFAD857A27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17" name="TextBox 716">
              <a:extLst>
                <a:ext uri="{FF2B5EF4-FFF2-40B4-BE49-F238E27FC236}">
                  <a16:creationId xmlns:a16="http://schemas.microsoft.com/office/drawing/2014/main" id="{1470B90C-D56F-44EC-8DA8-763620E8E30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18" name="Straight Connector 717">
              <a:extLst>
                <a:ext uri="{FF2B5EF4-FFF2-40B4-BE49-F238E27FC236}">
                  <a16:creationId xmlns:a16="http://schemas.microsoft.com/office/drawing/2014/main" id="{F180D495-B0D9-4600-82EA-EF2622B3DF8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9" name="Group 718">
            <a:extLst>
              <a:ext uri="{FF2B5EF4-FFF2-40B4-BE49-F238E27FC236}">
                <a16:creationId xmlns:a16="http://schemas.microsoft.com/office/drawing/2014/main" id="{B79EB4F8-8507-4E6B-858F-03B00D5630ED}"/>
              </a:ext>
            </a:extLst>
          </p:cNvPr>
          <p:cNvGrpSpPr/>
          <p:nvPr/>
        </p:nvGrpSpPr>
        <p:grpSpPr>
          <a:xfrm>
            <a:off x="8051554" y="4464581"/>
            <a:ext cx="558936" cy="517996"/>
            <a:chOff x="7154565" y="884953"/>
            <a:chExt cx="558936" cy="517996"/>
          </a:xfrm>
        </p:grpSpPr>
        <p:sp>
          <p:nvSpPr>
            <p:cNvPr id="720" name="Oval 719">
              <a:extLst>
                <a:ext uri="{FF2B5EF4-FFF2-40B4-BE49-F238E27FC236}">
                  <a16:creationId xmlns:a16="http://schemas.microsoft.com/office/drawing/2014/main" id="{76314D94-1363-42CE-B92E-78D6B0B6D11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1" name="TextBox 720">
              <a:extLst>
                <a:ext uri="{FF2B5EF4-FFF2-40B4-BE49-F238E27FC236}">
                  <a16:creationId xmlns:a16="http://schemas.microsoft.com/office/drawing/2014/main" id="{F6308987-29A1-4866-B762-593A8383962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22" name="TextBox 721">
              <a:extLst>
                <a:ext uri="{FF2B5EF4-FFF2-40B4-BE49-F238E27FC236}">
                  <a16:creationId xmlns:a16="http://schemas.microsoft.com/office/drawing/2014/main" id="{5A03D712-B042-4D31-A4C5-D6553043DE8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23" name="Straight Connector 722">
              <a:extLst>
                <a:ext uri="{FF2B5EF4-FFF2-40B4-BE49-F238E27FC236}">
                  <a16:creationId xmlns:a16="http://schemas.microsoft.com/office/drawing/2014/main" id="{96DE4A5E-C682-43C8-B544-7CF5B1D5E5B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4" name="Group 723">
            <a:extLst>
              <a:ext uri="{FF2B5EF4-FFF2-40B4-BE49-F238E27FC236}">
                <a16:creationId xmlns:a16="http://schemas.microsoft.com/office/drawing/2014/main" id="{C7325683-7F4B-48AF-9ED2-3DB6A65EF281}"/>
              </a:ext>
            </a:extLst>
          </p:cNvPr>
          <p:cNvGrpSpPr/>
          <p:nvPr/>
        </p:nvGrpSpPr>
        <p:grpSpPr>
          <a:xfrm>
            <a:off x="8051209" y="4912302"/>
            <a:ext cx="558936" cy="517996"/>
            <a:chOff x="7154565" y="884953"/>
            <a:chExt cx="558936" cy="517996"/>
          </a:xfrm>
        </p:grpSpPr>
        <p:sp>
          <p:nvSpPr>
            <p:cNvPr id="725" name="Oval 724">
              <a:extLst>
                <a:ext uri="{FF2B5EF4-FFF2-40B4-BE49-F238E27FC236}">
                  <a16:creationId xmlns:a16="http://schemas.microsoft.com/office/drawing/2014/main" id="{7D5CE7CD-5C20-4A25-A1DF-19DFB566195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6" name="TextBox 725">
              <a:extLst>
                <a:ext uri="{FF2B5EF4-FFF2-40B4-BE49-F238E27FC236}">
                  <a16:creationId xmlns:a16="http://schemas.microsoft.com/office/drawing/2014/main" id="{C367048D-44DB-4228-9BC2-91E13510EBA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27" name="TextBox 726">
              <a:extLst>
                <a:ext uri="{FF2B5EF4-FFF2-40B4-BE49-F238E27FC236}">
                  <a16:creationId xmlns:a16="http://schemas.microsoft.com/office/drawing/2014/main" id="{6835FD5C-1FD8-4489-9F45-BC9ABB1BE46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28" name="Straight Connector 727">
              <a:extLst>
                <a:ext uri="{FF2B5EF4-FFF2-40B4-BE49-F238E27FC236}">
                  <a16:creationId xmlns:a16="http://schemas.microsoft.com/office/drawing/2014/main" id="{18D89E00-6FC7-4CB3-A269-3B1DF00FCC2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9" name="Group 728">
            <a:extLst>
              <a:ext uri="{FF2B5EF4-FFF2-40B4-BE49-F238E27FC236}">
                <a16:creationId xmlns:a16="http://schemas.microsoft.com/office/drawing/2014/main" id="{8C9D0399-D7BB-47D3-B909-5DDF40238EAF}"/>
              </a:ext>
            </a:extLst>
          </p:cNvPr>
          <p:cNvGrpSpPr/>
          <p:nvPr/>
        </p:nvGrpSpPr>
        <p:grpSpPr>
          <a:xfrm>
            <a:off x="8919420" y="1348182"/>
            <a:ext cx="591105" cy="470388"/>
            <a:chOff x="8024949" y="901783"/>
            <a:chExt cx="591105" cy="470388"/>
          </a:xfrm>
        </p:grpSpPr>
        <p:sp>
          <p:nvSpPr>
            <p:cNvPr id="730" name="Oval 729">
              <a:extLst>
                <a:ext uri="{FF2B5EF4-FFF2-40B4-BE49-F238E27FC236}">
                  <a16:creationId xmlns:a16="http://schemas.microsoft.com/office/drawing/2014/main" id="{3548D350-CC1A-4D36-8FC2-7AF4B74E79F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1" name="TextBox 730">
              <a:extLst>
                <a:ext uri="{FF2B5EF4-FFF2-40B4-BE49-F238E27FC236}">
                  <a16:creationId xmlns:a16="http://schemas.microsoft.com/office/drawing/2014/main" id="{44E23968-BE54-40F6-A477-86521D073A9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32" name="TextBox 731">
              <a:extLst>
                <a:ext uri="{FF2B5EF4-FFF2-40B4-BE49-F238E27FC236}">
                  <a16:creationId xmlns:a16="http://schemas.microsoft.com/office/drawing/2014/main" id="{0E497EF5-C727-432C-89DE-B54ED601D59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33" name="Straight Connector 732">
              <a:extLst>
                <a:ext uri="{FF2B5EF4-FFF2-40B4-BE49-F238E27FC236}">
                  <a16:creationId xmlns:a16="http://schemas.microsoft.com/office/drawing/2014/main" id="{208CB1E1-7D2B-4F97-9EAA-377BDC75183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4" name="Group 733">
            <a:extLst>
              <a:ext uri="{FF2B5EF4-FFF2-40B4-BE49-F238E27FC236}">
                <a16:creationId xmlns:a16="http://schemas.microsoft.com/office/drawing/2014/main" id="{E0F9F118-FC7B-4945-BEEC-6295A5489DFF}"/>
              </a:ext>
            </a:extLst>
          </p:cNvPr>
          <p:cNvGrpSpPr/>
          <p:nvPr/>
        </p:nvGrpSpPr>
        <p:grpSpPr>
          <a:xfrm>
            <a:off x="8918785" y="1798485"/>
            <a:ext cx="591105" cy="470388"/>
            <a:chOff x="8024949" y="901783"/>
            <a:chExt cx="591105" cy="470388"/>
          </a:xfrm>
        </p:grpSpPr>
        <p:sp>
          <p:nvSpPr>
            <p:cNvPr id="735" name="Oval 734">
              <a:extLst>
                <a:ext uri="{FF2B5EF4-FFF2-40B4-BE49-F238E27FC236}">
                  <a16:creationId xmlns:a16="http://schemas.microsoft.com/office/drawing/2014/main" id="{E5215934-14C8-4B86-B5C4-3115764478C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6" name="TextBox 735">
              <a:extLst>
                <a:ext uri="{FF2B5EF4-FFF2-40B4-BE49-F238E27FC236}">
                  <a16:creationId xmlns:a16="http://schemas.microsoft.com/office/drawing/2014/main" id="{37E83C14-46EA-4B6B-9017-DF6AB3FEBA6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37" name="TextBox 736">
              <a:extLst>
                <a:ext uri="{FF2B5EF4-FFF2-40B4-BE49-F238E27FC236}">
                  <a16:creationId xmlns:a16="http://schemas.microsoft.com/office/drawing/2014/main" id="{7B70BF52-7C9F-42DF-9FB5-4432D574170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38" name="Straight Connector 737">
              <a:extLst>
                <a:ext uri="{FF2B5EF4-FFF2-40B4-BE49-F238E27FC236}">
                  <a16:creationId xmlns:a16="http://schemas.microsoft.com/office/drawing/2014/main" id="{7C39ED52-1664-43B2-95A8-C7053FC35EF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9" name="Group 738">
            <a:extLst>
              <a:ext uri="{FF2B5EF4-FFF2-40B4-BE49-F238E27FC236}">
                <a16:creationId xmlns:a16="http://schemas.microsoft.com/office/drawing/2014/main" id="{A345BD53-F751-4000-9A23-EAA5CC3F56AF}"/>
              </a:ext>
            </a:extLst>
          </p:cNvPr>
          <p:cNvGrpSpPr/>
          <p:nvPr/>
        </p:nvGrpSpPr>
        <p:grpSpPr>
          <a:xfrm>
            <a:off x="8918986" y="2247265"/>
            <a:ext cx="591105" cy="470388"/>
            <a:chOff x="8024949" y="901783"/>
            <a:chExt cx="591105" cy="470388"/>
          </a:xfrm>
        </p:grpSpPr>
        <p:sp>
          <p:nvSpPr>
            <p:cNvPr id="740" name="Oval 739">
              <a:extLst>
                <a:ext uri="{FF2B5EF4-FFF2-40B4-BE49-F238E27FC236}">
                  <a16:creationId xmlns:a16="http://schemas.microsoft.com/office/drawing/2014/main" id="{BE6AD880-4EEC-4A41-9224-F91F322DB0F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1" name="TextBox 740">
              <a:extLst>
                <a:ext uri="{FF2B5EF4-FFF2-40B4-BE49-F238E27FC236}">
                  <a16:creationId xmlns:a16="http://schemas.microsoft.com/office/drawing/2014/main" id="{6A7E24E0-B26F-45A1-ABB0-661FD468D25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42" name="TextBox 741">
              <a:extLst>
                <a:ext uri="{FF2B5EF4-FFF2-40B4-BE49-F238E27FC236}">
                  <a16:creationId xmlns:a16="http://schemas.microsoft.com/office/drawing/2014/main" id="{0E402B7C-290A-4979-95E0-CEC2BAACF3D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43" name="Straight Connector 742">
              <a:extLst>
                <a:ext uri="{FF2B5EF4-FFF2-40B4-BE49-F238E27FC236}">
                  <a16:creationId xmlns:a16="http://schemas.microsoft.com/office/drawing/2014/main" id="{2B8B5FEA-8D93-473D-9FA2-D83C6CB8DE4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4" name="Group 743">
            <a:extLst>
              <a:ext uri="{FF2B5EF4-FFF2-40B4-BE49-F238E27FC236}">
                <a16:creationId xmlns:a16="http://schemas.microsoft.com/office/drawing/2014/main" id="{A98C0577-7AFE-479F-92E0-B6BCC5C76B8E}"/>
              </a:ext>
            </a:extLst>
          </p:cNvPr>
          <p:cNvGrpSpPr/>
          <p:nvPr/>
        </p:nvGrpSpPr>
        <p:grpSpPr>
          <a:xfrm>
            <a:off x="8923061" y="2692113"/>
            <a:ext cx="591105" cy="470388"/>
            <a:chOff x="8024949" y="901783"/>
            <a:chExt cx="591105" cy="470388"/>
          </a:xfrm>
        </p:grpSpPr>
        <p:sp>
          <p:nvSpPr>
            <p:cNvPr id="745" name="Oval 744">
              <a:extLst>
                <a:ext uri="{FF2B5EF4-FFF2-40B4-BE49-F238E27FC236}">
                  <a16:creationId xmlns:a16="http://schemas.microsoft.com/office/drawing/2014/main" id="{5C11E6AC-BDB3-497B-A2DF-318D7BE1E22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6" name="TextBox 745">
              <a:extLst>
                <a:ext uri="{FF2B5EF4-FFF2-40B4-BE49-F238E27FC236}">
                  <a16:creationId xmlns:a16="http://schemas.microsoft.com/office/drawing/2014/main" id="{F51DEA24-DD95-4845-853C-4C313DA0F15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47" name="TextBox 746">
              <a:extLst>
                <a:ext uri="{FF2B5EF4-FFF2-40B4-BE49-F238E27FC236}">
                  <a16:creationId xmlns:a16="http://schemas.microsoft.com/office/drawing/2014/main" id="{508A450F-65D3-49EC-AFDB-DCCF991767D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48" name="Straight Connector 747">
              <a:extLst>
                <a:ext uri="{FF2B5EF4-FFF2-40B4-BE49-F238E27FC236}">
                  <a16:creationId xmlns:a16="http://schemas.microsoft.com/office/drawing/2014/main" id="{9D63A0F3-4087-42A7-9D72-2AA5F6F418C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9" name="Group 748">
            <a:extLst>
              <a:ext uri="{FF2B5EF4-FFF2-40B4-BE49-F238E27FC236}">
                <a16:creationId xmlns:a16="http://schemas.microsoft.com/office/drawing/2014/main" id="{426259FE-8D30-4E5F-B28E-34366F4E8E5D}"/>
              </a:ext>
            </a:extLst>
          </p:cNvPr>
          <p:cNvGrpSpPr/>
          <p:nvPr/>
        </p:nvGrpSpPr>
        <p:grpSpPr>
          <a:xfrm>
            <a:off x="8919591" y="3140136"/>
            <a:ext cx="591105" cy="470388"/>
            <a:chOff x="8024949" y="901783"/>
            <a:chExt cx="591105" cy="470388"/>
          </a:xfrm>
        </p:grpSpPr>
        <p:sp>
          <p:nvSpPr>
            <p:cNvPr id="750" name="Oval 749">
              <a:extLst>
                <a:ext uri="{FF2B5EF4-FFF2-40B4-BE49-F238E27FC236}">
                  <a16:creationId xmlns:a16="http://schemas.microsoft.com/office/drawing/2014/main" id="{5999593E-6C4B-4137-93CE-41271404B2F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1" name="TextBox 750">
              <a:extLst>
                <a:ext uri="{FF2B5EF4-FFF2-40B4-BE49-F238E27FC236}">
                  <a16:creationId xmlns:a16="http://schemas.microsoft.com/office/drawing/2014/main" id="{E436AC8F-4D49-4AA2-9A89-EF81FA27FD5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52" name="TextBox 751">
              <a:extLst>
                <a:ext uri="{FF2B5EF4-FFF2-40B4-BE49-F238E27FC236}">
                  <a16:creationId xmlns:a16="http://schemas.microsoft.com/office/drawing/2014/main" id="{D9FA965E-E7A2-4604-8C4D-1A9321F9A5F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53" name="Straight Connector 752">
              <a:extLst>
                <a:ext uri="{FF2B5EF4-FFF2-40B4-BE49-F238E27FC236}">
                  <a16:creationId xmlns:a16="http://schemas.microsoft.com/office/drawing/2014/main" id="{EE045966-B26B-4572-B697-2B21222467F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4" name="Group 753">
            <a:extLst>
              <a:ext uri="{FF2B5EF4-FFF2-40B4-BE49-F238E27FC236}">
                <a16:creationId xmlns:a16="http://schemas.microsoft.com/office/drawing/2014/main" id="{C3D7F462-6243-4540-ACE4-972FB0C5959A}"/>
              </a:ext>
            </a:extLst>
          </p:cNvPr>
          <p:cNvGrpSpPr/>
          <p:nvPr/>
        </p:nvGrpSpPr>
        <p:grpSpPr>
          <a:xfrm>
            <a:off x="8919792" y="3584154"/>
            <a:ext cx="591105" cy="470388"/>
            <a:chOff x="8024949" y="901783"/>
            <a:chExt cx="591105" cy="470388"/>
          </a:xfrm>
        </p:grpSpPr>
        <p:sp>
          <p:nvSpPr>
            <p:cNvPr id="755" name="Oval 754">
              <a:extLst>
                <a:ext uri="{FF2B5EF4-FFF2-40B4-BE49-F238E27FC236}">
                  <a16:creationId xmlns:a16="http://schemas.microsoft.com/office/drawing/2014/main" id="{36B8A01E-F003-48F9-AEAF-F3711D7E0D6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6" name="TextBox 755">
              <a:extLst>
                <a:ext uri="{FF2B5EF4-FFF2-40B4-BE49-F238E27FC236}">
                  <a16:creationId xmlns:a16="http://schemas.microsoft.com/office/drawing/2014/main" id="{788BD389-3AC4-4075-92F5-C250C4C6EF4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57" name="TextBox 756">
              <a:extLst>
                <a:ext uri="{FF2B5EF4-FFF2-40B4-BE49-F238E27FC236}">
                  <a16:creationId xmlns:a16="http://schemas.microsoft.com/office/drawing/2014/main" id="{1D6BFE88-5A1C-4B06-B912-C768576B024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58" name="Straight Connector 757">
              <a:extLst>
                <a:ext uri="{FF2B5EF4-FFF2-40B4-BE49-F238E27FC236}">
                  <a16:creationId xmlns:a16="http://schemas.microsoft.com/office/drawing/2014/main" id="{420B5808-AFE5-43B5-8A8F-2DB0D26F8F3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9" name="Group 758">
            <a:extLst>
              <a:ext uri="{FF2B5EF4-FFF2-40B4-BE49-F238E27FC236}">
                <a16:creationId xmlns:a16="http://schemas.microsoft.com/office/drawing/2014/main" id="{D0EC5144-6CC0-46E2-A06D-46D68D6B7C02}"/>
              </a:ext>
            </a:extLst>
          </p:cNvPr>
          <p:cNvGrpSpPr/>
          <p:nvPr/>
        </p:nvGrpSpPr>
        <p:grpSpPr>
          <a:xfrm>
            <a:off x="8919157" y="4034457"/>
            <a:ext cx="591105" cy="470388"/>
            <a:chOff x="8024949" y="901783"/>
            <a:chExt cx="591105" cy="470388"/>
          </a:xfrm>
        </p:grpSpPr>
        <p:sp>
          <p:nvSpPr>
            <p:cNvPr id="760" name="Oval 759">
              <a:extLst>
                <a:ext uri="{FF2B5EF4-FFF2-40B4-BE49-F238E27FC236}">
                  <a16:creationId xmlns:a16="http://schemas.microsoft.com/office/drawing/2014/main" id="{8A91118A-6503-4B5D-939D-831335CDF84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1" name="TextBox 760">
              <a:extLst>
                <a:ext uri="{FF2B5EF4-FFF2-40B4-BE49-F238E27FC236}">
                  <a16:creationId xmlns:a16="http://schemas.microsoft.com/office/drawing/2014/main" id="{9982CA73-6924-4D29-A303-FBBA9147578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62" name="TextBox 761">
              <a:extLst>
                <a:ext uri="{FF2B5EF4-FFF2-40B4-BE49-F238E27FC236}">
                  <a16:creationId xmlns:a16="http://schemas.microsoft.com/office/drawing/2014/main" id="{E06FFEBB-453A-49D9-B51E-B489C02C574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63" name="Straight Connector 762">
              <a:extLst>
                <a:ext uri="{FF2B5EF4-FFF2-40B4-BE49-F238E27FC236}">
                  <a16:creationId xmlns:a16="http://schemas.microsoft.com/office/drawing/2014/main" id="{191AD631-8B23-4F08-A4F4-AA41AA58CA9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4" name="Group 763">
            <a:extLst>
              <a:ext uri="{FF2B5EF4-FFF2-40B4-BE49-F238E27FC236}">
                <a16:creationId xmlns:a16="http://schemas.microsoft.com/office/drawing/2014/main" id="{FE685861-84FA-4B89-B07B-36F4704A30C1}"/>
              </a:ext>
            </a:extLst>
          </p:cNvPr>
          <p:cNvGrpSpPr/>
          <p:nvPr/>
        </p:nvGrpSpPr>
        <p:grpSpPr>
          <a:xfrm>
            <a:off x="8919358" y="4483237"/>
            <a:ext cx="591105" cy="470388"/>
            <a:chOff x="8024949" y="901783"/>
            <a:chExt cx="591105" cy="470388"/>
          </a:xfrm>
        </p:grpSpPr>
        <p:sp>
          <p:nvSpPr>
            <p:cNvPr id="765" name="Oval 764">
              <a:extLst>
                <a:ext uri="{FF2B5EF4-FFF2-40B4-BE49-F238E27FC236}">
                  <a16:creationId xmlns:a16="http://schemas.microsoft.com/office/drawing/2014/main" id="{61BE6B18-A8D9-431B-86AB-292B9DF9191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6" name="TextBox 765">
              <a:extLst>
                <a:ext uri="{FF2B5EF4-FFF2-40B4-BE49-F238E27FC236}">
                  <a16:creationId xmlns:a16="http://schemas.microsoft.com/office/drawing/2014/main" id="{F33A33F9-EF60-432D-B7FB-E3DB6DA1CFB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67" name="TextBox 766">
              <a:extLst>
                <a:ext uri="{FF2B5EF4-FFF2-40B4-BE49-F238E27FC236}">
                  <a16:creationId xmlns:a16="http://schemas.microsoft.com/office/drawing/2014/main" id="{CA2D56A6-88F1-4ECF-A823-B16ACB8DE1A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68" name="Straight Connector 767">
              <a:extLst>
                <a:ext uri="{FF2B5EF4-FFF2-40B4-BE49-F238E27FC236}">
                  <a16:creationId xmlns:a16="http://schemas.microsoft.com/office/drawing/2014/main" id="{89468057-9A90-44EF-89DD-70059B32C18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9" name="Group 768">
            <a:extLst>
              <a:ext uri="{FF2B5EF4-FFF2-40B4-BE49-F238E27FC236}">
                <a16:creationId xmlns:a16="http://schemas.microsoft.com/office/drawing/2014/main" id="{FE9B09A8-090A-42C9-8112-B4A6065AEE20}"/>
              </a:ext>
            </a:extLst>
          </p:cNvPr>
          <p:cNvGrpSpPr/>
          <p:nvPr/>
        </p:nvGrpSpPr>
        <p:grpSpPr>
          <a:xfrm>
            <a:off x="8920575" y="4928085"/>
            <a:ext cx="591105" cy="470388"/>
            <a:chOff x="8024949" y="901783"/>
            <a:chExt cx="591105" cy="470388"/>
          </a:xfrm>
        </p:grpSpPr>
        <p:sp>
          <p:nvSpPr>
            <p:cNvPr id="770" name="Oval 769">
              <a:extLst>
                <a:ext uri="{FF2B5EF4-FFF2-40B4-BE49-F238E27FC236}">
                  <a16:creationId xmlns:a16="http://schemas.microsoft.com/office/drawing/2014/main" id="{666363D6-6287-4898-9D0E-6F33412C198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1" name="TextBox 770">
              <a:extLst>
                <a:ext uri="{FF2B5EF4-FFF2-40B4-BE49-F238E27FC236}">
                  <a16:creationId xmlns:a16="http://schemas.microsoft.com/office/drawing/2014/main" id="{6BB2ACAE-D78D-4866-B8AB-1F8427D6F8F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72" name="TextBox 771">
              <a:extLst>
                <a:ext uri="{FF2B5EF4-FFF2-40B4-BE49-F238E27FC236}">
                  <a16:creationId xmlns:a16="http://schemas.microsoft.com/office/drawing/2014/main" id="{6931AA6E-DC38-4D87-83E7-F0AF5624729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73" name="Straight Connector 772">
              <a:extLst>
                <a:ext uri="{FF2B5EF4-FFF2-40B4-BE49-F238E27FC236}">
                  <a16:creationId xmlns:a16="http://schemas.microsoft.com/office/drawing/2014/main" id="{D72B7D1A-4EC1-43F1-B493-67205A5D8BD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4" name="Group 773">
            <a:extLst>
              <a:ext uri="{FF2B5EF4-FFF2-40B4-BE49-F238E27FC236}">
                <a16:creationId xmlns:a16="http://schemas.microsoft.com/office/drawing/2014/main" id="{6F75ACBE-8F2A-4800-89B0-5CEE05763824}"/>
              </a:ext>
            </a:extLst>
          </p:cNvPr>
          <p:cNvGrpSpPr/>
          <p:nvPr/>
        </p:nvGrpSpPr>
        <p:grpSpPr>
          <a:xfrm>
            <a:off x="9780488" y="1359346"/>
            <a:ext cx="630375" cy="455794"/>
            <a:chOff x="8887627" y="907393"/>
            <a:chExt cx="630375" cy="455794"/>
          </a:xfrm>
        </p:grpSpPr>
        <p:sp>
          <p:nvSpPr>
            <p:cNvPr id="775" name="Oval 774">
              <a:extLst>
                <a:ext uri="{FF2B5EF4-FFF2-40B4-BE49-F238E27FC236}">
                  <a16:creationId xmlns:a16="http://schemas.microsoft.com/office/drawing/2014/main" id="{A9FA1B51-2DCB-4FED-A33E-640932B0FAF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6" name="TextBox 775">
              <a:extLst>
                <a:ext uri="{FF2B5EF4-FFF2-40B4-BE49-F238E27FC236}">
                  <a16:creationId xmlns:a16="http://schemas.microsoft.com/office/drawing/2014/main" id="{FC730A73-1647-4CC7-9D2A-C7EA9E1A567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77" name="TextBox 776">
              <a:extLst>
                <a:ext uri="{FF2B5EF4-FFF2-40B4-BE49-F238E27FC236}">
                  <a16:creationId xmlns:a16="http://schemas.microsoft.com/office/drawing/2014/main" id="{7A7DD6CA-9DD2-4A5E-89CC-330C03BA077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78" name="Straight Connector 777">
              <a:extLst>
                <a:ext uri="{FF2B5EF4-FFF2-40B4-BE49-F238E27FC236}">
                  <a16:creationId xmlns:a16="http://schemas.microsoft.com/office/drawing/2014/main" id="{B48E0FD6-3789-4FC5-A02D-E579A6195CF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9" name="Group 778">
            <a:extLst>
              <a:ext uri="{FF2B5EF4-FFF2-40B4-BE49-F238E27FC236}">
                <a16:creationId xmlns:a16="http://schemas.microsoft.com/office/drawing/2014/main" id="{585001E8-4DBF-4A94-94B8-8C9991BD4B3A}"/>
              </a:ext>
            </a:extLst>
          </p:cNvPr>
          <p:cNvGrpSpPr/>
          <p:nvPr/>
        </p:nvGrpSpPr>
        <p:grpSpPr>
          <a:xfrm>
            <a:off x="9780175" y="1804625"/>
            <a:ext cx="630375" cy="455794"/>
            <a:chOff x="8887627" y="907393"/>
            <a:chExt cx="630375" cy="455794"/>
          </a:xfrm>
        </p:grpSpPr>
        <p:sp>
          <p:nvSpPr>
            <p:cNvPr id="780" name="Oval 779">
              <a:extLst>
                <a:ext uri="{FF2B5EF4-FFF2-40B4-BE49-F238E27FC236}">
                  <a16:creationId xmlns:a16="http://schemas.microsoft.com/office/drawing/2014/main" id="{AD93D6CB-10A0-46FE-8856-51B66120319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1" name="TextBox 780">
              <a:extLst>
                <a:ext uri="{FF2B5EF4-FFF2-40B4-BE49-F238E27FC236}">
                  <a16:creationId xmlns:a16="http://schemas.microsoft.com/office/drawing/2014/main" id="{439607F1-03ED-44D1-B7AF-0031AEF83E6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82" name="TextBox 781">
              <a:extLst>
                <a:ext uri="{FF2B5EF4-FFF2-40B4-BE49-F238E27FC236}">
                  <a16:creationId xmlns:a16="http://schemas.microsoft.com/office/drawing/2014/main" id="{4C10BFB7-1215-4C35-873C-EFA9DD5A5ED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83" name="Straight Connector 782">
              <a:extLst>
                <a:ext uri="{FF2B5EF4-FFF2-40B4-BE49-F238E27FC236}">
                  <a16:creationId xmlns:a16="http://schemas.microsoft.com/office/drawing/2014/main" id="{BE5FB5CF-62C7-4FC6-98FF-DF01158D7A6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4" name="Group 783">
            <a:extLst>
              <a:ext uri="{FF2B5EF4-FFF2-40B4-BE49-F238E27FC236}">
                <a16:creationId xmlns:a16="http://schemas.microsoft.com/office/drawing/2014/main" id="{5731083B-2E8A-4E72-A0DA-434252F06750}"/>
              </a:ext>
            </a:extLst>
          </p:cNvPr>
          <p:cNvGrpSpPr/>
          <p:nvPr/>
        </p:nvGrpSpPr>
        <p:grpSpPr>
          <a:xfrm>
            <a:off x="9781147" y="2250862"/>
            <a:ext cx="630375" cy="455794"/>
            <a:chOff x="8887627" y="907393"/>
            <a:chExt cx="630375" cy="455794"/>
          </a:xfrm>
        </p:grpSpPr>
        <p:sp>
          <p:nvSpPr>
            <p:cNvPr id="785" name="Oval 784">
              <a:extLst>
                <a:ext uri="{FF2B5EF4-FFF2-40B4-BE49-F238E27FC236}">
                  <a16:creationId xmlns:a16="http://schemas.microsoft.com/office/drawing/2014/main" id="{EFC7BA11-342C-43F6-B7A0-F80262A3352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6" name="TextBox 785">
              <a:extLst>
                <a:ext uri="{FF2B5EF4-FFF2-40B4-BE49-F238E27FC236}">
                  <a16:creationId xmlns:a16="http://schemas.microsoft.com/office/drawing/2014/main" id="{8BA784F3-1BEF-419C-BE5B-CBA265391C3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87" name="TextBox 786">
              <a:extLst>
                <a:ext uri="{FF2B5EF4-FFF2-40B4-BE49-F238E27FC236}">
                  <a16:creationId xmlns:a16="http://schemas.microsoft.com/office/drawing/2014/main" id="{D7C755C9-BFCD-4F98-97A2-083FA6BD308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88" name="Straight Connector 787">
              <a:extLst>
                <a:ext uri="{FF2B5EF4-FFF2-40B4-BE49-F238E27FC236}">
                  <a16:creationId xmlns:a16="http://schemas.microsoft.com/office/drawing/2014/main" id="{DA510611-78E3-484D-BBA8-1381F9982CC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9" name="Group 788">
            <a:extLst>
              <a:ext uri="{FF2B5EF4-FFF2-40B4-BE49-F238E27FC236}">
                <a16:creationId xmlns:a16="http://schemas.microsoft.com/office/drawing/2014/main" id="{3E1E076B-3045-480F-8F56-877478FBFCD2}"/>
              </a:ext>
            </a:extLst>
          </p:cNvPr>
          <p:cNvGrpSpPr/>
          <p:nvPr/>
        </p:nvGrpSpPr>
        <p:grpSpPr>
          <a:xfrm>
            <a:off x="9780157" y="2697488"/>
            <a:ext cx="630375" cy="455794"/>
            <a:chOff x="8887627" y="907393"/>
            <a:chExt cx="630375" cy="455794"/>
          </a:xfrm>
        </p:grpSpPr>
        <p:sp>
          <p:nvSpPr>
            <p:cNvPr id="790" name="Oval 789">
              <a:extLst>
                <a:ext uri="{FF2B5EF4-FFF2-40B4-BE49-F238E27FC236}">
                  <a16:creationId xmlns:a16="http://schemas.microsoft.com/office/drawing/2014/main" id="{1045CFA9-BE1D-4BB6-BBAE-6844C9EFB57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1" name="TextBox 790">
              <a:extLst>
                <a:ext uri="{FF2B5EF4-FFF2-40B4-BE49-F238E27FC236}">
                  <a16:creationId xmlns:a16="http://schemas.microsoft.com/office/drawing/2014/main" id="{BA28937F-6E18-4C70-897C-E54A6C5FB28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92" name="TextBox 791">
              <a:extLst>
                <a:ext uri="{FF2B5EF4-FFF2-40B4-BE49-F238E27FC236}">
                  <a16:creationId xmlns:a16="http://schemas.microsoft.com/office/drawing/2014/main" id="{6B9A39A3-D49B-4124-B826-DF1F9DB9A04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93" name="Straight Connector 792">
              <a:extLst>
                <a:ext uri="{FF2B5EF4-FFF2-40B4-BE49-F238E27FC236}">
                  <a16:creationId xmlns:a16="http://schemas.microsoft.com/office/drawing/2014/main" id="{58288029-D869-4CF4-9A91-14170DEFB46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4" name="Group 793">
            <a:extLst>
              <a:ext uri="{FF2B5EF4-FFF2-40B4-BE49-F238E27FC236}">
                <a16:creationId xmlns:a16="http://schemas.microsoft.com/office/drawing/2014/main" id="{77716C4E-7EB0-4545-BA95-F956D39608AB}"/>
              </a:ext>
            </a:extLst>
          </p:cNvPr>
          <p:cNvGrpSpPr/>
          <p:nvPr/>
        </p:nvGrpSpPr>
        <p:grpSpPr>
          <a:xfrm>
            <a:off x="9780034" y="3143677"/>
            <a:ext cx="630375" cy="455794"/>
            <a:chOff x="8887627" y="907393"/>
            <a:chExt cx="630375" cy="455794"/>
          </a:xfrm>
        </p:grpSpPr>
        <p:sp>
          <p:nvSpPr>
            <p:cNvPr id="795" name="Oval 794">
              <a:extLst>
                <a:ext uri="{FF2B5EF4-FFF2-40B4-BE49-F238E27FC236}">
                  <a16:creationId xmlns:a16="http://schemas.microsoft.com/office/drawing/2014/main" id="{0FFBEAA4-76E7-4C7D-A67C-B28CBFA7844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6" name="TextBox 795">
              <a:extLst>
                <a:ext uri="{FF2B5EF4-FFF2-40B4-BE49-F238E27FC236}">
                  <a16:creationId xmlns:a16="http://schemas.microsoft.com/office/drawing/2014/main" id="{80D6B628-6474-4F3B-801D-5E8347AAA7D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97" name="TextBox 796">
              <a:extLst>
                <a:ext uri="{FF2B5EF4-FFF2-40B4-BE49-F238E27FC236}">
                  <a16:creationId xmlns:a16="http://schemas.microsoft.com/office/drawing/2014/main" id="{F7B8E098-491C-44DB-A91E-6F8A2078EEE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98" name="Straight Connector 797">
              <a:extLst>
                <a:ext uri="{FF2B5EF4-FFF2-40B4-BE49-F238E27FC236}">
                  <a16:creationId xmlns:a16="http://schemas.microsoft.com/office/drawing/2014/main" id="{95518908-5EDC-4E20-8003-B3F02FBAE43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9" name="Group 798">
            <a:extLst>
              <a:ext uri="{FF2B5EF4-FFF2-40B4-BE49-F238E27FC236}">
                <a16:creationId xmlns:a16="http://schemas.microsoft.com/office/drawing/2014/main" id="{FF33320B-6261-442B-B307-36466E51B888}"/>
              </a:ext>
            </a:extLst>
          </p:cNvPr>
          <p:cNvGrpSpPr/>
          <p:nvPr/>
        </p:nvGrpSpPr>
        <p:grpSpPr>
          <a:xfrm>
            <a:off x="9781006" y="3589914"/>
            <a:ext cx="630375" cy="455794"/>
            <a:chOff x="8887627" y="907393"/>
            <a:chExt cx="630375" cy="455794"/>
          </a:xfrm>
        </p:grpSpPr>
        <p:sp>
          <p:nvSpPr>
            <p:cNvPr id="800" name="Oval 799">
              <a:extLst>
                <a:ext uri="{FF2B5EF4-FFF2-40B4-BE49-F238E27FC236}">
                  <a16:creationId xmlns:a16="http://schemas.microsoft.com/office/drawing/2014/main" id="{0356A5B1-1491-4E8F-97DA-AA6584C6F5E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1" name="TextBox 800">
              <a:extLst>
                <a:ext uri="{FF2B5EF4-FFF2-40B4-BE49-F238E27FC236}">
                  <a16:creationId xmlns:a16="http://schemas.microsoft.com/office/drawing/2014/main" id="{3E4B8AB8-A093-4B69-898B-E466961D093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02" name="TextBox 801">
              <a:extLst>
                <a:ext uri="{FF2B5EF4-FFF2-40B4-BE49-F238E27FC236}">
                  <a16:creationId xmlns:a16="http://schemas.microsoft.com/office/drawing/2014/main" id="{AA5A3903-72A9-4C27-B54E-9221A95ABC6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03" name="Straight Connector 802">
              <a:extLst>
                <a:ext uri="{FF2B5EF4-FFF2-40B4-BE49-F238E27FC236}">
                  <a16:creationId xmlns:a16="http://schemas.microsoft.com/office/drawing/2014/main" id="{4010EF41-680B-498B-8707-203C0E17A42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4" name="Group 803">
            <a:extLst>
              <a:ext uri="{FF2B5EF4-FFF2-40B4-BE49-F238E27FC236}">
                <a16:creationId xmlns:a16="http://schemas.microsoft.com/office/drawing/2014/main" id="{DF18A201-41FB-476A-BE7E-BF3BC9E3D0FF}"/>
              </a:ext>
            </a:extLst>
          </p:cNvPr>
          <p:cNvGrpSpPr/>
          <p:nvPr/>
        </p:nvGrpSpPr>
        <p:grpSpPr>
          <a:xfrm>
            <a:off x="9780693" y="4035193"/>
            <a:ext cx="630375" cy="455794"/>
            <a:chOff x="8887627" y="907393"/>
            <a:chExt cx="630375" cy="455794"/>
          </a:xfrm>
        </p:grpSpPr>
        <p:sp>
          <p:nvSpPr>
            <p:cNvPr id="805" name="Oval 804">
              <a:extLst>
                <a:ext uri="{FF2B5EF4-FFF2-40B4-BE49-F238E27FC236}">
                  <a16:creationId xmlns:a16="http://schemas.microsoft.com/office/drawing/2014/main" id="{6E972E53-CFDB-4A32-93E8-FC0F66F68F6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6" name="TextBox 805">
              <a:extLst>
                <a:ext uri="{FF2B5EF4-FFF2-40B4-BE49-F238E27FC236}">
                  <a16:creationId xmlns:a16="http://schemas.microsoft.com/office/drawing/2014/main" id="{99337B02-4D2E-46AC-9F97-6CDC55AD31A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07" name="TextBox 806">
              <a:extLst>
                <a:ext uri="{FF2B5EF4-FFF2-40B4-BE49-F238E27FC236}">
                  <a16:creationId xmlns:a16="http://schemas.microsoft.com/office/drawing/2014/main" id="{5D241273-995F-4F76-89E5-5B486ECCE02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08" name="Straight Connector 807">
              <a:extLst>
                <a:ext uri="{FF2B5EF4-FFF2-40B4-BE49-F238E27FC236}">
                  <a16:creationId xmlns:a16="http://schemas.microsoft.com/office/drawing/2014/main" id="{621582AB-30B5-4349-B0F5-AFAD394C8B7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9" name="Group 808">
            <a:extLst>
              <a:ext uri="{FF2B5EF4-FFF2-40B4-BE49-F238E27FC236}">
                <a16:creationId xmlns:a16="http://schemas.microsoft.com/office/drawing/2014/main" id="{370319A6-4759-4910-864F-79ACE9F5CE86}"/>
              </a:ext>
            </a:extLst>
          </p:cNvPr>
          <p:cNvGrpSpPr/>
          <p:nvPr/>
        </p:nvGrpSpPr>
        <p:grpSpPr>
          <a:xfrm>
            <a:off x="9781665" y="4481430"/>
            <a:ext cx="630375" cy="455794"/>
            <a:chOff x="8887627" y="907393"/>
            <a:chExt cx="630375" cy="455794"/>
          </a:xfrm>
        </p:grpSpPr>
        <p:sp>
          <p:nvSpPr>
            <p:cNvPr id="810" name="Oval 809">
              <a:extLst>
                <a:ext uri="{FF2B5EF4-FFF2-40B4-BE49-F238E27FC236}">
                  <a16:creationId xmlns:a16="http://schemas.microsoft.com/office/drawing/2014/main" id="{64F5FF4A-6483-4998-BB75-B2EC34E64C2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1" name="TextBox 810">
              <a:extLst>
                <a:ext uri="{FF2B5EF4-FFF2-40B4-BE49-F238E27FC236}">
                  <a16:creationId xmlns:a16="http://schemas.microsoft.com/office/drawing/2014/main" id="{3327BFC1-A9E1-47F8-B5C8-66E5BFB20D7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12" name="TextBox 811">
              <a:extLst>
                <a:ext uri="{FF2B5EF4-FFF2-40B4-BE49-F238E27FC236}">
                  <a16:creationId xmlns:a16="http://schemas.microsoft.com/office/drawing/2014/main" id="{821195C9-3010-4A56-AFD2-85BC13CD330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13" name="Straight Connector 812">
              <a:extLst>
                <a:ext uri="{FF2B5EF4-FFF2-40B4-BE49-F238E27FC236}">
                  <a16:creationId xmlns:a16="http://schemas.microsoft.com/office/drawing/2014/main" id="{ECB9B213-0910-4976-860B-B05FCEAB6C1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4" name="Group 813">
            <a:extLst>
              <a:ext uri="{FF2B5EF4-FFF2-40B4-BE49-F238E27FC236}">
                <a16:creationId xmlns:a16="http://schemas.microsoft.com/office/drawing/2014/main" id="{1C6DB06F-A096-4205-9FC2-B713F0B9E98D}"/>
              </a:ext>
            </a:extLst>
          </p:cNvPr>
          <p:cNvGrpSpPr/>
          <p:nvPr/>
        </p:nvGrpSpPr>
        <p:grpSpPr>
          <a:xfrm>
            <a:off x="9780675" y="4928056"/>
            <a:ext cx="630375" cy="455794"/>
            <a:chOff x="8887627" y="907393"/>
            <a:chExt cx="630375" cy="455794"/>
          </a:xfrm>
        </p:grpSpPr>
        <p:sp>
          <p:nvSpPr>
            <p:cNvPr id="815" name="Oval 814">
              <a:extLst>
                <a:ext uri="{FF2B5EF4-FFF2-40B4-BE49-F238E27FC236}">
                  <a16:creationId xmlns:a16="http://schemas.microsoft.com/office/drawing/2014/main" id="{18AEDEA0-01B6-4371-B991-215A5162F1B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6" name="TextBox 815">
              <a:extLst>
                <a:ext uri="{FF2B5EF4-FFF2-40B4-BE49-F238E27FC236}">
                  <a16:creationId xmlns:a16="http://schemas.microsoft.com/office/drawing/2014/main" id="{E4BB925C-01A5-41FD-B75C-3249F1F62DA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17" name="TextBox 816">
              <a:extLst>
                <a:ext uri="{FF2B5EF4-FFF2-40B4-BE49-F238E27FC236}">
                  <a16:creationId xmlns:a16="http://schemas.microsoft.com/office/drawing/2014/main" id="{3283B9F9-B236-4BDF-B53D-15113311309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18" name="Straight Connector 817">
              <a:extLst>
                <a:ext uri="{FF2B5EF4-FFF2-40B4-BE49-F238E27FC236}">
                  <a16:creationId xmlns:a16="http://schemas.microsoft.com/office/drawing/2014/main" id="{4DC444E0-F9F3-4508-B7FE-3533B65E4E7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9" name="Group 818">
            <a:extLst>
              <a:ext uri="{FF2B5EF4-FFF2-40B4-BE49-F238E27FC236}">
                <a16:creationId xmlns:a16="http://schemas.microsoft.com/office/drawing/2014/main" id="{83432DE7-58B7-4745-8681-1CBF931E9C97}"/>
              </a:ext>
            </a:extLst>
          </p:cNvPr>
          <p:cNvGrpSpPr/>
          <p:nvPr/>
        </p:nvGrpSpPr>
        <p:grpSpPr>
          <a:xfrm>
            <a:off x="9810742" y="905468"/>
            <a:ext cx="591105" cy="470388"/>
            <a:chOff x="8024949" y="901783"/>
            <a:chExt cx="591105" cy="470388"/>
          </a:xfrm>
        </p:grpSpPr>
        <p:sp>
          <p:nvSpPr>
            <p:cNvPr id="820" name="Oval 819">
              <a:extLst>
                <a:ext uri="{FF2B5EF4-FFF2-40B4-BE49-F238E27FC236}">
                  <a16:creationId xmlns:a16="http://schemas.microsoft.com/office/drawing/2014/main" id="{C56764B2-6582-4010-8F35-B54F726204F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1" name="TextBox 820">
              <a:extLst>
                <a:ext uri="{FF2B5EF4-FFF2-40B4-BE49-F238E27FC236}">
                  <a16:creationId xmlns:a16="http://schemas.microsoft.com/office/drawing/2014/main" id="{E1DE2DB3-8198-4B1B-87D4-919D32B4014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822" name="TextBox 821">
              <a:extLst>
                <a:ext uri="{FF2B5EF4-FFF2-40B4-BE49-F238E27FC236}">
                  <a16:creationId xmlns:a16="http://schemas.microsoft.com/office/drawing/2014/main" id="{A28F5C50-8B5D-4C2C-9189-8628A930ABD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23" name="Straight Connector 822">
              <a:extLst>
                <a:ext uri="{FF2B5EF4-FFF2-40B4-BE49-F238E27FC236}">
                  <a16:creationId xmlns:a16="http://schemas.microsoft.com/office/drawing/2014/main" id="{870CA8EC-E7B9-49DC-8365-19842DE1EDD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4" name="Group 823">
            <a:extLst>
              <a:ext uri="{FF2B5EF4-FFF2-40B4-BE49-F238E27FC236}">
                <a16:creationId xmlns:a16="http://schemas.microsoft.com/office/drawing/2014/main" id="{B2B1A2F9-2881-419B-876E-5E2C1BDB40FF}"/>
              </a:ext>
            </a:extLst>
          </p:cNvPr>
          <p:cNvGrpSpPr/>
          <p:nvPr/>
        </p:nvGrpSpPr>
        <p:grpSpPr>
          <a:xfrm>
            <a:off x="8944134" y="884437"/>
            <a:ext cx="558936" cy="517996"/>
            <a:chOff x="7154565" y="884953"/>
            <a:chExt cx="558936" cy="517996"/>
          </a:xfrm>
        </p:grpSpPr>
        <p:sp>
          <p:nvSpPr>
            <p:cNvPr id="825" name="Oval 824">
              <a:extLst>
                <a:ext uri="{FF2B5EF4-FFF2-40B4-BE49-F238E27FC236}">
                  <a16:creationId xmlns:a16="http://schemas.microsoft.com/office/drawing/2014/main" id="{CF4D0AD9-E744-4966-86C8-528DC2F48D2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6" name="TextBox 825">
              <a:extLst>
                <a:ext uri="{FF2B5EF4-FFF2-40B4-BE49-F238E27FC236}">
                  <a16:creationId xmlns:a16="http://schemas.microsoft.com/office/drawing/2014/main" id="{D329ADDF-75E3-4571-BDDF-18AD1F75F44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27" name="TextBox 826">
              <a:extLst>
                <a:ext uri="{FF2B5EF4-FFF2-40B4-BE49-F238E27FC236}">
                  <a16:creationId xmlns:a16="http://schemas.microsoft.com/office/drawing/2014/main" id="{7906A818-3EAD-4990-9164-FAE575739BF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28" name="Straight Connector 827">
              <a:extLst>
                <a:ext uri="{FF2B5EF4-FFF2-40B4-BE49-F238E27FC236}">
                  <a16:creationId xmlns:a16="http://schemas.microsoft.com/office/drawing/2014/main" id="{86CD3E21-98AE-4FEA-84B9-2E7646B27B8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9" name="Group 828">
            <a:extLst>
              <a:ext uri="{FF2B5EF4-FFF2-40B4-BE49-F238E27FC236}">
                <a16:creationId xmlns:a16="http://schemas.microsoft.com/office/drawing/2014/main" id="{090CBDF3-44CE-41CD-B700-03A2D992A5EB}"/>
              </a:ext>
            </a:extLst>
          </p:cNvPr>
          <p:cNvGrpSpPr/>
          <p:nvPr/>
        </p:nvGrpSpPr>
        <p:grpSpPr>
          <a:xfrm>
            <a:off x="8049109" y="936258"/>
            <a:ext cx="446399" cy="428686"/>
            <a:chOff x="463698" y="934501"/>
            <a:chExt cx="446399" cy="428686"/>
          </a:xfrm>
        </p:grpSpPr>
        <p:sp>
          <p:nvSpPr>
            <p:cNvPr id="830" name="Oval 829">
              <a:extLst>
                <a:ext uri="{FF2B5EF4-FFF2-40B4-BE49-F238E27FC236}">
                  <a16:creationId xmlns:a16="http://schemas.microsoft.com/office/drawing/2014/main" id="{329A1D17-1D4A-4BBF-B40F-CE15B420183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1" name="TextBox 830">
              <a:extLst>
                <a:ext uri="{FF2B5EF4-FFF2-40B4-BE49-F238E27FC236}">
                  <a16:creationId xmlns:a16="http://schemas.microsoft.com/office/drawing/2014/main" id="{6BF0D359-144E-4234-A019-935DCD3356F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349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0.00078 -0.06481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24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00026 -0.13287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64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0.0013 -0.19189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960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22222E-6 L 0.00026 -0.25717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287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48148E-6 L -0.00039 -0.32824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641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33333E-6 L 0.00078 -0.39282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5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L -0.00039 -0.45787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2289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7 L 0.00156 -0.51782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25903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33333E-6 L -0.00026 -0.58866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7 L 0.00079 -0.06481 " pathEditMode="relative" rAng="0" ptsTypes="AA">
                                      <p:cBhvr>
                                        <p:cTn id="92" dur="2000" spd="-1000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24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00118 -0.13264 " pathEditMode="relative" rAng="0" ptsTypes="AA">
                                      <p:cBhvr>
                                        <p:cTn id="94" dur="2000" spd="-100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66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00066 -0.19166 " pathEditMode="relative" rAng="0" ptsTypes="AA">
                                      <p:cBhvr>
                                        <p:cTn id="96" dur="2000" spd="-100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9583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00026 -0.2625 " pathEditMode="relative" rAng="0" ptsTypes="AA">
                                      <p:cBhvr>
                                        <p:cTn id="98" dur="2000" spd="-100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3125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0.00052 -0.32824 " pathEditMode="relative" rAng="0" ptsTypes="AA">
                                      <p:cBhvr>
                                        <p:cTn id="100" dur="2000" spd="-100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641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0.00092 -0.39282 " pathEditMode="relative" rAng="0" ptsTypes="AA">
                                      <p:cBhvr>
                                        <p:cTn id="102" dur="2000" spd="-100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5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0.00092 -0.45208 " pathEditMode="relative" rAng="0" ptsTypes="AA">
                                      <p:cBhvr>
                                        <p:cTn id="104" dur="2000" spd="-100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616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-0.51689 " pathEditMode="relative" rAng="0" ptsTypes="AA">
                                      <p:cBhvr>
                                        <p:cTn id="106" dur="2000" spd="-100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56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7.40741E-7 L 0.00118 -0.58171 " pathEditMode="relative" rAng="0" ptsTypes="AA">
                                      <p:cBhvr>
                                        <p:cTn id="108" dur="2000" spd="-1000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0.00065 -0.06481 " pathEditMode="relative" rAng="0" ptsTypes="AA">
                                      <p:cBhvr>
                                        <p:cTn id="145" dur="2000" spd="-1000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3241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00065 -0.12685 " pathEditMode="relative" rAng="0" ptsTypes="AA">
                                      <p:cBhvr>
                                        <p:cTn id="147" dur="2000" spd="-100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6343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59259E-6 L 0.0013 -0.19838 " pathEditMode="relative" rAng="0" ptsTypes="AA">
                                      <p:cBhvr>
                                        <p:cTn id="149" dur="2000" spd="-1000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9931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L -0.00013 -0.25764 " pathEditMode="relative" rAng="0" ptsTypes="AA">
                                      <p:cBhvr>
                                        <p:cTn id="151" dur="2000" spd="-1000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2894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-0.00013 -0.32199 " pathEditMode="relative" rAng="0" ptsTypes="AA">
                                      <p:cBhvr>
                                        <p:cTn id="153" dur="2000" spd="-1000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111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L 0.00091 -0.39421 " pathEditMode="relative" rAng="0" ptsTypes="AA">
                                      <p:cBhvr>
                                        <p:cTn id="155" dur="2000" spd="-1000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722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11022E-16 L -0.00013 -0.45949 " pathEditMode="relative" rAng="0" ptsTypes="AA">
                                      <p:cBhvr>
                                        <p:cTn id="157" dur="2000" spd="-100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986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0.00039 -0.52732 " pathEditMode="relative" rAng="0" ptsTypes="AA">
                                      <p:cBhvr>
                                        <p:cTn id="159" dur="2000" spd="-1000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6366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44444E-6 L -0.00143 -0.59005 " pathEditMode="relative" rAng="0" ptsTypes="AA">
                                      <p:cBhvr>
                                        <p:cTn id="161" dur="2000" spd="-100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2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06435 " pathEditMode="relative" rAng="0" ptsTypes="AA">
                                      <p:cBhvr>
                                        <p:cTn id="198" dur="2000" spd="-1000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4.58333E-6 -0.12662 " pathEditMode="relative" rAng="0" ptsTypes="AA">
                                      <p:cBhvr>
                                        <p:cTn id="200" dur="2000" spd="-100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L -4.375E-6 -0.19791 " pathEditMode="relative" rAng="0" ptsTypes="AA">
                                      <p:cBhvr>
                                        <p:cTn id="202" dur="2000" spd="-1000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7.40741E-7 L -4.375E-6 -0.26273 " pathEditMode="relative" rAng="0" ptsTypes="AA">
                                      <p:cBhvr>
                                        <p:cTn id="204" dur="2000" spd="-1000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48148E-6 L -4.58333E-6 -0.32222 " pathEditMode="relative" rAng="0" ptsTypes="AA">
                                      <p:cBhvr>
                                        <p:cTn id="206" dur="2000" spd="-1000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4.375E-6 -0.39352 " pathEditMode="relative" rAng="0" ptsTypes="AA">
                                      <p:cBhvr>
                                        <p:cTn id="208" dur="2000" spd="-1000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59259E-6 L -3.95833E-6 -0.45254 " pathEditMode="relative" rAng="0" ptsTypes="AA">
                                      <p:cBhvr>
                                        <p:cTn id="210" dur="2000" spd="-1000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-3.75E-6 -0.52384 " pathEditMode="relative" rAng="0" ptsTypes="AA">
                                      <p:cBhvr>
                                        <p:cTn id="212" dur="2000" spd="-1000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33333E-6 L -3.75E-6 -0.58287 " pathEditMode="relative" rAng="0" ptsTypes="AA">
                                      <p:cBhvr>
                                        <p:cTn id="214" dur="2000" spd="-1000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06782 " pathEditMode="relative" rAng="0" ptsTypes="AA">
                                      <p:cBhvr>
                                        <p:cTn id="251" dur="2000" spd="-100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2.5E-6 -0.13264 " pathEditMode="relative" rAng="0" ptsTypes="AA">
                                      <p:cBhvr>
                                        <p:cTn id="253" dur="2000" spd="-100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-1.66667E-6 -0.19815 " pathEditMode="relative" rAng="0" ptsTypes="AA">
                                      <p:cBhvr>
                                        <p:cTn id="255" dur="2000" spd="-1000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-2.08333E-6 -0.26319 " pathEditMode="relative" rAng="0" ptsTypes="AA">
                                      <p:cBhvr>
                                        <p:cTn id="257" dur="2000" spd="-100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96296E-6 L -1.25E-6 -0.32893 " pathEditMode="relative" rAng="0" ptsTypes="AA">
                                      <p:cBhvr>
                                        <p:cTn id="259" dur="2000" spd="-1000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6 L -2.08333E-6 -0.39329 " pathEditMode="relative" rAng="0" ptsTypes="AA">
                                      <p:cBhvr>
                                        <p:cTn id="261" dur="2000" spd="-1000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1.875E-6 -0.4588 " pathEditMode="relative" rAng="0" ptsTypes="AA">
                                      <p:cBhvr>
                                        <p:cTn id="263" dur="2000" spd="-1000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-2.29167E-6 -0.52361 " pathEditMode="relative" rAng="0" ptsTypes="AA">
                                      <p:cBhvr>
                                        <p:cTn id="265" dur="2000" spd="-1000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-1.45833E-6 -0.58912 " pathEditMode="relative" rAng="0" ptsTypes="AA">
                                      <p:cBhvr>
                                        <p:cTn id="267" dur="2000" spd="-1000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1.45833E-6 -0.06342 " pathEditMode="relative" rAng="0" ptsTypes="AA">
                                      <p:cBhvr>
                                        <p:cTn id="304" dur="2000" spd="-1000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1.04167E-6 -0.12801 " pathEditMode="relative" rAng="0" ptsTypes="AA">
                                      <p:cBhvr>
                                        <p:cTn id="306" dur="2000" spd="-1000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1.25E-6 -0.19259 " pathEditMode="relative" rAng="0" ptsTypes="AA">
                                      <p:cBhvr>
                                        <p:cTn id="308" dur="2000" spd="-1000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1.25E-6 -0.2574 " pathEditMode="relative" rAng="0" ptsTypes="AA">
                                      <p:cBhvr>
                                        <p:cTn id="310" dur="2000" spd="-1000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8.33333E-7 -0.32801 " pathEditMode="relative" rAng="0" ptsTypes="AA">
                                      <p:cBhvr>
                                        <p:cTn id="312" dur="2000" spd="-1000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1.04167E-6 -0.39398 " pathEditMode="relative" rAng="0" ptsTypes="AA">
                                      <p:cBhvr>
                                        <p:cTn id="314" dur="2000" spd="-1000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L 6.25E-7 -0.45856 " pathEditMode="relative" rAng="0" ptsTypes="AA">
                                      <p:cBhvr>
                                        <p:cTn id="316" dur="2000" spd="-1000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8.33333E-7 -0.51736 " pathEditMode="relative" rAng="0" ptsTypes="AA">
                                      <p:cBhvr>
                                        <p:cTn id="318" dur="2000" spd="-1000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1.04167E-6 -0.58796 " pathEditMode="relative" rAng="0" ptsTypes="AA">
                                      <p:cBhvr>
                                        <p:cTn id="320" dur="2000" spd="-1000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00104 -0.0625 " pathEditMode="relative" rAng="0" ptsTypes="AA">
                                      <p:cBhvr>
                                        <p:cTn id="357" dur="2000" spd="-1000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00091 -0.12987 " pathEditMode="relative" rAng="0" ptsTypes="AA">
                                      <p:cBhvr>
                                        <p:cTn id="359" dur="2000" spd="-1000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00078 -0.19491 " pathEditMode="relative" rAng="0" ptsTypes="AA">
                                      <p:cBhvr>
                                        <p:cTn id="361" dur="2000" spd="-1000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0.00091 -0.25671 " pathEditMode="relative" rAng="0" ptsTypes="AA">
                                      <p:cBhvr>
                                        <p:cTn id="363" dur="2000" spd="-1000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44444E-6 L -0.00078 -0.32315 " pathEditMode="relative" rAng="0" ptsTypes="AA">
                                      <p:cBhvr>
                                        <p:cTn id="365" dur="2000" spd="-1000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-0.00104 -0.39027 " pathEditMode="relative" rAng="0" ptsTypes="AA">
                                      <p:cBhvr>
                                        <p:cTn id="367" dur="2000" spd="-1000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0.00117 -0.45231 " pathEditMode="relative" rAng="0" ptsTypes="AA">
                                      <p:cBhvr>
                                        <p:cTn id="369" dur="2000" spd="-1000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0.00091 -0.51852 " pathEditMode="relative" rAng="0" ptsTypes="AA">
                                      <p:cBhvr>
                                        <p:cTn id="371" dur="2000" spd="-10000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3.33333E-6 -0.58843 " pathEditMode="relative" rAng="0" ptsTypes="AA">
                                      <p:cBhvr>
                                        <p:cTn id="373" dur="2000" spd="-10000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5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6.25E-7 -0.06343 " pathEditMode="relative" rAng="0" ptsTypes="AA">
                                      <p:cBhvr>
                                        <p:cTn id="410" dur="2000" spd="-1000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8.33333E-7 -0.13334 " pathEditMode="relative" rAng="0" ptsTypes="AA">
                                      <p:cBhvr>
                                        <p:cTn id="412" dur="2000" spd="-100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0.00013 -0.1956 " pathEditMode="relative" rAng="0" ptsTypes="AA">
                                      <p:cBhvr>
                                        <p:cTn id="414" dur="2000" spd="-1000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-0.00039 -0.26157 " pathEditMode="relative" rAng="0" ptsTypes="AA">
                                      <p:cBhvr>
                                        <p:cTn id="416" dur="2000" spd="-10000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-0.00013 -0.32477 " pathEditMode="relative" rAng="0" ptsTypes="AA">
                                      <p:cBhvr>
                                        <p:cTn id="418" dur="2000" spd="-100000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-0.00013 -0.38634 " pathEditMode="relative" rAng="0" ptsTypes="AA">
                                      <p:cBhvr>
                                        <p:cTn id="420" dur="2000" spd="-10000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-0.00013 -0.45694 " pathEditMode="relative" rAng="0" ptsTypes="AA">
                                      <p:cBhvr>
                                        <p:cTn id="422" dur="2000" spd="-100000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-0.00013 -0.51574 " pathEditMode="relative" rAng="0" ptsTypes="AA">
                                      <p:cBhvr>
                                        <p:cTn id="424" dur="2000" spd="-100000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4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-0.00026 -0.58496 " pathEditMode="relative" rAng="0" ptsTypes="AA">
                                      <p:cBhvr>
                                        <p:cTn id="426" dur="2000" spd="-1000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5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5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5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5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5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5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5"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8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1" dur="50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463" dur="2000" spd="-1000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465" dur="2000" spd="-100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467" dur="2000" spd="-1000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4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469" dur="2000" spd="-1000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4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471" dur="2000" spd="-100000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4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473" dur="2000" spd="-100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4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475" dur="2000" spd="-100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4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477" dur="2000" spd="-10000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479" dur="2000" spd="-1000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F08DBF85-8E95-4BC8-B66B-3429ADD8D8B1}"/>
              </a:ext>
            </a:extLst>
          </p:cNvPr>
          <p:cNvGrpSpPr/>
          <p:nvPr/>
        </p:nvGrpSpPr>
        <p:grpSpPr>
          <a:xfrm>
            <a:off x="847571" y="939799"/>
            <a:ext cx="1002254" cy="428686"/>
            <a:chOff x="5757690" y="935037"/>
            <a:chExt cx="1002254" cy="428686"/>
          </a:xfrm>
        </p:grpSpPr>
        <p:sp>
          <p:nvSpPr>
            <p:cNvPr id="472" name="Oval 471">
              <a:extLst>
                <a:ext uri="{FF2B5EF4-FFF2-40B4-BE49-F238E27FC236}">
                  <a16:creationId xmlns:a16="http://schemas.microsoft.com/office/drawing/2014/main" id="{12AF94F1-F13F-4EB0-904A-42EEFECD28C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943CAFEB-173F-4DFA-9530-9BC03B05094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86A4D777-3312-441C-8BDC-49E4D35F89C8}"/>
              </a:ext>
            </a:extLst>
          </p:cNvPr>
          <p:cNvGrpSpPr/>
          <p:nvPr/>
        </p:nvGrpSpPr>
        <p:grpSpPr>
          <a:xfrm>
            <a:off x="848639" y="1386523"/>
            <a:ext cx="1002254" cy="428686"/>
            <a:chOff x="5757690" y="935037"/>
            <a:chExt cx="1002254" cy="428686"/>
          </a:xfrm>
        </p:grpSpPr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BB8DA14A-6E94-4FD8-BCC5-DEA627637A7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65DA34A1-F644-485C-BA93-1B338B96BA85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77" name="Group 476">
            <a:extLst>
              <a:ext uri="{FF2B5EF4-FFF2-40B4-BE49-F238E27FC236}">
                <a16:creationId xmlns:a16="http://schemas.microsoft.com/office/drawing/2014/main" id="{807D0688-CEAB-4574-989D-9FF85574BFE0}"/>
              </a:ext>
            </a:extLst>
          </p:cNvPr>
          <p:cNvGrpSpPr/>
          <p:nvPr/>
        </p:nvGrpSpPr>
        <p:grpSpPr>
          <a:xfrm>
            <a:off x="847346" y="1830475"/>
            <a:ext cx="1002254" cy="428686"/>
            <a:chOff x="5757690" y="935037"/>
            <a:chExt cx="1002254" cy="428686"/>
          </a:xfrm>
        </p:grpSpPr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EA820619-CBF7-4A06-85E7-6CE90C6869E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212F004A-8B5A-4628-A344-0D765A44CE19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0409EAB1-464F-42CD-8286-FD066634C749}"/>
              </a:ext>
            </a:extLst>
          </p:cNvPr>
          <p:cNvGrpSpPr/>
          <p:nvPr/>
        </p:nvGrpSpPr>
        <p:grpSpPr>
          <a:xfrm>
            <a:off x="848414" y="2277199"/>
            <a:ext cx="1002254" cy="428686"/>
            <a:chOff x="5757690" y="935037"/>
            <a:chExt cx="1002254" cy="428686"/>
          </a:xfrm>
        </p:grpSpPr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EA217115-AA58-44F4-82D8-B5EAA64940F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247237EA-CE10-4B6B-8AEE-EFBD1E9A9DF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89642F68-2051-46F4-917B-038EA86DF619}"/>
              </a:ext>
            </a:extLst>
          </p:cNvPr>
          <p:cNvGrpSpPr/>
          <p:nvPr/>
        </p:nvGrpSpPr>
        <p:grpSpPr>
          <a:xfrm>
            <a:off x="847922" y="2724157"/>
            <a:ext cx="1002254" cy="428686"/>
            <a:chOff x="5757690" y="935037"/>
            <a:chExt cx="1002254" cy="428686"/>
          </a:xfrm>
        </p:grpSpPr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AEABE0ED-20B7-4041-8CC6-56197D6EE41B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9DB94866-8699-4157-AB75-2E38E6CB83E6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9C6898ED-62D7-4373-8F39-AA911F9509EB}"/>
              </a:ext>
            </a:extLst>
          </p:cNvPr>
          <p:cNvGrpSpPr/>
          <p:nvPr/>
        </p:nvGrpSpPr>
        <p:grpSpPr>
          <a:xfrm>
            <a:off x="848990" y="3170881"/>
            <a:ext cx="1002254" cy="428686"/>
            <a:chOff x="5757690" y="935037"/>
            <a:chExt cx="1002254" cy="428686"/>
          </a:xfrm>
        </p:grpSpPr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D63CB362-0631-434F-8B07-2EEF1786495C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C858CF81-3F7A-4C5B-AC15-AE4D6BF0298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19F4FFFE-CC83-4CC8-979C-9B0F2A40E2AC}"/>
              </a:ext>
            </a:extLst>
          </p:cNvPr>
          <p:cNvGrpSpPr/>
          <p:nvPr/>
        </p:nvGrpSpPr>
        <p:grpSpPr>
          <a:xfrm>
            <a:off x="847697" y="3614833"/>
            <a:ext cx="1002254" cy="428686"/>
            <a:chOff x="5757690" y="935037"/>
            <a:chExt cx="1002254" cy="428686"/>
          </a:xfrm>
        </p:grpSpPr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A42B1937-0164-4D38-B7E9-A577FD0996CC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034C0BC9-7550-4911-BD08-4782BD397E3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239B5645-FA36-49CF-9EBF-25AC36702B95}"/>
              </a:ext>
            </a:extLst>
          </p:cNvPr>
          <p:cNvGrpSpPr/>
          <p:nvPr/>
        </p:nvGrpSpPr>
        <p:grpSpPr>
          <a:xfrm>
            <a:off x="848765" y="4061557"/>
            <a:ext cx="1002254" cy="428686"/>
            <a:chOff x="5757690" y="935037"/>
            <a:chExt cx="1002254" cy="428686"/>
          </a:xfrm>
        </p:grpSpPr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03C138B6-18A1-40EB-951F-44B4C3D438E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3BB34B11-02D1-4F2C-9710-65E9D0A96690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2425DB57-28F2-45A0-B0B7-09B969D68E81}"/>
              </a:ext>
            </a:extLst>
          </p:cNvPr>
          <p:cNvGrpSpPr/>
          <p:nvPr/>
        </p:nvGrpSpPr>
        <p:grpSpPr>
          <a:xfrm>
            <a:off x="846569" y="4510949"/>
            <a:ext cx="1002254" cy="428686"/>
            <a:chOff x="5757690" y="935037"/>
            <a:chExt cx="1002254" cy="428686"/>
          </a:xfrm>
        </p:grpSpPr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38877714-828E-473D-BFFC-38FA8239B5D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94018575-8209-4489-89DB-AB4CA089C361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6F0E5B05-C7EE-4B05-88FE-AF1DE9C5D45E}"/>
              </a:ext>
            </a:extLst>
          </p:cNvPr>
          <p:cNvGrpSpPr/>
          <p:nvPr/>
        </p:nvGrpSpPr>
        <p:grpSpPr>
          <a:xfrm>
            <a:off x="847637" y="4957673"/>
            <a:ext cx="1002254" cy="428686"/>
            <a:chOff x="5757690" y="935037"/>
            <a:chExt cx="1002254" cy="428686"/>
          </a:xfrm>
        </p:grpSpPr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64184A51-A69A-403F-823E-33066CA3885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7EFD008E-C01E-41BD-8F36-BC30A2C91A12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C42C9DEA-BC63-4553-A29A-2310DC39FE2D}"/>
              </a:ext>
            </a:extLst>
          </p:cNvPr>
          <p:cNvGrpSpPr/>
          <p:nvPr/>
        </p:nvGrpSpPr>
        <p:grpSpPr>
          <a:xfrm>
            <a:off x="473507" y="943057"/>
            <a:ext cx="1383094" cy="428686"/>
            <a:chOff x="5821206" y="935037"/>
            <a:chExt cx="929778" cy="428686"/>
          </a:xfrm>
        </p:grpSpPr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2F18C162-EC2B-451A-ADCC-027E1C0297C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29F9B03A-117C-4641-ABC3-1E7D52BC080A}"/>
                </a:ext>
              </a:extLst>
            </p:cNvPr>
            <p:cNvSpPr txBox="1"/>
            <p:nvPr/>
          </p:nvSpPr>
          <p:spPr>
            <a:xfrm>
              <a:off x="5850568" y="976817"/>
              <a:ext cx="900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1 000 000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0EB1C6E8-BF50-4031-8100-D126322730A9}"/>
              </a:ext>
            </a:extLst>
          </p:cNvPr>
          <p:cNvGrpSpPr/>
          <p:nvPr/>
        </p:nvGrpSpPr>
        <p:grpSpPr>
          <a:xfrm>
            <a:off x="2251402" y="938733"/>
            <a:ext cx="892821" cy="428686"/>
            <a:chOff x="4484935" y="944175"/>
            <a:chExt cx="892821" cy="428686"/>
          </a:xfrm>
        </p:grpSpPr>
        <p:sp>
          <p:nvSpPr>
            <p:cNvPr id="505" name="Oval 504">
              <a:extLst>
                <a:ext uri="{FF2B5EF4-FFF2-40B4-BE49-F238E27FC236}">
                  <a16:creationId xmlns:a16="http://schemas.microsoft.com/office/drawing/2014/main" id="{3A21F251-C116-47D4-B5FA-115D5250AD3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989D770B-5A36-4D6B-911A-EA0CEAE0217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7" name="Group 506">
            <a:extLst>
              <a:ext uri="{FF2B5EF4-FFF2-40B4-BE49-F238E27FC236}">
                <a16:creationId xmlns:a16="http://schemas.microsoft.com/office/drawing/2014/main" id="{BC560766-638A-4B53-AB2D-5D8BDA130B36}"/>
              </a:ext>
            </a:extLst>
          </p:cNvPr>
          <p:cNvGrpSpPr/>
          <p:nvPr/>
        </p:nvGrpSpPr>
        <p:grpSpPr>
          <a:xfrm>
            <a:off x="2251393" y="1383339"/>
            <a:ext cx="892821" cy="428686"/>
            <a:chOff x="4484935" y="944175"/>
            <a:chExt cx="892821" cy="428686"/>
          </a:xfrm>
        </p:grpSpPr>
        <p:sp>
          <p:nvSpPr>
            <p:cNvPr id="508" name="Oval 507">
              <a:extLst>
                <a:ext uri="{FF2B5EF4-FFF2-40B4-BE49-F238E27FC236}">
                  <a16:creationId xmlns:a16="http://schemas.microsoft.com/office/drawing/2014/main" id="{3FE4BFA6-7B4C-457C-9132-9CB443E353DB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9" name="TextBox 508">
              <a:extLst>
                <a:ext uri="{FF2B5EF4-FFF2-40B4-BE49-F238E27FC236}">
                  <a16:creationId xmlns:a16="http://schemas.microsoft.com/office/drawing/2014/main" id="{D02A90C1-461F-41F5-A36C-C5E12A7BF2D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10" name="Group 509">
            <a:extLst>
              <a:ext uri="{FF2B5EF4-FFF2-40B4-BE49-F238E27FC236}">
                <a16:creationId xmlns:a16="http://schemas.microsoft.com/office/drawing/2014/main" id="{76EBA07C-360D-42B3-B0C1-930840442A02}"/>
              </a:ext>
            </a:extLst>
          </p:cNvPr>
          <p:cNvGrpSpPr/>
          <p:nvPr/>
        </p:nvGrpSpPr>
        <p:grpSpPr>
          <a:xfrm>
            <a:off x="2251906" y="1829535"/>
            <a:ext cx="892821" cy="428686"/>
            <a:chOff x="4484935" y="944175"/>
            <a:chExt cx="892821" cy="428686"/>
          </a:xfrm>
        </p:grpSpPr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6F5C5BB5-122F-42CD-AE12-7B10B7AE2FEC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D258689A-A9B8-4DFA-9869-B07C986F13CE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A3364447-BA85-4633-B6A2-0468064F9831}"/>
              </a:ext>
            </a:extLst>
          </p:cNvPr>
          <p:cNvGrpSpPr/>
          <p:nvPr/>
        </p:nvGrpSpPr>
        <p:grpSpPr>
          <a:xfrm>
            <a:off x="2251897" y="2274141"/>
            <a:ext cx="892821" cy="428686"/>
            <a:chOff x="4484935" y="944175"/>
            <a:chExt cx="892821" cy="428686"/>
          </a:xfrm>
        </p:grpSpPr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FBDB87C8-C825-4D60-BD1B-8118D506E0BF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733AB87C-7B4D-4896-9B97-969FE97F1BBA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1B22DB1D-1CFE-45F1-905C-63C26D28FA0D}"/>
              </a:ext>
            </a:extLst>
          </p:cNvPr>
          <p:cNvGrpSpPr/>
          <p:nvPr/>
        </p:nvGrpSpPr>
        <p:grpSpPr>
          <a:xfrm>
            <a:off x="2248250" y="2719317"/>
            <a:ext cx="892821" cy="428686"/>
            <a:chOff x="4484935" y="944175"/>
            <a:chExt cx="892821" cy="428686"/>
          </a:xfrm>
        </p:grpSpPr>
        <p:sp>
          <p:nvSpPr>
            <p:cNvPr id="517" name="Oval 516">
              <a:extLst>
                <a:ext uri="{FF2B5EF4-FFF2-40B4-BE49-F238E27FC236}">
                  <a16:creationId xmlns:a16="http://schemas.microsoft.com/office/drawing/2014/main" id="{1D342D3C-7FB3-4616-960B-CF6FD6630A3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8" name="TextBox 517">
              <a:extLst>
                <a:ext uri="{FF2B5EF4-FFF2-40B4-BE49-F238E27FC236}">
                  <a16:creationId xmlns:a16="http://schemas.microsoft.com/office/drawing/2014/main" id="{C0078AA5-26A1-42B5-B8B7-4B4D10640FB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19" name="Group 518">
            <a:extLst>
              <a:ext uri="{FF2B5EF4-FFF2-40B4-BE49-F238E27FC236}">
                <a16:creationId xmlns:a16="http://schemas.microsoft.com/office/drawing/2014/main" id="{5BDB24D8-2BB8-4489-914F-BA017F64BA07}"/>
              </a:ext>
            </a:extLst>
          </p:cNvPr>
          <p:cNvGrpSpPr/>
          <p:nvPr/>
        </p:nvGrpSpPr>
        <p:grpSpPr>
          <a:xfrm>
            <a:off x="2252946" y="3169638"/>
            <a:ext cx="892821" cy="428686"/>
            <a:chOff x="4484935" y="944175"/>
            <a:chExt cx="892821" cy="428686"/>
          </a:xfrm>
        </p:grpSpPr>
        <p:sp>
          <p:nvSpPr>
            <p:cNvPr id="520" name="Oval 519">
              <a:extLst>
                <a:ext uri="{FF2B5EF4-FFF2-40B4-BE49-F238E27FC236}">
                  <a16:creationId xmlns:a16="http://schemas.microsoft.com/office/drawing/2014/main" id="{74455678-ABAC-4EFA-BB25-83CF579F5104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2EDF1C5A-4478-474D-8C8A-3D8FDDB9F38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22" name="Group 521">
            <a:extLst>
              <a:ext uri="{FF2B5EF4-FFF2-40B4-BE49-F238E27FC236}">
                <a16:creationId xmlns:a16="http://schemas.microsoft.com/office/drawing/2014/main" id="{A714613B-12E8-4FFD-9DB6-66F423587FF9}"/>
              </a:ext>
            </a:extLst>
          </p:cNvPr>
          <p:cNvGrpSpPr/>
          <p:nvPr/>
        </p:nvGrpSpPr>
        <p:grpSpPr>
          <a:xfrm>
            <a:off x="2252937" y="3614244"/>
            <a:ext cx="892821" cy="428686"/>
            <a:chOff x="4484935" y="944175"/>
            <a:chExt cx="892821" cy="428686"/>
          </a:xfrm>
        </p:grpSpPr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D42C9179-0AF6-4D03-AE89-30FC62CA5AD8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3D95F959-3F13-465E-B591-709233CD211C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25" name="Group 524">
            <a:extLst>
              <a:ext uri="{FF2B5EF4-FFF2-40B4-BE49-F238E27FC236}">
                <a16:creationId xmlns:a16="http://schemas.microsoft.com/office/drawing/2014/main" id="{0DBEB23F-212B-4FA7-BCD2-39A26BA44A94}"/>
              </a:ext>
            </a:extLst>
          </p:cNvPr>
          <p:cNvGrpSpPr/>
          <p:nvPr/>
        </p:nvGrpSpPr>
        <p:grpSpPr>
          <a:xfrm>
            <a:off x="2253450" y="4060440"/>
            <a:ext cx="892821" cy="428686"/>
            <a:chOff x="4484935" y="944175"/>
            <a:chExt cx="892821" cy="428686"/>
          </a:xfrm>
        </p:grpSpPr>
        <p:sp>
          <p:nvSpPr>
            <p:cNvPr id="526" name="Oval 525">
              <a:extLst>
                <a:ext uri="{FF2B5EF4-FFF2-40B4-BE49-F238E27FC236}">
                  <a16:creationId xmlns:a16="http://schemas.microsoft.com/office/drawing/2014/main" id="{4937E44D-CB0A-419A-AC66-FE3FC81FF9F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AAFC389D-2476-4A9D-9F56-F92E1ED8C12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28" name="Group 527">
            <a:extLst>
              <a:ext uri="{FF2B5EF4-FFF2-40B4-BE49-F238E27FC236}">
                <a16:creationId xmlns:a16="http://schemas.microsoft.com/office/drawing/2014/main" id="{164399A6-9D29-4BB4-BC95-6831B194B98B}"/>
              </a:ext>
            </a:extLst>
          </p:cNvPr>
          <p:cNvGrpSpPr/>
          <p:nvPr/>
        </p:nvGrpSpPr>
        <p:grpSpPr>
          <a:xfrm>
            <a:off x="2253441" y="4505046"/>
            <a:ext cx="892821" cy="428686"/>
            <a:chOff x="4484935" y="944175"/>
            <a:chExt cx="892821" cy="428686"/>
          </a:xfrm>
        </p:grpSpPr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6CEEEABB-C325-4C60-8522-6F978B34234D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0" name="TextBox 529">
              <a:extLst>
                <a:ext uri="{FF2B5EF4-FFF2-40B4-BE49-F238E27FC236}">
                  <a16:creationId xmlns:a16="http://schemas.microsoft.com/office/drawing/2014/main" id="{6F46C674-80A7-41FF-A35E-8DA8DD3BDB86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31" name="Group 530">
            <a:extLst>
              <a:ext uri="{FF2B5EF4-FFF2-40B4-BE49-F238E27FC236}">
                <a16:creationId xmlns:a16="http://schemas.microsoft.com/office/drawing/2014/main" id="{F37B9146-1854-4D06-99C6-84F78253497F}"/>
              </a:ext>
            </a:extLst>
          </p:cNvPr>
          <p:cNvGrpSpPr/>
          <p:nvPr/>
        </p:nvGrpSpPr>
        <p:grpSpPr>
          <a:xfrm>
            <a:off x="2249794" y="4950222"/>
            <a:ext cx="892821" cy="428686"/>
            <a:chOff x="4484935" y="944175"/>
            <a:chExt cx="892821" cy="428686"/>
          </a:xfrm>
        </p:grpSpPr>
        <p:sp>
          <p:nvSpPr>
            <p:cNvPr id="532" name="Oval 531">
              <a:extLst>
                <a:ext uri="{FF2B5EF4-FFF2-40B4-BE49-F238E27FC236}">
                  <a16:creationId xmlns:a16="http://schemas.microsoft.com/office/drawing/2014/main" id="{517A1D85-584A-49D0-BCC8-BD9273F4D2A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3" name="TextBox 532">
              <a:extLst>
                <a:ext uri="{FF2B5EF4-FFF2-40B4-BE49-F238E27FC236}">
                  <a16:creationId xmlns:a16="http://schemas.microsoft.com/office/drawing/2014/main" id="{11AD4140-CEB1-4315-B26D-6BBD2512DF74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34" name="Group 533">
            <a:extLst>
              <a:ext uri="{FF2B5EF4-FFF2-40B4-BE49-F238E27FC236}">
                <a16:creationId xmlns:a16="http://schemas.microsoft.com/office/drawing/2014/main" id="{FEF50EB8-BB05-404F-829F-0EC3F3AB680A}"/>
              </a:ext>
            </a:extLst>
          </p:cNvPr>
          <p:cNvGrpSpPr/>
          <p:nvPr/>
        </p:nvGrpSpPr>
        <p:grpSpPr>
          <a:xfrm>
            <a:off x="2189403" y="938213"/>
            <a:ext cx="1002254" cy="428686"/>
            <a:chOff x="5757690" y="935037"/>
            <a:chExt cx="1002254" cy="428686"/>
          </a:xfrm>
        </p:grpSpPr>
        <p:sp>
          <p:nvSpPr>
            <p:cNvPr id="535" name="Oval 534">
              <a:extLst>
                <a:ext uri="{FF2B5EF4-FFF2-40B4-BE49-F238E27FC236}">
                  <a16:creationId xmlns:a16="http://schemas.microsoft.com/office/drawing/2014/main" id="{C7F3ACC8-1483-4181-95DE-21FAB0090A7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6" name="TextBox 535">
              <a:extLst>
                <a:ext uri="{FF2B5EF4-FFF2-40B4-BE49-F238E27FC236}">
                  <a16:creationId xmlns:a16="http://schemas.microsoft.com/office/drawing/2014/main" id="{2ECC9419-70DF-4C42-B0DA-4B09BD8026BB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AAAAABEC-D4F3-4209-B0A4-53A2D40E132A}"/>
              </a:ext>
            </a:extLst>
          </p:cNvPr>
          <p:cNvGrpSpPr/>
          <p:nvPr/>
        </p:nvGrpSpPr>
        <p:grpSpPr>
          <a:xfrm>
            <a:off x="3588516" y="934501"/>
            <a:ext cx="892821" cy="428686"/>
            <a:chOff x="3143479" y="934501"/>
            <a:chExt cx="892821" cy="428686"/>
          </a:xfrm>
        </p:grpSpPr>
        <p:sp>
          <p:nvSpPr>
            <p:cNvPr id="538" name="Oval 537">
              <a:extLst>
                <a:ext uri="{FF2B5EF4-FFF2-40B4-BE49-F238E27FC236}">
                  <a16:creationId xmlns:a16="http://schemas.microsoft.com/office/drawing/2014/main" id="{EE48E562-7465-4B16-81AF-67BDBC5A735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6F1B96C5-8F4D-40DF-BDB5-824447CFB78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40" name="Group 539">
            <a:extLst>
              <a:ext uri="{FF2B5EF4-FFF2-40B4-BE49-F238E27FC236}">
                <a16:creationId xmlns:a16="http://schemas.microsoft.com/office/drawing/2014/main" id="{A0A06884-72DD-450B-825E-F4D62BF5B5C6}"/>
              </a:ext>
            </a:extLst>
          </p:cNvPr>
          <p:cNvGrpSpPr/>
          <p:nvPr/>
        </p:nvGrpSpPr>
        <p:grpSpPr>
          <a:xfrm>
            <a:off x="3590772" y="1383382"/>
            <a:ext cx="892821" cy="428686"/>
            <a:chOff x="3143479" y="934501"/>
            <a:chExt cx="892821" cy="428686"/>
          </a:xfrm>
        </p:grpSpPr>
        <p:sp>
          <p:nvSpPr>
            <p:cNvPr id="541" name="Oval 540">
              <a:extLst>
                <a:ext uri="{FF2B5EF4-FFF2-40B4-BE49-F238E27FC236}">
                  <a16:creationId xmlns:a16="http://schemas.microsoft.com/office/drawing/2014/main" id="{F74EC4F9-A0F6-4BAC-A006-AF4B934A667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2" name="TextBox 541">
              <a:extLst>
                <a:ext uri="{FF2B5EF4-FFF2-40B4-BE49-F238E27FC236}">
                  <a16:creationId xmlns:a16="http://schemas.microsoft.com/office/drawing/2014/main" id="{EE96748F-DAA4-4FF6-9D62-36226442476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2960103D-7391-4B34-B6E3-F898D18DFBDB}"/>
              </a:ext>
            </a:extLst>
          </p:cNvPr>
          <p:cNvGrpSpPr/>
          <p:nvPr/>
        </p:nvGrpSpPr>
        <p:grpSpPr>
          <a:xfrm>
            <a:off x="3588572" y="1830944"/>
            <a:ext cx="892821" cy="428686"/>
            <a:chOff x="3143479" y="934501"/>
            <a:chExt cx="892821" cy="428686"/>
          </a:xfrm>
        </p:grpSpPr>
        <p:sp>
          <p:nvSpPr>
            <p:cNvPr id="544" name="Oval 543">
              <a:extLst>
                <a:ext uri="{FF2B5EF4-FFF2-40B4-BE49-F238E27FC236}">
                  <a16:creationId xmlns:a16="http://schemas.microsoft.com/office/drawing/2014/main" id="{BC828B3B-A8FE-44C4-BB7D-6037CD7B71F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5091C4F5-9E53-4385-ABA2-E6A23C9045F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46" name="Group 545">
            <a:extLst>
              <a:ext uri="{FF2B5EF4-FFF2-40B4-BE49-F238E27FC236}">
                <a16:creationId xmlns:a16="http://schemas.microsoft.com/office/drawing/2014/main" id="{4F7DABBC-8B5B-4DA9-88BF-EFDA0893874B}"/>
              </a:ext>
            </a:extLst>
          </p:cNvPr>
          <p:cNvGrpSpPr/>
          <p:nvPr/>
        </p:nvGrpSpPr>
        <p:grpSpPr>
          <a:xfrm>
            <a:off x="3588129" y="2279825"/>
            <a:ext cx="892821" cy="428686"/>
            <a:chOff x="3143479" y="934501"/>
            <a:chExt cx="892821" cy="428686"/>
          </a:xfrm>
        </p:grpSpPr>
        <p:sp>
          <p:nvSpPr>
            <p:cNvPr id="547" name="Oval 546">
              <a:extLst>
                <a:ext uri="{FF2B5EF4-FFF2-40B4-BE49-F238E27FC236}">
                  <a16:creationId xmlns:a16="http://schemas.microsoft.com/office/drawing/2014/main" id="{D8190EC9-6CD4-4C41-A796-6399387B1C8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8" name="TextBox 547">
              <a:extLst>
                <a:ext uri="{FF2B5EF4-FFF2-40B4-BE49-F238E27FC236}">
                  <a16:creationId xmlns:a16="http://schemas.microsoft.com/office/drawing/2014/main" id="{E4F9CD95-F7AD-4C6C-8A4B-19FE31D17F2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49" name="Group 548">
            <a:extLst>
              <a:ext uri="{FF2B5EF4-FFF2-40B4-BE49-F238E27FC236}">
                <a16:creationId xmlns:a16="http://schemas.microsoft.com/office/drawing/2014/main" id="{5D965C8F-7700-47A2-A438-F60B35C0DD2E}"/>
              </a:ext>
            </a:extLst>
          </p:cNvPr>
          <p:cNvGrpSpPr/>
          <p:nvPr/>
        </p:nvGrpSpPr>
        <p:grpSpPr>
          <a:xfrm>
            <a:off x="3588231" y="2727480"/>
            <a:ext cx="892821" cy="428686"/>
            <a:chOff x="3143479" y="934501"/>
            <a:chExt cx="892821" cy="428686"/>
          </a:xfrm>
        </p:grpSpPr>
        <p:sp>
          <p:nvSpPr>
            <p:cNvPr id="550" name="Oval 549">
              <a:extLst>
                <a:ext uri="{FF2B5EF4-FFF2-40B4-BE49-F238E27FC236}">
                  <a16:creationId xmlns:a16="http://schemas.microsoft.com/office/drawing/2014/main" id="{B2924577-1095-4123-A254-3051A46162C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1" name="TextBox 550">
              <a:extLst>
                <a:ext uri="{FF2B5EF4-FFF2-40B4-BE49-F238E27FC236}">
                  <a16:creationId xmlns:a16="http://schemas.microsoft.com/office/drawing/2014/main" id="{2FCC0817-D0EF-458B-BE7A-68B868CA632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52" name="Group 551">
            <a:extLst>
              <a:ext uri="{FF2B5EF4-FFF2-40B4-BE49-F238E27FC236}">
                <a16:creationId xmlns:a16="http://schemas.microsoft.com/office/drawing/2014/main" id="{419884FE-7399-41C8-817F-4C2FD5DA75D7}"/>
              </a:ext>
            </a:extLst>
          </p:cNvPr>
          <p:cNvGrpSpPr/>
          <p:nvPr/>
        </p:nvGrpSpPr>
        <p:grpSpPr>
          <a:xfrm>
            <a:off x="3588213" y="3175093"/>
            <a:ext cx="892821" cy="428686"/>
            <a:chOff x="3143479" y="934501"/>
            <a:chExt cx="892821" cy="428686"/>
          </a:xfrm>
        </p:grpSpPr>
        <p:sp>
          <p:nvSpPr>
            <p:cNvPr id="553" name="Oval 552">
              <a:extLst>
                <a:ext uri="{FF2B5EF4-FFF2-40B4-BE49-F238E27FC236}">
                  <a16:creationId xmlns:a16="http://schemas.microsoft.com/office/drawing/2014/main" id="{C17FABBF-5C6B-4424-B431-7840E43BA34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4" name="TextBox 553">
              <a:extLst>
                <a:ext uri="{FF2B5EF4-FFF2-40B4-BE49-F238E27FC236}">
                  <a16:creationId xmlns:a16="http://schemas.microsoft.com/office/drawing/2014/main" id="{7959D879-4147-49FF-AEE5-DC78AA38E4C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55" name="Group 554">
            <a:extLst>
              <a:ext uri="{FF2B5EF4-FFF2-40B4-BE49-F238E27FC236}">
                <a16:creationId xmlns:a16="http://schemas.microsoft.com/office/drawing/2014/main" id="{33E6E366-2541-4259-90EC-1FDE9943B970}"/>
              </a:ext>
            </a:extLst>
          </p:cNvPr>
          <p:cNvGrpSpPr/>
          <p:nvPr/>
        </p:nvGrpSpPr>
        <p:grpSpPr>
          <a:xfrm>
            <a:off x="3590469" y="3623974"/>
            <a:ext cx="892821" cy="428686"/>
            <a:chOff x="3143479" y="934501"/>
            <a:chExt cx="892821" cy="428686"/>
          </a:xfrm>
        </p:grpSpPr>
        <p:sp>
          <p:nvSpPr>
            <p:cNvPr id="556" name="Oval 555">
              <a:extLst>
                <a:ext uri="{FF2B5EF4-FFF2-40B4-BE49-F238E27FC236}">
                  <a16:creationId xmlns:a16="http://schemas.microsoft.com/office/drawing/2014/main" id="{F33A910D-EDF7-4C43-8301-794E4F56522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7" name="TextBox 556">
              <a:extLst>
                <a:ext uri="{FF2B5EF4-FFF2-40B4-BE49-F238E27FC236}">
                  <a16:creationId xmlns:a16="http://schemas.microsoft.com/office/drawing/2014/main" id="{4924FE42-F101-4EF4-B20F-35DF15BF827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58" name="Group 557">
            <a:extLst>
              <a:ext uri="{FF2B5EF4-FFF2-40B4-BE49-F238E27FC236}">
                <a16:creationId xmlns:a16="http://schemas.microsoft.com/office/drawing/2014/main" id="{6C4333C4-A438-4D63-BC06-830F962E9013}"/>
              </a:ext>
            </a:extLst>
          </p:cNvPr>
          <p:cNvGrpSpPr/>
          <p:nvPr/>
        </p:nvGrpSpPr>
        <p:grpSpPr>
          <a:xfrm>
            <a:off x="3588269" y="4071536"/>
            <a:ext cx="892821" cy="428686"/>
            <a:chOff x="3143479" y="934501"/>
            <a:chExt cx="892821" cy="428686"/>
          </a:xfrm>
        </p:grpSpPr>
        <p:sp>
          <p:nvSpPr>
            <p:cNvPr id="559" name="Oval 558">
              <a:extLst>
                <a:ext uri="{FF2B5EF4-FFF2-40B4-BE49-F238E27FC236}">
                  <a16:creationId xmlns:a16="http://schemas.microsoft.com/office/drawing/2014/main" id="{412E3B27-A721-4736-8F18-D4FF8392B04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0" name="TextBox 559">
              <a:extLst>
                <a:ext uri="{FF2B5EF4-FFF2-40B4-BE49-F238E27FC236}">
                  <a16:creationId xmlns:a16="http://schemas.microsoft.com/office/drawing/2014/main" id="{691EA9DF-6F3B-4772-9034-77171D0D87A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61" name="Group 560">
            <a:extLst>
              <a:ext uri="{FF2B5EF4-FFF2-40B4-BE49-F238E27FC236}">
                <a16:creationId xmlns:a16="http://schemas.microsoft.com/office/drawing/2014/main" id="{DDEDC1C2-4DE1-4022-A705-E3DB459262F2}"/>
              </a:ext>
            </a:extLst>
          </p:cNvPr>
          <p:cNvGrpSpPr/>
          <p:nvPr/>
        </p:nvGrpSpPr>
        <p:grpSpPr>
          <a:xfrm>
            <a:off x="3587826" y="4520417"/>
            <a:ext cx="892821" cy="428686"/>
            <a:chOff x="3143479" y="934501"/>
            <a:chExt cx="892821" cy="428686"/>
          </a:xfrm>
        </p:grpSpPr>
        <p:sp>
          <p:nvSpPr>
            <p:cNvPr id="562" name="Oval 561">
              <a:extLst>
                <a:ext uri="{FF2B5EF4-FFF2-40B4-BE49-F238E27FC236}">
                  <a16:creationId xmlns:a16="http://schemas.microsoft.com/office/drawing/2014/main" id="{969598EA-B083-4D45-9EA3-BE1BB222909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3" name="TextBox 562">
              <a:extLst>
                <a:ext uri="{FF2B5EF4-FFF2-40B4-BE49-F238E27FC236}">
                  <a16:creationId xmlns:a16="http://schemas.microsoft.com/office/drawing/2014/main" id="{5B34A2BD-98A0-42B5-8B41-6F9F5AC1657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64" name="Group 563">
            <a:extLst>
              <a:ext uri="{FF2B5EF4-FFF2-40B4-BE49-F238E27FC236}">
                <a16:creationId xmlns:a16="http://schemas.microsoft.com/office/drawing/2014/main" id="{B3B03532-252C-4957-A133-9693A1F89DC0}"/>
              </a:ext>
            </a:extLst>
          </p:cNvPr>
          <p:cNvGrpSpPr/>
          <p:nvPr/>
        </p:nvGrpSpPr>
        <p:grpSpPr>
          <a:xfrm>
            <a:off x="3587928" y="4968072"/>
            <a:ext cx="892821" cy="428686"/>
            <a:chOff x="3143479" y="934501"/>
            <a:chExt cx="892821" cy="428686"/>
          </a:xfrm>
        </p:grpSpPr>
        <p:sp>
          <p:nvSpPr>
            <p:cNvPr id="565" name="Oval 564">
              <a:extLst>
                <a:ext uri="{FF2B5EF4-FFF2-40B4-BE49-F238E27FC236}">
                  <a16:creationId xmlns:a16="http://schemas.microsoft.com/office/drawing/2014/main" id="{F5D23FA4-E7C7-419F-BF0F-C21453DF045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2BE3EE1F-D4CE-4CF5-83E8-BDD305A915C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3D904E05-62F2-4D64-8297-BE664F495B80}"/>
              </a:ext>
            </a:extLst>
          </p:cNvPr>
          <p:cNvGrpSpPr/>
          <p:nvPr/>
        </p:nvGrpSpPr>
        <p:grpSpPr>
          <a:xfrm>
            <a:off x="3585868" y="934777"/>
            <a:ext cx="892821" cy="428686"/>
            <a:chOff x="4484935" y="944175"/>
            <a:chExt cx="892821" cy="428686"/>
          </a:xfrm>
        </p:grpSpPr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A9F147E7-FF2A-43FD-A752-C0435D60A7F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9" name="TextBox 568">
              <a:extLst>
                <a:ext uri="{FF2B5EF4-FFF2-40B4-BE49-F238E27FC236}">
                  <a16:creationId xmlns:a16="http://schemas.microsoft.com/office/drawing/2014/main" id="{57B61710-1397-421D-A431-ECC52BDCF89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70" name="Group 569">
            <a:extLst>
              <a:ext uri="{FF2B5EF4-FFF2-40B4-BE49-F238E27FC236}">
                <a16:creationId xmlns:a16="http://schemas.microsoft.com/office/drawing/2014/main" id="{9DA57F66-8237-41ED-B6AC-A9D8AF91D461}"/>
              </a:ext>
            </a:extLst>
          </p:cNvPr>
          <p:cNvGrpSpPr/>
          <p:nvPr/>
        </p:nvGrpSpPr>
        <p:grpSpPr>
          <a:xfrm>
            <a:off x="5304437" y="934501"/>
            <a:ext cx="593466" cy="428686"/>
            <a:chOff x="2176723" y="934501"/>
            <a:chExt cx="593466" cy="428686"/>
          </a:xfrm>
        </p:grpSpPr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E9306A66-6FA7-468B-B60F-14415603664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2F16941E-30A5-4818-BD56-B7F247CFADF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0C3062A5-D2B5-4BDF-8164-6AB5863DC3A4}"/>
              </a:ext>
            </a:extLst>
          </p:cNvPr>
          <p:cNvGrpSpPr/>
          <p:nvPr/>
        </p:nvGrpSpPr>
        <p:grpSpPr>
          <a:xfrm>
            <a:off x="5303205" y="1383382"/>
            <a:ext cx="593466" cy="428686"/>
            <a:chOff x="2176723" y="934501"/>
            <a:chExt cx="593466" cy="428686"/>
          </a:xfrm>
        </p:grpSpPr>
        <p:sp>
          <p:nvSpPr>
            <p:cNvPr id="574" name="Oval 573">
              <a:extLst>
                <a:ext uri="{FF2B5EF4-FFF2-40B4-BE49-F238E27FC236}">
                  <a16:creationId xmlns:a16="http://schemas.microsoft.com/office/drawing/2014/main" id="{323C3828-58CA-443F-BEC1-B53F7B6E3B5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5" name="TextBox 574">
              <a:extLst>
                <a:ext uri="{FF2B5EF4-FFF2-40B4-BE49-F238E27FC236}">
                  <a16:creationId xmlns:a16="http://schemas.microsoft.com/office/drawing/2014/main" id="{B1DB7867-0696-4CE8-9D5A-9BF2056DE39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76" name="Group 575">
            <a:extLst>
              <a:ext uri="{FF2B5EF4-FFF2-40B4-BE49-F238E27FC236}">
                <a16:creationId xmlns:a16="http://schemas.microsoft.com/office/drawing/2014/main" id="{7D962E26-B0AC-4341-96EC-6E3123C5F103}"/>
              </a:ext>
            </a:extLst>
          </p:cNvPr>
          <p:cNvGrpSpPr/>
          <p:nvPr/>
        </p:nvGrpSpPr>
        <p:grpSpPr>
          <a:xfrm>
            <a:off x="5300256" y="1828094"/>
            <a:ext cx="593466" cy="428686"/>
            <a:chOff x="2176723" y="934501"/>
            <a:chExt cx="593466" cy="428686"/>
          </a:xfrm>
        </p:grpSpPr>
        <p:sp>
          <p:nvSpPr>
            <p:cNvPr id="577" name="Oval 576">
              <a:extLst>
                <a:ext uri="{FF2B5EF4-FFF2-40B4-BE49-F238E27FC236}">
                  <a16:creationId xmlns:a16="http://schemas.microsoft.com/office/drawing/2014/main" id="{92231C4D-A3C2-4C44-B946-EF7EF050839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8" name="TextBox 577">
              <a:extLst>
                <a:ext uri="{FF2B5EF4-FFF2-40B4-BE49-F238E27FC236}">
                  <a16:creationId xmlns:a16="http://schemas.microsoft.com/office/drawing/2014/main" id="{FC56F1DA-EEFC-4DED-B6D5-0BEE707A595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79" name="Group 578">
            <a:extLst>
              <a:ext uri="{FF2B5EF4-FFF2-40B4-BE49-F238E27FC236}">
                <a16:creationId xmlns:a16="http://schemas.microsoft.com/office/drawing/2014/main" id="{B2978592-BF23-4EB7-96E5-0FC3B5528317}"/>
              </a:ext>
            </a:extLst>
          </p:cNvPr>
          <p:cNvGrpSpPr/>
          <p:nvPr/>
        </p:nvGrpSpPr>
        <p:grpSpPr>
          <a:xfrm>
            <a:off x="5299024" y="2276975"/>
            <a:ext cx="593466" cy="428686"/>
            <a:chOff x="2176723" y="934501"/>
            <a:chExt cx="593466" cy="428686"/>
          </a:xfrm>
        </p:grpSpPr>
        <p:sp>
          <p:nvSpPr>
            <p:cNvPr id="580" name="Oval 579">
              <a:extLst>
                <a:ext uri="{FF2B5EF4-FFF2-40B4-BE49-F238E27FC236}">
                  <a16:creationId xmlns:a16="http://schemas.microsoft.com/office/drawing/2014/main" id="{67F53FB4-31BC-4E63-8D90-AC015147E48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1" name="TextBox 580">
              <a:extLst>
                <a:ext uri="{FF2B5EF4-FFF2-40B4-BE49-F238E27FC236}">
                  <a16:creationId xmlns:a16="http://schemas.microsoft.com/office/drawing/2014/main" id="{4A90185D-AA38-4165-9DE0-BB22FC53217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372EC3B9-1A63-494A-883A-B118FBD86897}"/>
              </a:ext>
            </a:extLst>
          </p:cNvPr>
          <p:cNvGrpSpPr/>
          <p:nvPr/>
        </p:nvGrpSpPr>
        <p:grpSpPr>
          <a:xfrm>
            <a:off x="5298614" y="2721680"/>
            <a:ext cx="593466" cy="428686"/>
            <a:chOff x="2176723" y="934501"/>
            <a:chExt cx="593466" cy="428686"/>
          </a:xfrm>
        </p:grpSpPr>
        <p:sp>
          <p:nvSpPr>
            <p:cNvPr id="583" name="Oval 582">
              <a:extLst>
                <a:ext uri="{FF2B5EF4-FFF2-40B4-BE49-F238E27FC236}">
                  <a16:creationId xmlns:a16="http://schemas.microsoft.com/office/drawing/2014/main" id="{5D3DDF6A-BF84-4E1B-83DE-3566DDC05CE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4" name="TextBox 583">
              <a:extLst>
                <a:ext uri="{FF2B5EF4-FFF2-40B4-BE49-F238E27FC236}">
                  <a16:creationId xmlns:a16="http://schemas.microsoft.com/office/drawing/2014/main" id="{37EDEC9A-55AC-4C91-A4B4-308282A0DDE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85" name="Group 584">
            <a:extLst>
              <a:ext uri="{FF2B5EF4-FFF2-40B4-BE49-F238E27FC236}">
                <a16:creationId xmlns:a16="http://schemas.microsoft.com/office/drawing/2014/main" id="{B4F2283C-52E6-4EC4-A66C-89E0705FDF96}"/>
              </a:ext>
            </a:extLst>
          </p:cNvPr>
          <p:cNvGrpSpPr/>
          <p:nvPr/>
        </p:nvGrpSpPr>
        <p:grpSpPr>
          <a:xfrm>
            <a:off x="5300504" y="3170133"/>
            <a:ext cx="593466" cy="428686"/>
            <a:chOff x="2176723" y="934501"/>
            <a:chExt cx="593466" cy="428686"/>
          </a:xfrm>
        </p:grpSpPr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40742287-30C2-461E-90AF-7C3A951061B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7" name="TextBox 586">
              <a:extLst>
                <a:ext uri="{FF2B5EF4-FFF2-40B4-BE49-F238E27FC236}">
                  <a16:creationId xmlns:a16="http://schemas.microsoft.com/office/drawing/2014/main" id="{2CF9E1BF-CDD1-49BC-B47C-59295A990FA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F9841A6D-8D65-4660-ACE9-F6AC12023663}"/>
              </a:ext>
            </a:extLst>
          </p:cNvPr>
          <p:cNvGrpSpPr/>
          <p:nvPr/>
        </p:nvGrpSpPr>
        <p:grpSpPr>
          <a:xfrm>
            <a:off x="5299272" y="3619014"/>
            <a:ext cx="593466" cy="428686"/>
            <a:chOff x="2176723" y="934501"/>
            <a:chExt cx="593466" cy="428686"/>
          </a:xfrm>
        </p:grpSpPr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7E5DB295-5495-439C-8B3D-9E252B5CF04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3CB9E00E-0914-4E59-90A6-A91AD7C648B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91" name="Group 590">
            <a:extLst>
              <a:ext uri="{FF2B5EF4-FFF2-40B4-BE49-F238E27FC236}">
                <a16:creationId xmlns:a16="http://schemas.microsoft.com/office/drawing/2014/main" id="{6800DFEF-2E11-4C9A-B085-9B4046B7EB51}"/>
              </a:ext>
            </a:extLst>
          </p:cNvPr>
          <p:cNvGrpSpPr/>
          <p:nvPr/>
        </p:nvGrpSpPr>
        <p:grpSpPr>
          <a:xfrm>
            <a:off x="5296323" y="4063726"/>
            <a:ext cx="593466" cy="428686"/>
            <a:chOff x="2176723" y="934501"/>
            <a:chExt cx="593466" cy="428686"/>
          </a:xfrm>
        </p:grpSpPr>
        <p:sp>
          <p:nvSpPr>
            <p:cNvPr id="592" name="Oval 591">
              <a:extLst>
                <a:ext uri="{FF2B5EF4-FFF2-40B4-BE49-F238E27FC236}">
                  <a16:creationId xmlns:a16="http://schemas.microsoft.com/office/drawing/2014/main" id="{B9C73E44-41DE-46D6-B7EC-1F28BD46B31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83BA1BE6-BD19-4C5E-A355-98FFE1B00DE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94" name="Group 593">
            <a:extLst>
              <a:ext uri="{FF2B5EF4-FFF2-40B4-BE49-F238E27FC236}">
                <a16:creationId xmlns:a16="http://schemas.microsoft.com/office/drawing/2014/main" id="{E68877B0-E540-4908-8D3E-D495D388FDB8}"/>
              </a:ext>
            </a:extLst>
          </p:cNvPr>
          <p:cNvGrpSpPr/>
          <p:nvPr/>
        </p:nvGrpSpPr>
        <p:grpSpPr>
          <a:xfrm>
            <a:off x="5295091" y="4512607"/>
            <a:ext cx="593466" cy="428686"/>
            <a:chOff x="2176723" y="934501"/>
            <a:chExt cx="593466" cy="428686"/>
          </a:xfrm>
        </p:grpSpPr>
        <p:sp>
          <p:nvSpPr>
            <p:cNvPr id="595" name="Oval 594">
              <a:extLst>
                <a:ext uri="{FF2B5EF4-FFF2-40B4-BE49-F238E27FC236}">
                  <a16:creationId xmlns:a16="http://schemas.microsoft.com/office/drawing/2014/main" id="{59661CD5-CDD8-4F16-8D9E-E8043C074EC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6" name="TextBox 595">
              <a:extLst>
                <a:ext uri="{FF2B5EF4-FFF2-40B4-BE49-F238E27FC236}">
                  <a16:creationId xmlns:a16="http://schemas.microsoft.com/office/drawing/2014/main" id="{CBB9EE6E-4A0E-46EF-91CD-00CDB7BBBF4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97" name="Group 596">
            <a:extLst>
              <a:ext uri="{FF2B5EF4-FFF2-40B4-BE49-F238E27FC236}">
                <a16:creationId xmlns:a16="http://schemas.microsoft.com/office/drawing/2014/main" id="{0DF6EF13-2037-429B-AFE4-BF6ADB7A1D8E}"/>
              </a:ext>
            </a:extLst>
          </p:cNvPr>
          <p:cNvGrpSpPr/>
          <p:nvPr/>
        </p:nvGrpSpPr>
        <p:grpSpPr>
          <a:xfrm>
            <a:off x="5294681" y="4957312"/>
            <a:ext cx="593466" cy="428686"/>
            <a:chOff x="2176723" y="934501"/>
            <a:chExt cx="593466" cy="428686"/>
          </a:xfrm>
        </p:grpSpPr>
        <p:sp>
          <p:nvSpPr>
            <p:cNvPr id="598" name="Oval 597">
              <a:extLst>
                <a:ext uri="{FF2B5EF4-FFF2-40B4-BE49-F238E27FC236}">
                  <a16:creationId xmlns:a16="http://schemas.microsoft.com/office/drawing/2014/main" id="{FE5DC61C-2DD7-4D7B-86D8-303127A84C7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9" name="TextBox 598">
              <a:extLst>
                <a:ext uri="{FF2B5EF4-FFF2-40B4-BE49-F238E27FC236}">
                  <a16:creationId xmlns:a16="http://schemas.microsoft.com/office/drawing/2014/main" id="{C15E2D96-B6AF-4199-935D-82E12317558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AC3064F1-462E-4D13-AA41-6458128C4A0B}"/>
              </a:ext>
            </a:extLst>
          </p:cNvPr>
          <p:cNvGrpSpPr/>
          <p:nvPr/>
        </p:nvGrpSpPr>
        <p:grpSpPr>
          <a:xfrm>
            <a:off x="4927193" y="939029"/>
            <a:ext cx="892821" cy="428686"/>
            <a:chOff x="3143479" y="934501"/>
            <a:chExt cx="892821" cy="428686"/>
          </a:xfrm>
        </p:grpSpPr>
        <p:sp>
          <p:nvSpPr>
            <p:cNvPr id="601" name="Oval 600">
              <a:extLst>
                <a:ext uri="{FF2B5EF4-FFF2-40B4-BE49-F238E27FC236}">
                  <a16:creationId xmlns:a16="http://schemas.microsoft.com/office/drawing/2014/main" id="{606AD12B-8B47-4521-8EC9-FCA3CFE2BE5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2" name="TextBox 601">
              <a:extLst>
                <a:ext uri="{FF2B5EF4-FFF2-40B4-BE49-F238E27FC236}">
                  <a16:creationId xmlns:a16="http://schemas.microsoft.com/office/drawing/2014/main" id="{B9B7684E-8CEC-493E-AFD4-7342FFC6FB7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03" name="Group 602">
            <a:extLst>
              <a:ext uri="{FF2B5EF4-FFF2-40B4-BE49-F238E27FC236}">
                <a16:creationId xmlns:a16="http://schemas.microsoft.com/office/drawing/2014/main" id="{316A77AB-2210-4B0F-AFB2-3989787D74AE}"/>
              </a:ext>
            </a:extLst>
          </p:cNvPr>
          <p:cNvGrpSpPr/>
          <p:nvPr/>
        </p:nvGrpSpPr>
        <p:grpSpPr>
          <a:xfrm>
            <a:off x="6247721" y="934501"/>
            <a:ext cx="492471" cy="428686"/>
            <a:chOff x="1333467" y="934501"/>
            <a:chExt cx="492471" cy="428686"/>
          </a:xfrm>
        </p:grpSpPr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2A78B9A3-5608-4FEA-9418-BAD9FDC63EA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5" name="TextBox 604">
              <a:extLst>
                <a:ext uri="{FF2B5EF4-FFF2-40B4-BE49-F238E27FC236}">
                  <a16:creationId xmlns:a16="http://schemas.microsoft.com/office/drawing/2014/main" id="{F1382D8F-C6D4-403D-A22B-B8879EB5FA0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C41B95E7-9975-433A-8D6E-CF11DEEBA099}"/>
              </a:ext>
            </a:extLst>
          </p:cNvPr>
          <p:cNvGrpSpPr/>
          <p:nvPr/>
        </p:nvGrpSpPr>
        <p:grpSpPr>
          <a:xfrm>
            <a:off x="6241909" y="1383940"/>
            <a:ext cx="492471" cy="428686"/>
            <a:chOff x="1333467" y="934501"/>
            <a:chExt cx="492471" cy="428686"/>
          </a:xfrm>
        </p:grpSpPr>
        <p:sp>
          <p:nvSpPr>
            <p:cNvPr id="607" name="Oval 606">
              <a:extLst>
                <a:ext uri="{FF2B5EF4-FFF2-40B4-BE49-F238E27FC236}">
                  <a16:creationId xmlns:a16="http://schemas.microsoft.com/office/drawing/2014/main" id="{3EF4871F-9C4C-441F-B092-6A06D943BF8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8" name="TextBox 607">
              <a:extLst>
                <a:ext uri="{FF2B5EF4-FFF2-40B4-BE49-F238E27FC236}">
                  <a16:creationId xmlns:a16="http://schemas.microsoft.com/office/drawing/2014/main" id="{7F0D1A87-070D-482E-8B62-D65EB90FE81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09" name="Group 608">
            <a:extLst>
              <a:ext uri="{FF2B5EF4-FFF2-40B4-BE49-F238E27FC236}">
                <a16:creationId xmlns:a16="http://schemas.microsoft.com/office/drawing/2014/main" id="{BF10555C-A877-4C6B-9957-80AB46593FDD}"/>
              </a:ext>
            </a:extLst>
          </p:cNvPr>
          <p:cNvGrpSpPr/>
          <p:nvPr/>
        </p:nvGrpSpPr>
        <p:grpSpPr>
          <a:xfrm>
            <a:off x="6249245" y="1829177"/>
            <a:ext cx="492471" cy="428686"/>
            <a:chOff x="1333467" y="934501"/>
            <a:chExt cx="492471" cy="428686"/>
          </a:xfrm>
        </p:grpSpPr>
        <p:sp>
          <p:nvSpPr>
            <p:cNvPr id="610" name="Oval 609">
              <a:extLst>
                <a:ext uri="{FF2B5EF4-FFF2-40B4-BE49-F238E27FC236}">
                  <a16:creationId xmlns:a16="http://schemas.microsoft.com/office/drawing/2014/main" id="{727F38B0-8AF3-48A1-AEEA-C6E27212AF2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1" name="TextBox 610">
              <a:extLst>
                <a:ext uri="{FF2B5EF4-FFF2-40B4-BE49-F238E27FC236}">
                  <a16:creationId xmlns:a16="http://schemas.microsoft.com/office/drawing/2014/main" id="{08FC0A09-C281-4B1D-8921-682B0AA0F10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9CA4FFB1-66B2-45D6-8C17-F98BA41D9E9D}"/>
              </a:ext>
            </a:extLst>
          </p:cNvPr>
          <p:cNvGrpSpPr/>
          <p:nvPr/>
        </p:nvGrpSpPr>
        <p:grpSpPr>
          <a:xfrm>
            <a:off x="6243433" y="2278616"/>
            <a:ext cx="492471" cy="428686"/>
            <a:chOff x="1333467" y="934501"/>
            <a:chExt cx="492471" cy="428686"/>
          </a:xfrm>
        </p:grpSpPr>
        <p:sp>
          <p:nvSpPr>
            <p:cNvPr id="613" name="Oval 612">
              <a:extLst>
                <a:ext uri="{FF2B5EF4-FFF2-40B4-BE49-F238E27FC236}">
                  <a16:creationId xmlns:a16="http://schemas.microsoft.com/office/drawing/2014/main" id="{883B2014-3A5F-445D-9093-98D17AC95D5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4" name="TextBox 613">
              <a:extLst>
                <a:ext uri="{FF2B5EF4-FFF2-40B4-BE49-F238E27FC236}">
                  <a16:creationId xmlns:a16="http://schemas.microsoft.com/office/drawing/2014/main" id="{C4F7772C-CAA5-4F0B-B9CD-D3B12F1AF0A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15" name="Group 614">
            <a:extLst>
              <a:ext uri="{FF2B5EF4-FFF2-40B4-BE49-F238E27FC236}">
                <a16:creationId xmlns:a16="http://schemas.microsoft.com/office/drawing/2014/main" id="{CCDEB21E-5B7E-4644-B63B-C076DFA1E859}"/>
              </a:ext>
            </a:extLst>
          </p:cNvPr>
          <p:cNvGrpSpPr/>
          <p:nvPr/>
        </p:nvGrpSpPr>
        <p:grpSpPr>
          <a:xfrm>
            <a:off x="6246333" y="2724876"/>
            <a:ext cx="492471" cy="428686"/>
            <a:chOff x="1333467" y="934501"/>
            <a:chExt cx="492471" cy="428686"/>
          </a:xfrm>
        </p:grpSpPr>
        <p:sp>
          <p:nvSpPr>
            <p:cNvPr id="616" name="Oval 615">
              <a:extLst>
                <a:ext uri="{FF2B5EF4-FFF2-40B4-BE49-F238E27FC236}">
                  <a16:creationId xmlns:a16="http://schemas.microsoft.com/office/drawing/2014/main" id="{3E7AFD8F-571F-41F8-ABBC-596ACD7C59B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7" name="TextBox 616">
              <a:extLst>
                <a:ext uri="{FF2B5EF4-FFF2-40B4-BE49-F238E27FC236}">
                  <a16:creationId xmlns:a16="http://schemas.microsoft.com/office/drawing/2014/main" id="{5CEA8C71-AB87-459D-89E7-1B7706CE035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18" name="Group 617">
            <a:extLst>
              <a:ext uri="{FF2B5EF4-FFF2-40B4-BE49-F238E27FC236}">
                <a16:creationId xmlns:a16="http://schemas.microsoft.com/office/drawing/2014/main" id="{69C6F251-BB61-4921-9914-BA4E949A689A}"/>
              </a:ext>
            </a:extLst>
          </p:cNvPr>
          <p:cNvGrpSpPr/>
          <p:nvPr/>
        </p:nvGrpSpPr>
        <p:grpSpPr>
          <a:xfrm>
            <a:off x="6240521" y="3174315"/>
            <a:ext cx="492471" cy="428686"/>
            <a:chOff x="1333467" y="934501"/>
            <a:chExt cx="492471" cy="428686"/>
          </a:xfrm>
        </p:grpSpPr>
        <p:sp>
          <p:nvSpPr>
            <p:cNvPr id="619" name="Oval 618">
              <a:extLst>
                <a:ext uri="{FF2B5EF4-FFF2-40B4-BE49-F238E27FC236}">
                  <a16:creationId xmlns:a16="http://schemas.microsoft.com/office/drawing/2014/main" id="{E31409A7-61F3-404A-B392-31B8A432A2F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0" name="TextBox 619">
              <a:extLst>
                <a:ext uri="{FF2B5EF4-FFF2-40B4-BE49-F238E27FC236}">
                  <a16:creationId xmlns:a16="http://schemas.microsoft.com/office/drawing/2014/main" id="{97036EB1-9EF5-44A3-8FD5-FE4462647D7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21" name="Group 620">
            <a:extLst>
              <a:ext uri="{FF2B5EF4-FFF2-40B4-BE49-F238E27FC236}">
                <a16:creationId xmlns:a16="http://schemas.microsoft.com/office/drawing/2014/main" id="{9218D58C-871C-4AD2-85DF-98931C8680D1}"/>
              </a:ext>
            </a:extLst>
          </p:cNvPr>
          <p:cNvGrpSpPr/>
          <p:nvPr/>
        </p:nvGrpSpPr>
        <p:grpSpPr>
          <a:xfrm>
            <a:off x="6246533" y="3617199"/>
            <a:ext cx="492471" cy="428686"/>
            <a:chOff x="1333467" y="934501"/>
            <a:chExt cx="492471" cy="428686"/>
          </a:xfrm>
        </p:grpSpPr>
        <p:sp>
          <p:nvSpPr>
            <p:cNvPr id="622" name="Oval 621">
              <a:extLst>
                <a:ext uri="{FF2B5EF4-FFF2-40B4-BE49-F238E27FC236}">
                  <a16:creationId xmlns:a16="http://schemas.microsoft.com/office/drawing/2014/main" id="{DCF89886-CC7C-4700-B0E8-F0DABD64E14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3" name="TextBox 622">
              <a:extLst>
                <a:ext uri="{FF2B5EF4-FFF2-40B4-BE49-F238E27FC236}">
                  <a16:creationId xmlns:a16="http://schemas.microsoft.com/office/drawing/2014/main" id="{31DA50E0-241F-4E0F-AC21-91D4ADBB2D2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24" name="Group 623">
            <a:extLst>
              <a:ext uri="{FF2B5EF4-FFF2-40B4-BE49-F238E27FC236}">
                <a16:creationId xmlns:a16="http://schemas.microsoft.com/office/drawing/2014/main" id="{8AA622C7-7105-44F5-84CD-764539B453E7}"/>
              </a:ext>
            </a:extLst>
          </p:cNvPr>
          <p:cNvGrpSpPr/>
          <p:nvPr/>
        </p:nvGrpSpPr>
        <p:grpSpPr>
          <a:xfrm>
            <a:off x="6197898" y="933244"/>
            <a:ext cx="593466" cy="428686"/>
            <a:chOff x="2176723" y="934501"/>
            <a:chExt cx="593466" cy="428686"/>
          </a:xfrm>
        </p:grpSpPr>
        <p:sp>
          <p:nvSpPr>
            <p:cNvPr id="625" name="Oval 624">
              <a:extLst>
                <a:ext uri="{FF2B5EF4-FFF2-40B4-BE49-F238E27FC236}">
                  <a16:creationId xmlns:a16="http://schemas.microsoft.com/office/drawing/2014/main" id="{283BA755-F8F9-40DB-8C88-40D5E027529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6" name="TextBox 625">
              <a:extLst>
                <a:ext uri="{FF2B5EF4-FFF2-40B4-BE49-F238E27FC236}">
                  <a16:creationId xmlns:a16="http://schemas.microsoft.com/office/drawing/2014/main" id="{38470F5E-70DF-4794-B127-F9B4CAB4FEE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627" name="Group 626">
            <a:extLst>
              <a:ext uri="{FF2B5EF4-FFF2-40B4-BE49-F238E27FC236}">
                <a16:creationId xmlns:a16="http://schemas.microsoft.com/office/drawing/2014/main" id="{E5652252-205C-4074-935F-A40E67556119}"/>
              </a:ext>
            </a:extLst>
          </p:cNvPr>
          <p:cNvGrpSpPr/>
          <p:nvPr/>
        </p:nvGrpSpPr>
        <p:grpSpPr>
          <a:xfrm>
            <a:off x="6244626" y="4066433"/>
            <a:ext cx="492471" cy="428686"/>
            <a:chOff x="1333467" y="934501"/>
            <a:chExt cx="492471" cy="428686"/>
          </a:xfrm>
        </p:grpSpPr>
        <p:sp>
          <p:nvSpPr>
            <p:cNvPr id="628" name="Oval 627">
              <a:extLst>
                <a:ext uri="{FF2B5EF4-FFF2-40B4-BE49-F238E27FC236}">
                  <a16:creationId xmlns:a16="http://schemas.microsoft.com/office/drawing/2014/main" id="{B917917B-D195-4843-B1DF-50E063EA0E5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9" name="TextBox 628">
              <a:extLst>
                <a:ext uri="{FF2B5EF4-FFF2-40B4-BE49-F238E27FC236}">
                  <a16:creationId xmlns:a16="http://schemas.microsoft.com/office/drawing/2014/main" id="{71548A97-310B-4161-9ADA-C2031205FE9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30" name="Group 629">
            <a:extLst>
              <a:ext uri="{FF2B5EF4-FFF2-40B4-BE49-F238E27FC236}">
                <a16:creationId xmlns:a16="http://schemas.microsoft.com/office/drawing/2014/main" id="{618A2580-FB1F-4F43-A29C-EC62838459DE}"/>
              </a:ext>
            </a:extLst>
          </p:cNvPr>
          <p:cNvGrpSpPr/>
          <p:nvPr/>
        </p:nvGrpSpPr>
        <p:grpSpPr>
          <a:xfrm>
            <a:off x="6248057" y="4511875"/>
            <a:ext cx="492471" cy="428686"/>
            <a:chOff x="1333467" y="934501"/>
            <a:chExt cx="492471" cy="428686"/>
          </a:xfrm>
        </p:grpSpPr>
        <p:sp>
          <p:nvSpPr>
            <p:cNvPr id="631" name="Oval 630">
              <a:extLst>
                <a:ext uri="{FF2B5EF4-FFF2-40B4-BE49-F238E27FC236}">
                  <a16:creationId xmlns:a16="http://schemas.microsoft.com/office/drawing/2014/main" id="{7F5D245C-81AE-4768-82AC-438CBD084EE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2" name="TextBox 631">
              <a:extLst>
                <a:ext uri="{FF2B5EF4-FFF2-40B4-BE49-F238E27FC236}">
                  <a16:creationId xmlns:a16="http://schemas.microsoft.com/office/drawing/2014/main" id="{613C2579-67D5-4890-8A17-A0646F1B3A5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33" name="Group 632">
            <a:extLst>
              <a:ext uri="{FF2B5EF4-FFF2-40B4-BE49-F238E27FC236}">
                <a16:creationId xmlns:a16="http://schemas.microsoft.com/office/drawing/2014/main" id="{075571F2-43B9-4285-BCB8-2F63436186FD}"/>
              </a:ext>
            </a:extLst>
          </p:cNvPr>
          <p:cNvGrpSpPr/>
          <p:nvPr/>
        </p:nvGrpSpPr>
        <p:grpSpPr>
          <a:xfrm>
            <a:off x="6242245" y="4961314"/>
            <a:ext cx="492471" cy="428686"/>
            <a:chOff x="1333467" y="934501"/>
            <a:chExt cx="492471" cy="428686"/>
          </a:xfrm>
        </p:grpSpPr>
        <p:sp>
          <p:nvSpPr>
            <p:cNvPr id="634" name="Oval 633">
              <a:extLst>
                <a:ext uri="{FF2B5EF4-FFF2-40B4-BE49-F238E27FC236}">
                  <a16:creationId xmlns:a16="http://schemas.microsoft.com/office/drawing/2014/main" id="{96E001B5-445B-41DA-9E22-8F99C00C83A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5" name="TextBox 634">
              <a:extLst>
                <a:ext uri="{FF2B5EF4-FFF2-40B4-BE49-F238E27FC236}">
                  <a16:creationId xmlns:a16="http://schemas.microsoft.com/office/drawing/2014/main" id="{7BAAED71-16E6-45D4-90D3-3472C116D1B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36" name="Group 635">
            <a:extLst>
              <a:ext uri="{FF2B5EF4-FFF2-40B4-BE49-F238E27FC236}">
                <a16:creationId xmlns:a16="http://schemas.microsoft.com/office/drawing/2014/main" id="{F86E28C3-F879-4067-9B42-824410002694}"/>
              </a:ext>
            </a:extLst>
          </p:cNvPr>
          <p:cNvGrpSpPr/>
          <p:nvPr/>
        </p:nvGrpSpPr>
        <p:grpSpPr>
          <a:xfrm>
            <a:off x="7159888" y="942540"/>
            <a:ext cx="446399" cy="428686"/>
            <a:chOff x="463698" y="934501"/>
            <a:chExt cx="446399" cy="428686"/>
          </a:xfrm>
        </p:grpSpPr>
        <p:sp>
          <p:nvSpPr>
            <p:cNvPr id="637" name="Oval 636">
              <a:extLst>
                <a:ext uri="{FF2B5EF4-FFF2-40B4-BE49-F238E27FC236}">
                  <a16:creationId xmlns:a16="http://schemas.microsoft.com/office/drawing/2014/main" id="{98CC4D75-CDB9-437B-9CCD-A12E4EBA32F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8" name="TextBox 637">
              <a:extLst>
                <a:ext uri="{FF2B5EF4-FFF2-40B4-BE49-F238E27FC236}">
                  <a16:creationId xmlns:a16="http://schemas.microsoft.com/office/drawing/2014/main" id="{29E8B7E8-BE09-4CE3-AA45-C701C066BF4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39" name="Group 638">
            <a:extLst>
              <a:ext uri="{FF2B5EF4-FFF2-40B4-BE49-F238E27FC236}">
                <a16:creationId xmlns:a16="http://schemas.microsoft.com/office/drawing/2014/main" id="{AF5972EC-C6E3-4E37-BC17-9311C4F962B0}"/>
              </a:ext>
            </a:extLst>
          </p:cNvPr>
          <p:cNvGrpSpPr/>
          <p:nvPr/>
        </p:nvGrpSpPr>
        <p:grpSpPr>
          <a:xfrm>
            <a:off x="7158322" y="1395591"/>
            <a:ext cx="446399" cy="428686"/>
            <a:chOff x="457051" y="1380030"/>
            <a:chExt cx="446399" cy="428686"/>
          </a:xfrm>
        </p:grpSpPr>
        <p:sp>
          <p:nvSpPr>
            <p:cNvPr id="640" name="Oval 639">
              <a:extLst>
                <a:ext uri="{FF2B5EF4-FFF2-40B4-BE49-F238E27FC236}">
                  <a16:creationId xmlns:a16="http://schemas.microsoft.com/office/drawing/2014/main" id="{C75FA78D-895D-46EC-8957-E2EF9510E1F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1" name="TextBox 640">
              <a:extLst>
                <a:ext uri="{FF2B5EF4-FFF2-40B4-BE49-F238E27FC236}">
                  <a16:creationId xmlns:a16="http://schemas.microsoft.com/office/drawing/2014/main" id="{F2A41B40-332E-42FE-8B6A-C310D8A78FE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42" name="Group 641">
            <a:extLst>
              <a:ext uri="{FF2B5EF4-FFF2-40B4-BE49-F238E27FC236}">
                <a16:creationId xmlns:a16="http://schemas.microsoft.com/office/drawing/2014/main" id="{F7BE3799-BD52-430B-8265-1757A74739A6}"/>
              </a:ext>
            </a:extLst>
          </p:cNvPr>
          <p:cNvGrpSpPr/>
          <p:nvPr/>
        </p:nvGrpSpPr>
        <p:grpSpPr>
          <a:xfrm>
            <a:off x="7161406" y="1839016"/>
            <a:ext cx="446399" cy="428686"/>
            <a:chOff x="460084" y="1832999"/>
            <a:chExt cx="446399" cy="428686"/>
          </a:xfrm>
        </p:grpSpPr>
        <p:sp>
          <p:nvSpPr>
            <p:cNvPr id="643" name="Oval 642">
              <a:extLst>
                <a:ext uri="{FF2B5EF4-FFF2-40B4-BE49-F238E27FC236}">
                  <a16:creationId xmlns:a16="http://schemas.microsoft.com/office/drawing/2014/main" id="{EF64D7F2-098F-4BF3-A2EB-1C46845B9E8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4" name="TextBox 643">
              <a:extLst>
                <a:ext uri="{FF2B5EF4-FFF2-40B4-BE49-F238E27FC236}">
                  <a16:creationId xmlns:a16="http://schemas.microsoft.com/office/drawing/2014/main" id="{509D70FE-F266-4392-BE2F-21E295AF759D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45" name="Group 644">
            <a:extLst>
              <a:ext uri="{FF2B5EF4-FFF2-40B4-BE49-F238E27FC236}">
                <a16:creationId xmlns:a16="http://schemas.microsoft.com/office/drawing/2014/main" id="{FC8C67EC-6791-466F-87C0-1AFC3213B2D5}"/>
              </a:ext>
            </a:extLst>
          </p:cNvPr>
          <p:cNvGrpSpPr/>
          <p:nvPr/>
        </p:nvGrpSpPr>
        <p:grpSpPr>
          <a:xfrm>
            <a:off x="7159151" y="2281805"/>
            <a:ext cx="446399" cy="428686"/>
            <a:chOff x="453437" y="2278528"/>
            <a:chExt cx="446399" cy="428686"/>
          </a:xfrm>
        </p:grpSpPr>
        <p:sp>
          <p:nvSpPr>
            <p:cNvPr id="646" name="Oval 645">
              <a:extLst>
                <a:ext uri="{FF2B5EF4-FFF2-40B4-BE49-F238E27FC236}">
                  <a16:creationId xmlns:a16="http://schemas.microsoft.com/office/drawing/2014/main" id="{93944EF3-04AB-4013-86D3-ABC5A09CB441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7" name="TextBox 646">
              <a:extLst>
                <a:ext uri="{FF2B5EF4-FFF2-40B4-BE49-F238E27FC236}">
                  <a16:creationId xmlns:a16="http://schemas.microsoft.com/office/drawing/2014/main" id="{B1B863BD-4B79-42A8-9E52-F6E49B6B0B40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48" name="Group 647">
            <a:extLst>
              <a:ext uri="{FF2B5EF4-FFF2-40B4-BE49-F238E27FC236}">
                <a16:creationId xmlns:a16="http://schemas.microsoft.com/office/drawing/2014/main" id="{88CF34DF-5F89-49FE-9524-38057C21E069}"/>
              </a:ext>
            </a:extLst>
          </p:cNvPr>
          <p:cNvGrpSpPr/>
          <p:nvPr/>
        </p:nvGrpSpPr>
        <p:grpSpPr>
          <a:xfrm>
            <a:off x="7159115" y="2726057"/>
            <a:ext cx="446399" cy="428686"/>
            <a:chOff x="448639" y="2727542"/>
            <a:chExt cx="446399" cy="428686"/>
          </a:xfrm>
        </p:grpSpPr>
        <p:sp>
          <p:nvSpPr>
            <p:cNvPr id="649" name="Oval 648">
              <a:extLst>
                <a:ext uri="{FF2B5EF4-FFF2-40B4-BE49-F238E27FC236}">
                  <a16:creationId xmlns:a16="http://schemas.microsoft.com/office/drawing/2014/main" id="{CD073127-FBB5-4E36-98FE-BBC534B2C6D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0" name="TextBox 649">
              <a:extLst>
                <a:ext uri="{FF2B5EF4-FFF2-40B4-BE49-F238E27FC236}">
                  <a16:creationId xmlns:a16="http://schemas.microsoft.com/office/drawing/2014/main" id="{B0127C37-CD4F-4123-876C-69FEB3611E27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51" name="Group 650">
            <a:extLst>
              <a:ext uri="{FF2B5EF4-FFF2-40B4-BE49-F238E27FC236}">
                <a16:creationId xmlns:a16="http://schemas.microsoft.com/office/drawing/2014/main" id="{DD7FE6AB-2867-48EB-896C-DA4DAE0C7DC0}"/>
              </a:ext>
            </a:extLst>
          </p:cNvPr>
          <p:cNvGrpSpPr/>
          <p:nvPr/>
        </p:nvGrpSpPr>
        <p:grpSpPr>
          <a:xfrm>
            <a:off x="7162445" y="3169770"/>
            <a:ext cx="446399" cy="428686"/>
            <a:chOff x="463698" y="934501"/>
            <a:chExt cx="446399" cy="428686"/>
          </a:xfrm>
        </p:grpSpPr>
        <p:sp>
          <p:nvSpPr>
            <p:cNvPr id="652" name="Oval 651">
              <a:extLst>
                <a:ext uri="{FF2B5EF4-FFF2-40B4-BE49-F238E27FC236}">
                  <a16:creationId xmlns:a16="http://schemas.microsoft.com/office/drawing/2014/main" id="{853B9890-B6AA-45BA-9C4B-4FDD3DC17A5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3" name="TextBox 652">
              <a:extLst>
                <a:ext uri="{FF2B5EF4-FFF2-40B4-BE49-F238E27FC236}">
                  <a16:creationId xmlns:a16="http://schemas.microsoft.com/office/drawing/2014/main" id="{B4ED4A5A-FF40-44C8-A92D-DE35CCD701B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54" name="Group 653">
            <a:extLst>
              <a:ext uri="{FF2B5EF4-FFF2-40B4-BE49-F238E27FC236}">
                <a16:creationId xmlns:a16="http://schemas.microsoft.com/office/drawing/2014/main" id="{599BE37D-E095-426C-9228-9B9E11AFA45E}"/>
              </a:ext>
            </a:extLst>
          </p:cNvPr>
          <p:cNvGrpSpPr/>
          <p:nvPr/>
        </p:nvGrpSpPr>
        <p:grpSpPr>
          <a:xfrm>
            <a:off x="7160879" y="3622821"/>
            <a:ext cx="446399" cy="428686"/>
            <a:chOff x="457051" y="1380030"/>
            <a:chExt cx="446399" cy="428686"/>
          </a:xfrm>
        </p:grpSpPr>
        <p:sp>
          <p:nvSpPr>
            <p:cNvPr id="655" name="Oval 654">
              <a:extLst>
                <a:ext uri="{FF2B5EF4-FFF2-40B4-BE49-F238E27FC236}">
                  <a16:creationId xmlns:a16="http://schemas.microsoft.com/office/drawing/2014/main" id="{288E58B5-70DC-4433-B01C-708F18B21C5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6" name="TextBox 655">
              <a:extLst>
                <a:ext uri="{FF2B5EF4-FFF2-40B4-BE49-F238E27FC236}">
                  <a16:creationId xmlns:a16="http://schemas.microsoft.com/office/drawing/2014/main" id="{011434DE-E304-40EF-AE84-D39E10EA9CB2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57" name="Group 656">
            <a:extLst>
              <a:ext uri="{FF2B5EF4-FFF2-40B4-BE49-F238E27FC236}">
                <a16:creationId xmlns:a16="http://schemas.microsoft.com/office/drawing/2014/main" id="{88900AA8-DF03-471E-8305-305F4DE87131}"/>
              </a:ext>
            </a:extLst>
          </p:cNvPr>
          <p:cNvGrpSpPr/>
          <p:nvPr/>
        </p:nvGrpSpPr>
        <p:grpSpPr>
          <a:xfrm>
            <a:off x="7163963" y="4066246"/>
            <a:ext cx="446399" cy="428686"/>
            <a:chOff x="460084" y="1832999"/>
            <a:chExt cx="446399" cy="428686"/>
          </a:xfrm>
        </p:grpSpPr>
        <p:sp>
          <p:nvSpPr>
            <p:cNvPr id="658" name="Oval 657">
              <a:extLst>
                <a:ext uri="{FF2B5EF4-FFF2-40B4-BE49-F238E27FC236}">
                  <a16:creationId xmlns:a16="http://schemas.microsoft.com/office/drawing/2014/main" id="{220DD47A-FC27-4EF2-92FD-D88540E5673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9" name="TextBox 658">
              <a:extLst>
                <a:ext uri="{FF2B5EF4-FFF2-40B4-BE49-F238E27FC236}">
                  <a16:creationId xmlns:a16="http://schemas.microsoft.com/office/drawing/2014/main" id="{1BE04928-6574-4B03-8C9E-20F4F76C847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60" name="Group 659">
            <a:extLst>
              <a:ext uri="{FF2B5EF4-FFF2-40B4-BE49-F238E27FC236}">
                <a16:creationId xmlns:a16="http://schemas.microsoft.com/office/drawing/2014/main" id="{A0C96EE0-9349-4529-B019-2F150C2C3AF6}"/>
              </a:ext>
            </a:extLst>
          </p:cNvPr>
          <p:cNvGrpSpPr/>
          <p:nvPr/>
        </p:nvGrpSpPr>
        <p:grpSpPr>
          <a:xfrm>
            <a:off x="7161708" y="4509035"/>
            <a:ext cx="446399" cy="428686"/>
            <a:chOff x="453437" y="2278528"/>
            <a:chExt cx="446399" cy="428686"/>
          </a:xfrm>
        </p:grpSpPr>
        <p:sp>
          <p:nvSpPr>
            <p:cNvPr id="661" name="Oval 660">
              <a:extLst>
                <a:ext uri="{FF2B5EF4-FFF2-40B4-BE49-F238E27FC236}">
                  <a16:creationId xmlns:a16="http://schemas.microsoft.com/office/drawing/2014/main" id="{AE3ECD2E-1311-44CE-A6C7-FC2D5DD2A547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2" name="TextBox 661">
              <a:extLst>
                <a:ext uri="{FF2B5EF4-FFF2-40B4-BE49-F238E27FC236}">
                  <a16:creationId xmlns:a16="http://schemas.microsoft.com/office/drawing/2014/main" id="{2020BC0F-5145-44EC-937E-232C7EE666EC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63" name="Group 662">
            <a:extLst>
              <a:ext uri="{FF2B5EF4-FFF2-40B4-BE49-F238E27FC236}">
                <a16:creationId xmlns:a16="http://schemas.microsoft.com/office/drawing/2014/main" id="{F75B418A-D3E7-45D1-95AC-0C1C72F6D338}"/>
              </a:ext>
            </a:extLst>
          </p:cNvPr>
          <p:cNvGrpSpPr/>
          <p:nvPr/>
        </p:nvGrpSpPr>
        <p:grpSpPr>
          <a:xfrm>
            <a:off x="7161672" y="4953287"/>
            <a:ext cx="446399" cy="428686"/>
            <a:chOff x="448639" y="2727542"/>
            <a:chExt cx="446399" cy="428686"/>
          </a:xfrm>
        </p:grpSpPr>
        <p:sp>
          <p:nvSpPr>
            <p:cNvPr id="664" name="Oval 663">
              <a:extLst>
                <a:ext uri="{FF2B5EF4-FFF2-40B4-BE49-F238E27FC236}">
                  <a16:creationId xmlns:a16="http://schemas.microsoft.com/office/drawing/2014/main" id="{5D3A5FEB-3AB8-4198-84CA-CA887DAA232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5" name="TextBox 664">
              <a:extLst>
                <a:ext uri="{FF2B5EF4-FFF2-40B4-BE49-F238E27FC236}">
                  <a16:creationId xmlns:a16="http://schemas.microsoft.com/office/drawing/2014/main" id="{563265D1-91EF-4D7F-8595-EC495898A160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66" name="Group 665">
            <a:extLst>
              <a:ext uri="{FF2B5EF4-FFF2-40B4-BE49-F238E27FC236}">
                <a16:creationId xmlns:a16="http://schemas.microsoft.com/office/drawing/2014/main" id="{3EEA9833-DDC3-4637-822D-A717648DA17B}"/>
              </a:ext>
            </a:extLst>
          </p:cNvPr>
          <p:cNvGrpSpPr/>
          <p:nvPr/>
        </p:nvGrpSpPr>
        <p:grpSpPr>
          <a:xfrm>
            <a:off x="7136146" y="936366"/>
            <a:ext cx="492471" cy="428686"/>
            <a:chOff x="1333467" y="934501"/>
            <a:chExt cx="492471" cy="428686"/>
          </a:xfrm>
        </p:grpSpPr>
        <p:sp>
          <p:nvSpPr>
            <p:cNvPr id="667" name="Oval 666">
              <a:extLst>
                <a:ext uri="{FF2B5EF4-FFF2-40B4-BE49-F238E27FC236}">
                  <a16:creationId xmlns:a16="http://schemas.microsoft.com/office/drawing/2014/main" id="{35068CAC-BFFA-4EEE-90CB-A04207CFFF8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8" name="TextBox 667">
              <a:extLst>
                <a:ext uri="{FF2B5EF4-FFF2-40B4-BE49-F238E27FC236}">
                  <a16:creationId xmlns:a16="http://schemas.microsoft.com/office/drawing/2014/main" id="{AA4812B9-B65F-47CB-825B-2A73743EEC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69" name="Group 668">
            <a:extLst>
              <a:ext uri="{FF2B5EF4-FFF2-40B4-BE49-F238E27FC236}">
                <a16:creationId xmlns:a16="http://schemas.microsoft.com/office/drawing/2014/main" id="{0ECF529A-7AC0-4D31-8EA6-61805FD71583}"/>
              </a:ext>
            </a:extLst>
          </p:cNvPr>
          <p:cNvGrpSpPr/>
          <p:nvPr/>
        </p:nvGrpSpPr>
        <p:grpSpPr>
          <a:xfrm>
            <a:off x="8048835" y="887334"/>
            <a:ext cx="558936" cy="517996"/>
            <a:chOff x="7154565" y="884953"/>
            <a:chExt cx="558936" cy="517996"/>
          </a:xfrm>
        </p:grpSpPr>
        <p:sp>
          <p:nvSpPr>
            <p:cNvPr id="670" name="Oval 669">
              <a:extLst>
                <a:ext uri="{FF2B5EF4-FFF2-40B4-BE49-F238E27FC236}">
                  <a16:creationId xmlns:a16="http://schemas.microsoft.com/office/drawing/2014/main" id="{3EC70595-E8BE-470F-B5E0-E3E1711FDF8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1" name="TextBox 670">
              <a:extLst>
                <a:ext uri="{FF2B5EF4-FFF2-40B4-BE49-F238E27FC236}">
                  <a16:creationId xmlns:a16="http://schemas.microsoft.com/office/drawing/2014/main" id="{4E807FC6-3503-49D0-BDC6-31D8B3A1F85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72" name="TextBox 671">
              <a:extLst>
                <a:ext uri="{FF2B5EF4-FFF2-40B4-BE49-F238E27FC236}">
                  <a16:creationId xmlns:a16="http://schemas.microsoft.com/office/drawing/2014/main" id="{EA811B3B-0296-4761-A7FF-99D8E06F12F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73" name="Straight Connector 672">
              <a:extLst>
                <a:ext uri="{FF2B5EF4-FFF2-40B4-BE49-F238E27FC236}">
                  <a16:creationId xmlns:a16="http://schemas.microsoft.com/office/drawing/2014/main" id="{64A2D2C8-5B77-4423-97E0-F0F7CE3811D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4" name="Group 673">
            <a:extLst>
              <a:ext uri="{FF2B5EF4-FFF2-40B4-BE49-F238E27FC236}">
                <a16:creationId xmlns:a16="http://schemas.microsoft.com/office/drawing/2014/main" id="{7E22ED04-0FB1-41E9-AE67-670302BA824A}"/>
              </a:ext>
            </a:extLst>
          </p:cNvPr>
          <p:cNvGrpSpPr/>
          <p:nvPr/>
        </p:nvGrpSpPr>
        <p:grpSpPr>
          <a:xfrm>
            <a:off x="8919219" y="904164"/>
            <a:ext cx="591105" cy="470388"/>
            <a:chOff x="8024949" y="901783"/>
            <a:chExt cx="591105" cy="470388"/>
          </a:xfrm>
        </p:grpSpPr>
        <p:sp>
          <p:nvSpPr>
            <p:cNvPr id="675" name="Oval 674">
              <a:extLst>
                <a:ext uri="{FF2B5EF4-FFF2-40B4-BE49-F238E27FC236}">
                  <a16:creationId xmlns:a16="http://schemas.microsoft.com/office/drawing/2014/main" id="{BD36E119-0EB2-49C0-9CAF-17ACB8DF5CE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6" name="TextBox 675">
              <a:extLst>
                <a:ext uri="{FF2B5EF4-FFF2-40B4-BE49-F238E27FC236}">
                  <a16:creationId xmlns:a16="http://schemas.microsoft.com/office/drawing/2014/main" id="{5214BDA2-D4C5-4E46-9CD9-E546A16CC9D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677" name="TextBox 676">
              <a:extLst>
                <a:ext uri="{FF2B5EF4-FFF2-40B4-BE49-F238E27FC236}">
                  <a16:creationId xmlns:a16="http://schemas.microsoft.com/office/drawing/2014/main" id="{7ADF30C4-F4B8-43FC-922D-945BA5368A7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78" name="Straight Connector 677">
              <a:extLst>
                <a:ext uri="{FF2B5EF4-FFF2-40B4-BE49-F238E27FC236}">
                  <a16:creationId xmlns:a16="http://schemas.microsoft.com/office/drawing/2014/main" id="{55359E05-569A-4EF2-81A2-4397CBE3E0D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9" name="Group 678">
            <a:extLst>
              <a:ext uri="{FF2B5EF4-FFF2-40B4-BE49-F238E27FC236}">
                <a16:creationId xmlns:a16="http://schemas.microsoft.com/office/drawing/2014/main" id="{1964A14D-8D25-4388-AA0A-0D1DC8AE0842}"/>
              </a:ext>
            </a:extLst>
          </p:cNvPr>
          <p:cNvGrpSpPr/>
          <p:nvPr/>
        </p:nvGrpSpPr>
        <p:grpSpPr>
          <a:xfrm>
            <a:off x="9779516" y="913109"/>
            <a:ext cx="630375" cy="455794"/>
            <a:chOff x="8887627" y="907393"/>
            <a:chExt cx="630375" cy="455794"/>
          </a:xfrm>
        </p:grpSpPr>
        <p:sp>
          <p:nvSpPr>
            <p:cNvPr id="680" name="Oval 679">
              <a:extLst>
                <a:ext uri="{FF2B5EF4-FFF2-40B4-BE49-F238E27FC236}">
                  <a16:creationId xmlns:a16="http://schemas.microsoft.com/office/drawing/2014/main" id="{995F92D5-4605-4759-85EA-D393C2CB252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1" name="TextBox 680">
              <a:extLst>
                <a:ext uri="{FF2B5EF4-FFF2-40B4-BE49-F238E27FC236}">
                  <a16:creationId xmlns:a16="http://schemas.microsoft.com/office/drawing/2014/main" id="{DDDFA683-E4EB-4E35-A620-9B4048BD58A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82" name="TextBox 681">
              <a:extLst>
                <a:ext uri="{FF2B5EF4-FFF2-40B4-BE49-F238E27FC236}">
                  <a16:creationId xmlns:a16="http://schemas.microsoft.com/office/drawing/2014/main" id="{ECF714FF-8489-4B61-B273-CC8936E308C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83" name="Straight Connector 682">
              <a:extLst>
                <a:ext uri="{FF2B5EF4-FFF2-40B4-BE49-F238E27FC236}">
                  <a16:creationId xmlns:a16="http://schemas.microsoft.com/office/drawing/2014/main" id="{F7376EC1-6DD2-4DC2-9078-FA54703E14E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4" name="Group 683">
            <a:extLst>
              <a:ext uri="{FF2B5EF4-FFF2-40B4-BE49-F238E27FC236}">
                <a16:creationId xmlns:a16="http://schemas.microsoft.com/office/drawing/2014/main" id="{AA3337BB-E9D5-4513-975A-EF8EFD31A55F}"/>
              </a:ext>
            </a:extLst>
          </p:cNvPr>
          <p:cNvGrpSpPr/>
          <p:nvPr/>
        </p:nvGrpSpPr>
        <p:grpSpPr>
          <a:xfrm>
            <a:off x="8051598" y="1336913"/>
            <a:ext cx="558936" cy="517996"/>
            <a:chOff x="7154565" y="884953"/>
            <a:chExt cx="558936" cy="517996"/>
          </a:xfrm>
        </p:grpSpPr>
        <p:sp>
          <p:nvSpPr>
            <p:cNvPr id="685" name="Oval 684">
              <a:extLst>
                <a:ext uri="{FF2B5EF4-FFF2-40B4-BE49-F238E27FC236}">
                  <a16:creationId xmlns:a16="http://schemas.microsoft.com/office/drawing/2014/main" id="{CBCE5065-9590-4BCB-93DA-6E5E0ECF970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6" name="TextBox 685">
              <a:extLst>
                <a:ext uri="{FF2B5EF4-FFF2-40B4-BE49-F238E27FC236}">
                  <a16:creationId xmlns:a16="http://schemas.microsoft.com/office/drawing/2014/main" id="{AFF60C11-B6FB-4A48-8EDA-923B086EFAC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87" name="TextBox 686">
              <a:extLst>
                <a:ext uri="{FF2B5EF4-FFF2-40B4-BE49-F238E27FC236}">
                  <a16:creationId xmlns:a16="http://schemas.microsoft.com/office/drawing/2014/main" id="{5CEBF3A2-8690-457B-A9CB-89E40AAED90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88" name="Straight Connector 687">
              <a:extLst>
                <a:ext uri="{FF2B5EF4-FFF2-40B4-BE49-F238E27FC236}">
                  <a16:creationId xmlns:a16="http://schemas.microsoft.com/office/drawing/2014/main" id="{A936BD6B-956D-4B76-9E3F-43B08D1DEE4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9" name="Group 688">
            <a:extLst>
              <a:ext uri="{FF2B5EF4-FFF2-40B4-BE49-F238E27FC236}">
                <a16:creationId xmlns:a16="http://schemas.microsoft.com/office/drawing/2014/main" id="{0482A1E8-D524-45FD-8763-54D25E270317}"/>
              </a:ext>
            </a:extLst>
          </p:cNvPr>
          <p:cNvGrpSpPr/>
          <p:nvPr/>
        </p:nvGrpSpPr>
        <p:grpSpPr>
          <a:xfrm>
            <a:off x="8053314" y="1783142"/>
            <a:ext cx="558936" cy="517996"/>
            <a:chOff x="7154565" y="884953"/>
            <a:chExt cx="558936" cy="517996"/>
          </a:xfrm>
        </p:grpSpPr>
        <p:sp>
          <p:nvSpPr>
            <p:cNvPr id="690" name="Oval 689">
              <a:extLst>
                <a:ext uri="{FF2B5EF4-FFF2-40B4-BE49-F238E27FC236}">
                  <a16:creationId xmlns:a16="http://schemas.microsoft.com/office/drawing/2014/main" id="{0A2EDA67-17CF-4672-9E1F-CEC64EDB0D5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1" name="TextBox 690">
              <a:extLst>
                <a:ext uri="{FF2B5EF4-FFF2-40B4-BE49-F238E27FC236}">
                  <a16:creationId xmlns:a16="http://schemas.microsoft.com/office/drawing/2014/main" id="{2FB52425-707E-40AD-9FDA-97CEF96D363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92" name="TextBox 691">
              <a:extLst>
                <a:ext uri="{FF2B5EF4-FFF2-40B4-BE49-F238E27FC236}">
                  <a16:creationId xmlns:a16="http://schemas.microsoft.com/office/drawing/2014/main" id="{1E982C29-F62C-44CE-AA55-B490569B681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93" name="Straight Connector 692">
              <a:extLst>
                <a:ext uri="{FF2B5EF4-FFF2-40B4-BE49-F238E27FC236}">
                  <a16:creationId xmlns:a16="http://schemas.microsoft.com/office/drawing/2014/main" id="{97D6A4B1-5286-435E-B6A9-55671E07839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4" name="Group 693">
            <a:extLst>
              <a:ext uri="{FF2B5EF4-FFF2-40B4-BE49-F238E27FC236}">
                <a16:creationId xmlns:a16="http://schemas.microsoft.com/office/drawing/2014/main" id="{7F05F628-9DB1-4A7A-B75B-09801B1E33DE}"/>
              </a:ext>
            </a:extLst>
          </p:cNvPr>
          <p:cNvGrpSpPr/>
          <p:nvPr/>
        </p:nvGrpSpPr>
        <p:grpSpPr>
          <a:xfrm>
            <a:off x="8051081" y="2229258"/>
            <a:ext cx="558936" cy="517996"/>
            <a:chOff x="7154565" y="884953"/>
            <a:chExt cx="558936" cy="517996"/>
          </a:xfrm>
        </p:grpSpPr>
        <p:sp>
          <p:nvSpPr>
            <p:cNvPr id="695" name="Oval 694">
              <a:extLst>
                <a:ext uri="{FF2B5EF4-FFF2-40B4-BE49-F238E27FC236}">
                  <a16:creationId xmlns:a16="http://schemas.microsoft.com/office/drawing/2014/main" id="{76EC54F1-5401-48A1-9A6A-F1AAE31001E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6" name="TextBox 695">
              <a:extLst>
                <a:ext uri="{FF2B5EF4-FFF2-40B4-BE49-F238E27FC236}">
                  <a16:creationId xmlns:a16="http://schemas.microsoft.com/office/drawing/2014/main" id="{434DEC2C-2E7C-49B0-B0A3-874C1C897F2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697" name="TextBox 696">
              <a:extLst>
                <a:ext uri="{FF2B5EF4-FFF2-40B4-BE49-F238E27FC236}">
                  <a16:creationId xmlns:a16="http://schemas.microsoft.com/office/drawing/2014/main" id="{8B1CA65F-5743-49A2-811C-271BE2B5A4B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98" name="Straight Connector 697">
              <a:extLst>
                <a:ext uri="{FF2B5EF4-FFF2-40B4-BE49-F238E27FC236}">
                  <a16:creationId xmlns:a16="http://schemas.microsoft.com/office/drawing/2014/main" id="{AFFA9B42-8C09-45E3-A9DA-F1F1AE9F385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9" name="Group 698">
            <a:extLst>
              <a:ext uri="{FF2B5EF4-FFF2-40B4-BE49-F238E27FC236}">
                <a16:creationId xmlns:a16="http://schemas.microsoft.com/office/drawing/2014/main" id="{5D44C25D-C366-4DD8-8E84-DFEA1E838FB3}"/>
              </a:ext>
            </a:extLst>
          </p:cNvPr>
          <p:cNvGrpSpPr/>
          <p:nvPr/>
        </p:nvGrpSpPr>
        <p:grpSpPr>
          <a:xfrm>
            <a:off x="8050736" y="2676979"/>
            <a:ext cx="558936" cy="517996"/>
            <a:chOff x="7154565" y="884953"/>
            <a:chExt cx="558936" cy="517996"/>
          </a:xfrm>
        </p:grpSpPr>
        <p:sp>
          <p:nvSpPr>
            <p:cNvPr id="700" name="Oval 699">
              <a:extLst>
                <a:ext uri="{FF2B5EF4-FFF2-40B4-BE49-F238E27FC236}">
                  <a16:creationId xmlns:a16="http://schemas.microsoft.com/office/drawing/2014/main" id="{0CD711F1-24D1-45E9-B184-A4B4509766E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1" name="TextBox 700">
              <a:extLst>
                <a:ext uri="{FF2B5EF4-FFF2-40B4-BE49-F238E27FC236}">
                  <a16:creationId xmlns:a16="http://schemas.microsoft.com/office/drawing/2014/main" id="{7B2C8D42-6EC8-4AAF-A269-18FBB25E862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02" name="TextBox 701">
              <a:extLst>
                <a:ext uri="{FF2B5EF4-FFF2-40B4-BE49-F238E27FC236}">
                  <a16:creationId xmlns:a16="http://schemas.microsoft.com/office/drawing/2014/main" id="{E9707CA9-D596-4FB2-84F2-F4DC9789976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03" name="Straight Connector 702">
              <a:extLst>
                <a:ext uri="{FF2B5EF4-FFF2-40B4-BE49-F238E27FC236}">
                  <a16:creationId xmlns:a16="http://schemas.microsoft.com/office/drawing/2014/main" id="{A3A590EF-274E-415B-BE46-E40AD97F3EB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4" name="Group 703">
            <a:extLst>
              <a:ext uri="{FF2B5EF4-FFF2-40B4-BE49-F238E27FC236}">
                <a16:creationId xmlns:a16="http://schemas.microsoft.com/office/drawing/2014/main" id="{C6CAF822-4766-451B-9590-1D304113BB89}"/>
              </a:ext>
            </a:extLst>
          </p:cNvPr>
          <p:cNvGrpSpPr/>
          <p:nvPr/>
        </p:nvGrpSpPr>
        <p:grpSpPr>
          <a:xfrm>
            <a:off x="8049308" y="3122657"/>
            <a:ext cx="558936" cy="517996"/>
            <a:chOff x="7154565" y="884953"/>
            <a:chExt cx="558936" cy="517996"/>
          </a:xfrm>
        </p:grpSpPr>
        <p:sp>
          <p:nvSpPr>
            <p:cNvPr id="705" name="Oval 704">
              <a:extLst>
                <a:ext uri="{FF2B5EF4-FFF2-40B4-BE49-F238E27FC236}">
                  <a16:creationId xmlns:a16="http://schemas.microsoft.com/office/drawing/2014/main" id="{F7461454-1128-40DE-99F2-3ABF2B89696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6" name="TextBox 705">
              <a:extLst>
                <a:ext uri="{FF2B5EF4-FFF2-40B4-BE49-F238E27FC236}">
                  <a16:creationId xmlns:a16="http://schemas.microsoft.com/office/drawing/2014/main" id="{A87A6409-DA13-4EF3-BA9E-D1E016B429A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07" name="TextBox 706">
              <a:extLst>
                <a:ext uri="{FF2B5EF4-FFF2-40B4-BE49-F238E27FC236}">
                  <a16:creationId xmlns:a16="http://schemas.microsoft.com/office/drawing/2014/main" id="{6F66B0C7-2AF9-4ACD-9697-BA4BEBF4BCC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08" name="Straight Connector 707">
              <a:extLst>
                <a:ext uri="{FF2B5EF4-FFF2-40B4-BE49-F238E27FC236}">
                  <a16:creationId xmlns:a16="http://schemas.microsoft.com/office/drawing/2014/main" id="{4A5657C6-DCE5-4B50-BD70-6CA280E5A26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9" name="Group 708">
            <a:extLst>
              <a:ext uri="{FF2B5EF4-FFF2-40B4-BE49-F238E27FC236}">
                <a16:creationId xmlns:a16="http://schemas.microsoft.com/office/drawing/2014/main" id="{1C57E623-CD92-4350-B25B-8C0AEB112ADD}"/>
              </a:ext>
            </a:extLst>
          </p:cNvPr>
          <p:cNvGrpSpPr/>
          <p:nvPr/>
        </p:nvGrpSpPr>
        <p:grpSpPr>
          <a:xfrm>
            <a:off x="8052071" y="3572236"/>
            <a:ext cx="558936" cy="517996"/>
            <a:chOff x="7154565" y="884953"/>
            <a:chExt cx="558936" cy="517996"/>
          </a:xfrm>
        </p:grpSpPr>
        <p:sp>
          <p:nvSpPr>
            <p:cNvPr id="710" name="Oval 709">
              <a:extLst>
                <a:ext uri="{FF2B5EF4-FFF2-40B4-BE49-F238E27FC236}">
                  <a16:creationId xmlns:a16="http://schemas.microsoft.com/office/drawing/2014/main" id="{18453BAB-EE46-4AB6-A6D3-0C3754A635E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1" name="TextBox 710">
              <a:extLst>
                <a:ext uri="{FF2B5EF4-FFF2-40B4-BE49-F238E27FC236}">
                  <a16:creationId xmlns:a16="http://schemas.microsoft.com/office/drawing/2014/main" id="{09639DED-02AC-4B6F-8FE2-FBC40282EA2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12" name="TextBox 711">
              <a:extLst>
                <a:ext uri="{FF2B5EF4-FFF2-40B4-BE49-F238E27FC236}">
                  <a16:creationId xmlns:a16="http://schemas.microsoft.com/office/drawing/2014/main" id="{5934D908-152F-4B4E-ABE8-6AF2881EFEA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13" name="Straight Connector 712">
              <a:extLst>
                <a:ext uri="{FF2B5EF4-FFF2-40B4-BE49-F238E27FC236}">
                  <a16:creationId xmlns:a16="http://schemas.microsoft.com/office/drawing/2014/main" id="{3576198E-26D2-47BD-9012-E29D0D55F42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4" name="Group 713">
            <a:extLst>
              <a:ext uri="{FF2B5EF4-FFF2-40B4-BE49-F238E27FC236}">
                <a16:creationId xmlns:a16="http://schemas.microsoft.com/office/drawing/2014/main" id="{4B6ADC19-7402-4CA9-AA98-E9158BFEF1B9}"/>
              </a:ext>
            </a:extLst>
          </p:cNvPr>
          <p:cNvGrpSpPr/>
          <p:nvPr/>
        </p:nvGrpSpPr>
        <p:grpSpPr>
          <a:xfrm>
            <a:off x="8053787" y="4018465"/>
            <a:ext cx="558936" cy="517996"/>
            <a:chOff x="7154565" y="884953"/>
            <a:chExt cx="558936" cy="517996"/>
          </a:xfrm>
        </p:grpSpPr>
        <p:sp>
          <p:nvSpPr>
            <p:cNvPr id="715" name="Oval 714">
              <a:extLst>
                <a:ext uri="{FF2B5EF4-FFF2-40B4-BE49-F238E27FC236}">
                  <a16:creationId xmlns:a16="http://schemas.microsoft.com/office/drawing/2014/main" id="{3F390BDF-17A9-495E-A13A-D9D47024BFE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6" name="TextBox 715">
              <a:extLst>
                <a:ext uri="{FF2B5EF4-FFF2-40B4-BE49-F238E27FC236}">
                  <a16:creationId xmlns:a16="http://schemas.microsoft.com/office/drawing/2014/main" id="{BA39235D-94DE-4CF7-BE42-BCFAD857A27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17" name="TextBox 716">
              <a:extLst>
                <a:ext uri="{FF2B5EF4-FFF2-40B4-BE49-F238E27FC236}">
                  <a16:creationId xmlns:a16="http://schemas.microsoft.com/office/drawing/2014/main" id="{1470B90C-D56F-44EC-8DA8-763620E8E30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18" name="Straight Connector 717">
              <a:extLst>
                <a:ext uri="{FF2B5EF4-FFF2-40B4-BE49-F238E27FC236}">
                  <a16:creationId xmlns:a16="http://schemas.microsoft.com/office/drawing/2014/main" id="{F180D495-B0D9-4600-82EA-EF2622B3DF8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9" name="Group 718">
            <a:extLst>
              <a:ext uri="{FF2B5EF4-FFF2-40B4-BE49-F238E27FC236}">
                <a16:creationId xmlns:a16="http://schemas.microsoft.com/office/drawing/2014/main" id="{B79EB4F8-8507-4E6B-858F-03B00D5630ED}"/>
              </a:ext>
            </a:extLst>
          </p:cNvPr>
          <p:cNvGrpSpPr/>
          <p:nvPr/>
        </p:nvGrpSpPr>
        <p:grpSpPr>
          <a:xfrm>
            <a:off x="8051554" y="4464581"/>
            <a:ext cx="558936" cy="517996"/>
            <a:chOff x="7154565" y="884953"/>
            <a:chExt cx="558936" cy="517996"/>
          </a:xfrm>
        </p:grpSpPr>
        <p:sp>
          <p:nvSpPr>
            <p:cNvPr id="720" name="Oval 719">
              <a:extLst>
                <a:ext uri="{FF2B5EF4-FFF2-40B4-BE49-F238E27FC236}">
                  <a16:creationId xmlns:a16="http://schemas.microsoft.com/office/drawing/2014/main" id="{76314D94-1363-42CE-B92E-78D6B0B6D11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1" name="TextBox 720">
              <a:extLst>
                <a:ext uri="{FF2B5EF4-FFF2-40B4-BE49-F238E27FC236}">
                  <a16:creationId xmlns:a16="http://schemas.microsoft.com/office/drawing/2014/main" id="{F6308987-29A1-4866-B762-593A8383962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22" name="TextBox 721">
              <a:extLst>
                <a:ext uri="{FF2B5EF4-FFF2-40B4-BE49-F238E27FC236}">
                  <a16:creationId xmlns:a16="http://schemas.microsoft.com/office/drawing/2014/main" id="{5A03D712-B042-4D31-A4C5-D6553043DE8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23" name="Straight Connector 722">
              <a:extLst>
                <a:ext uri="{FF2B5EF4-FFF2-40B4-BE49-F238E27FC236}">
                  <a16:creationId xmlns:a16="http://schemas.microsoft.com/office/drawing/2014/main" id="{96DE4A5E-C682-43C8-B544-7CF5B1D5E5B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4" name="Group 723">
            <a:extLst>
              <a:ext uri="{FF2B5EF4-FFF2-40B4-BE49-F238E27FC236}">
                <a16:creationId xmlns:a16="http://schemas.microsoft.com/office/drawing/2014/main" id="{C7325683-7F4B-48AF-9ED2-3DB6A65EF281}"/>
              </a:ext>
            </a:extLst>
          </p:cNvPr>
          <p:cNvGrpSpPr/>
          <p:nvPr/>
        </p:nvGrpSpPr>
        <p:grpSpPr>
          <a:xfrm>
            <a:off x="8051209" y="4912302"/>
            <a:ext cx="558936" cy="517996"/>
            <a:chOff x="7154565" y="884953"/>
            <a:chExt cx="558936" cy="517996"/>
          </a:xfrm>
        </p:grpSpPr>
        <p:sp>
          <p:nvSpPr>
            <p:cNvPr id="725" name="Oval 724">
              <a:extLst>
                <a:ext uri="{FF2B5EF4-FFF2-40B4-BE49-F238E27FC236}">
                  <a16:creationId xmlns:a16="http://schemas.microsoft.com/office/drawing/2014/main" id="{7D5CE7CD-5C20-4A25-A1DF-19DFB566195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6" name="TextBox 725">
              <a:extLst>
                <a:ext uri="{FF2B5EF4-FFF2-40B4-BE49-F238E27FC236}">
                  <a16:creationId xmlns:a16="http://schemas.microsoft.com/office/drawing/2014/main" id="{C367048D-44DB-4228-9BC2-91E13510EBA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727" name="TextBox 726">
              <a:extLst>
                <a:ext uri="{FF2B5EF4-FFF2-40B4-BE49-F238E27FC236}">
                  <a16:creationId xmlns:a16="http://schemas.microsoft.com/office/drawing/2014/main" id="{6835FD5C-1FD8-4489-9F45-BC9ABB1BE46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28" name="Straight Connector 727">
              <a:extLst>
                <a:ext uri="{FF2B5EF4-FFF2-40B4-BE49-F238E27FC236}">
                  <a16:creationId xmlns:a16="http://schemas.microsoft.com/office/drawing/2014/main" id="{18D89E00-6FC7-4CB3-A269-3B1DF00FCC2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9" name="Group 728">
            <a:extLst>
              <a:ext uri="{FF2B5EF4-FFF2-40B4-BE49-F238E27FC236}">
                <a16:creationId xmlns:a16="http://schemas.microsoft.com/office/drawing/2014/main" id="{8C9D0399-D7BB-47D3-B909-5DDF40238EAF}"/>
              </a:ext>
            </a:extLst>
          </p:cNvPr>
          <p:cNvGrpSpPr/>
          <p:nvPr/>
        </p:nvGrpSpPr>
        <p:grpSpPr>
          <a:xfrm>
            <a:off x="8919420" y="1348182"/>
            <a:ext cx="591105" cy="470388"/>
            <a:chOff x="8024949" y="901783"/>
            <a:chExt cx="591105" cy="470388"/>
          </a:xfrm>
        </p:grpSpPr>
        <p:sp>
          <p:nvSpPr>
            <p:cNvPr id="730" name="Oval 729">
              <a:extLst>
                <a:ext uri="{FF2B5EF4-FFF2-40B4-BE49-F238E27FC236}">
                  <a16:creationId xmlns:a16="http://schemas.microsoft.com/office/drawing/2014/main" id="{3548D350-CC1A-4D36-8FC2-7AF4B74E79F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1" name="TextBox 730">
              <a:extLst>
                <a:ext uri="{FF2B5EF4-FFF2-40B4-BE49-F238E27FC236}">
                  <a16:creationId xmlns:a16="http://schemas.microsoft.com/office/drawing/2014/main" id="{44E23968-BE54-40F6-A477-86521D073A9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32" name="TextBox 731">
              <a:extLst>
                <a:ext uri="{FF2B5EF4-FFF2-40B4-BE49-F238E27FC236}">
                  <a16:creationId xmlns:a16="http://schemas.microsoft.com/office/drawing/2014/main" id="{0E497EF5-C727-432C-89DE-B54ED601D59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33" name="Straight Connector 732">
              <a:extLst>
                <a:ext uri="{FF2B5EF4-FFF2-40B4-BE49-F238E27FC236}">
                  <a16:creationId xmlns:a16="http://schemas.microsoft.com/office/drawing/2014/main" id="{208CB1E1-7D2B-4F97-9EAA-377BDC75183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4" name="Group 733">
            <a:extLst>
              <a:ext uri="{FF2B5EF4-FFF2-40B4-BE49-F238E27FC236}">
                <a16:creationId xmlns:a16="http://schemas.microsoft.com/office/drawing/2014/main" id="{E0F9F118-FC7B-4945-BEEC-6295A5489DFF}"/>
              </a:ext>
            </a:extLst>
          </p:cNvPr>
          <p:cNvGrpSpPr/>
          <p:nvPr/>
        </p:nvGrpSpPr>
        <p:grpSpPr>
          <a:xfrm>
            <a:off x="8918785" y="1798485"/>
            <a:ext cx="591105" cy="470388"/>
            <a:chOff x="8024949" y="901783"/>
            <a:chExt cx="591105" cy="470388"/>
          </a:xfrm>
        </p:grpSpPr>
        <p:sp>
          <p:nvSpPr>
            <p:cNvPr id="735" name="Oval 734">
              <a:extLst>
                <a:ext uri="{FF2B5EF4-FFF2-40B4-BE49-F238E27FC236}">
                  <a16:creationId xmlns:a16="http://schemas.microsoft.com/office/drawing/2014/main" id="{E5215934-14C8-4B86-B5C4-3115764478C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6" name="TextBox 735">
              <a:extLst>
                <a:ext uri="{FF2B5EF4-FFF2-40B4-BE49-F238E27FC236}">
                  <a16:creationId xmlns:a16="http://schemas.microsoft.com/office/drawing/2014/main" id="{37E83C14-46EA-4B6B-9017-DF6AB3FEBA6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37" name="TextBox 736">
              <a:extLst>
                <a:ext uri="{FF2B5EF4-FFF2-40B4-BE49-F238E27FC236}">
                  <a16:creationId xmlns:a16="http://schemas.microsoft.com/office/drawing/2014/main" id="{7B70BF52-7C9F-42DF-9FB5-4432D574170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38" name="Straight Connector 737">
              <a:extLst>
                <a:ext uri="{FF2B5EF4-FFF2-40B4-BE49-F238E27FC236}">
                  <a16:creationId xmlns:a16="http://schemas.microsoft.com/office/drawing/2014/main" id="{7C39ED52-1664-43B2-95A8-C7053FC35EF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9" name="Group 738">
            <a:extLst>
              <a:ext uri="{FF2B5EF4-FFF2-40B4-BE49-F238E27FC236}">
                <a16:creationId xmlns:a16="http://schemas.microsoft.com/office/drawing/2014/main" id="{A345BD53-F751-4000-9A23-EAA5CC3F56AF}"/>
              </a:ext>
            </a:extLst>
          </p:cNvPr>
          <p:cNvGrpSpPr/>
          <p:nvPr/>
        </p:nvGrpSpPr>
        <p:grpSpPr>
          <a:xfrm>
            <a:off x="8918986" y="2247265"/>
            <a:ext cx="591105" cy="470388"/>
            <a:chOff x="8024949" y="901783"/>
            <a:chExt cx="591105" cy="470388"/>
          </a:xfrm>
        </p:grpSpPr>
        <p:sp>
          <p:nvSpPr>
            <p:cNvPr id="740" name="Oval 739">
              <a:extLst>
                <a:ext uri="{FF2B5EF4-FFF2-40B4-BE49-F238E27FC236}">
                  <a16:creationId xmlns:a16="http://schemas.microsoft.com/office/drawing/2014/main" id="{BE6AD880-4EEC-4A41-9224-F91F322DB0F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1" name="TextBox 740">
              <a:extLst>
                <a:ext uri="{FF2B5EF4-FFF2-40B4-BE49-F238E27FC236}">
                  <a16:creationId xmlns:a16="http://schemas.microsoft.com/office/drawing/2014/main" id="{6A7E24E0-B26F-45A1-ABB0-661FD468D25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42" name="TextBox 741">
              <a:extLst>
                <a:ext uri="{FF2B5EF4-FFF2-40B4-BE49-F238E27FC236}">
                  <a16:creationId xmlns:a16="http://schemas.microsoft.com/office/drawing/2014/main" id="{0E402B7C-290A-4979-95E0-CEC2BAACF3D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43" name="Straight Connector 742">
              <a:extLst>
                <a:ext uri="{FF2B5EF4-FFF2-40B4-BE49-F238E27FC236}">
                  <a16:creationId xmlns:a16="http://schemas.microsoft.com/office/drawing/2014/main" id="{2B8B5FEA-8D93-473D-9FA2-D83C6CB8DE4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4" name="Group 743">
            <a:extLst>
              <a:ext uri="{FF2B5EF4-FFF2-40B4-BE49-F238E27FC236}">
                <a16:creationId xmlns:a16="http://schemas.microsoft.com/office/drawing/2014/main" id="{A98C0577-7AFE-479F-92E0-B6BCC5C76B8E}"/>
              </a:ext>
            </a:extLst>
          </p:cNvPr>
          <p:cNvGrpSpPr/>
          <p:nvPr/>
        </p:nvGrpSpPr>
        <p:grpSpPr>
          <a:xfrm>
            <a:off x="8923061" y="2692113"/>
            <a:ext cx="591105" cy="470388"/>
            <a:chOff x="8024949" y="901783"/>
            <a:chExt cx="591105" cy="470388"/>
          </a:xfrm>
        </p:grpSpPr>
        <p:sp>
          <p:nvSpPr>
            <p:cNvPr id="745" name="Oval 744">
              <a:extLst>
                <a:ext uri="{FF2B5EF4-FFF2-40B4-BE49-F238E27FC236}">
                  <a16:creationId xmlns:a16="http://schemas.microsoft.com/office/drawing/2014/main" id="{5C11E6AC-BDB3-497B-A2DF-318D7BE1E22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6" name="TextBox 745">
              <a:extLst>
                <a:ext uri="{FF2B5EF4-FFF2-40B4-BE49-F238E27FC236}">
                  <a16:creationId xmlns:a16="http://schemas.microsoft.com/office/drawing/2014/main" id="{F51DEA24-DD95-4845-853C-4C313DA0F15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47" name="TextBox 746">
              <a:extLst>
                <a:ext uri="{FF2B5EF4-FFF2-40B4-BE49-F238E27FC236}">
                  <a16:creationId xmlns:a16="http://schemas.microsoft.com/office/drawing/2014/main" id="{508A450F-65D3-49EC-AFDB-DCCF991767D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48" name="Straight Connector 747">
              <a:extLst>
                <a:ext uri="{FF2B5EF4-FFF2-40B4-BE49-F238E27FC236}">
                  <a16:creationId xmlns:a16="http://schemas.microsoft.com/office/drawing/2014/main" id="{9D63A0F3-4087-42A7-9D72-2AA5F6F418C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9" name="Group 748">
            <a:extLst>
              <a:ext uri="{FF2B5EF4-FFF2-40B4-BE49-F238E27FC236}">
                <a16:creationId xmlns:a16="http://schemas.microsoft.com/office/drawing/2014/main" id="{426259FE-8D30-4E5F-B28E-34366F4E8E5D}"/>
              </a:ext>
            </a:extLst>
          </p:cNvPr>
          <p:cNvGrpSpPr/>
          <p:nvPr/>
        </p:nvGrpSpPr>
        <p:grpSpPr>
          <a:xfrm>
            <a:off x="8919591" y="3140136"/>
            <a:ext cx="591105" cy="470388"/>
            <a:chOff x="8024949" y="901783"/>
            <a:chExt cx="591105" cy="470388"/>
          </a:xfrm>
        </p:grpSpPr>
        <p:sp>
          <p:nvSpPr>
            <p:cNvPr id="750" name="Oval 749">
              <a:extLst>
                <a:ext uri="{FF2B5EF4-FFF2-40B4-BE49-F238E27FC236}">
                  <a16:creationId xmlns:a16="http://schemas.microsoft.com/office/drawing/2014/main" id="{5999593E-6C4B-4137-93CE-41271404B2F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1" name="TextBox 750">
              <a:extLst>
                <a:ext uri="{FF2B5EF4-FFF2-40B4-BE49-F238E27FC236}">
                  <a16:creationId xmlns:a16="http://schemas.microsoft.com/office/drawing/2014/main" id="{E436AC8F-4D49-4AA2-9A89-EF81FA27FD5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52" name="TextBox 751">
              <a:extLst>
                <a:ext uri="{FF2B5EF4-FFF2-40B4-BE49-F238E27FC236}">
                  <a16:creationId xmlns:a16="http://schemas.microsoft.com/office/drawing/2014/main" id="{D9FA965E-E7A2-4604-8C4D-1A9321F9A5F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53" name="Straight Connector 752">
              <a:extLst>
                <a:ext uri="{FF2B5EF4-FFF2-40B4-BE49-F238E27FC236}">
                  <a16:creationId xmlns:a16="http://schemas.microsoft.com/office/drawing/2014/main" id="{EE045966-B26B-4572-B697-2B21222467F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4" name="Group 753">
            <a:extLst>
              <a:ext uri="{FF2B5EF4-FFF2-40B4-BE49-F238E27FC236}">
                <a16:creationId xmlns:a16="http://schemas.microsoft.com/office/drawing/2014/main" id="{C3D7F462-6243-4540-ACE4-972FB0C5959A}"/>
              </a:ext>
            </a:extLst>
          </p:cNvPr>
          <p:cNvGrpSpPr/>
          <p:nvPr/>
        </p:nvGrpSpPr>
        <p:grpSpPr>
          <a:xfrm>
            <a:off x="8919792" y="3584154"/>
            <a:ext cx="591105" cy="470388"/>
            <a:chOff x="8024949" y="901783"/>
            <a:chExt cx="591105" cy="470388"/>
          </a:xfrm>
        </p:grpSpPr>
        <p:sp>
          <p:nvSpPr>
            <p:cNvPr id="755" name="Oval 754">
              <a:extLst>
                <a:ext uri="{FF2B5EF4-FFF2-40B4-BE49-F238E27FC236}">
                  <a16:creationId xmlns:a16="http://schemas.microsoft.com/office/drawing/2014/main" id="{36B8A01E-F003-48F9-AEAF-F3711D7E0D6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6" name="TextBox 755">
              <a:extLst>
                <a:ext uri="{FF2B5EF4-FFF2-40B4-BE49-F238E27FC236}">
                  <a16:creationId xmlns:a16="http://schemas.microsoft.com/office/drawing/2014/main" id="{788BD389-3AC4-4075-92F5-C250C4C6EF4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57" name="TextBox 756">
              <a:extLst>
                <a:ext uri="{FF2B5EF4-FFF2-40B4-BE49-F238E27FC236}">
                  <a16:creationId xmlns:a16="http://schemas.microsoft.com/office/drawing/2014/main" id="{1D6BFE88-5A1C-4B06-B912-C768576B024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58" name="Straight Connector 757">
              <a:extLst>
                <a:ext uri="{FF2B5EF4-FFF2-40B4-BE49-F238E27FC236}">
                  <a16:creationId xmlns:a16="http://schemas.microsoft.com/office/drawing/2014/main" id="{420B5808-AFE5-43B5-8A8F-2DB0D26F8F3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9" name="Group 758">
            <a:extLst>
              <a:ext uri="{FF2B5EF4-FFF2-40B4-BE49-F238E27FC236}">
                <a16:creationId xmlns:a16="http://schemas.microsoft.com/office/drawing/2014/main" id="{D0EC5144-6CC0-46E2-A06D-46D68D6B7C02}"/>
              </a:ext>
            </a:extLst>
          </p:cNvPr>
          <p:cNvGrpSpPr/>
          <p:nvPr/>
        </p:nvGrpSpPr>
        <p:grpSpPr>
          <a:xfrm>
            <a:off x="8919157" y="4034457"/>
            <a:ext cx="591105" cy="470388"/>
            <a:chOff x="8024949" y="901783"/>
            <a:chExt cx="591105" cy="470388"/>
          </a:xfrm>
        </p:grpSpPr>
        <p:sp>
          <p:nvSpPr>
            <p:cNvPr id="760" name="Oval 759">
              <a:extLst>
                <a:ext uri="{FF2B5EF4-FFF2-40B4-BE49-F238E27FC236}">
                  <a16:creationId xmlns:a16="http://schemas.microsoft.com/office/drawing/2014/main" id="{8A91118A-6503-4B5D-939D-831335CDF84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1" name="TextBox 760">
              <a:extLst>
                <a:ext uri="{FF2B5EF4-FFF2-40B4-BE49-F238E27FC236}">
                  <a16:creationId xmlns:a16="http://schemas.microsoft.com/office/drawing/2014/main" id="{9982CA73-6924-4D29-A303-FBBA9147578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62" name="TextBox 761">
              <a:extLst>
                <a:ext uri="{FF2B5EF4-FFF2-40B4-BE49-F238E27FC236}">
                  <a16:creationId xmlns:a16="http://schemas.microsoft.com/office/drawing/2014/main" id="{E06FFEBB-453A-49D9-B51E-B489C02C574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63" name="Straight Connector 762">
              <a:extLst>
                <a:ext uri="{FF2B5EF4-FFF2-40B4-BE49-F238E27FC236}">
                  <a16:creationId xmlns:a16="http://schemas.microsoft.com/office/drawing/2014/main" id="{191AD631-8B23-4F08-A4F4-AA41AA58CA9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4" name="Group 763">
            <a:extLst>
              <a:ext uri="{FF2B5EF4-FFF2-40B4-BE49-F238E27FC236}">
                <a16:creationId xmlns:a16="http://schemas.microsoft.com/office/drawing/2014/main" id="{FE685861-84FA-4B89-B07B-36F4704A30C1}"/>
              </a:ext>
            </a:extLst>
          </p:cNvPr>
          <p:cNvGrpSpPr/>
          <p:nvPr/>
        </p:nvGrpSpPr>
        <p:grpSpPr>
          <a:xfrm>
            <a:off x="8919358" y="4483237"/>
            <a:ext cx="591105" cy="470388"/>
            <a:chOff x="8024949" y="901783"/>
            <a:chExt cx="591105" cy="470388"/>
          </a:xfrm>
        </p:grpSpPr>
        <p:sp>
          <p:nvSpPr>
            <p:cNvPr id="765" name="Oval 764">
              <a:extLst>
                <a:ext uri="{FF2B5EF4-FFF2-40B4-BE49-F238E27FC236}">
                  <a16:creationId xmlns:a16="http://schemas.microsoft.com/office/drawing/2014/main" id="{61BE6B18-A8D9-431B-86AB-292B9DF9191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6" name="TextBox 765">
              <a:extLst>
                <a:ext uri="{FF2B5EF4-FFF2-40B4-BE49-F238E27FC236}">
                  <a16:creationId xmlns:a16="http://schemas.microsoft.com/office/drawing/2014/main" id="{F33A33F9-EF60-432D-B7FB-E3DB6DA1CFB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67" name="TextBox 766">
              <a:extLst>
                <a:ext uri="{FF2B5EF4-FFF2-40B4-BE49-F238E27FC236}">
                  <a16:creationId xmlns:a16="http://schemas.microsoft.com/office/drawing/2014/main" id="{CA2D56A6-88F1-4ECF-A823-B16ACB8DE1A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68" name="Straight Connector 767">
              <a:extLst>
                <a:ext uri="{FF2B5EF4-FFF2-40B4-BE49-F238E27FC236}">
                  <a16:creationId xmlns:a16="http://schemas.microsoft.com/office/drawing/2014/main" id="{89468057-9A90-44EF-89DD-70059B32C18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9" name="Group 768">
            <a:extLst>
              <a:ext uri="{FF2B5EF4-FFF2-40B4-BE49-F238E27FC236}">
                <a16:creationId xmlns:a16="http://schemas.microsoft.com/office/drawing/2014/main" id="{FE9B09A8-090A-42C9-8112-B4A6065AEE20}"/>
              </a:ext>
            </a:extLst>
          </p:cNvPr>
          <p:cNvGrpSpPr/>
          <p:nvPr/>
        </p:nvGrpSpPr>
        <p:grpSpPr>
          <a:xfrm>
            <a:off x="8920575" y="4928085"/>
            <a:ext cx="591105" cy="470388"/>
            <a:chOff x="8024949" y="901783"/>
            <a:chExt cx="591105" cy="470388"/>
          </a:xfrm>
        </p:grpSpPr>
        <p:sp>
          <p:nvSpPr>
            <p:cNvPr id="770" name="Oval 769">
              <a:extLst>
                <a:ext uri="{FF2B5EF4-FFF2-40B4-BE49-F238E27FC236}">
                  <a16:creationId xmlns:a16="http://schemas.microsoft.com/office/drawing/2014/main" id="{666363D6-6287-4898-9D0E-6F33412C198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1" name="TextBox 770">
              <a:extLst>
                <a:ext uri="{FF2B5EF4-FFF2-40B4-BE49-F238E27FC236}">
                  <a16:creationId xmlns:a16="http://schemas.microsoft.com/office/drawing/2014/main" id="{6BB2ACAE-D78D-4866-B8AB-1F8427D6F8F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72" name="TextBox 771">
              <a:extLst>
                <a:ext uri="{FF2B5EF4-FFF2-40B4-BE49-F238E27FC236}">
                  <a16:creationId xmlns:a16="http://schemas.microsoft.com/office/drawing/2014/main" id="{6931AA6E-DC38-4D87-83E7-F0AF5624729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73" name="Straight Connector 772">
              <a:extLst>
                <a:ext uri="{FF2B5EF4-FFF2-40B4-BE49-F238E27FC236}">
                  <a16:creationId xmlns:a16="http://schemas.microsoft.com/office/drawing/2014/main" id="{D72B7D1A-4EC1-43F1-B493-67205A5D8BD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4" name="Group 773">
            <a:extLst>
              <a:ext uri="{FF2B5EF4-FFF2-40B4-BE49-F238E27FC236}">
                <a16:creationId xmlns:a16="http://schemas.microsoft.com/office/drawing/2014/main" id="{6F75ACBE-8F2A-4800-89B0-5CEE05763824}"/>
              </a:ext>
            </a:extLst>
          </p:cNvPr>
          <p:cNvGrpSpPr/>
          <p:nvPr/>
        </p:nvGrpSpPr>
        <p:grpSpPr>
          <a:xfrm>
            <a:off x="9780488" y="1359346"/>
            <a:ext cx="630375" cy="455794"/>
            <a:chOff x="8887627" y="907393"/>
            <a:chExt cx="630375" cy="455794"/>
          </a:xfrm>
        </p:grpSpPr>
        <p:sp>
          <p:nvSpPr>
            <p:cNvPr id="775" name="Oval 774">
              <a:extLst>
                <a:ext uri="{FF2B5EF4-FFF2-40B4-BE49-F238E27FC236}">
                  <a16:creationId xmlns:a16="http://schemas.microsoft.com/office/drawing/2014/main" id="{A9FA1B51-2DCB-4FED-A33E-640932B0FAF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6" name="TextBox 775">
              <a:extLst>
                <a:ext uri="{FF2B5EF4-FFF2-40B4-BE49-F238E27FC236}">
                  <a16:creationId xmlns:a16="http://schemas.microsoft.com/office/drawing/2014/main" id="{FC730A73-1647-4CC7-9D2A-C7EA9E1A567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77" name="TextBox 776">
              <a:extLst>
                <a:ext uri="{FF2B5EF4-FFF2-40B4-BE49-F238E27FC236}">
                  <a16:creationId xmlns:a16="http://schemas.microsoft.com/office/drawing/2014/main" id="{7A7DD6CA-9DD2-4A5E-89CC-330C03BA077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78" name="Straight Connector 777">
              <a:extLst>
                <a:ext uri="{FF2B5EF4-FFF2-40B4-BE49-F238E27FC236}">
                  <a16:creationId xmlns:a16="http://schemas.microsoft.com/office/drawing/2014/main" id="{B48E0FD6-3789-4FC5-A02D-E579A6195CF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9" name="Group 778">
            <a:extLst>
              <a:ext uri="{FF2B5EF4-FFF2-40B4-BE49-F238E27FC236}">
                <a16:creationId xmlns:a16="http://schemas.microsoft.com/office/drawing/2014/main" id="{585001E8-4DBF-4A94-94B8-8C9991BD4B3A}"/>
              </a:ext>
            </a:extLst>
          </p:cNvPr>
          <p:cNvGrpSpPr/>
          <p:nvPr/>
        </p:nvGrpSpPr>
        <p:grpSpPr>
          <a:xfrm>
            <a:off x="9780175" y="1804625"/>
            <a:ext cx="630375" cy="455794"/>
            <a:chOff x="8887627" y="907393"/>
            <a:chExt cx="630375" cy="455794"/>
          </a:xfrm>
        </p:grpSpPr>
        <p:sp>
          <p:nvSpPr>
            <p:cNvPr id="780" name="Oval 779">
              <a:extLst>
                <a:ext uri="{FF2B5EF4-FFF2-40B4-BE49-F238E27FC236}">
                  <a16:creationId xmlns:a16="http://schemas.microsoft.com/office/drawing/2014/main" id="{AD93D6CB-10A0-46FE-8856-51B66120319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1" name="TextBox 780">
              <a:extLst>
                <a:ext uri="{FF2B5EF4-FFF2-40B4-BE49-F238E27FC236}">
                  <a16:creationId xmlns:a16="http://schemas.microsoft.com/office/drawing/2014/main" id="{439607F1-03ED-44D1-B7AF-0031AEF83E6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82" name="TextBox 781">
              <a:extLst>
                <a:ext uri="{FF2B5EF4-FFF2-40B4-BE49-F238E27FC236}">
                  <a16:creationId xmlns:a16="http://schemas.microsoft.com/office/drawing/2014/main" id="{4C10BFB7-1215-4C35-873C-EFA9DD5A5ED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83" name="Straight Connector 782">
              <a:extLst>
                <a:ext uri="{FF2B5EF4-FFF2-40B4-BE49-F238E27FC236}">
                  <a16:creationId xmlns:a16="http://schemas.microsoft.com/office/drawing/2014/main" id="{BE5FB5CF-62C7-4FC6-98FF-DF01158D7A6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4" name="Group 783">
            <a:extLst>
              <a:ext uri="{FF2B5EF4-FFF2-40B4-BE49-F238E27FC236}">
                <a16:creationId xmlns:a16="http://schemas.microsoft.com/office/drawing/2014/main" id="{5731083B-2E8A-4E72-A0DA-434252F06750}"/>
              </a:ext>
            </a:extLst>
          </p:cNvPr>
          <p:cNvGrpSpPr/>
          <p:nvPr/>
        </p:nvGrpSpPr>
        <p:grpSpPr>
          <a:xfrm>
            <a:off x="9781147" y="2250862"/>
            <a:ext cx="630375" cy="455794"/>
            <a:chOff x="8887627" y="907393"/>
            <a:chExt cx="630375" cy="455794"/>
          </a:xfrm>
        </p:grpSpPr>
        <p:sp>
          <p:nvSpPr>
            <p:cNvPr id="785" name="Oval 784">
              <a:extLst>
                <a:ext uri="{FF2B5EF4-FFF2-40B4-BE49-F238E27FC236}">
                  <a16:creationId xmlns:a16="http://schemas.microsoft.com/office/drawing/2014/main" id="{EFC7BA11-342C-43F6-B7A0-F80262A3352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6" name="TextBox 785">
              <a:extLst>
                <a:ext uri="{FF2B5EF4-FFF2-40B4-BE49-F238E27FC236}">
                  <a16:creationId xmlns:a16="http://schemas.microsoft.com/office/drawing/2014/main" id="{8BA784F3-1BEF-419C-BE5B-CBA265391C3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87" name="TextBox 786">
              <a:extLst>
                <a:ext uri="{FF2B5EF4-FFF2-40B4-BE49-F238E27FC236}">
                  <a16:creationId xmlns:a16="http://schemas.microsoft.com/office/drawing/2014/main" id="{D7C755C9-BFCD-4F98-97A2-083FA6BD308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88" name="Straight Connector 787">
              <a:extLst>
                <a:ext uri="{FF2B5EF4-FFF2-40B4-BE49-F238E27FC236}">
                  <a16:creationId xmlns:a16="http://schemas.microsoft.com/office/drawing/2014/main" id="{DA510611-78E3-484D-BBA8-1381F9982CC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9" name="Group 788">
            <a:extLst>
              <a:ext uri="{FF2B5EF4-FFF2-40B4-BE49-F238E27FC236}">
                <a16:creationId xmlns:a16="http://schemas.microsoft.com/office/drawing/2014/main" id="{3E1E076B-3045-480F-8F56-877478FBFCD2}"/>
              </a:ext>
            </a:extLst>
          </p:cNvPr>
          <p:cNvGrpSpPr/>
          <p:nvPr/>
        </p:nvGrpSpPr>
        <p:grpSpPr>
          <a:xfrm>
            <a:off x="9780157" y="2697488"/>
            <a:ext cx="630375" cy="455794"/>
            <a:chOff x="8887627" y="907393"/>
            <a:chExt cx="630375" cy="455794"/>
          </a:xfrm>
        </p:grpSpPr>
        <p:sp>
          <p:nvSpPr>
            <p:cNvPr id="790" name="Oval 789">
              <a:extLst>
                <a:ext uri="{FF2B5EF4-FFF2-40B4-BE49-F238E27FC236}">
                  <a16:creationId xmlns:a16="http://schemas.microsoft.com/office/drawing/2014/main" id="{1045CFA9-BE1D-4BB6-BBAE-6844C9EFB57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1" name="TextBox 790">
              <a:extLst>
                <a:ext uri="{FF2B5EF4-FFF2-40B4-BE49-F238E27FC236}">
                  <a16:creationId xmlns:a16="http://schemas.microsoft.com/office/drawing/2014/main" id="{BA28937F-6E18-4C70-897C-E54A6C5FB28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92" name="TextBox 791">
              <a:extLst>
                <a:ext uri="{FF2B5EF4-FFF2-40B4-BE49-F238E27FC236}">
                  <a16:creationId xmlns:a16="http://schemas.microsoft.com/office/drawing/2014/main" id="{6B9A39A3-D49B-4124-B826-DF1F9DB9A04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93" name="Straight Connector 792">
              <a:extLst>
                <a:ext uri="{FF2B5EF4-FFF2-40B4-BE49-F238E27FC236}">
                  <a16:creationId xmlns:a16="http://schemas.microsoft.com/office/drawing/2014/main" id="{58288029-D869-4CF4-9A91-14170DEFB46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4" name="Group 793">
            <a:extLst>
              <a:ext uri="{FF2B5EF4-FFF2-40B4-BE49-F238E27FC236}">
                <a16:creationId xmlns:a16="http://schemas.microsoft.com/office/drawing/2014/main" id="{77716C4E-7EB0-4545-BA95-F956D39608AB}"/>
              </a:ext>
            </a:extLst>
          </p:cNvPr>
          <p:cNvGrpSpPr/>
          <p:nvPr/>
        </p:nvGrpSpPr>
        <p:grpSpPr>
          <a:xfrm>
            <a:off x="9780034" y="3143677"/>
            <a:ext cx="630375" cy="455794"/>
            <a:chOff x="8887627" y="907393"/>
            <a:chExt cx="630375" cy="455794"/>
          </a:xfrm>
        </p:grpSpPr>
        <p:sp>
          <p:nvSpPr>
            <p:cNvPr id="795" name="Oval 794">
              <a:extLst>
                <a:ext uri="{FF2B5EF4-FFF2-40B4-BE49-F238E27FC236}">
                  <a16:creationId xmlns:a16="http://schemas.microsoft.com/office/drawing/2014/main" id="{0FFBEAA4-76E7-4C7D-A67C-B28CBFA7844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6" name="TextBox 795">
              <a:extLst>
                <a:ext uri="{FF2B5EF4-FFF2-40B4-BE49-F238E27FC236}">
                  <a16:creationId xmlns:a16="http://schemas.microsoft.com/office/drawing/2014/main" id="{80D6B628-6474-4F3B-801D-5E8347AAA7D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97" name="TextBox 796">
              <a:extLst>
                <a:ext uri="{FF2B5EF4-FFF2-40B4-BE49-F238E27FC236}">
                  <a16:creationId xmlns:a16="http://schemas.microsoft.com/office/drawing/2014/main" id="{F7B8E098-491C-44DB-A91E-6F8A2078EEE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98" name="Straight Connector 797">
              <a:extLst>
                <a:ext uri="{FF2B5EF4-FFF2-40B4-BE49-F238E27FC236}">
                  <a16:creationId xmlns:a16="http://schemas.microsoft.com/office/drawing/2014/main" id="{95518908-5EDC-4E20-8003-B3F02FBAE43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9" name="Group 798">
            <a:extLst>
              <a:ext uri="{FF2B5EF4-FFF2-40B4-BE49-F238E27FC236}">
                <a16:creationId xmlns:a16="http://schemas.microsoft.com/office/drawing/2014/main" id="{FF33320B-6261-442B-B307-36466E51B888}"/>
              </a:ext>
            </a:extLst>
          </p:cNvPr>
          <p:cNvGrpSpPr/>
          <p:nvPr/>
        </p:nvGrpSpPr>
        <p:grpSpPr>
          <a:xfrm>
            <a:off x="9781006" y="3589914"/>
            <a:ext cx="630375" cy="455794"/>
            <a:chOff x="8887627" y="907393"/>
            <a:chExt cx="630375" cy="455794"/>
          </a:xfrm>
        </p:grpSpPr>
        <p:sp>
          <p:nvSpPr>
            <p:cNvPr id="800" name="Oval 799">
              <a:extLst>
                <a:ext uri="{FF2B5EF4-FFF2-40B4-BE49-F238E27FC236}">
                  <a16:creationId xmlns:a16="http://schemas.microsoft.com/office/drawing/2014/main" id="{0356A5B1-1491-4E8F-97DA-AA6584C6F5E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1" name="TextBox 800">
              <a:extLst>
                <a:ext uri="{FF2B5EF4-FFF2-40B4-BE49-F238E27FC236}">
                  <a16:creationId xmlns:a16="http://schemas.microsoft.com/office/drawing/2014/main" id="{3E4B8AB8-A093-4B69-898B-E466961D093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02" name="TextBox 801">
              <a:extLst>
                <a:ext uri="{FF2B5EF4-FFF2-40B4-BE49-F238E27FC236}">
                  <a16:creationId xmlns:a16="http://schemas.microsoft.com/office/drawing/2014/main" id="{AA5A3903-72A9-4C27-B54E-9221A95ABC6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03" name="Straight Connector 802">
              <a:extLst>
                <a:ext uri="{FF2B5EF4-FFF2-40B4-BE49-F238E27FC236}">
                  <a16:creationId xmlns:a16="http://schemas.microsoft.com/office/drawing/2014/main" id="{4010EF41-680B-498B-8707-203C0E17A42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4" name="Group 803">
            <a:extLst>
              <a:ext uri="{FF2B5EF4-FFF2-40B4-BE49-F238E27FC236}">
                <a16:creationId xmlns:a16="http://schemas.microsoft.com/office/drawing/2014/main" id="{DF18A201-41FB-476A-BE7E-BF3BC9E3D0FF}"/>
              </a:ext>
            </a:extLst>
          </p:cNvPr>
          <p:cNvGrpSpPr/>
          <p:nvPr/>
        </p:nvGrpSpPr>
        <p:grpSpPr>
          <a:xfrm>
            <a:off x="9780693" y="4035193"/>
            <a:ext cx="630375" cy="455794"/>
            <a:chOff x="8887627" y="907393"/>
            <a:chExt cx="630375" cy="455794"/>
          </a:xfrm>
        </p:grpSpPr>
        <p:sp>
          <p:nvSpPr>
            <p:cNvPr id="805" name="Oval 804">
              <a:extLst>
                <a:ext uri="{FF2B5EF4-FFF2-40B4-BE49-F238E27FC236}">
                  <a16:creationId xmlns:a16="http://schemas.microsoft.com/office/drawing/2014/main" id="{6E972E53-CFDB-4A32-93E8-FC0F66F68F6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6" name="TextBox 805">
              <a:extLst>
                <a:ext uri="{FF2B5EF4-FFF2-40B4-BE49-F238E27FC236}">
                  <a16:creationId xmlns:a16="http://schemas.microsoft.com/office/drawing/2014/main" id="{99337B02-4D2E-46AC-9F97-6CDC55AD31A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07" name="TextBox 806">
              <a:extLst>
                <a:ext uri="{FF2B5EF4-FFF2-40B4-BE49-F238E27FC236}">
                  <a16:creationId xmlns:a16="http://schemas.microsoft.com/office/drawing/2014/main" id="{5D241273-995F-4F76-89E5-5B486ECCE02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08" name="Straight Connector 807">
              <a:extLst>
                <a:ext uri="{FF2B5EF4-FFF2-40B4-BE49-F238E27FC236}">
                  <a16:creationId xmlns:a16="http://schemas.microsoft.com/office/drawing/2014/main" id="{621582AB-30B5-4349-B0F5-AFAD394C8B7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9" name="Group 808">
            <a:extLst>
              <a:ext uri="{FF2B5EF4-FFF2-40B4-BE49-F238E27FC236}">
                <a16:creationId xmlns:a16="http://schemas.microsoft.com/office/drawing/2014/main" id="{370319A6-4759-4910-864F-79ACE9F5CE86}"/>
              </a:ext>
            </a:extLst>
          </p:cNvPr>
          <p:cNvGrpSpPr/>
          <p:nvPr/>
        </p:nvGrpSpPr>
        <p:grpSpPr>
          <a:xfrm>
            <a:off x="9781665" y="4481430"/>
            <a:ext cx="630375" cy="455794"/>
            <a:chOff x="8887627" y="907393"/>
            <a:chExt cx="630375" cy="455794"/>
          </a:xfrm>
        </p:grpSpPr>
        <p:sp>
          <p:nvSpPr>
            <p:cNvPr id="810" name="Oval 809">
              <a:extLst>
                <a:ext uri="{FF2B5EF4-FFF2-40B4-BE49-F238E27FC236}">
                  <a16:creationId xmlns:a16="http://schemas.microsoft.com/office/drawing/2014/main" id="{64F5FF4A-6483-4998-BB75-B2EC34E64C2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1" name="TextBox 810">
              <a:extLst>
                <a:ext uri="{FF2B5EF4-FFF2-40B4-BE49-F238E27FC236}">
                  <a16:creationId xmlns:a16="http://schemas.microsoft.com/office/drawing/2014/main" id="{3327BFC1-A9E1-47F8-B5C8-66E5BFB20D7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12" name="TextBox 811">
              <a:extLst>
                <a:ext uri="{FF2B5EF4-FFF2-40B4-BE49-F238E27FC236}">
                  <a16:creationId xmlns:a16="http://schemas.microsoft.com/office/drawing/2014/main" id="{821195C9-3010-4A56-AFD2-85BC13CD330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13" name="Straight Connector 812">
              <a:extLst>
                <a:ext uri="{FF2B5EF4-FFF2-40B4-BE49-F238E27FC236}">
                  <a16:creationId xmlns:a16="http://schemas.microsoft.com/office/drawing/2014/main" id="{ECB9B213-0910-4976-860B-B05FCEAB6C1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4" name="Group 813">
            <a:extLst>
              <a:ext uri="{FF2B5EF4-FFF2-40B4-BE49-F238E27FC236}">
                <a16:creationId xmlns:a16="http://schemas.microsoft.com/office/drawing/2014/main" id="{1C6DB06F-A096-4205-9FC2-B713F0B9E98D}"/>
              </a:ext>
            </a:extLst>
          </p:cNvPr>
          <p:cNvGrpSpPr/>
          <p:nvPr/>
        </p:nvGrpSpPr>
        <p:grpSpPr>
          <a:xfrm>
            <a:off x="9780675" y="4928056"/>
            <a:ext cx="630375" cy="455794"/>
            <a:chOff x="8887627" y="907393"/>
            <a:chExt cx="630375" cy="455794"/>
          </a:xfrm>
        </p:grpSpPr>
        <p:sp>
          <p:nvSpPr>
            <p:cNvPr id="815" name="Oval 814">
              <a:extLst>
                <a:ext uri="{FF2B5EF4-FFF2-40B4-BE49-F238E27FC236}">
                  <a16:creationId xmlns:a16="http://schemas.microsoft.com/office/drawing/2014/main" id="{18AEDEA0-01B6-4371-B991-215A5162F1B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6" name="TextBox 815">
              <a:extLst>
                <a:ext uri="{FF2B5EF4-FFF2-40B4-BE49-F238E27FC236}">
                  <a16:creationId xmlns:a16="http://schemas.microsoft.com/office/drawing/2014/main" id="{E4BB925C-01A5-41FD-B75C-3249F1F62DA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17" name="TextBox 816">
              <a:extLst>
                <a:ext uri="{FF2B5EF4-FFF2-40B4-BE49-F238E27FC236}">
                  <a16:creationId xmlns:a16="http://schemas.microsoft.com/office/drawing/2014/main" id="{3283B9F9-B236-4BDF-B53D-15113311309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18" name="Straight Connector 817">
              <a:extLst>
                <a:ext uri="{FF2B5EF4-FFF2-40B4-BE49-F238E27FC236}">
                  <a16:creationId xmlns:a16="http://schemas.microsoft.com/office/drawing/2014/main" id="{4DC444E0-F9F3-4508-B7FE-3533B65E4E7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9" name="Group 818">
            <a:extLst>
              <a:ext uri="{FF2B5EF4-FFF2-40B4-BE49-F238E27FC236}">
                <a16:creationId xmlns:a16="http://schemas.microsoft.com/office/drawing/2014/main" id="{83432DE7-58B7-4745-8681-1CBF931E9C97}"/>
              </a:ext>
            </a:extLst>
          </p:cNvPr>
          <p:cNvGrpSpPr/>
          <p:nvPr/>
        </p:nvGrpSpPr>
        <p:grpSpPr>
          <a:xfrm>
            <a:off x="9810742" y="905468"/>
            <a:ext cx="591105" cy="470388"/>
            <a:chOff x="8024949" y="901783"/>
            <a:chExt cx="591105" cy="470388"/>
          </a:xfrm>
        </p:grpSpPr>
        <p:sp>
          <p:nvSpPr>
            <p:cNvPr id="820" name="Oval 819">
              <a:extLst>
                <a:ext uri="{FF2B5EF4-FFF2-40B4-BE49-F238E27FC236}">
                  <a16:creationId xmlns:a16="http://schemas.microsoft.com/office/drawing/2014/main" id="{C56764B2-6582-4010-8F35-B54F726204F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1" name="TextBox 820">
              <a:extLst>
                <a:ext uri="{FF2B5EF4-FFF2-40B4-BE49-F238E27FC236}">
                  <a16:creationId xmlns:a16="http://schemas.microsoft.com/office/drawing/2014/main" id="{E1DE2DB3-8198-4B1B-87D4-919D32B4014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822" name="TextBox 821">
              <a:extLst>
                <a:ext uri="{FF2B5EF4-FFF2-40B4-BE49-F238E27FC236}">
                  <a16:creationId xmlns:a16="http://schemas.microsoft.com/office/drawing/2014/main" id="{A28F5C50-8B5D-4C2C-9189-8628A930ABD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23" name="Straight Connector 822">
              <a:extLst>
                <a:ext uri="{FF2B5EF4-FFF2-40B4-BE49-F238E27FC236}">
                  <a16:creationId xmlns:a16="http://schemas.microsoft.com/office/drawing/2014/main" id="{870CA8EC-E7B9-49DC-8365-19842DE1EDD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4" name="Group 823">
            <a:extLst>
              <a:ext uri="{FF2B5EF4-FFF2-40B4-BE49-F238E27FC236}">
                <a16:creationId xmlns:a16="http://schemas.microsoft.com/office/drawing/2014/main" id="{B2B1A2F9-2881-419B-876E-5E2C1BDB40FF}"/>
              </a:ext>
            </a:extLst>
          </p:cNvPr>
          <p:cNvGrpSpPr/>
          <p:nvPr/>
        </p:nvGrpSpPr>
        <p:grpSpPr>
          <a:xfrm>
            <a:off x="8944134" y="884437"/>
            <a:ext cx="558936" cy="517996"/>
            <a:chOff x="7154565" y="884953"/>
            <a:chExt cx="558936" cy="517996"/>
          </a:xfrm>
        </p:grpSpPr>
        <p:sp>
          <p:nvSpPr>
            <p:cNvPr id="825" name="Oval 824">
              <a:extLst>
                <a:ext uri="{FF2B5EF4-FFF2-40B4-BE49-F238E27FC236}">
                  <a16:creationId xmlns:a16="http://schemas.microsoft.com/office/drawing/2014/main" id="{CF4D0AD9-E744-4966-86C8-528DC2F48D2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6" name="TextBox 825">
              <a:extLst>
                <a:ext uri="{FF2B5EF4-FFF2-40B4-BE49-F238E27FC236}">
                  <a16:creationId xmlns:a16="http://schemas.microsoft.com/office/drawing/2014/main" id="{D329ADDF-75E3-4571-BDDF-18AD1F75F44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827" name="TextBox 826">
              <a:extLst>
                <a:ext uri="{FF2B5EF4-FFF2-40B4-BE49-F238E27FC236}">
                  <a16:creationId xmlns:a16="http://schemas.microsoft.com/office/drawing/2014/main" id="{7906A818-3EAD-4990-9164-FAE575739BF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28" name="Straight Connector 827">
              <a:extLst>
                <a:ext uri="{FF2B5EF4-FFF2-40B4-BE49-F238E27FC236}">
                  <a16:creationId xmlns:a16="http://schemas.microsoft.com/office/drawing/2014/main" id="{86CD3E21-98AE-4FEA-84B9-2E7646B27B8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9" name="Group 828">
            <a:extLst>
              <a:ext uri="{FF2B5EF4-FFF2-40B4-BE49-F238E27FC236}">
                <a16:creationId xmlns:a16="http://schemas.microsoft.com/office/drawing/2014/main" id="{090CBDF3-44CE-41CD-B700-03A2D992A5EB}"/>
              </a:ext>
            </a:extLst>
          </p:cNvPr>
          <p:cNvGrpSpPr/>
          <p:nvPr/>
        </p:nvGrpSpPr>
        <p:grpSpPr>
          <a:xfrm>
            <a:off x="8049109" y="936258"/>
            <a:ext cx="446399" cy="428686"/>
            <a:chOff x="463698" y="934501"/>
            <a:chExt cx="446399" cy="428686"/>
          </a:xfrm>
        </p:grpSpPr>
        <p:sp>
          <p:nvSpPr>
            <p:cNvPr id="830" name="Oval 829">
              <a:extLst>
                <a:ext uri="{FF2B5EF4-FFF2-40B4-BE49-F238E27FC236}">
                  <a16:creationId xmlns:a16="http://schemas.microsoft.com/office/drawing/2014/main" id="{329A1D17-1D4A-4BBF-B40F-CE15B420183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1" name="TextBox 830">
              <a:extLst>
                <a:ext uri="{FF2B5EF4-FFF2-40B4-BE49-F238E27FC236}">
                  <a16:creationId xmlns:a16="http://schemas.microsoft.com/office/drawing/2014/main" id="{6BF0D359-144E-4234-A019-935DCD3356F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866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0.00078 -0.064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24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00026 -0.1328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6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0.0013 -0.1918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96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22222E-6 L 0.00026 -0.257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287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48148E-6 L -0.00039 -0.3282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64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33333E-6 L 0.00078 -0.3928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5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L -0.00039 -0.4578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2289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7 L 0.00156 -0.5178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2590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33333E-6 L -0.00026 -0.5886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7 L 0.00079 -0.06481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24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00118 -0.1326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6644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00066 -0.1916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958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00026 -0.262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3125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0.00052 -0.32824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6412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0.00092 -0.3928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53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0.00092 -0.45208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616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-0.51689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56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7.40741E-7 L 0.00118 -0.58171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0.00065 -0.06481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3241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00065 -0.12685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6343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59259E-6 L 0.0013 -0.19838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9931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L -0.00013 -0.25764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2894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-0.00013 -0.32199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111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L 0.00091 -0.39421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722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11022E-16 L -0.00013 -0.45949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986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0.00039 -0.52732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636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44444E-6 L -0.00143 -0.59005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2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06435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4.58333E-6 -0.12662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L -4.375E-6 -0.19791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7.40741E-7 L -4.375E-6 -0.26273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48148E-6 L -4.58333E-6 -0.32222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4.375E-6 -0.39352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59259E-6 L -3.95833E-6 -0.45254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-3.75E-6 -0.52384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33333E-6 L -3.75E-6 -0.58287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06782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2.5E-6 -0.13264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-1.66667E-6 -0.19815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-2.08333E-6 -0.26319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96296E-6 L -1.25E-6 -0.32893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6 L -2.08333E-6 -0.39329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1.875E-6 -0.4588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-2.29167E-6 -0.52361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-1.45833E-6 -0.58912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2000"/>
                            </p:stCondLst>
                            <p:childTnLst>
                              <p:par>
                                <p:cTn id="2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1.45833E-6 -0.06342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1.04167E-6 -0.12801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1.25E-6 -0.19259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1.25E-6 -0.2574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8.33333E-7 -0.32801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1.04167E-6 -0.39398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L 6.25E-7 -0.45856 " pathEditMode="relative" rAng="0" ptsTypes="AA">
                                      <p:cBhvr>
                                        <p:cTn id="288" dur="20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8.33333E-7 -0.51736 " pathEditMode="relative" rAng="0" ptsTypes="AA">
                                      <p:cBhvr>
                                        <p:cTn id="290" dur="20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1.04167E-6 -0.58796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2000"/>
                            </p:stCondLst>
                            <p:childTnLst>
                              <p:par>
                                <p:cTn id="2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00104 -0.0625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00091 -0.12987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00078 -0.19491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0.00091 -0.25671 " pathEditMode="relative" rAng="0" ptsTypes="AA">
                                      <p:cBhvr>
                                        <p:cTn id="336" dur="20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44444E-6 L -0.00078 -0.32315 " pathEditMode="relative" rAng="0" ptsTypes="AA">
                                      <p:cBhvr>
                                        <p:cTn id="338" dur="20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-0.00104 -0.39027 " pathEditMode="relative" rAng="0" ptsTypes="AA">
                                      <p:cBhvr>
                                        <p:cTn id="340" dur="20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0.00117 -0.45231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0.00091 -0.51852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3.33333E-6 -0.58843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2000"/>
                            </p:stCondLst>
                            <p:childTnLst>
                              <p:par>
                                <p:cTn id="3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6.25E-7 -0.06343 " pathEditMode="relative" rAng="0" ptsTypes="AA">
                                      <p:cBhvr>
                                        <p:cTn id="384" dur="20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3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8.33333E-7 -0.13334 " pathEditMode="relative" rAng="0" ptsTypes="AA">
                                      <p:cBhvr>
                                        <p:cTn id="386" dur="2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0.00013 -0.1956 " pathEditMode="relative" rAng="0" ptsTypes="AA">
                                      <p:cBhvr>
                                        <p:cTn id="388" dur="20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3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-0.00039 -0.26157 " pathEditMode="relative" rAng="0" ptsTypes="AA">
                                      <p:cBhvr>
                                        <p:cTn id="390" dur="200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-0.00013 -0.32477 " pathEditMode="relative" rAng="0" ptsTypes="AA">
                                      <p:cBhvr>
                                        <p:cTn id="392" dur="2000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-0.00013 -0.38634 " pathEditMode="relative" rAng="0" ptsTypes="AA">
                                      <p:cBhvr>
                                        <p:cTn id="394" dur="200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3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-0.00013 -0.45694 " pathEditMode="relative" rAng="0" ptsTypes="AA">
                                      <p:cBhvr>
                                        <p:cTn id="396" dur="2000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3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-0.00013 -0.51574 " pathEditMode="relative" rAng="0" ptsTypes="AA">
                                      <p:cBhvr>
                                        <p:cTn id="398" dur="2000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3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-0.00026 -0.58496 " pathEditMode="relative" rAng="0" ptsTypes="AA">
                                      <p:cBhvr>
                                        <p:cTn id="400" dur="20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2000"/>
                            </p:stCondLst>
                            <p:childTnLst>
                              <p:par>
                                <p:cTn id="4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438" dur="20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440" dur="20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4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442" dur="20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444" dur="20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446" dur="2000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448" dur="2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450" dur="2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452" dur="200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454" dur="20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2000"/>
                            </p:stCondLst>
                            <p:childTnLst>
                              <p:par>
                                <p:cTn id="4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8" dur="5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5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5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5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5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5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50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DC639-B400-49D3-A8F0-8CEAD598A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9 Count in powers of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22DF3-2611-4ECE-B9B9-26CF2B0D9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5809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928050" y="1655979"/>
            <a:ext cx="173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788470" y="506517"/>
            <a:ext cx="1258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0.007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781326" y="3971773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7000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883641" y="2840727"/>
            <a:ext cx="1077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276350" y="5184375"/>
            <a:ext cx="2952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700 000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2055653" y="2261959"/>
            <a:ext cx="74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9AFDF1E-6019-4FAE-B7CA-24B5B060EB48}"/>
              </a:ext>
            </a:extLst>
          </p:cNvPr>
          <p:cNvSpPr txBox="1"/>
          <p:nvPr/>
        </p:nvSpPr>
        <p:spPr>
          <a:xfrm>
            <a:off x="1081362" y="5751911"/>
            <a:ext cx="272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7 000 000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717265" y="1088969"/>
            <a:ext cx="1516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0.07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739179" y="3418518"/>
            <a:ext cx="1509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388287" y="4596506"/>
            <a:ext cx="2328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70 000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103ADE4-9539-4154-B5EA-7CEC604DB21E}"/>
              </a:ext>
            </a:extLst>
          </p:cNvPr>
          <p:cNvSpPr/>
          <p:nvPr/>
        </p:nvSpPr>
        <p:spPr>
          <a:xfrm>
            <a:off x="872928" y="57608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8049647" y="870909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0.0 0 7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546AE6C-DFF7-4D58-A7C7-BFA005B3FF6E}"/>
              </a:ext>
            </a:extLst>
          </p:cNvPr>
          <p:cNvSpPr txBox="1"/>
          <p:nvPr/>
        </p:nvSpPr>
        <p:spPr>
          <a:xfrm>
            <a:off x="8049647" y="1309244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0.0 7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57C74DD-F0E9-4E62-8119-ACA1B80B6C8A}"/>
              </a:ext>
            </a:extLst>
          </p:cNvPr>
          <p:cNvSpPr txBox="1"/>
          <p:nvPr/>
        </p:nvSpPr>
        <p:spPr>
          <a:xfrm>
            <a:off x="8039358" y="1754773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35E4D23-B146-4333-9C42-D36CD4E9D8F2}"/>
              </a:ext>
            </a:extLst>
          </p:cNvPr>
          <p:cNvSpPr txBox="1"/>
          <p:nvPr/>
        </p:nvSpPr>
        <p:spPr>
          <a:xfrm>
            <a:off x="8051186" y="2193108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A46B4FE-C25B-410B-8CBD-3CE992809217}"/>
              </a:ext>
            </a:extLst>
          </p:cNvPr>
          <p:cNvSpPr txBox="1"/>
          <p:nvPr/>
        </p:nvSpPr>
        <p:spPr>
          <a:xfrm>
            <a:off x="7589786" y="2638637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D0F544E-D74A-4FC1-A1BC-EABA9928410F}"/>
              </a:ext>
            </a:extLst>
          </p:cNvPr>
          <p:cNvSpPr txBox="1"/>
          <p:nvPr/>
        </p:nvSpPr>
        <p:spPr>
          <a:xfrm>
            <a:off x="7141873" y="3076972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7C0B491-E20C-4BB3-91C0-C312A110E58C}"/>
              </a:ext>
            </a:extLst>
          </p:cNvPr>
          <p:cNvSpPr txBox="1"/>
          <p:nvPr/>
        </p:nvSpPr>
        <p:spPr>
          <a:xfrm>
            <a:off x="6706425" y="3532026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4887B41-A9BB-4B63-8B99-DB9726806A24}"/>
              </a:ext>
            </a:extLst>
          </p:cNvPr>
          <p:cNvSpPr txBox="1"/>
          <p:nvPr/>
        </p:nvSpPr>
        <p:spPr>
          <a:xfrm>
            <a:off x="6267619" y="3987644"/>
            <a:ext cx="27477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7 0 0 0 0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DAEB1E0-D12D-4486-8FF6-70E9B7CF8D39}"/>
              </a:ext>
            </a:extLst>
          </p:cNvPr>
          <p:cNvSpPr txBox="1"/>
          <p:nvPr/>
        </p:nvSpPr>
        <p:spPr>
          <a:xfrm>
            <a:off x="5811579" y="4425415"/>
            <a:ext cx="27477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7 0 0 0 0 0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DAEB1E0-D12D-4486-8FF6-70E9B7CF8D39}"/>
              </a:ext>
            </a:extLst>
          </p:cNvPr>
          <p:cNvSpPr txBox="1"/>
          <p:nvPr/>
        </p:nvSpPr>
        <p:spPr>
          <a:xfrm>
            <a:off x="5369155" y="4882041"/>
            <a:ext cx="3300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7 0 0 0 0 0 0</a:t>
            </a:r>
          </a:p>
        </p:txBody>
      </p:sp>
    </p:spTree>
    <p:extLst>
      <p:ext uri="{BB962C8B-B14F-4D97-AF65-F5344CB8AC3E}">
        <p14:creationId xmlns:p14="http://schemas.microsoft.com/office/powerpoint/2010/main" val="3612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2" grpId="0"/>
      <p:bldP spid="94" grpId="0"/>
      <p:bldP spid="113" grpId="0"/>
      <p:bldP spid="115" grpId="0"/>
      <p:bldP spid="117" grpId="0"/>
      <p:bldP spid="119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7"/>
            <a:ext cx="3851424" cy="4581028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691001" y="2799350"/>
            <a:ext cx="173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40290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740964" y="1079169"/>
            <a:ext cx="1258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40.29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625839" y="2260363"/>
            <a:ext cx="162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4029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572506" y="1681595"/>
            <a:ext cx="1940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402.9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641932" y="527175"/>
            <a:ext cx="1771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4.029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352041" y="3418518"/>
            <a:ext cx="2359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402 900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134605" y="3996846"/>
            <a:ext cx="3363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4 029 000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8049647" y="870909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4.0 2 9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546AE6C-DFF7-4D58-A7C7-BFA005B3FF6E}"/>
              </a:ext>
            </a:extLst>
          </p:cNvPr>
          <p:cNvSpPr txBox="1"/>
          <p:nvPr/>
        </p:nvSpPr>
        <p:spPr>
          <a:xfrm>
            <a:off x="7603200" y="1309244"/>
            <a:ext cx="25512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4 0.2 9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57C74DD-F0E9-4E62-8119-ACA1B80B6C8A}"/>
              </a:ext>
            </a:extLst>
          </p:cNvPr>
          <p:cNvSpPr txBox="1"/>
          <p:nvPr/>
        </p:nvSpPr>
        <p:spPr>
          <a:xfrm>
            <a:off x="7162707" y="1754773"/>
            <a:ext cx="2991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4 0 2.9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35E4D23-B146-4333-9C42-D36CD4E9D8F2}"/>
              </a:ext>
            </a:extLst>
          </p:cNvPr>
          <p:cNvSpPr txBox="1"/>
          <p:nvPr/>
        </p:nvSpPr>
        <p:spPr>
          <a:xfrm>
            <a:off x="6706425" y="2193108"/>
            <a:ext cx="3449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4 0 2 9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A46B4FE-C25B-410B-8CBD-3CE992809217}"/>
              </a:ext>
            </a:extLst>
          </p:cNvPr>
          <p:cNvSpPr txBox="1"/>
          <p:nvPr/>
        </p:nvSpPr>
        <p:spPr>
          <a:xfrm>
            <a:off x="6260025" y="2638637"/>
            <a:ext cx="34346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4 0 2 9 0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D0F544E-D74A-4FC1-A1BC-EABA9928410F}"/>
              </a:ext>
            </a:extLst>
          </p:cNvPr>
          <p:cNvSpPr txBox="1"/>
          <p:nvPr/>
        </p:nvSpPr>
        <p:spPr>
          <a:xfrm>
            <a:off x="5804508" y="3076972"/>
            <a:ext cx="3451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4 0 2 9 0 0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7C0B491-E20C-4BB3-91C0-C312A110E58C}"/>
              </a:ext>
            </a:extLst>
          </p:cNvPr>
          <p:cNvSpPr txBox="1"/>
          <p:nvPr/>
        </p:nvSpPr>
        <p:spPr>
          <a:xfrm>
            <a:off x="5361184" y="3532026"/>
            <a:ext cx="34596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4 0 2 9 0 0 0</a:t>
            </a:r>
          </a:p>
        </p:txBody>
      </p:sp>
    </p:spTree>
    <p:extLst>
      <p:ext uri="{BB962C8B-B14F-4D97-AF65-F5344CB8AC3E}">
        <p14:creationId xmlns:p14="http://schemas.microsoft.com/office/powerpoint/2010/main" val="339272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4" grpId="0"/>
      <p:bldP spid="115" grpId="0"/>
      <p:bldP spid="117" grpId="0"/>
      <p:bldP spid="119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7"/>
            <a:ext cx="3851424" cy="5770464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802046" y="2226521"/>
            <a:ext cx="173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4600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462600" y="506517"/>
            <a:ext cx="2331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4 600 000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823140" y="4559948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0.46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802001" y="2840727"/>
            <a:ext cx="144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460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538440" y="5184375"/>
            <a:ext cx="173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0.046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528914" y="1679764"/>
            <a:ext cx="2119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46 000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357994" y="1088969"/>
            <a:ext cx="232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460 000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937395" y="3418518"/>
            <a:ext cx="1310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46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845808" y="3995769"/>
            <a:ext cx="989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4.6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5369155" y="870909"/>
            <a:ext cx="47853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4 6 0 0 0 0 0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546AE6C-DFF7-4D58-A7C7-BFA005B3FF6E}"/>
              </a:ext>
            </a:extLst>
          </p:cNvPr>
          <p:cNvSpPr txBox="1"/>
          <p:nvPr/>
        </p:nvSpPr>
        <p:spPr>
          <a:xfrm>
            <a:off x="5811579" y="1309244"/>
            <a:ext cx="4342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4 6 0 0 0 0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57C74DD-F0E9-4E62-8119-ACA1B80B6C8A}"/>
              </a:ext>
            </a:extLst>
          </p:cNvPr>
          <p:cNvSpPr txBox="1"/>
          <p:nvPr/>
        </p:nvSpPr>
        <p:spPr>
          <a:xfrm>
            <a:off x="6257979" y="1754773"/>
            <a:ext cx="38862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4 6 0 0 0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35E4D23-B146-4333-9C42-D36CD4E9D8F2}"/>
              </a:ext>
            </a:extLst>
          </p:cNvPr>
          <p:cNvSpPr txBox="1"/>
          <p:nvPr/>
        </p:nvSpPr>
        <p:spPr>
          <a:xfrm>
            <a:off x="6695326" y="2193108"/>
            <a:ext cx="3441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4 6 0 0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A46B4FE-C25B-410B-8CBD-3CE992809217}"/>
              </a:ext>
            </a:extLst>
          </p:cNvPr>
          <p:cNvSpPr txBox="1"/>
          <p:nvPr/>
        </p:nvSpPr>
        <p:spPr>
          <a:xfrm>
            <a:off x="7151251" y="2638637"/>
            <a:ext cx="25529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4 6 0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D0F544E-D74A-4FC1-A1BC-EABA9928410F}"/>
              </a:ext>
            </a:extLst>
          </p:cNvPr>
          <p:cNvSpPr txBox="1"/>
          <p:nvPr/>
        </p:nvSpPr>
        <p:spPr>
          <a:xfrm>
            <a:off x="7588126" y="3076972"/>
            <a:ext cx="16490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4 6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7C0B491-E20C-4BB3-91C0-C312A110E58C}"/>
              </a:ext>
            </a:extLst>
          </p:cNvPr>
          <p:cNvSpPr txBox="1"/>
          <p:nvPr/>
        </p:nvSpPr>
        <p:spPr>
          <a:xfrm>
            <a:off x="8034525" y="3532026"/>
            <a:ext cx="10524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4.6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4887B41-A9BB-4B63-8B99-DB9726806A24}"/>
              </a:ext>
            </a:extLst>
          </p:cNvPr>
          <p:cNvSpPr txBox="1"/>
          <p:nvPr/>
        </p:nvSpPr>
        <p:spPr>
          <a:xfrm>
            <a:off x="8034525" y="3987644"/>
            <a:ext cx="14988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0.4 6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DAEB1E0-D12D-4486-8FF6-70E9B7CF8D39}"/>
              </a:ext>
            </a:extLst>
          </p:cNvPr>
          <p:cNvSpPr txBox="1"/>
          <p:nvPr/>
        </p:nvSpPr>
        <p:spPr>
          <a:xfrm>
            <a:off x="8034525" y="4425415"/>
            <a:ext cx="24048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0.0 4 6</a:t>
            </a:r>
          </a:p>
        </p:txBody>
      </p:sp>
    </p:spTree>
    <p:extLst>
      <p:ext uri="{BB962C8B-B14F-4D97-AF65-F5344CB8AC3E}">
        <p14:creationId xmlns:p14="http://schemas.microsoft.com/office/powerpoint/2010/main" val="304804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2" grpId="0"/>
      <p:bldP spid="94" grpId="0"/>
      <p:bldP spid="115" grpId="0"/>
      <p:bldP spid="117" grpId="0"/>
      <p:bldP spid="119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2121630" y="2237788"/>
            <a:ext cx="567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788470" y="506517"/>
            <a:ext cx="1258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0.005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529387" y="5138353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500 000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883641" y="2840727"/>
            <a:ext cx="1077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429210" y="4574660"/>
            <a:ext cx="2876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50 000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860832" y="1698199"/>
            <a:ext cx="107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9AFDF1E-6019-4FAE-B7CA-24B5B060EB48}"/>
              </a:ext>
            </a:extLst>
          </p:cNvPr>
          <p:cNvSpPr txBox="1"/>
          <p:nvPr/>
        </p:nvSpPr>
        <p:spPr>
          <a:xfrm>
            <a:off x="1081362" y="5751911"/>
            <a:ext cx="272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5 000 000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745840" y="1088969"/>
            <a:ext cx="1516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0.05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729654" y="3418518"/>
            <a:ext cx="1509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606788" y="3986791"/>
            <a:ext cx="2149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103ADE4-9539-4154-B5EA-7CEC604DB21E}"/>
              </a:ext>
            </a:extLst>
          </p:cNvPr>
          <p:cNvSpPr/>
          <p:nvPr/>
        </p:nvSpPr>
        <p:spPr>
          <a:xfrm>
            <a:off x="872928" y="57608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8049647" y="870909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0.0 0 5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546AE6C-DFF7-4D58-A7C7-BFA005B3FF6E}"/>
              </a:ext>
            </a:extLst>
          </p:cNvPr>
          <p:cNvSpPr txBox="1"/>
          <p:nvPr/>
        </p:nvSpPr>
        <p:spPr>
          <a:xfrm>
            <a:off x="8049647" y="1309244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57C74DD-F0E9-4E62-8119-ACA1B80B6C8A}"/>
              </a:ext>
            </a:extLst>
          </p:cNvPr>
          <p:cNvSpPr txBox="1"/>
          <p:nvPr/>
        </p:nvSpPr>
        <p:spPr>
          <a:xfrm>
            <a:off x="8039358" y="1754773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35E4D23-B146-4333-9C42-D36CD4E9D8F2}"/>
              </a:ext>
            </a:extLst>
          </p:cNvPr>
          <p:cNvSpPr txBox="1"/>
          <p:nvPr/>
        </p:nvSpPr>
        <p:spPr>
          <a:xfrm>
            <a:off x="8051186" y="2193108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A46B4FE-C25B-410B-8CBD-3CE992809217}"/>
              </a:ext>
            </a:extLst>
          </p:cNvPr>
          <p:cNvSpPr txBox="1"/>
          <p:nvPr/>
        </p:nvSpPr>
        <p:spPr>
          <a:xfrm>
            <a:off x="7589786" y="2638637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D0F544E-D74A-4FC1-A1BC-EABA9928410F}"/>
              </a:ext>
            </a:extLst>
          </p:cNvPr>
          <p:cNvSpPr txBox="1"/>
          <p:nvPr/>
        </p:nvSpPr>
        <p:spPr>
          <a:xfrm>
            <a:off x="7141873" y="3076972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7C0B491-E20C-4BB3-91C0-C312A110E58C}"/>
              </a:ext>
            </a:extLst>
          </p:cNvPr>
          <p:cNvSpPr txBox="1"/>
          <p:nvPr/>
        </p:nvSpPr>
        <p:spPr>
          <a:xfrm>
            <a:off x="6706425" y="3532026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4887B41-A9BB-4B63-8B99-DB9726806A24}"/>
              </a:ext>
            </a:extLst>
          </p:cNvPr>
          <p:cNvSpPr txBox="1"/>
          <p:nvPr/>
        </p:nvSpPr>
        <p:spPr>
          <a:xfrm>
            <a:off x="6267619" y="3987644"/>
            <a:ext cx="27477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5 0 0 0 0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DAEB1E0-D12D-4486-8FF6-70E9B7CF8D39}"/>
              </a:ext>
            </a:extLst>
          </p:cNvPr>
          <p:cNvSpPr txBox="1"/>
          <p:nvPr/>
        </p:nvSpPr>
        <p:spPr>
          <a:xfrm>
            <a:off x="5811579" y="4425415"/>
            <a:ext cx="27477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5 0 0 0 0 0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DAEB1E0-D12D-4486-8FF6-70E9B7CF8D39}"/>
              </a:ext>
            </a:extLst>
          </p:cNvPr>
          <p:cNvSpPr txBox="1"/>
          <p:nvPr/>
        </p:nvSpPr>
        <p:spPr>
          <a:xfrm>
            <a:off x="5369155" y="4882041"/>
            <a:ext cx="33000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5 0 0 0 0 0 0</a:t>
            </a:r>
          </a:p>
        </p:txBody>
      </p:sp>
    </p:spTree>
    <p:extLst>
      <p:ext uri="{BB962C8B-B14F-4D97-AF65-F5344CB8AC3E}">
        <p14:creationId xmlns:p14="http://schemas.microsoft.com/office/powerpoint/2010/main" val="37285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2" grpId="0"/>
      <p:bldP spid="94" grpId="0"/>
      <p:bldP spid="113" grpId="0"/>
      <p:bldP spid="115" grpId="0"/>
      <p:bldP spid="117" grpId="0"/>
      <p:bldP spid="119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7"/>
            <a:ext cx="3851424" cy="5846664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940915" y="2818750"/>
            <a:ext cx="908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230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899475" y="1068570"/>
            <a:ext cx="1258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0.23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434137" y="5138353"/>
            <a:ext cx="233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2 300 000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997835" y="2272337"/>
            <a:ext cx="1077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23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288732" y="4574660"/>
            <a:ext cx="3017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230 000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898932" y="1679149"/>
            <a:ext cx="107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652901" y="516970"/>
            <a:ext cx="1743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0.023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652902" y="3418518"/>
            <a:ext cx="1585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2300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429164" y="3986791"/>
            <a:ext cx="2326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23 000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8049647" y="870909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0.0 2 3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546AE6C-DFF7-4D58-A7C7-BFA005B3FF6E}"/>
              </a:ext>
            </a:extLst>
          </p:cNvPr>
          <p:cNvSpPr txBox="1"/>
          <p:nvPr/>
        </p:nvSpPr>
        <p:spPr>
          <a:xfrm>
            <a:off x="8049647" y="1309244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0.2 3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57C74DD-F0E9-4E62-8119-ACA1B80B6C8A}"/>
              </a:ext>
            </a:extLst>
          </p:cNvPr>
          <p:cNvSpPr txBox="1"/>
          <p:nvPr/>
        </p:nvSpPr>
        <p:spPr>
          <a:xfrm>
            <a:off x="8039358" y="1754773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2.3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35E4D23-B146-4333-9C42-D36CD4E9D8F2}"/>
              </a:ext>
            </a:extLst>
          </p:cNvPr>
          <p:cNvSpPr txBox="1"/>
          <p:nvPr/>
        </p:nvSpPr>
        <p:spPr>
          <a:xfrm>
            <a:off x="7616615" y="2193108"/>
            <a:ext cx="2539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A46B4FE-C25B-410B-8CBD-3CE992809217}"/>
              </a:ext>
            </a:extLst>
          </p:cNvPr>
          <p:cNvSpPr txBox="1"/>
          <p:nvPr/>
        </p:nvSpPr>
        <p:spPr>
          <a:xfrm>
            <a:off x="7153182" y="2638637"/>
            <a:ext cx="25414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2 3 0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D0F544E-D74A-4FC1-A1BC-EABA9928410F}"/>
              </a:ext>
            </a:extLst>
          </p:cNvPr>
          <p:cNvSpPr txBox="1"/>
          <p:nvPr/>
        </p:nvSpPr>
        <p:spPr>
          <a:xfrm>
            <a:off x="6706425" y="3076972"/>
            <a:ext cx="2540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2 3 0 0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7C0B491-E20C-4BB3-91C0-C312A110E58C}"/>
              </a:ext>
            </a:extLst>
          </p:cNvPr>
          <p:cNvSpPr txBox="1"/>
          <p:nvPr/>
        </p:nvSpPr>
        <p:spPr>
          <a:xfrm>
            <a:off x="6260025" y="3532026"/>
            <a:ext cx="25512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2 3 0 0 0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4887B41-A9BB-4B63-8B99-DB9726806A24}"/>
              </a:ext>
            </a:extLst>
          </p:cNvPr>
          <p:cNvSpPr txBox="1"/>
          <p:nvPr/>
        </p:nvSpPr>
        <p:spPr>
          <a:xfrm>
            <a:off x="5811579" y="3987644"/>
            <a:ext cx="3203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2 3 0 0 0 0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DAEB1E0-D12D-4486-8FF6-70E9B7CF8D39}"/>
              </a:ext>
            </a:extLst>
          </p:cNvPr>
          <p:cNvSpPr txBox="1"/>
          <p:nvPr/>
        </p:nvSpPr>
        <p:spPr>
          <a:xfrm>
            <a:off x="5365179" y="4425415"/>
            <a:ext cx="31941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2 3 0 0 0 0 0</a:t>
            </a:r>
          </a:p>
        </p:txBody>
      </p:sp>
    </p:spTree>
    <p:extLst>
      <p:ext uri="{BB962C8B-B14F-4D97-AF65-F5344CB8AC3E}">
        <p14:creationId xmlns:p14="http://schemas.microsoft.com/office/powerpoint/2010/main" val="295513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2" grpId="0"/>
      <p:bldP spid="94" grpId="0"/>
      <p:bldP spid="115" grpId="0"/>
      <p:bldP spid="117" grpId="0"/>
      <p:bldP spid="119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7"/>
            <a:ext cx="3851424" cy="5284688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802046" y="2226521"/>
            <a:ext cx="173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3450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462600" y="506517"/>
            <a:ext cx="2331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3 450 000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823140" y="3978923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3.45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802001" y="2840727"/>
            <a:ext cx="144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345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528914" y="1679764"/>
            <a:ext cx="2119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34 500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357994" y="1088969"/>
            <a:ext cx="232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345 000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704247" y="3418518"/>
            <a:ext cx="1543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34.5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538441" y="4578090"/>
            <a:ext cx="1882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0.345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5369155" y="870909"/>
            <a:ext cx="47853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3 4 5 0 0 0 0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546AE6C-DFF7-4D58-A7C7-BFA005B3FF6E}"/>
              </a:ext>
            </a:extLst>
          </p:cNvPr>
          <p:cNvSpPr txBox="1"/>
          <p:nvPr/>
        </p:nvSpPr>
        <p:spPr>
          <a:xfrm>
            <a:off x="5811579" y="1309244"/>
            <a:ext cx="43429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3 4 5 0 0 0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57C74DD-F0E9-4E62-8119-ACA1B80B6C8A}"/>
              </a:ext>
            </a:extLst>
          </p:cNvPr>
          <p:cNvSpPr txBox="1"/>
          <p:nvPr/>
        </p:nvSpPr>
        <p:spPr>
          <a:xfrm>
            <a:off x="6257979" y="1754773"/>
            <a:ext cx="38862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3 4 5 0 0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35E4D23-B146-4333-9C42-D36CD4E9D8F2}"/>
              </a:ext>
            </a:extLst>
          </p:cNvPr>
          <p:cNvSpPr txBox="1"/>
          <p:nvPr/>
        </p:nvSpPr>
        <p:spPr>
          <a:xfrm>
            <a:off x="6695326" y="2193108"/>
            <a:ext cx="3441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3 4 5 0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A46B4FE-C25B-410B-8CBD-3CE992809217}"/>
              </a:ext>
            </a:extLst>
          </p:cNvPr>
          <p:cNvSpPr txBox="1"/>
          <p:nvPr/>
        </p:nvSpPr>
        <p:spPr>
          <a:xfrm>
            <a:off x="7151251" y="2638637"/>
            <a:ext cx="25529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3 4 5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D0F544E-D74A-4FC1-A1BC-EABA9928410F}"/>
              </a:ext>
            </a:extLst>
          </p:cNvPr>
          <p:cNvSpPr txBox="1"/>
          <p:nvPr/>
        </p:nvSpPr>
        <p:spPr>
          <a:xfrm>
            <a:off x="7588126" y="3076972"/>
            <a:ext cx="164907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3 4.5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7C0B491-E20C-4BB3-91C0-C312A110E58C}"/>
              </a:ext>
            </a:extLst>
          </p:cNvPr>
          <p:cNvSpPr txBox="1"/>
          <p:nvPr/>
        </p:nvSpPr>
        <p:spPr>
          <a:xfrm>
            <a:off x="8034524" y="3532026"/>
            <a:ext cx="19584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3.4 5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4887B41-A9BB-4B63-8B99-DB9726806A24}"/>
              </a:ext>
            </a:extLst>
          </p:cNvPr>
          <p:cNvSpPr txBox="1"/>
          <p:nvPr/>
        </p:nvSpPr>
        <p:spPr>
          <a:xfrm>
            <a:off x="8034524" y="3987644"/>
            <a:ext cx="24048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0.3 4 5</a:t>
            </a:r>
          </a:p>
        </p:txBody>
      </p:sp>
    </p:spTree>
    <p:extLst>
      <p:ext uri="{BB962C8B-B14F-4D97-AF65-F5344CB8AC3E}">
        <p14:creationId xmlns:p14="http://schemas.microsoft.com/office/powerpoint/2010/main" val="194057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4" grpId="0"/>
      <p:bldP spid="115" grpId="0"/>
      <p:bldP spid="117" grpId="0"/>
      <p:bldP spid="119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</TotalTime>
  <Words>2334</Words>
  <Application>Microsoft Office PowerPoint</Application>
  <PresentationFormat>Widescreen</PresentationFormat>
  <Paragraphs>1295</Paragraphs>
  <Slides>44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Arial Black</vt:lpstr>
      <vt:lpstr>Calibri</vt:lpstr>
      <vt:lpstr>Calibri Light</vt:lpstr>
      <vt:lpstr>Cambria Math</vt:lpstr>
      <vt:lpstr>Times New Roman</vt:lpstr>
      <vt:lpstr>Office Theme</vt:lpstr>
      <vt:lpstr>Year 6</vt:lpstr>
      <vt:lpstr>1 Write numbers up to 10 million in digits</vt:lpstr>
      <vt:lpstr>PowerPoint Presentation</vt:lpstr>
      <vt:lpstr>PowerPoint Presentation</vt:lpstr>
      <vt:lpstr>2 Write numbers up to 10 million in words</vt:lpstr>
      <vt:lpstr>PowerPoint Presentation</vt:lpstr>
      <vt:lpstr>PowerPoint Presentation</vt:lpstr>
      <vt:lpstr>3 Identify the digit in each place value for seven-digit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 Identify the value of each digit in seven-digit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 Partition seven-digit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 Order numbers with up to seven digits</vt:lpstr>
      <vt:lpstr>PowerPoint Presentation</vt:lpstr>
      <vt:lpstr>PowerPoint Presentation</vt:lpstr>
      <vt:lpstr>7 Round to the nearest 10, 100, 1000, 10 000, 100 000 and 1 000 000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8 Recognise place value – millionths to thousandths</vt:lpstr>
      <vt:lpstr>PowerPoint Presentation</vt:lpstr>
      <vt:lpstr>PowerPoint Presentation</vt:lpstr>
      <vt:lpstr>9 Count in powers of 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172 Write numbers up to 10 million in digits</dc:title>
  <dc:creator>Mr S. Rigelsford</dc:creator>
  <cp:lastModifiedBy>Mr S. Rigelsford</cp:lastModifiedBy>
  <cp:revision>12</cp:revision>
  <dcterms:created xsi:type="dcterms:W3CDTF">2019-12-18T13:14:48Z</dcterms:created>
  <dcterms:modified xsi:type="dcterms:W3CDTF">2020-03-05T14:37:25Z</dcterms:modified>
</cp:coreProperties>
</file>